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640" r:id="rId2"/>
    <p:sldId id="659" r:id="rId3"/>
    <p:sldId id="646" r:id="rId4"/>
    <p:sldId id="664" r:id="rId5"/>
    <p:sldId id="671" r:id="rId6"/>
    <p:sldId id="672" r:id="rId7"/>
    <p:sldId id="673" r:id="rId8"/>
    <p:sldId id="675" r:id="rId9"/>
    <p:sldId id="674" r:id="rId10"/>
    <p:sldId id="668" r:id="rId11"/>
    <p:sldId id="669" r:id="rId12"/>
    <p:sldId id="661" r:id="rId13"/>
    <p:sldId id="6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der Singh Mahon" initials="BS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FF7E79"/>
    <a:srgbClr val="7A81FF"/>
    <a:srgbClr val="9437FF"/>
    <a:srgbClr val="F2C2FF"/>
    <a:srgbClr val="FF85FF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74FDD6-24EC-77B7-902D-9E2279946192}" v="8" dt="2019-06-22T14:53:16.096"/>
    <p1510:client id="{F4334EC5-274D-4A60-BFD5-44578D47C9A5}" v="1014" dt="2019-06-21T04:21:48.2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3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9FA4-15B4-D547-A50C-DBCA619D92D6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9EA96-7651-2244-BF8C-728D36C75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1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70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17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7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4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40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7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41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7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48EE9-5B60-5C42-97C9-7964159574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2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75757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57575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451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757575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1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4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2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DB90-6CF3-AA48-89BF-6A9C84E7D56E}" type="datetimeFigureOut">
              <a:rPr lang="en-US" smtClean="0"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753AA-0B95-3448-B21F-70E7424410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2609A3-986F-1648-9820-14635FB73309}"/>
              </a:ext>
            </a:extLst>
          </p:cNvPr>
          <p:cNvSpPr txBox="1">
            <a:spLocks/>
          </p:cNvSpPr>
          <p:nvPr userDrawn="1"/>
        </p:nvSpPr>
        <p:spPr>
          <a:xfrm>
            <a:off x="4033012" y="6356350"/>
            <a:ext cx="41259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737373"/>
                </a:solidFill>
                <a:latin typeface="Century Gothic" pitchFamily="34" charset="0"/>
              </a:rPr>
              <a:t>Faith-inspired| Virtues-led| Aspiring for Excellence</a:t>
            </a:r>
          </a:p>
          <a:p>
            <a:endParaRPr lang="en-US"/>
          </a:p>
        </p:txBody>
      </p:sp>
      <p:pic>
        <p:nvPicPr>
          <p:cNvPr id="8" name="Picture 8" descr="C:\Users\harjeet.lall.NHS\AppData\Local\Microsoft\Windows\Temporary Internet Files\Content.Outlook\U8BA61BP\NST CREST.png">
            <a:extLst>
              <a:ext uri="{FF2B5EF4-FFF2-40B4-BE49-F238E27FC236}">
                <a16:creationId xmlns:a16="http://schemas.microsoft.com/office/drawing/2014/main" id="{A9042247-7627-FC47-8F8A-683DFB49DA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3789" y="83266"/>
            <a:ext cx="1409860" cy="126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57575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757575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757575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757575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57575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757575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b6a257a-c9ac-45e0-9106-9a779ded38a9@GBRP123">
            <a:extLst>
              <a:ext uri="{FF2B5EF4-FFF2-40B4-BE49-F238E27FC236}">
                <a16:creationId xmlns:a16="http://schemas.microsoft.com/office/drawing/2014/main" id="{046C8549-F038-4267-AB69-9A34C0858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23698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/>
              </a:rPr>
              <a:t>Hounslow Headteachers' Conference 2019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AE47-2362-471F-B36B-32F7D8511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entury Gothic"/>
              </a:rPr>
              <a:t>Planning a subject's curriculum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FuAc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sMUYqQCgLXh2PSuMApccU4DmlAosO4mKUdadt5pcY7d6AEA4zinAe1LjinAYxSsO4qrT1HFAFOUUguOUVKq801B1qVVpAOQc1OinNNQdKnRaTKQ6NcmrMQqONeKsxLyKkpMkjWrUSVFGvSrUS1JVySJDVmNenFMjXpirKLzSYxyLUyrSKtSotIQKvFPC05V46U8LQBHt5pGXtU22kK9aQFdlqJ14q0y/nUbLTQFKRarSpzV91qtKtNIkzplqnMtacy1SmWrSFczZlqpKvJrSlWqcq1SJZnSL1qtIKvyrzVWRfarSIZTkWoHXmrjrUDrVEMqsKiK1adajZapIlsrMuajZasstMK1SQrlZlFNK1Y2800rzTSJbINtNK1Y2nmmleKdiWyELQExU4Wl28U0hXK4Q9egpdlT7TS7PajlFcg2U/ZzU2ynKlPlFch2d8UuypxHTxHyKLBcriPgU5YyasiPjpT1jFLlFcrCPiiroj4oosO5nreNz+459mpwvOf9RIOPUVS2jJOKUAZ+Wo5Tp5i/8Aa0xkxSfpThdR5+7IP+A1QAb+8fzpy5z95vzo5Q5jRW5hI/j/AO+DUgmh7t+hrNDN2c04O3XefyFLkHzGiZoBjMyDPqcVICKyLq3kuo0jL7fnHJWtKCNoY443bcVUAn1qWhplpegp460xOmKkWpsUPUVNGKjXrU0fWpsO5Ki1Oi8VFHU8f580ikSxrVmMe1QpVhKkosRL/KrcS5x/Kq8WKtxA4/GpGTxjIqxGtRRirEdJoaJEXipkWmIKnQUmO4KtPC05RTwKRDYzbSFalIoxxTsLmICvFROtWTTGGaLDTKUi81WkX2q/ItV5F5NUgM+VeDVOdeOnNaUq1TnWqRLMuZaqSrxWlMvNUpl61aJZnSr1qs69avyLzVZ1qkQyjIvWoWXmrjriq7LVom5WdaiZeatMvFROtWkQ2VmWmMtWCvamFe1UkTcg24NIQOuKnZfxpu2qsQ2QlabtxU5Xik207CuRBDigLz6VMBSheKdiWyEL0pyr+FShcU4JVWJuRBelPCVKq/nTwtHKFyJU5qQR1KFGKeq80WFchCcdKesfFTBaeq0coXIgvrRVgJxyKKOUdzletKOKQk0ufxrE6w7UA0jMBTd3SkMkFPQgYJqHzOKjefAzRcDWFxF5ar5Zzkc+nNWZG+ZfpXNm8YdO1Xo9Q8xFJ4NQ2jRRZtq3ANSK3Peshb5ABlq5L4ua7c2fhIR2MjRvc3Mdu7IfmCtnIH1xj8aSV3YJaK53r6vpUMxgn1SwhlHVJLlFb8ic1Zi1HT5MeXqFm/8Au3CH+tfDN2Lre9xdRyBicu7qetQJMoPDj866fqum5h7bU++oZY2+46N/usDVyPd2Un8K+AYrhl+7MR9GrTstTvI+Ir64Qf7M7D+tQ8L5lKsfe1tHNI21I3Y+gUk1djtLletvKPqhr4u8IfELxj4ekzpfiTVYEbqgumZD/wABJIrvrH48fEJFGdfnJ/240b+a1m8PbqaKsfTUdvL/AM82/KrUSN/dNfNtv+0D4+Rhv1VJP963j/otX4/2hvGn8Utm31tlqPYf1Yr2rPoyMHHSrEYOelfOcf7RPi5T80Wlv/vW3+Bqwn7RviX+LTdIf/t3Yf8As1S6Hn+Ae18vxPotPpU6+lfOq/tIazgbtC0lj3+Vh/Wpo/2ktRUjd4c0xvozCj6v5h7V9j6IFOXg189r+0tMOZPCtif924Yf0px/adt1Hz+E4ce10f8ACj6u+/5kur5H0JRXzJq37VFyhH2DwhZ47+beNz+Qqgv7WGqLjf4NsD9L1x/7LR9WmT7VH1SwqNh7V8xJ+1owx5ngqM+u2+P9VqeP9rTTyP3vgm6U99t8v9Vp/VanYarRPpCT9arSjFfPy/tXaA/3/B+pr9LuM/0qVP2pvCb/AOs8M6wvuJYzR9Wqdivbw7nuktU5uhrxkftOeCHPzaPrifRIz/7NTv8Aho74fyD5rbXI/raqf/Zqaw1TsL20O56rN3qrL0rzMftAfDuQn97q6f71n/g1KPjl8OZCf+JlfJ/vWTf0qvYVOwvbQ7noEo61WcVxX/C5fhzJ/wAx6Rf96zl/oKQfFn4dsePEsQ+tvKP/AGWqVGp2JdSHc66Qd6rPXNn4meAJBlfFFmPqrj+a0f8ACwPA7D5fFOmfjLj+YqlSn2Ic49zfcVG2KxP+E18IP08T6R+N2g/macPFXhd/u+JNHP0vY/8AGrVOXYzc13NVsUw1RXXtBk+5remN9LuP/GpV1LTX+7qVk30uEP8AWrUJLoTzInNJjmnjnkHIPQ0Yp2Fcj285pQvNPxxxzRt6U7E3G7aXb04p6rSgU7E3GFeacFpwHNPVarlFcYE4FSBetKBzT1XnpTsK4KvSpAtCrUqrT5RXGhacq09VqRF5osFxoX1oqdV4opWC5w2MUv6U7AoxzXHY9AjbiosVOy5qPvihjGtyKr3H3asP8q5Jx9ahmHy8k1DLiimfu0tvJ8pHvQ3So7fHzD3rFmyRaZyO9ch8Vjnw5bvydl/bn/x+usJzXJ/FUH/hD5mH8NxC35SCqpv3kKqvdZ4trg/0G6U9gf516t4Ag+As2hae3iRYkvDZRfaMx3W7z8fOSVG3GfSvLteXEV+vpvH61j2OTaR9eleyny62ueXuj6STQf2Xps/6csf/AG0ul/mtSJ4J/Zjm5XXlj/7f5Vx+a184575NPBOOtX7VfyIz9m/5mfRn/Ct/2a5f9X4uRP8AuLY/mtA+E37P0nzQ/EBYyemNZi/rXzkGbP3j+dPV26Fic+tHtIP7CHyS/mZ9Pab+zv8ADXVLT7Vo/jDVbqDcV823vI5E3DqMgYzyKlb9mTwtj914y1+M/wC/Ga3v2O5i/wAKriPPKapMPzSM/wBa9mNfG5xxZSy7FOh7C9rde4lGp/MfO0n7Mmj9IvHmtD0ysZxUT/syxc+V8QtRX/egU/1r3LVdYurHVkt1tUmhZUbIzlQXwxYjOMAjHHPPIqini1pLVLxdFn+zgkSE53ZCuw2grk/dHXHWuWPGUJpS+rf+TB+8/mPF2/ZiujxD8Rpf+B2an+TVE/7MeuYIj+IkX/ArD/7KvoK11I3mn3FxHYeQ0S5UTqPmOxWPA5/ixTF1iKJ/KubJvM3EAxxgqwAyT14+lH+uuGvZ4d/+BD/e/wAx88yfsy+KVHyePLB/TdYsP/Zqo3X7NPjMIWHi/SJAB/z7SA/kM19MjV7M20s728iLE6xsGQA5Ppzzj/8AVmon1iz+zXMkdpIXgQOUZcZyeBxn1H5+tUuNcG/+XMvvQN1e58rzfs3eNvm2+JNDcD1jmH/stVf+GbfH0hxFq/h+Qn/prKP5pX1s2qaejxpIrB5FRgACeGxj+YpJNY0lD8zt9wucKxwo6nj0xXRHjLAW1pT+9CvU6tHx8/7OvxAXeRfeHm29f9LYY/NKhP7PHxIJ2xjRZD/s3w/qBX2U2pWJgWVVkaPeqscMNuRnOPTiojq+mo7A71VQpLc4Gc5OfQY5Nbx4uy+X2J/gS5VPI+NG/Z/+Ji8LZaa5P92/j/qaa37PvxVj/wCYBE3+7eRH/wBmr7WjvNNkSSQTEqgDOTkYH40sl/YrJGvnSjzBkHJwB83X05Uit48UZfLpL7kRz1PI+IZPgR8U0znwy7e63ER/9mqA/BP4ooSP+ETuz9HQ/wAjX3QbyxWFZGvNqMxUEv3HWnxXdq7SCOd2Mce98HOBWseI8vf833CdSp2R8IN8G/icvLeD9SP+6mf5VC/wn+I8bYbwfquf+vd/8K++o7+1WLzPtWwbQ5DEZwfapPtkPnOhuwGT72ccdq2jn2BfV/cR7Wp2Pz8f4Y/EKMfN4Q1j/wABJP8A4mq0vw/8cRr+88K6wP8At1f/AAr9EUukIZlulO3rjHFOjn86PdHMWXJGdver/tvBfzv7h+1n2Pzik8G+LoxlvDmqD/t3b/Cqsnh3xDH9/RdRX1zCa/SfdKCP3xxn0rwjVvjJ4is9XvLQWOmMkE8kS7lkzhWI/ve1elga9HGxcqMrpeRnLEOO8T5Gk0jV0B3aXeD6xGqklneof3lncKR2MZr64k+Nutr9/R9Lce/mf41lX3xvvTKfM8M6XJj/AG25rteH/vDWKb+yfKrxSL963kH1jNJEpluI7dYv3khwqlcZNfSF78ZI5lZZPB+mncSSfM6fmteH+JdRTVPiG2ox2sdok9yXWGM/Kg29BwP5VnOlyLe5tTq8/Sx7v+z/ADX7+B3t9Qd2a1u3iiDtkrHtRgPpktXovevPfgUd3h2+/wCvz/2Ra9EHWuKUdTdPQbtoxTzQBmlygIopwFKBjinBapIlsRR16U4LS4FOUc9KqxLYKtPVaVRmnqPTNOwriBRUqLSBfyqVRRYVwRakRfyoValVeKLBcULxRUqrxRTC55XDPfSRIvnJM4R3MiQ7FYrjCAH1z168VXmutZabbHDFDEg+eRkJJJ5U4wflxwe+RW6CGJAOSDg89DRXnHpmddz3qRRGGJZGaPJKRkgv2GMjaD6miSWZltdi7TMw3nGdg2knr9MfjV96hc/nQMyZ9Qke3ZDay+chRwmCN7B+VBPpjr71Ja3E9xb+ZNCsYIBUq4IYf/Wq9I+BWfKY0V2RFUuctgdTUtFpiF1PFQWsis0g9CKqSXGCaq2l3tvJkLc4/rWLRsmbzEVyHxauo7fwZcRyAlppEjTHrnP8ga3mvFHeuG+MdwJvDluoOcXYP/jrU6cfeRNWXunAeIv9dqC+ryfzNYGnsfskf4/zre135ri8J/i3H8xn+tYOm82afU16/Q8xFgk7vel3GjsO1HHakADOaeuQeaZ24604Uxn1/wDsWp53w31QbmBTVW6e8Uf+Fe6Nbdt7+/T/AArwn9hxs+CNfjznbqKE+2Yh/hX0IyVk8pwOK9+tSUn3aPNrVJRm0mYd/oum3MolvIxI+MAt6fhVb/hHNCydtuvuNzVvyhhcRFV3cMMA4pi+Z58v7k8443D0oXD+WW/goy9vPuZmn2Gn2sTGzdFjfrgkg9u9WGhhJG6SM88ZWodFBXQUURfKHlGc8cStWjJu82HMLfePp6Gs58MZU3rRQe3qdyk0MGSPMhOSCfkHOOneo5IoNhy0G0jByg5H51fX/j4kzAeg7D3rO1T/AJAd0fIbhG7DsaS4Uyh/8uUHt6ncZLbWsuPMW3YgqQSgyMHI79jQlraBsrHbA4xwg6elW5seeh8hv4v4ajTHmSfuG5I/h9qf+qOUP/l1+LH9YqdyMWtvtYKkGCBnPfAwKjbTbMkk21qc9ffjHpVj5fs0f7luq5O33qGZ4Y9S8ySMpGLdicr0ww/xpf6o5V0p/ix+2myG7XT7GwlmuVtobWNf3rMTtC+/HSpIorW4hjmjjhdHXdGwPBU856e5/Oqt1ZQ6lazLe2pa1JJWBlPzf7T/ANF/P2mMENpJE0MLmPGHTaT2+8Pf+dH+qWWdIP72W5O1k/eHPptvI8R2bBE5cBWwCSAOePYVZgsYEd2jhUGQYb5jznrTE8hkkKx5U8qwXtip1EI8n92Rzz8p54NN8KZctk/vOd15jW0y3YH9xjOPutjtj+VPm02Gbd5kG7JB+93zmpI/IEsnyHoMfKfepB5JSI7T1GeD6VP+rOBXf7yfbyKr6bCYnhNo21x8wVuoH4+1TJGbddiQOE5YnIPv60qPGb25XLlQiFRg8dc1J8jRR7cliOevPFS+GcG+/wB4LESK4nWRggVsnGM18h+LQV8T6qv/AE+z/wDoxq+sfDMN0sckl2kYyRs2knA+pr5O8ZZXxZrK+l/cf+jGr1MBltHL4yhSvZ9x87m7sxLhjjr3rFvm+YmtWf2Oeayb37zV2M0iZk3euXm/5GqAkf8ALX+ldPOck1y83HiaDj/lp/SsKux1UT6K+AnPh7UR6Xn/ALItekgc5rzL4Av/AMU/qP8A1+D/ANAFemqwxXJJam6YbaUDFOHIpQKXKDYgHenCgCnAe1OxNxKeooGOwpy9aqwrigfjUiDtSAU9RRYm45R6U9R+dCjipFUU0guOQdqlVaYoqVelFhXHr0op6gYoosFzyi2u5fNCiNYTMRIfMU9cDKrxyc5qM6nFcLBcYZEjk+YeuYzjHtk4+orbIBqNkRs5UEkYOR1FeZY9YyH1My3MaRxMu13WUeauBhc5z37/AIg+lV5NW3TQwwQ7pJm2JvcDBC5JYDkAAHnua2ZbeBkCtDGQuCAVGBjpVWRFV2ZVCk9SByfrQBn215JcO+4ooH8GOR75z9R+FMnPyGrPlRIWZIkUsdzFVAyfU1Xl/i7ihoaZiy7g3Pr6VkTTGPU2weqn+YrZuSvmGsDVONTTHcH+QrFo2TLUt0wQc81yHxHnaXREz/DMp/Qj+tdHK3yCuX8dKz6JIQM7XRv/AB6rp/ERU1RzmsZM8nfdEh/ONawNJ5tPoxFb+pHM6HPWCH/0WorA0rP2dh6Ma9JbHAW2AI9qAcfSkwRxQetAC5496Ve1N/lTl6fjQB9bfsJvu8O+J4eu27t2/NH/AMK+kGFfMf7Bsn+j+K4v9q1b/wBGV9PPXTR+E8zE/wARlS8jmd4BBMsLbj8xTdxj0yKyNfsdYuLS5htprS6lYJtimh2oee53cj271s3hTfD5hwu485x2NQK1qLt/3nVB/wAtD6n3roi2c7ZxngXQtasLdma7Tyo/tEZkl/eO+JAFQgED5SrnP+1XZPb6j5kWbyA5bj9x04P+1VTRjaDTrtd/3bmcffP98n1960X+y4i/ecbh/wAtD6fWqlJuQrlfyNSFw3+l2+doP+pPr/vVS1KDUDo12PtNvjZJkeUenPvWpm1+0nEnGz/nofX61Uv/ALMNKvB5mSEk/jPvRGTuFxk0epM8TGe1JOf+WZ9PrUKx6l58g8617fwN/jVndbGK2bzjzgn94f7tRs1ss8pWbgKCMykDv3rWLAgcagmn+Y81kqLgkkMMDPU1VCajdaxBNJ9mCiF2iVlYA4ZfmI/HgfjUWjXltrGnC8eTZEsuI7cyg4w333wevcdsYNWL2/sYPEthZPJL5tzbzeXgkqcFCee2AM/jQndm817L3epM66kIZvmtCcnPDUjf2iHh+e06n+9zxUl3NbwWF1Nvd9is21WJJ49qzrO4tZLuAszNM4P7xplZsbSfugnYvH8s81fNrYiFCUoOa2RKf7QtDO4Fr5DH5wN37vI5bp0/l1q+p1ApD/x6HkYwW54+lMXyQ8v704wP4/aqdzfWekwWrTTkW8rqi/OPkc9Byeh5+lKSsTb2v+L8zVT+0PNf5LXO0fxN7+1OjbUPKh+S2xkfxN/hTkaHzW/fH7owd9Khh8qL9+eo/jrJmBFGb7+0Ln93b58uPPznp83tUiNc/uPMSEISOVYk/wAqSPy/7RuD5x5hj/i93pVaPZAFlLHI4LZpAWSoVQFAAHYV8aeOxs8Za2oPH9oXHP8A20avsh2PNfG3xD+Xxxrq9MahP/6MNFjSBzk59KyL5j5jCtOdsVk3rAysfWpZ0RKE/T+dc1P/AMjNAePv/wBK6Kc1zdx/yMkP+/8A0rCrsdVHqfQHwGb/AIkepLz/AMfY/wDQBXpaPg15j8BD/wASTUx0H2tf/QBXpi1k0U3qWkbNSKc1BH71NH1qeUEyWnAU1Keo70WBsVcduKeopAOlP78VSRLYq09enNIOvenrxTSFcevSnqKRelOXrTsK5InapUFRrUq0WAkXpRQOnSinYVzz9uvFMNSsMVGy8V5B7BEw61UmwOtXXBqpKOuRQBVkFVJcZP0q44qpMPmNAGHdY3msHV/+P+Ij/PFdDef608Vz2tqPtUDAen9axZsiKQ/JWRrSiSwnVlBBjbjHtWvJzHWZfjdbyL6qf5VUNxS2OIvDk2xx1t4/0GP6Vg6Z9yUZyd5rZuGzFbf9cFH6msiw+/cKO0hr0o/Cjge5ZPTJxSe+Kd9aT9KYCnntSrwRxTeccZpR26UAfUH7CEn/ABMfFMPrBbt/48w/rX1S9fJP7CcuPFXiOP8AvWEbflJ/9evrRzxXRR+E8zE/xGQXLFTEVXcd/QH2NRiWT7W2bd+Yx/EPU+9OutxEW1sHzBzjOKik3x3BkknCqIyWYqMAA10pHMVdHeT7LqK+Q+Bdzdx3wfX3q/JLJsi/0dvvL/EP8awfD2rWd1c39rbX4mkkladQiZBjZFKtntmtO7nmVIYbc+bcNsITGFUZ6sew/U9qco2epUIOTsia7vVtZhJNG/zLtVVwWY56ADrWBpGtalqNjqCX+kvZEq/kBhhnAByTnpnIIFbkFnNHeiaa4M1w0ZBkKAADP3VHYf5NRajazS2d0I5cSKWaMleA23v7HofrUpapnVGVFQdO12+vYIZXazsz5LfdTuOfl+tBkf7Q/wDo7EbRwSPeoLCQT6bZyRzEgKikFQCp29DUzK/2lv3xztHYetbpHJKLTsyvLEzW/nxQ+XOn3XBHIz0b1FQyGK41q0kksV+0xpIp3bSyfdIwfT+dXAG+xO3n9M8YHrVfUY5hqVlJDcASgSAEgYI252n2otqWpKS5ZfeWhJJsn/ctwT3Hp9ajkdv3f7ggZ7Ec8Uy3m86OZhMVIYhlYDIOOQaZcyrFapcSXHyrtPABOT0H9KtGVpX5R0k/lNLJJEwHAAGCSewA7moYbeS5itpLy1VwpXy4iQyr7n1P6D9aLWNmuTcXFwBNt+RcriMHt/vep/CrMGFtYP8ASh1XuvrSlqU5cmkd+5djZ/OYGE/dHcUiu/kR/uT94dx60isguD/pQ+76r61EXTyU/wBMAO4d19azsYEkbt/aM/7o/wCpTuPVqRWOyH92R8w5yKiEkY1J/wDTF5hXncvq1OheMrEFuVc7hhcjnrTsMuMoNfG/xK/5HzX8/wDQRm6f75r7JbpXxx8UcL8QNfH/AE/yn/x6oNIHH3B5rLvMbz61pznBzWXeNlzSaOiJQnzXN3J/4qGH/f5/KujmNc1d/wDIfhI/vj+VYVdjqo7nv3wA50bVP+vpP/QK9PXrivLv2fD/AMSfVec/6TH/AOgV6knIzUJaCluSIPzqePpioU681PHzSsCZKlSDrTF6VIvNFguOApQOlA6U4D8qqwrj1waeKaKevNFhNjwKen0pgp61VibkgHepEHeo19MU9Owp2FclAopAcD1oosK5wjDioz0qQEEBlIIPII9Ka3tXintkTVVmHU1cIOarXAoGUpPeqkw5q7L0qpMOlILmLfj96fSud14fvID/ALQ/ma6TUh8/XvXPeIhiKFsDO8fzFZS3NYlV+Y+vFZ90vykVoH/V+1ULjNOG4S2PO5c+VCfRMD8zWXZcXF0vJ/ef41q3QwkY543D8mNZNp8t5cjvuzXpR+FHA9y334pB0NDdaBjFACk8dKB9DSfrSg0wPon9hiTb8QNaj/vaX/KRa+v2U18a/sQybfilfR8/PpcnH0da+zj0rei9DzcX8ZR1CFJIFWb7m9d3OO9UW0/S/tSZjypQ5BZj3Fal5kQhgucOvH40xzJ9qQ/Zzna38Q9q6oyaOU848P6bosfiy/02xaZr+yxuMiDasflhAzEDLdeFzjIBOMV2lvpulRWMQWLc3ylmYksx9Se9RWdjG+qao8dskU4nVllXAZSUHfuD3HetCzuJJtNVTCFlj2rIu77p4/Q9RTnNuWp1SknTXJt1IJ7PR45leSNFUI2WbIA6d6qRx6JcJciGFJFAJ3qjFenr3q9rm8yWkrWvmiGXeUHzZHQ8d8ZzTLe7kkkmha0e3YjcqyYGRgdMfyojJiVJez5jHFrp8en2V1Hahl2IJkCH5hx82PUfyzVtbTS2uNyW0bK0YIIU4Iz1p1tP5GhWs83louE5LdTnge5qlazax/wkgSC1A0hoi+502sr56DnO3v0yDxWt7Mbg6kHLt+JbWz037HN/oiH738BqO8s9OXUbHbaLjc4Pyf7BrRBn+yTjanV8/MaivvON5YcIP3jdz/zzamm7nLYzr63sbVbm+js0YRJmRCuA6gfz9D+FVtFFpqVpa6kdO8iJsCGJk+b0Lt6E9h1FbZZzPKreUScZBPtUQ84W8GPK6r607O++hq6y9ny297v5BHaWRuGH2NT8o/5Z0RWtn9miH2NeCvPl+9TI0wuG3NGBtBJ9KW2LNaLh4ztYA4OcHNEmzntoPWC0E/FmPuf88/eqGrT22n2Ucx04zbp1QBUAIJPXnsO9awWQXH3l+56e9JsfyBllPzjt/tVnzElUQQ/2sR9jBzAP+WY/vVLDDEqxlbYId33ggGOal2yf2rxIuTbn+H/a+tOVZBCmXHDdMY70uYCZxxXxx8WFx8RfEC/9Pr19kN930r5C+LigfEbXjgc3jfyFKJpE4GcE1l3fWtuVRn+tY+oqFl7j+VDN4mZcdK5q8412H/eH8q6Sboa5q/8A+Q5F/vD+Vc9XY66G573+zzzpOr/9fMf/AKAa9VXjFeT/ALO7Z0zWR/08Rf8AoLV6wp4pRWgpbkg9qnQd6hQ+1Tx9aLEksdSLTBTx2osMetPWmDjpT1607CY8U8cdDUYqQU7E3HrThnNNU96cvpVWESLzUi9KiWpFppEskHSikHSinYLnDpEkaqqKFVQFA9h0FIalamEc14R7hE1V5xxVojiq8/f0oAoSCq0/bpVuX2qrOPlosBj6n19DXN+I/wDj1jPo3OfqK6fUx3rmvEY/0DI6gn+VYyWptHYpjlOtULnoavj7hxVGcbgTSjuKWx51qJ2ttP8ADJIP/HjWRbcX1x+FbOsjE0n/AF8S/wAx/jWLCf8AiYS9eg/pXpQ+E4Zbls0HGKafrRmqAcP8ijnNJ/OlH1oA90/Yqk2/GLZ2k02cfltNfbJzivhr9jaTy/jZZr/fsrhT/wB819yn9K2o7M87F/GiG7ybY4bacrg/jTJFm+0xZn/vfwU3VriC3tC077VYgDgnv7VTkvtN86FlM7cnpFIeMfSulJtHGO01XGsaoPO53RE/L/sUXMEyWa3cDkyogV1AH7xM8r9R2/8Ar1zGl+K7KTxJeRDS71EkeJJN6HdGd7xL8oBzll/DjqeK6L7baGwIW2vD1H/HpJ6/SqlB/kaQnyMtyv5whnt7jcGVtpIxz7+nIrF1O8/sm2u9W1K6jJiUKqR8DB6hc8s5/oBVPxNr9rol9asum3Vyb6QoluICrNJjqMjAyOvvj3qGwtJLnUJNQ1rTriS72gRQRRDyrYHP3SSNz+r/AJUlfZbnpUqUKcfaVPgf3vyLHhmSHUNDs9UNwzs2BEpwBEu7GB7+p/Ctlwv2lc3DfcPO4eorn9AaOz0qGzj0258ojdBlF4w3zLkt+PPqfStl7hvtCBdJufunr5ft/tVulbc4sQ7zbW3T0J0EYgm/0hurYG4c1BetCJrH/SDnze79PkahbmYRygaTP1PO6P0/3qrXl1ds2nt/Zci4nXrKnPymqS1MRsOn2ceuXWpC6YyTRrGylvlwOmPfg5Pfj0FTlrcQREy9CuSXOBSXOoXEMr79PyzAbIxKCzn0AxVQrqE0am4s4fJDDbD9o4PP8Xy/N9On1qlcfs9OaWiJmkjvJmjtZfLiKYMxyd3X7g7/AFPH1qLTLG00vTkFoXMaMfMHOWG8nPHVh+tXFkvjc/8AHpAPkH/Lcnv/ALtJHJqX2Q/uLYYZv+WhP8R9qTQe2tpbQreN/FGjeEPD0+v6mWeKNQsUat80zk/Kq545/QAmvJvD/wC0Vos+oJaa3ojadaSSf8fMc/m+WM8Flxn64ryn9pjxbrWveL59HW3t49N0a5ktoI/OJ3ycb3/MED0FeRw28stuRJD5TA5Ply/0rhqVrSsjvp4GDh725+jlje6ffXNveWcqXNtPal4pY/mV1LDBBqyDF5a7YyDv6lfevA/2Odcu7/w1faIl0H/syQlFmQkxxyEHbkH+8rce9e8xi78r99JCV39FUg9frW61SZ5Uo8knFl1+gr5D+MzBfiTr47i6P/oK19eHJPWvkL42f8lO8QL63I/9AWnEqJwJk5PJHPSsvUJNzk9MdKuy/I/qM1n6iV3gr3FNm8ShI1c3fn/ieR/7w5/Cuhlb65rnL0/8TuP68flXNVeh10dz3n9nT/kH636C4h/9BavW15ryH9nD/kH637zQ/wDoLV66vTiiHwomfxMlXr6VOnFQR1Yj7U7CJh0pwFIvAp4FKwCinjpTAOKctVYlseOtPB+lRinjpzTSJuPQ81IuP8KjXj2py1SQiQVIpqIEYFPXp1qrCbJlPHY0UwdOSaKCTkCMHioyKmbpUTV4B74xhUEvep2Gahl6HvQIoy/hVO4HGauSCq04+WgZk6ko2ZrmfEQ3aa/tnj8DXUakP3Q9a5zXFzp8g9/6GspmsdjLj5i/Cqdx3A/Srdqd1up/2B/Kqk/Q9Khbjex574hwt1MB/wA/D/yU1gI3/Eyf3St/xMMXtwc8CfP5qP8ACueBxqOfVK9Kn8KOGW5d6etJSFulJ2NWIeaUHnrxTN3FKDg9aBHr/wCyJJ5fxx0YZ+/FOv8A5DJ/pX3mK+Af2VZNnx18Oc43SSr+cT19/dq1pdTgxnxoiuyfsz7RzjI596gnacywfu1+8cfP/sn2qW9/49Ze3ymoJ1fdDmdvvccDjg+1dMUcRj2um23/AAld3cGwtvOSOKRGychiXJPT15+taFzcyW+mszIhYsyoiklnOTwBVA3UcXiW6hiuDcXRtowIVcA53N97+6ORyat29oFt5bi5uTLctvBYHCqMn5VHYfqe9XJ6/cbwgkuae35iLbXX2iG6uTE1yxKgDJWIEH5V9fc9/pViETfaHVpIi+1c4B9/elk8n9wfPP3v+en+yaw1htLHxNfakk087Sxxi4xIAsSjGMc5Ldzjk8egoWwJTrS0LNrbyTaEqeYqlHJRgvKsHOD1qaKW4kulikZEmRW3KF4I7MPY1BYeSNJkUyHKyy/xns5pdZa0Xy5fNdJVz5bJksWxwoHfPpWj3uVTXP8Au2XI45SJh5v8R6L7Vl3k0kwsYrWYM4nQGUoDHGcHj3PsPxxVXRtSh1l7yJ42t44H2vtJzOwAztPXYDwT3PHQc37lbVLfT1jhAVbiMYC4App32HUp+xdpbk8Nn5N3K/2l3lZBukbGT7ew9hTAv+jA/aD16cetSymNZ5G8nog5Kn3rJ0XUhqGkedLZG3mDnMJGWUbuCeO/+H0q4mDUpXkahlt11BYHvAJGTITcMmuI+NXi9vBnw4utQs5j/aFxMba0JbOx2LEvjvtUE/XFdjdRQtMJNkkO0GRnQAE4GOc+xNfNv7ZGpXK2XhfT5MqvlTztnHzOWC849qibcU2dFGhGcovp1PB9T1NrpnknkaR2Yl2Y5YknLEn15NVLe42XEsgb5ZMcemO/86w7m4Ziee4zSpPtA9TnNeVuz2Gz6L/ZQ8S6fo/xFuNNuUVf7cgWISgkYlTLKPx5H1xX1kPJMWQGzvGOvrX51+Dr67tPE+iXNlu+1R3cLxleu4ONo/PFfomZJBGynYAJD3P96u+jtY8TGQXtL9y/Xx98dZPL+K+vr0Hnr/6LWvrwtXxz+0JIo+LWujPPmxn/AMhrVpWMIK7OHumy/wAvQ1makyqwGOMVNNNwO/NZ2oSEvz6VLZ0xiVpmPWsG6I/tmL0B/pWvI/XmsW7ONXj+v9K56ux00j3n9m8/6Hrv/XaH/wBBevYF5Ga8b/ZtP+i676CWD+T17GpyKun8KM6nxMli7VYj981XQ1YQ+9MSJ0p2aYvSlzjFFgJfSlGPSmA9qPaqSJJAeacDUYPFLkZpolkwOKcDUIY0oPGe9UInDcVIGqvmnq1VYTLGetFRBh7UU7CObbHpUT9akfNRvXzp7wx6glwR61M9Qy0xlKTjNVJuh+lXJepqrKcg07EmZqA/c81zmrjNk49xXS3/ADDXO6mM2MufQH9axqbm0NjCsv8Aj1j/ANwfyqCcdam0/m2jGe1Rz9WrOJTPO/FYxe3WT/y1Q4+qH/Cubb/kIjHda6fxiu2/uT3LRE/98tVTwF4Wv/Gfjax8PaZNBDdXKvseckINqljnHPQV6NP4ThnuzMP60A10fxI8G6p4E8SPoOrSW01wIUmV7diVZWzjryOhrmfmxWri07MlNNXQ7Ix1qTGeRjBqEK3PFSRqwPTApDuel/szyeX8cfCp4H+llfzjYV+hfOK/On9n1/K+NHhNzgf8TKMfnkf1r9Fz0rSk9zgxi1RWvObaX/cP8qo3H2bEJEJPzj+A1oXXMEgA/hP8qzJZNUaOEm1tVG9cfvSf6V1wOEx/7Is/+E1udStxPFePYxgOM7cB2ABXoRx+p9q2LS4WW1nR7VknjLCWPbnaexHqD2Nc8YPEY+Ji3P7g2j6cF2mRvLQBjkgZ5YsR1HTuK3JLXVZS8yTWcc0bMFIViGBH3W9v5daqS6nRCXOlCT9C3I4CQEW7dRn5R6VVntY5nuITbuqzAM5VtpyCOR6dBTI5L+4jRGuIYZo2XfEYCSvuPm5HvRdG4t7jNzrFrANnV4lXv7tTi1YShVhKyTuQ2BW30SdREI4opJuS3QB2qWLz57uG8mh25B8mNj/qwR1P+0f0HHrWJozvq0N95OsJPa291KC0IUh5MlvfgZH1P0rdkt5TJFu1S6ySe0Y7f7tW1qVNOlp9rqLNBLM0pRUSVGBR8/dOB+h7iqbzzTWtqCiJJHcRLIhJyp/w9DVpbUbpQ2p3fb/loozx7CsvVLeBbOC5juriSZJUGPtBG8bvun/PWmlqKLU1ySevQ2G877QwJT7o/maz7m2E1uHkCbkclWAIYfN65zSrDp87iRJrp1Kd7iXI55BGajNnY+Qd0cjHceruf4vc1rEy96L7GBr2tX+ha9Fbaw/n6RqEhjguEQK0LHko3sPX0r5g/am1x9f8deXa3K3Fnaw7bchQARk7se24Gvffjjb2yWmkPAqQOtxIwYqRkhR+fGa8M8a6BDrVyurS3LK9vD5ZSNAA/wA3Bz7Zrwcdi50q/sE9Hr/wD6fBYSFTDKu93p/wTwCbiQ9etKhy/tmrWtWkltcSPHnaGIx6VnW5lL7VU8+1XGSepzyi1ozuvhpfC08e6DeNbpOkOo27bHzgkOMdPfn8K/QGK4tWZ0E7O3mEfxYPzV8r/s//AAjv21nwz4q1ma3+w7vtUdoCRKZFGU3DGMZw1fVsbSeU2UH3uefevSwqlZtrTSx5eN5bxsaAPy+1fGH7SDlPjDrnbLRH/wAhrX2WG4r4t/adfb8ZdZ5xlYT/AOQ1qqmiOeirs86eY5696rXErMeeajZ/eonYZ65Nc7kdVi9oVj/auvafpYl8r7Xcxw+ZjO3cwGcd+tL8VPDtp4W8eDS7G+e+gWOORZnUAtuBz047VDoN/wD2Xr2n6m0ZkFpcxz7AcFtrA4z+FP8Air4mtPFfjn+17LT20+AxxxrCzAkbQeeOO9RO3L5mlNPm8j1X9mxh9n14d/Mg/k9ewrnHFeL/ALNL/Jr65/igP6PXs6njPtWlJe6jGp8TLEfap4+lVYzViPqM1VhIsLTjxUa5/wD1U8HnnOaSGOB4pSabQDxzVIkfk560ueOKjByKcKpEj80oJ7UyjPXnimkSyUNT1bn8agB5p6nmqQidWopisQOKKoRhnmopBzUhPNRtmvnLHvkbdKhkxUz1E1MCnMOtU5O9XpevvVSQUxGbdjMRHNc7qQP2aZf9muluhmI59elc7qODDN6BGP6VhVRtT2Od0/8A1Cj0J/mabc8lqfp/3CG7O386bcD5jisluWzz7xuNt9N15SM/qav/AADvLOx+MWhzahfxWFqwmikuJZBGsYeJ1zuPA61T8dj/AEmT/rkh/wDHq42Y4ni5r0qXwnBUWrR7T+0reaJq3xO05dJ1mHVraPT7a3luIZxLkhmBy68FsHJ+te+p8DfhBY3FraTaDezzTkKge/kJbjJYgYwPeviSCUpOjc/KQR+FfZQ/aO+FqvFcNaeIpLoQJGzJaR8YAyAS/TNdXNGpNymjBR5Elr8j0OL4AfB23Mat4PjlZ+m+6mP/ALPSD4X/AAStNeTQbfwfpE2rMokNqzSMyx93O4nC4/PpXFS/tbeBEIaLw9r0jAYG5Yl/9mNZF3+1n4T/ALRTUoPAN7LeJGYVne6jRwhOSuQp4zWEIPmlzWt0BOVj0Sz034d6L47TTdO8EaPbXdrqEUEcyabIWjdlVlbzsbFPOQM5r0Q6yy64uneXbgGbywS2GIxk49a+c9A/aa0nXPF1jaJ8Po4ZtQvoI3ne9DEMWVQ+AgyQAPyr6dVIY53mjhjWV/vN3NdCUfsoxnJR+IhuLvdezWPkqNqFvM7Nx90f7Xcj0qmw/wBFhZp26pxkcVqySZQjaoz1xWMTD9ii/wBHJOE5Ef0rWkmkctecZO8SvIsY8TQE3DYNm4zvHZ1/xrNk1qyudcudJhudQDW4Zp1t4mLbvl2gtjABBz9O9aszqviOz2wsM2kwxgDo8X+NMtoLa28SFoLNY5Z4JWkYY3OQyHk9/vVc72VjowUqcedyV2loZ9/p0V/aREWEyShl2TXN27MvI/hBIx6ist3jj8S2nh97O0tryVfOe5tIcCSEK24EdVYnp19e1b97qdxDqEEAt533PGiRovDfKzZ3H5RyAOT2NP1MSpr9nOYolYqAcHvkr6f7VRbsehTr1I/Guja9Sj4f0yw02xv4LWCTYbqViGXOGPUjjjPFaT+WGgItjyf7o9KS188jUF+T/j4f17gH+tOk8/bAdydR/CfSupHhybk7sejETSYt2B49KztQeT+zosRYxNH1b/bq+vm/aJMyqDtHRfrWXqe46YuZyMSp2H98VcFqIluWltr1rhYx5TJ+9QN05++P61JvkaBiBHjJPB96a5X7UN05yVPcetUIitsZLdpiIWZjCd3A7lP6j8u1Wo2Nr+0j5ox/ip4dm8TeG3tYER7uDM1soOCzDquT0yMj64rwC2lntzNbXdo7NakrdJINoiA4Icnoe2Opr6W1m8jt7eTZcbH8iRjIx4iUD7x/Hp6n8a+dLy8to7CO12rebGMsnmEkTzHrJIerHnpXz+eUvehOKuz3spryhRlCT06Hj2r6abq8kjsbWS43SMcJGWOM+1afh7wBrFxMrDRggPJMzqvH0Jz+ldHq2qa1OCkOo+RF2itokiUfkK5K6e+F2VuNQvC+eksrEH9cVzUFiZbJL8RYicO7Z9UfCVL610jSNM1SW3E1pLJHF5Uob91syufocj6Yr0fcgjf96fvcDIr458Ha/qnh/UotQ0648mZR97aCD7EHqK+h/A/xLsdbtltdQjSzvnHLZ/dO3sex9j+dfR4acuRRqPU8XEK9rHpYORXxd+1N8nxk1XPeKA/+QxX2eCK+LP2sDj4y6ifW2tz/AOOUsT8IsP8AEeVO/r27VXeTnOaHaomY+ma4rnaokgkOcVn3h/0yP6irJbNU7jJu48+tRJlxR7n+zM2W15e/7j/2evbEOa8N/Zlb9/r3PaD/ANmr29W+ldNL4EclT4mWENWIs1TRvpUyuRVCRcU9qduJquslL5hxSCxPu70m/wB6gaT3qJpPQ1QrFzzAO+KDKAOtZ7zcdahe4wPvUXEotmr560pnGetYpu+etIt18w+anzofsmbqzZFSo+aybeUt3zV6Bvyq4u5lJWLyMAtFRLuxRWliDLbpTH6VIahk6183Y98jJqJ+tOc1Gx4FAyGUjPvVSXr0q1LjNVpRTEULoDy2rnrxf3cq9yjfyNdHc/xDFYN0vzsp75rGqa02ctYfdYf9NDSzj5jSad1k/wB/+gqS5X5j61ijRnn/AMQABcZA6wD9Hrh5/wDWxHvmu9+IS4dD/wBMG/8AQq4C4+9Gf9qvSo/CcVTctL96nE4Ipg9Oppw698+9bGY7nHelXceKaTxUgqhG54EkaHxlok3TZqNu35SLX6dluSPevy68OSCPXbCTptuYmz9HFfp+X5OPXNVTXvM48X0Hu3as5/O+wJgoAAuOCfSrmc896wrixs3ti0l1ds2clftb4HPpniuuEThZLfziPxRpcct1AkssFwsaEYZuYzwM+xqK5vLaPxHbSPqECeWJoZASPlLKpAPp9w1h6x4e0ybxXpN2JpAi7hIhy+/Z864JPy85z1yPTrVy28J+GRqF5dHT/MeeVZJAS2GIXAyPTHGK0lBcp0YacIT9/Zpos6t4j8N21lbG+8RWiFHWRFWVWbcPYc1m6r4w8O3F5afZ9Skll2NIiCJwzhGVjgY54B/Ot9LPS4bMGHS7ZCAMbbdR/SlnsrBtUgvDp0TTxqypIYwGUe1ZKErnVDE4enbli36v/gGLoXiLRb9dTkjvZEQXTAea2Gb5V529QOOMgVdfVNJ8uAC4Z+mQqsx6fSl0m0hs7zVXtrZleWdS7F8k/u1IGSeACWwO2asSSzeXFlMcj+P2rqS1PPsUhqNj5z7ba+cFRjbayH19q53xB4ge2QW0ej3IQqsizSxFVB85FOQcHA3ZJyP611W6bz3OE+6O596ztTQvpkgYRn5h1XPG8ZH0raK1ERWWpT3dvbXa6Jc7pYA5G6JRzg93ziq2uX+qR6FfSW+hmWRAzIjXCrlhyMEZx9e1bJEnnrmQdD0X6V5t+0VrFxo3wwvTb3LJJeXUdqxUgHY3LdPZSPxok1GLbNKV3UVji/iH47k1zFhDeQ+UAGnETnEj4/8AQR0A+p5zXnOr3Ukdv5kbsADjjvXDXF3Nb3IkVzkHIrpdGvY9T0ye1/5bKnmRg9SO498V4E5OrO8j2m+VaFX+05rmFmYgSpwSP4h61M8kF9AkVwAsh+4/TNYttuW8kjxxyK0LOP7Vp09svM0LB09fetaETnrSLUEUlupVjkg9fat/Sb1ok44rmLS9z+6n4YHGferst0lvZyzkkhR2rsRya3PsPwPeTX3gzSLuclpZLRCxPUnGM/pXyX+1lx8Yrz3s7c/+OV9Y+CUNr4O0a3k+WRbCHcvodgJH5mvDPj58J/GHjT4iTa1otvZmxNpDH5k1yqHcoO75etaYhN01ZGdCSU3c+Ynaoj9K9oh/Z18aSfNNf6RCNgf/AFkjcH6JVo/s66lCQL7xdo0Py7iVViB7fNiuHkn2Z2+1gup4W3Wqj/Ndx/WvcpPgvoVvfx2998QbFEZdzSLEmF9uZK80+JXh7SvDPiq20/R9aXV4Gt1leZQuFYlht+Ukdh+dTKEoq7RcKkZOyZ6F+zO3+k67/uQn9Wr25Wrw39mg4vNdx/zzh/m1e2qa6KXwI56i95lgNUqP69aqBvSnrJTbHGJcDDuelBkqtv8AwpGkqOaxaiTtJ71DJLx6VC0nHWq8snFRKoUqZLJNgE1UlufU1BPNVGeb3rCdextGkXGufepraQu4NZEcm4jrWnYnJFZQqOTKnBRRv2WdoNaUH3RWZY/dFaUP3RXr0VoeVWepbT7vFFInI70V0GBnN/k1E3epT0qJ+nvXzR9CQnrUT8VOwqFuKAK8g/Oq8lWX61BICKESUbj+LNc/djMhrobhetYV2P3x9qxqo2pHJ6fxLMvTDjH5Cprr73Wo7Pi8uV77x/X/AAqe6HOawNTg/iMvyQt6xSD+VedT/wAH+9XpXxHUeRbH2lH6CvPLSOCa+tIrqQxwPcIsrjqqEgMfyzXo0H7hx1PiHgYOafhmbpyK+l4/h3+z5Z5M3ime4I6f8TFnyPcJFV6LRv2a7Hapiub1yOAGum3fT7tdiozavp95y+2j2Z8thWU0MxxzX1npo+AcuqppWk/D691K/bOyAWMsjnAyeHkz056Vs6LqXwvmvrix0v4Uwtd20hjlhk0yBXRh1zuzjk96fs7byQKpfaLPjzSn2X9uSwGJVPX3FfqDBIHiR88FQf0r5rufjR4N0u4kt7H4cWqGM4DLHAgP5LTZ/wBpC66WvhOBR28y7b+i1pTgoNuTOetzVLWR9MCVQc7hj61Ucg27R+Wu7J5yPWvmO4/aN8SMv7jQNJj/AN53b/Cse6/aI8eOT5MOjQg9MWrN/Nq1VSCMPYTPqy5WSS8s51VAsDOWG7qChH88VO1x5JklLRgYyck8Yr42vPjx8Spj8mr20A/6Z2Uf9QayNW+MHj2a1f7X4quMFSCixxpn8lFN14dRxw02fU/j34seEfBlv5es6mqzMm5beGMvKQeRx2z715Drv7Wtisw/snwrcy7SfmubhUBH0XPNfLOuapdapfy3d9dzXFzK26SSRtzMT1OTWXI5DFevYVzTxTb9xWOuODgl7x9LN+1frwuZZIfCumxpI25g1y5J+UKOcewqXQv2oNbk1OP+2NBs5LAnkW0hSRB65PB/SvmRJTnaSParEU4Q4II9e4qViqvc0+rU+x+hejfErwPqWiwasPElhbxzLny57gLIhHUFc1VvPif8N4sxyeKrBx3C+Y/9K+D9Nvjb3AKcoeGUdD71euNfijkK/ZJTjplwM11Rx0uxzywqvufadz8ZvhtCc/2u0x9YrR2/mK8p/aA+Ivh/xh4WtrHw+1ywhuvNnMtv5Y+4QuPXqa+e28SdNtoM+8n+Fb9vdmbwrFI8apJPMz4Bz8o+Uf1qK2Lk4OPc0o4dRmpFO5fzbeNhz8v8qbpepSafqNrdJn93J8w9VPBFNtWzGUPYniqN4jJE3H3elecjrfY7O6SKDxBuj5ikwynPVW5FWvmsdUS4j+4/yt6Vl2shvNJ0663DfFmJiPQHK/oa1jIu4xSEFWAKn0PrXZSOWqy7qOnR3GZIgBJ1HvWVeFl0+NXQ/wCs3OCOCF6Z9s4rVmaZbbfC2GAGK5HxvO91qAs5gwSJVyucBm65/WumTMI6nY3HxU8b4Ik8Y3cY9ElSPH/fIGKyLz4i+IZgftHjPUnB/wCn9yP0NcGtrar/AMsU/HmpEtUP+rt1P+7HmsnKXcvlj2Ohl8XxyNuvNWurw7lOGuZDwDyPxHHWop/FOiyuVNncCMzmUNFIxkCY4T5uOuDmsmPTtQlx5OnXLD1WEgfyqxF4Y8QzgGPSbjB6ZKr/ADNS+Yr3TSuvGtius2uq2em3MtzA5JN6FkVxg8FQAO5rjtSma81EXUcDRqSSQcepP9a6uL4f+KpuPsMUZP8AfnUY/LNadt8K/EcrHM+nxL/tSlj+gqHGTKjKK2Nn9mz5b/XFPBMUJA9stXtqt3zXDfDDwWfCdrdPcXSXN5dFd7RqQiKucKM9eTkmu2Q8dquLsrCerH7sUqtTD60g61EpWNIRJ93FIWptIw75NYOobKIx3qvKxwalfvVafpWMqhpGBSuZPmNUpNzH05q5IhzURj745rjlO7OhRsMhHTFall1FUoYj6Vp2cRyOK6KD1Ma2xs2P3RWnbdBWfZR/uwOa1LWE4H1r3qOx4tbcmU4HTNFTLC2OhNFdNjnuY9RMfxqRsgUw9Oa+YPoiNjzULfSpXFRN0oAhkGagk6Yqw3SoHpoTKdwOawb7/X8c10NxgLwKw9Q4l3be9Z1djSk9TkYcjVLtenzD+bVPdDjNRkf8Tm6Hvn9f/r1Yuo+nFcpscP8AEVc2Vu3+04/8drzBkkkwkUbyNkHaqkn9K9g8aaZPf6ei24zLFJvCkfeGCD/OvNza3tvOyfZ7iNxkEKpBrupSSVjlqJ3OwuPGGqXfhPTvDr6BcLb2EjyJKtpskdn67z39qoz69qrTW8h0+SI2yqsPmTxoEx06n2zWCtlfS/8ALjcuc/xIaf8A2RqbfdsHX64H8629s0ZeyXY6jTPGmu2XiI+IBNFHqABxMt9GHBK7ewIxt4xip7T4jazZX11ewvY/a7qQyyztczF2Y9TlVArk10LVCObdV+rrT/8AhHNQb7zQL/wMn+lNYlr/AIYFRV7jtT167uryW5+02kZc52R27MF+m4iqEmsXna+b/gMAH9TV7/hGLs/euY1+ik07/hFXz815+Uf/ANep9s3ux+yXYx5NWvmODfXHTnAUf0qu97cOTuubpv8AtqR/KuhHhWIDDXMx9cACpY/Ctr1YzMf9/FHtB+zOUExZ/naRv96QmntJugZuCen0rr4/DFj/AM+5P1YmqPijREstOE1vbhFU/PjP60c1w5bHHybs8HJpd37sFuuetNlkO7avQVGGUDaefWrJJWKgA9v61LGQy/MAeeKrKBzzxRFjeQelAGlC6IwGMHvVsWMuoOEtQGcDJGe1ZcIZJQC2R/Suz+Gpjk1/yGAPmxMF+o5/kKpK5EnZXMhPCupn/nmPTkn+lb86rBbw2QIIt4hEcdyOp/PNeipp6j7qj64rza8hmtbp45xhtxzx780qq5R0pKRUiG2V15FM1BPMiZhxuXBqV1IlDjkEc0smGsXLdgxH5VnDVlzDwvcSfZkhDcEA49xWtdTztnyQWK/exWD4elW2sJJ24KKFX6mug0YedIGXHK8110npY56i1udJpd0rW8DyZy0eCCO9STaHBqF014Yw5cAZI9KijiWGJeMuOAPeu+8PaSG0i1kkyC0YYknHNdE9jnjucZB4ciX7sSj8KvxaRDAVM0kcYP3Q7AZNdlqFta6dpt1fzKrR20LSkbwM4HA/GvCtQ1+W7ujNdSeZM5yTnhfYDsBXPKfIbQg5nrdtpC4B6984q/DYKoHXNeV+E/E13a3EZhunxkfunbKEemPSvbdD1HT9R0uG8XCGRfmQLna3cZranUUloZTptPUoxWvsau2lsVP3T9TWgs1oOm8/hSi6t/4YmP1Iqm2xRjYjWM1KqHpTTexg/wCo/NqPt/zcRIKyZqh/lnrtp6xE9qVLpSOdopz30SKfmUVzzubwFWBuwoNu3oaoXOuLF92VOPSqE/iLricn6VySudCNprVsfdNQy2nHb8652XXJJD8rSn86qy6rOxP7t2+tZNNlpnQyWyqTudB9Wqu4tVOGuI/zrnJ7+6ZDtj/NhVCS5umJGVH41k4FqZ2P2rT4/vXGfotSprul2+CRM+PRQK4Q/an/AOWgz9KVLS6k6yN+VaU+aOxE7Pc7/wD4TiwgX93p8j/7zgVJafENZHCLp8SDPBLkmvIfHTX2jaGt5bTfvGuEjO5QeDnP8q9Bs9P0+FsrboCOcsc/zrvo4ispJHHVoUuVs9Es/EvnQh8Rrnttorw8eJpIfG3iC3S/eWzjNv8AZ1jUuiZjy23aPWivWWLhbVHmvDvoz2klsVGw4qxtx1YD8aYwUfxr+dfPnuFYjr/Ko3HFWm2Y+9+VRPt6AMfoKQFSQcVXYc1dlGAMxt+PFUri4t4/9ZLCh9GlAqiSvKuT3rPvLYPnIzU76lbklY5YpD/sNu/lUL3btnZDK30hY0SSYJ2MP+y1/tSWQL94f4Vbk00FQdorS02zvJrp5pYXSPGAGGM/hWwNPLR+n4Vi4o0UmcTcaXlTlc1l3GnSDtj8a9Ek0wkcn9KpTaKrHLb/AMKV7FbnnFxp7Gq50057ce1ehz6JAoJbOPdsVW/syyx/B+L1m5stRRwbaeAxyc/hR/Z8ee9dybXTUPLQDH40f8S2P+ND/uoTS5mDRxS6Yp6Rsfzp66Se0DHn0rszc2I6LI30Sm/bIf4LaU89yBWiZLOSTRZCvy2/5ip00Kb/AJ5KPxFdMbkn7toB9X/+tQJrjqI4F/M1oiGc8uhzNjIQVn+NfDdxN4Xv/J2lkiMmFXk7ecfpXZebdf8APSEfRP8AGk3XUmVa44I2kBF5rWJmz5RmUZyOahwp9q1/FVpHp2v39nCxaKKd1jY9SueKymCk1sjNgNu3AJNOCgcdO+ajDY5p4box/GmIuBshTxkdT6123wfjgPig3NydkNrA7FsZwSMD+dcKjDpjqetdr4KZrSSbkATW0iH67cipqVfZpNG1HDqtzJvZHpl/rNpsb98IlIIRT1+prgdSlVzJb3dxHNLuZhKp6gnisyd5ZH3Fyc/pVWVduSzjmplJyd2SkoqyJ5n8tdu4GqupXGNM2Kw3SHb+Hf8Az71Ukm2kjJJ/QVAgkuJPMOcDhQewq46Il6ly2dVsHhbOSciul8ASp9pngmGSUBjz6g1zsMW089qu20hhcSr8rDpirpy99MzqK8bHflTu3MTjOTXo0C2ptIsvlCi7QxyMYrxrTdVlaeGOUF0kO0+1d9d+KbPR9Et96rNeFSqQ56YONzHsP512uStc5FF3sQfEvVLGHw9caNaSFr24kUGNE+VI+Ccntn0rx5rRvlm5KfxFSDt+tbt7fTXGpyXVwx3yuXY9jmszz5EuPtCjMeCJEx1weo/CuGc+ZnZCPKitaS29tfruaVHU8AgFWHtg16/8L9a86K5s4k82NVWZSDjGeCP0FeXtBaFnje1SYOoaM56gg7T7YJ6+1dl8PdXs9AW4sjB5sc8ylrrfzwuMY74PpWlJ2IqK56r9pn6rHEp92/8ArUxri5/vRr9BUO7oRzkUF+OeK1cmZco5pJs/NMT9BSJkkbpZD+NQSSc00XCqfmYY9zWbkaJGiFTHLMT2yxpkixY+6tVhdx7ThwfpzSNITwobP0rKTNIoZcFB0VfyqsWHtTp2OeRj6mq5cLyWQf8AAq5pbm62JCc0w5qNpox/y1T6U03MI/5aZ+gqbBceV+XBqARDfyKDeQ4OGc1Vk1CBfvH/AL6bFFh3NO2jX+7VuMov3mC/U1zEmr2akh5IuPWTP9ahPiHSoicXEII9FzW1OyM53ZJ8Xh53hER2ytNKLqNgsY3HjPYV0OsaxoflS6bc6qbTzTtlaBgH+YcruPAJFcde+ObO1ZTD5sqDO5kTbt9PrXI3fjjfoJ046esxmZjOtyuVYkk7+DnOea6E483NcwkpcvLYu2EGsalqmoaijXTwymNIppLh1aVUXAY7fbBwemcUVzPh7xJqmixzR2rLcRORgOSQuM9PbmihST3J5ZLRI+q7m88REkRW9hEueNykn+dV2m8Ssf8Aj9tIv92Ef1zXYNdWKnIhhz67RTG1S3Xui/pXnczO7lOQFn4jnHzavc4/6ZxgfyFKvh3Vpf8AWahqcmeoMjCunk1y3B/1in8aibXFI+VXb6ITTuw5Uc9/whpkP71bhzn+OTP9akTwXao257WMntucGtl9Ykb7sMp+ox/OoW1S6bOICD7sKd2HKh9rpyWSBY4YV45x3p0shU8KlUJb28b+BF/4H/8AWqpPNeMPvxfkaNRGnJcOvI2j8Kja+m+75gH4Csd2ujyZwPolQSLI33riT8MCnyiua8l3I33p2/PFVZplcHdIx9t1Z/lDPzSSH/gZ/pSNBB/cLf7zE/zNLlQ7sfcPCpJLD8TVDUJoFxKWUA4Oc8cippIYcf6mP/vkVXvo1O3auBhf5Vm4q5pFlKS5gJ+Ug/QZqP7Qp+6jn/gBqd1xTDSsO5GZn/hhf9KVZZt3yxfmwp1IOtUkJj1acj7qA+7GpD5+clox9ATTEPrUnatUjNjT5x/5bAfRKxPG99faT4XvtQ0+5ZLiFVKsyKQPmAPBHvW6WrnviGN/gjV14P8Ao5P5EGrRJ4p4ijmu0i1SaNl+1p5oJH3vmKsf++ga55uCa9x8JaHpHij4V6dY31zHbXMBmEMu4bkPmMendTXjmtafNpuoz2c2C8MhQlfunHce1FJlVdXczxk9KeA3HfmkAOTipYkYnPQYrYxsXNKtnvb6C3QfNI4H+fwrsrS3lsbyQ3amKJonZGI4OQcD60/4daKbdJtYukIURERAjqT3rY1HRdZ1vUFRLdreCFdgacFAPU+/4VzT/eySR0wn7CDv1OVmuFAKrSaZpeq61N5en2skozhpCMIv1bpXoeieBtLsz5mozJeyA/KCpEYH0zya6mP7PCohjZUReAqIFUewFd0MM/tM4JYhfZPCr7S3t7o2sjA+W5VyOhIOKkWMKNo4rs9a8N6leXsl1p0IuYJHLgiQAjJzg5xXKTxvFNJE4IdGKsPQjrXFGtCbai9jrlTlFXaC1MBkKy5Hoa1beO12kYXpWPtDEhRz61PGJFH3iB7V1QlYwnG7Og0yKKKZrpgPKgQv+XasG8vZLy7aeQjkliP5D6VrSbo/ClwzdWH6bhXMxNyPcVdZuyRNJbsttIWQbm6dMVCkgXO8/cmA+oPH8sUxZgOD61TvpP8ASJdvQOpxWBqasO5IoMEnY7Q/geR+tXNGZZAhZmcKxAHTJ71XjjYxSA4+Z0YfUN/9eoLKYrcPtmkZiT8pPA5rSJDPbdF1IT6XDJIzGTG1sH04qaS+iXgg9e7Gud8K6d/aVkQ0rL5ZGQGPfnpWZresWeh6w9jDp8dxtIX7QwDfN3259Dx9QaqpLlJirnV3GqW8MrJI0SspwQ7DIPvmq51u3UjY6HP91c151PrlwuotfyXEkxLfMsg689PSug8JtqHizVEvJLRbLTrJww2qdsrg9Oep9ewrFVLsvlsdE2vEf6sTH/dTFQy6xcvwsFwfqQK6NrG228RL+VNFvGD9xfypNlJHLtdalKPltSPq2aaI9Yc4WFF+oNdaY1x0xUTLjjpWbZaRywsNZkPzTKo9lH9aeNE1Bvv3zr9Dj+VdMBx7UMcDHFJsdjl5PDjkZkvJW+rE1F/wjluCC0jtj1710lw+KpTSHPWspSsaRiZB0OwTPBJ+tU7qCzsSJY7cOQ2ea2JWwDWTqrIIHaVlRAOSegqFK7LlEzNX1ixubQwy6XCZJGCRsR91j/Fxzxya56G30dLFBNbMW3ES3IDHackcgHk/pTdWWSSSAMrRwGXhTw54PX0+lVbzzIoHRFDQMQdoOMH2rphCFtDnlKV9TWh07wNNCsi6pJGOmZFOWPftRWN4cso5rR5JVLneQB2Uf5NFcsnZ2udEYpq9j608qL+5n6kml8uIcCNB/wABFL+tB45xWljMCSOmRTSTTWdQ3LKPxqN5ov8Anon51Qh560E1F5yE/LuYf7Kk0hlz0hlP1XH86AuK9V5ehp0kr9PKx7s4/pmq0sresI/4ET/SqQhGP51G3Jpjy9czJ+CH/GoHnj7zv+QFMksdaa35VUa5izjc5/4FTJLyFf4R+JpDLDYxUV1t8gPnjaMnt1qjPqsCKctCv4iobnVoktVzMgGzPX3qWhpliTa33ct9ATULBuojf8sfzrPl1+DHNwT2+VSapy68jH5Y52+if41JaNdi4x+7I9ckUmXH/PP/AL6/+tWG2rTufktZfbcQKb9q1Jz8tqB9WzQNnRLnH+sT8BTwycZlP4CucB1mQfJGg/4CTT1s9cm48xlHsgFWmQ0b3mQA/fc/jUF2lneQm0mi8+OUbGjbJDA9sVmDRdWf711MPbeB/KqN/bf2ZLlrqVrlfmG2Q/IexPoad2JLUh1jwjrVrOWstPRIE4iS2cfIPQDrXEaxYFrhxqFswlz83moQx+ua65vFmvWL4j1B7gek4Dj/ABq5D48M0ezV9FjuI/4mjIP/AI63+NeV7bHUn70VJeR3+zw1RaSt6nnkGhadKAFBVvfkVesvDMMF0sk0QfoV/iXFd3aQeAfEEwWwvBpl5/zzJ2c/7rcH8KTV9C1LQJYvtKLJFJ/q5k5Rx/Q+1a0MdCvP2bvGXZkzouiuZpNdw0wSwWw8mPc2fXGPerZfUmHCRqPxNT+Hrm1kBt2GJCeM9D7Vu+Qo7V7uFpckLHj4qrz1G7HNeRqD/wDLUAeyU5NOvH+/cyfhgV0nlj0FOjQf3a6uU5rnkWtzXun6pdW9veTwgSsMJIV5+grnm3MNzMWY8kk8k+tdT44iMfiC84/5ak/mM/1rmVTIXDc4FebKCjN2R6Kk3FEQk2MMVMkrSNtAwaakQH3uaswRDzRx9a0im2RJmjqMqjQRbsVWRosqpPXBrkyxOVGeBkVratOZNSODxGgUVh3BO5kUlc5GazVZzk1Lob1aCpJcvUJZMjdnnGD9aqNJu3Hd2Un8qRScEE1GOSVHTFaIxOk06fpuOcFOv+8P6CodD2SXB6mRmznsCaz7WZ1AVeWYE/pgfqa1dAtzCFzgHGBnsPU1pFXZmz2X4cqfsVzJzt3qoPrgVl+ILDQZL6W3vljd45GO03RBXJz0zxnOal+Gmtfamm0xY41jhUshA5Y55Jqn4itrb+07sPEryG4ZizAHj0rCdsQ3Z2N3F4d8skOttG8HyRkSwWwwf+Wl2cfzrtNJh02Cwjj0uG3ithnCwfd3d/qa84W2t4yGWJMZB2hQK7TwQ2/QzJtCBriVgo6AbulONH2cd7mbqc8tjbbFRt1p7ZxURB5qJMuKEc8YqBz9KkYHJ/KomU5rGUjVIaW/KonfinspqNo6hzNFEqzuWNVnq80OSaaYQK53K7NUjKnHy965/Urq0jvGe/uPKEbARKUJHT72AOT157Yrq54xg5FeffECZlvksgsaoFWTceDk9ea6cJTVSooswxE3CN0OvoYdVQS6fqELGBtxVlKlyQQAN3eueaG5eUfavmzwu08L9f8AGodNu0jlT/RY5HEgZWdjwemQK3dS3S3IkSFI0ZRnaeAcelevisLTp0lOB59CtKc3GRW8MxP/AGexQEjzW6GitjwfDu0c8D/XP/SivnqtRc7Papw91HvbX0AGN0pP/XQ1DJqFuP8AlkpI/vHNZK6HqDffup/f5sfypy+Gnb78jt/vMTXbY4S7JrEKg/6hAPXFVn8QIvS4iX6GnJ4ZgH3tpP0qwnh22UfdHXsoFNWAy5PES/wzM30BNQNrjv8AdjuHz6LXRJotquPlNTLpdquB5Qp6CORfU7xuUtZj9WApouNUkGVt1H1bNdotjAv3YkGPani3QDhR+VAWOI8vWJCMbFz6ITThperSD5pnX6KBXbCJey0vlj+7RcLHELoN8+fMnl/F6kXwxu/1j5+pJrsTH7UBe2KAORHhW3QcBQf92geG7dTznPtgV1rL6VBKvtUtFI5htCtB1Qn6mnR6Paq3+pQ/hW7IgxUIXnis2aJlGLT7dTxCg/CrKWsYGFRR+FTqOakX8PwpxQmV/IHZRwKSURxRGWRlSNerMcAVaIrhfGGqNc6rJZRv+4tjtwD1fuT9OlWSXda8QKi+Vp/DEcysOn0FcXqV0u07mZnY7ixPJPvS3U7dzkVk3Ugll2g/nSAjmn+b5EyemSOlQNDJMw8xuPSrG0YLAYA4zTCzD7vXvQMEt7VSCYI3APGV712vhrxK0Vo+m3wFzp8nDwSNwPdG/hauNjUHDSE/SrEJVSO3PWsqlKFRWki4zktjqNQsRaul5YyPcWRYFJMYZD6MOx/Q10mj34vIVWTiYDnP8WO9cjouoTQvtVgA3BBGQw/ukHqK6mO30e60V7jTmuLTVYTveAvujZO5TjII64JNdlKu6SSlqu/+Zx1aKndo1D69KRTzVTTrr7VAS+BIv3gP51YHDZr1Ezz7annfxFiI1yQ4yXRG/TH9K4oDByeMcV6V8SLNmS3vlUlAPLcjt3H9a83lUo7AkfeJ/OvOr6TZ6NJ3ghI2y4XdjPetBYVjUbTknvWZZ28lzdRwRkbmJyT0A9asS3lraTyW80kytFwxKcVVOajuTOLexHqWn3krrJaxCQudrfMBzXO37sszRkYZSQT716DeaXqUWnQ3H2GcwMvmB1XI55ye44xXI6np9vLl1DI7EnKnOa5/aUnN8jOh+05Upo59ZAzjJxjgikRwXIHPYUXlu1tL83zA9DUMeQ+7GcGtrmVi/aybMsxyen0rd06V5gW6RqM/jWJbwSSyDaMg9fb3r2z4feD7WLQw+qWkcjXB3bJByq9vcHqaUpO1kVBJSTYz4O2JW0vdRdPvuIoz7Dk4/MUeIudYvfUT8flXfWtrBaW6W1rCkMSDCogwBXB+IiP7avB/03NGHjy6CxU3UlzGbIORx6c113gQ/wDEnkX+7cOPzwf61ysi5ANdP4AcPYXgHRbk4/74Wrqv3TKmtToT0pAoyTTnppNcUpHWoiECoWXJqRm9Kic81hKRokMcdajank1Gx5rNs1SGHFMantUTH60hlW556VwfxI0xZjBdKSJdpU88YB44/E/lXeTdTj1rj/EjPc3PLDy0baFz16/4H869DLFH2vNLZHFjm+RJHDW+lXKTq0rGKIOu9wNxQZxnHtXW+J9Lk0i6NlJJ5nlhcPjG9SMg/kap3kjeSIThRsYMRxks2SfywK6z4lmKbSPDV+rBpLrR4mk4/iVmQ/qpr2sVKlUw0uW6aaPMw/PCulLqmYXgk50uRQM4mY8UVP4CVP7Kl3ZB84/yFFfIVn77Pp6XwI+g9gxSbR3qYgU3vXpnm2IiuPpRt6VIetIelAEe2k280+jv0pisMK/rSFeKkPUUhHWmIjxQ3tTj7000ARmk7040YpgMbv8ASoJOmelWDUMgzSY0VJO9REVO6+tRlaxkzRDF6VKvSm7cVKq8CiLEyveT/ZbOe54IijZ8E9cDNeQ28hKPPMzM8hLEk9SeST+NeoeMQy+FNSZOptyAPrgV5w2lXH9g3F4mFitnCOG4ye+PcccVoSZTSbpCT0Aqjxk4OSeMVYyRasxHLcCoYB8plYdOnuaBiSHBCkg+tIRk4PX27VEzZbLZyaQyFd2MUrCJmYg+wqSNl4LZNV1O5dowSetVrq8WNGK44O1T/M0WHc0ZdTjtwNvJ6YNX9K8STq7HduI5C5xx7VxgZZmLSZzTo50glXbkEHH4VtDQyk7nsPha+gu590BO1gcg9VPpXRFcdq8k8F6t5GtwMDhTIA49VNet2V1aXVwLdnaFm5TeB83+Fdca8Y2Unuc7w85pyitENkgiuIWgnQPGwwQehrynVbvwomu3mmTaTqhuYZ3ixbzAq204zg9OOa90h023U/Nuc+5rlfiZPaaRo/2axt4Le41ByZ3RArug65I5OTjr6VGLw8akeZu1h4atKErJXPLr9dPtpWTTYHiBxku+9vpms6doSAtzFFLt/vLkj8etWpmWFDIwz6VgXtw0hYc5Y/lXFFWVjqZ0q+PNTs0EUd0pQdmQN+prP1LxDb6kWe706180/wDLSNCjfXg8/jWdZ6dGI/NmG4npntUhS1U42An1xWSw1KL5ox1NHVqNWbKk0FrcLty20+o6VAnh3zpALa4QezHFaKL5jgRxnH0rWtNNm4Lful65rZSsZctxfBXhKa41KGO5kVQW5wQele42tu8aBZHDfQYryK1s7eNhmSQnPXdjNdloHiJbdFhuJHeHoA5yR9DTTuNxOyKgCvOvEeP+EjvY96bjN90sM9B2r0bTJI9SjL2LpMB1UMAw/A815B8RlktfF+qFlKssiMQOv3FrWm+V3MampoyRN5DMWRQOrFwAK1/hlIr2Wo7JFdRdDlTkfcHeuc+x3OoaakdthmEsbsS2AVByQT9O1dh4MjMMd5E3y4dDj6g1dZfu7kUZe/Y33/GoicZ9afI3vULtxXnSZ3xQ2R1HVgD9aZ2yOldL4PvpbVJFjYDe+T8o9Kd8SmDanaSBFUvaqWIAGTk+lZNl2OUb9KjPtTieSKb9Ac1JY0njmo3NLcSRQrunljiX1kcKP1rMn1zRI2+bWLAY7eep/rQkxXLMnDCuE1Yyf2hJCiuzgk4Vc966WTxFoJP/ACFrQj2es/xDfeH7zVLS+jXzZHhjE8qEeWxC4PHUscDn617OUUFVnJSdtDycyrOm42V9zn5tN1SZM/YJ9uMglQAfxqG5kkANrMH3RxgjLZCjPAHp3qzp11b/ADBhIVwQFOTznj9Ky7NjJb3MzfxS8D0HX+td+Lw8IUXKLOfDVZSqpNHSeAtp0qbnGJj39hRVfwS2NNl/67H+Qor5OsvfZ9LSfuI+kiDTSpq35XJPak8qu+5wWKu32pNhq35fHFBjxjincLFTbkUhXmrLL9KYwwadxWICvNIV4NTFaQincViHbmkK1NikIphYrleaTbg1NgZpNvFK4WIWX0zUbrx7VZK8VG60mxpFN14qIpVxlqPb81ZMsgVDn3p6pUirzUm3pTiJnNeN2LWVtYR7S9xNvZT3jjG9v1Cj8a5Dxq7WOjadoSsN5H2i6wOSx5x/n0rtJ3Fx4puW3HyrOBYCMZHP7xz/AOgCvNvF10154kvJpM5D7PTgcVqQYs8f7pUzjuaguWwgRMY71JNLukYdCOOtQTA/hQBBGuWyKjmO2TGadJIIYsnGazvtBYs3Az600Jsl1G5aG0PlHE0pEafiayryVYnWFWyEGM/1qWWXzr7e33IE3D0J6Csy4EksmFBIPeqSJbJFvFSQZyV+talpqOmYAkj3H1IrFjtstg5+tXIdKikG7zjtHXA6VWgjs9INjeSJJbsFljIYbevFXbay1q+vpL/+3o4/LYoqBC/l4PIYZGD+ea5TSbFrO5jubW5JCnJB7j0r0VtSh0+ymjmti9wwSSGBABI4YDBHrwc1jiJJxWmp14K6k9dDvPBV/eyWi2l7IlxIvypIg2kjHcE15/471P8AtbxBcTciGI+VGG7Kvf8AE5P411vhv7VY+HLjWvs7QsLd3ZJYyGjxn/61eV38rNGUyS7csaqE6ns1GT0M60aXtHKCMvVLhpmKqePTpTbGwV9sso+Uc4Pera20ESbpsHufc1Uu72SZhFAML7UGZZm8pjh5CPQCliFipBbJHsKzktZmOec46+lWIbORztySO/NAGpFeW8ePs1uo9+pNWYZJbg5bgc9+Kgt7WO3UeacEenemalqC21u2zGTwo96kaLsk8cK8sfes99SkaQbWGPSsuRbq6iMdvcDenVT1b3rPksNU6Ijt9AauMRSkeheGdauLaUMkpVlf5XU9K6o2drrOp3erXypNLdFScr9wqoXGO/TP414nDa63A/MkMXs84U12PhTWruOT+z9TUPDL8peKUHbnocg5HPeuqjJJ6nJWhzR0PS4bNYUCjaqD0GBXR/DzT7Z5tXa8SMqzQ+WNpYgBWzwOnWvJtTe6sI96apBdBG+aBpj5ifQkDdWr4d8YW7RMIdYks5Dy8R4Lcdj6121YuVO8Fc5sPGPNqz1bX9L3GJNKs0GSTK8nBx2CjP8AOufu7G+twTLaTKvc7cj8xWLpHjjV/tQnnybE/Ku+QB89AWwCAPzrQs/iZevM6ppMk4QkbUG4k56ZAAz+NeNVw9WUtj1Kdamlozm/FutanpN3arp969vvUlgDwTmr+i6rqGrWX2nUr5ryVW2KxP3VHasz4p6xba/fabJBayWzRxFJFePB3E5610/wl8O2+qeGbmSSWaKRLtkUrjGNo7H3rkkuVan006dN5dGaWuhXLAn+tZfiqW6i8O3s1lOYZY4y+4ddo5OPfFd1e+Cb9ebW6hmHo4KH+ormfEnhzWItKvY5NOmZXt5FzGN45U+lZqSueK4ux49Z3uktiW8tZXk6mSWMy5/HmtGx1LR183bNbx/vGK5Tbx+VY2nxSxAQSxvFLjlHUq35GtSx/eTJFwiiTdnGcH1Ndehzal0avpXOdQtwFHc9f0rI1vVv36m2mSS2eIAkJnb82cjir16yb3A2YZs4ABNYWtr/AKQQG27FAPH3q68FJxqc0Wc2JSlFJlrS7wSTPhQgwDz1/wA9KdujgsvmbBlVHAA68DNVrFPMMgVwpEeTx1Fbmqv9o0HTmEccfl2qwYUYLFSfmPv0ruqTcqDictJctZPuJ4Rk26a/P/LVv6UVR8N36W9gySRFyZGPFFfO1aM3NtI9yFWCirs+uSvBptOJphNb3MRCO9MOcU5s4pjDmi4rDTTCKeelNPU1SYiPHPSkp9JjjiquFhhFNYVL+tMIP1ouBHiinmkAouKwwrlNx4A6mufu/F3he3cq+tWzbT8xjy4H1Irl/wBoPxBLpnhmLSbWZo31AsZipw3lLj5R/vE4+gNeReAvBOt+Koby60eaK1+xsqku5AkYjO0Eeg9fWnbQm59KWN9Y6hEJrG8guYyMgxuDx9OtTOuK+bIx4h8P6tM3nvY3+nsnnmSbbgscAgfxKfx4Ne+eC9ci8SeGrPVkUK8i7Zk7JIOGH5/zrNqxadzXVafhVG5iAAMkn0pVArO8VyOmgzww/wCvuiLaP2LnBP4Lk04gzG0OOWa3edi27UJTM2f4VJzj8QVH4V5t44kVvF2qquAY7jawHb5RXr+lQgMrKuFVdqc/wjgf1rxH4uedpfjvUbqMf6wLIV7MCg/qK0RDMWeXy5CSe9Zuu6tPDbKtufmLfM3t6VnR3811CZwBjJUjPQ1VuJlYYdTWiiZtkg1iS4xHONp7HNSG4AT5TjPWsuTy/wDIpFkyNhzjsaqwrmnG+23d+MyN+gqazeBwA5AOe9Z0bH7HtB6McfSolWRjlSfzosM6mKOz8nkqKfFDaISVYkema5pILg8+Zx9as2808DDPIFQ0M6CGSPzNsa967iwuvC/iCzs5dXuvsOoWbtZJMHKllQ/Lk9OAe9cDYzxySoWwpY1VsbS6murm1VWkMV40u1VzvDDisMRTU4rW1jajUcG9LnsviLxVeaboNz4bi1RNVtp4BGZXGWiUkcBgeeK82eTLk9qNt1EWS6hljPbehXP0zUTnKdcfSnSSUVZ3Jm25N2Ktx5kzgdhU0MKxqDj5qliIHGOfelYxhtzHn61oSOiVm6fdzyanaWOEYUAnuapz3iqCOFGeBVCa+Uk7Tx9aAuXby++bLNnA4NYVxdGS53MSVQZwfWm3dwzH2qoFLq2Cck8fhVJWJbHPfTq2+NihB4Ipkmo6pMoT7RIO3WhIWD4Y85q/plg00plK7UX+L/CqvYVjW8JafEZ2NzJm6KZEkhyQfata10W7juBIdTiuWDZCXUWV/BhyKrWMaRgrEuw/3yck1oq0iKMnII4YVDmyuVHQf8IlbazK91/aCW7yYJ2MTg454PB/SuR8VeAdYi1gyaNvvrMIh84MgYNjkED0Nb3h+9aG52Fzg/nmtkatDAzRzKRluqnGa1lja8YrkYqOFo83vaB8OPCur28L3dzujMmB5TJ93Hfk4Nd3BoyphpLjy+ckKAMn1OOtcmniqbTvLYSQi2kO0M4JwfQ9hXWab4mgmmEMkVoWOCNzbdwPcHkVyVquJqLmlKx0U6dCD5YxOB+N1zY6ReaS6qJ/Njk3YYDkMOv513/7P9/Hf+CXniQov2phjj0FXNYk0q4lihv9LijcLlfNiV1IPdT3FaWhav4bsPL01dU063mZsLAHVTn6DgVyxjUnGyi35noyxUvZqlzLl7HUqWz0p49/0qOCSKUZjkSTHBKMCP0p1xIsFtLMQpKKSoZtoJ7DPbmud3TsZeZWv9J0u/UrfWFrcA/89Yg3865bUPhb4TvJGe3tJbCUnObaUgf98nI/lSWOueMZizXWkaVB5gKhVnZmhPrxw38qz9Z13xGsBhitZ5HJ27En2sW7cgDj2zXTHDz7nLOvDsc/rPwXuod8+na7bun9y7j8s/8AfQyP0FeceIvB+sRzXrf2dNIsci7ZFVShUDBIYnPUdMV7Gtrq8Vg19qca2yqpLLlpZP1bJ/Oqmo6fDqWnCRX1G4dGDEKqoCh/2fX65rfD4ylSk+aVw+oV8Ur0oM8g8OeH5pJnN1HEgKfK2QcNjgHngV1M/hq2uNNhguL8wMpPzJCXAz6EkCrcus2em281ndWN9JbTH7kkjqUYdGHAGfwrH068s725aO22R7Bu3zyYHXpzwa7fr9PlatocU8BWhK8tGWbXwZ4YtYAj+ILhmJyeEHP07UVn3clk85e6vLeOQ8EIAo/JQBRWX1qn/KxfV6n8x9JnpTaVqY3U1zHZYQ+1Nal70jcZoQDSKYfennoKQ9aoVhPypKO9BoAQ9OlMPQ040002A00n0pTTWOMUgPnj9pq+Z/FttZhuIbRPwJJNei/ACxW0+GVjIAN13LLcMcf7ZUfooryT9ouRv+FkXO45xDDj2GwV7h8JFWP4aeHwvT7Gp/Ekn+taT0ijOO7OU/aB8Pxz6RB4hhi/f2xEUzAdYyflz9Dn86xf2fNdkj1C68PTNmGVDcQAn7rjG4D6jn8K9b8UWKan4b1Kwkxia2cAnsQMg/gQDXzh8NL6Kw8eaRMrT5NwsTAY5DgqR9MkUt4h1Pp9c8Vn6sqz3UUIYbolLAE9Hb5V/IbjWjH1FZVvPFcTXE4UoUyWOBknO1T+AB/OpKLdnGiRsUxt4C4/ujpXj/7RNkUu9P1JAMTRmFj6lTn+TV63Z3kDwsqLINmNxIHU/jXNfETS7HxRo40r7VNbTLMJI5TbhwCAQRjeOoNdEKcmznqV4R0bPmXRiI7m4tW6HJA+lSzx/MQa9VvvgTq9petd2/iGxm2YYq9u6ZGB3BNcBe6VKup3Fk0kYkt2IdhkgnOOK1lFx3IUlJaHPunNRlKuXUXlSsjEEg9qgYdaQyC0Dbpbfrj5lFadvDtUZ65xms4Hyr6CTru+U/yrYI/dhRxiky0TfZmbBjx3xU0dmwUmRgeKpq8ueGGO3tU7zNDbs5JZvrWZRBfTfZUYW/LqMk+g9at6d4g1C1gM2nyfdI8zjJb3rOtAJIZWcbvMU7vcVAtrJY+XeW8xMbttKOP09xRKKkrSQRbi7pna/wDCTXniKxhN7sLW5ZQyrgnOOtVJ2wxXpiqujwpHbyvEu1JGDhfTjpUkjfOR3JxWcKcaa5YqyLlOUneQSXG08DJx1qhPesBgdSKsyp8oAxzVR4UJBPJxzVollR5nkbczE571ExYVYkUKdo9e9Rq65wwziqJEibzBtOM9ge9L9hvGVdqhB7mpkgjmQSJlGFRyTyqDGHIAyKYFiK2t7cbriXzJOu0dPxNTG8Z3yoCgDC7eAKpwW7SAF3zmr8VrGCB7VLGixb3jOu1mz9BVy3vJLfgYZDn5TVVI41O3B9j6U8SL3HI4zUWKRoW19E7g/wCqbPAPPNXryUsqs35g9a5qWUYLKOfWrFtfMI9hywJ70rDTNiPUD5M1q0ayB1yI26Nxgj8RmrWhBjpDCC4nZrZg0fmEFo17rn0rl7mSTeskbFWyCD6V1Pgu9jubppJIfmZdkozwx9aqKu7CcrHfeCNSl1KzGlalKpDvi2k6mKTt+B6EVraB4Uh8Q3M18NI0e5lgdYy99EzHIGcYHBH1FcVpLNZXUaqcbbkFcdgM/wCFe7+DFtYNGi+yRsPOYzOzjBZ2PJP8voKunUnhm3B2uNxVR69C1oGi/YNP8qSCwt33ElbKHy4x6cetU/FC3UdnJDDbTtuwVlj5wc9x1rlLL4mTaf4p/wCEd1yzM8u8r9otiPvZ44OMiuh1Px5YWbn/AIl9w59dwH6VyYik0/aSW5005NrlRysfiHUbWQx31qVVf49n8/T8RS3mqwahH/qwzDpIrYxWxN4ik1+Exw6RYFD0M7HI/IGub1LQZbVHuZWhKsRkRkqV9ge/41P1qnsweEb1SF1nxB4hbS5bWys57uN/mDIhOG7HI/lXNz634paAonh2/iuCuDO8iRg+53Yp9j4R0u4doUvtVh83rGs+EP1xithPhToi2/2qSFJgD1lkdiamGX4eT5rnfg8bisLFxpu1zy3VNP8AEFzJnUbrTIhnn7RqsZOfopJpdL0uNomjPiDQ1HcQrNKf0Ufzr0RtF8Pac7H+y4MJ6Qqf5muj+G+jweKJZV0uOK0ihbDtKgB/BV6/mK9GMaUFa55dSEqkuaTPAPFDPpeoLa2t1DeqEBaQWxj5PbDc0V1/xl0fS9F8cXltf/aJXLHEkBUbgPl5B6HAHSisuaPQx5GtD//Z">
            <a:extLst>
              <a:ext uri="{FF2B5EF4-FFF2-40B4-BE49-F238E27FC236}">
                <a16:creationId xmlns:a16="http://schemas.microsoft.com/office/drawing/2014/main" id="{811F4E7A-8277-4C53-A6FD-7B17875EA6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data:image/jpeg;base64,/9j/4AAQSkZJRgABAQEA3ADcAAD/2wBDAAMCAgMCAgMDAwMEAwMEBQgFBQQEBQoHBwYIDAoMDAsKCwsNDhIQDQ4RDgsLEBYQERMUFRUVDA8XGBYUGBIUFRT/2wBDAQMEBAUEBQkFBQkUDQsNFBQUFBQUFBQUFBQUFBQUFBQUFBQUFBQUFBQUFBQUFBQUFBQUFBQUFBQUFBQUFBQUFBT/wAARCAEUAW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ulxg+lL/AC/+vRx3+tLn1HtUPXUscq+vHOKPehfSnVI/IaB/nFO9Pyo6NTv/ANVK4xcD15owKBzS4/KlfqwCnKKF5Pt0pyrSKQu32pcccUKD2+lOUUXsUg2/n6U5VwaAoznv9akA5pN21KG7enrT1x3p+36U9U45NBSGKoqQLzTlXPf+lSKo7jpRfsaK5Gq81IsZHNPVfUVIE9uKDRLuRbePXvTlSpvL44FOWPmp0NLEIj600x46DvVjyxRt7d6F1HYrNFnjHNI0fr0qx5YoZD2HFVfQXKVfL5NN8vgevWrJTHamMvHv60rmfL0KzJ1H+FMKfnVkqAc44/zxTdnWnqZ2K+3qfSmMOlWGT2x61GynsOPpRfuS13Iv0FMYZqYqM46nr70xs56GjzIImXp6U3bjv7VMFxzg0xs0egiNlGOlM/DPOKkYHPSmnPf86ZBGeP8APtSMvpTyu6kb25poBnPpTeeM/Snbe9BH+cU9SBv0FDHHQUrelIR6jj60eTAZjC8Ckb0zSt39aQ+vWn8xbjR6D60mKXtxS9abEKoOf/1Uu32oX2pwOaQ0KKCMdj7UoXtSjPNL1GAX396cMgGj/wDVTlGFqSrCbfTrT+3XmgYp2D1zSuMFHanqPahcZFOWjzL8hcA9/wAKf9DSAZapFXk8ZqfQoFGRmpFQgf0oCk1MsfrRexoogE24xUipn+dKqetSrH0pXNkhojqRV6d/ypwQGpVUdDTuaJESqOPb2pyx9ODzVhY+OPqP8acI+n5//Wqb2NLeRX254/H/ADxRs71Z289KRo+poTXQbXkVfL3c9utDR8Va8vqMcflTWj6cUrit2KZX8v8APFMK4q2ye3vUew56U09NCGirt+Y01o/mNWdue1Rsh9eKdzOxWaM7v6/0qNkq0y4+tRsp6jtTuZcvcq7abxzU7cYqJlOOaPQzsQ7Tk803G2pWX8P6UzHb+VCIsREHj370xs49KmZfWmEVXoK1iJh/nNN2n+tSkU0jimQRstMOe9SMKbjOaegmNppyccVJtpm3npT1JGbfT0pPX+dP5/rTSKPNAR4p3rSL+vtS8U+hI4Dufr6076U0AdaePpS8ig2g05V9eaBjn8qcPrUjQqjH16Uqr27UgO3+dOznjoaXkUOC9utOC9KF6U8Dd2pFir/PmnLj0/zmkA6Zp6jrR6MpCr+R/wDrVLGM01e3p0xUq43UtC0h6r0H+f5VKqdB/F1piqS36VOq9Km/Y1iKsecVMoA4oVetSxqaT7GyQKn4HpU6R5xge1Cx5P6Vajj6VJrGJCI6k8vp2qwIuOme9SrB04z2pXN1EqCHr60GMf5FX/I+XOKYbfHbP/66nm7FcpR8rtTDEccVf8n5fu5pjwj059KpE8pntH8tRtHnjFXTHz7VG8YxyMUXMWikyVEUPf61daMdenb1qBkHpxVXMrFVozULKe496uMtV2UjJIxVadSGiuyZqFh61ZYdxzUTew9uKfYxaINvsajZf0qcqT2prKKd9NSGiBuhph+bj8alcCmMNo/ShMzIsdhx3prL6VJim4x0qhEfrTOnAqRjTP8A9VN7kDGptSH5uCKa3+fzpoTGNx+X9KSneopuM0ySJcfj1pef85oA6flTs+1AtRyrS+n50L+tBXufpSGPFOGO9MHWn+vGaRVhRnp1H405etIuKkXnj8aXmNeQqg9aeq8ikXpTl6VLNEPVak2n0FMXniply3FBaVxUTIqVVwTimqDxniplXPSkaxQ9FNTLH0OMcU2NehqxGmTU+pskKiEnFTpGcenrTY1GQelW0VeKTZtFBHHyO9XYYaSCIHArRt7fcOlZyfY6IRK8duWzjpVpLTjOKvQWu7tn8Par8dj0GPpWPMdMY9jH+y/LjHNRm1PpXS/2d8uSKgex2k/L19qlS3RTic69uV7EioWhOeRg+9b8tnt6jmqbWu3mqUtSHHsYskJHGMiq7RHpgVrSw96qSR4PT/P5Vd+xhKJmtGVqBoyOo/StBl5J/Cq0i+/tWqfQ53EpSRn0/wA4qF12jnFXGHHv1qu6/nTW9zOxTdcH26YqFl61bkXHvUB96fmmZNFdlK4+tRsuKmb6GmMN3fntVb7GViBlPWo/Wpm+b6VG3GRVa/IzaI6jPP4VKTxTD9KpepnYjbpxTG4zmpG69KYfX8KYtRtRk1I3bBzUfvTJGsvvRgd+KP0oPvR6EEQpR3pOKdtqgHCn49aYvsak64qfIYLT8AUxcL1p9LyKQoAPWnr16U1fzqRc9qkpDl+lPX1H0pq/N9aeo7fjxS1LSJUU5/SpV7YqJfyqZRtx3oe2hoiRV96lQdaYi9KsIvPTn1rPU3SHxj2yKsxr6jP86iVcVbjjwOlGpukOiTpV2GMZHeooYSccVpQW/P8A+qpbOmMSW2twzLx7mtiztOmR/nFQ2dueOK6DT7QtsyM5rnk+p1wgOtdPJxha2bXRyxX5en+NaOl6Xuxxxmuy0nw6Zto25yf61wynY6UrHIQ+HTJDlU7Z6VlXOj7c8fWvsz4D/s8n4hQ6tJKNkVtbfL8vJkbIX8AFP6V8+eI/Cb6fdSRsmMHH/wBauWniHKTRXu3snqeS3Wn45xgdhWVdWvXArvtS0zZnA/KubvbPbxtz/k9K9CEiHE5Oe32knFZ88Irorq36jHP5/wBKzbiHqf5V0J9TnlEwpIxg8VVkQde3WtWaI9uaozR1pE55Iz5FAyQKrSKMZIq7IvvVWRa0RyyVimyjPIP+e1RSD5eKsuvaoZE/DvTMWiuyjPSoWXnmrDKahkHtVrZGTRA3oOtRtU7L2zj0qFlIzkcVa2MX5ERpjY5NSEfL096Y3cUfEQyM/l+FMbjpUrfpUZznpT1JIqZkelStjnHSmbe1MgZ+lI2GpxGPrSMvy881VhWIPpUn0pgbbinLxTJHrTsehxTR+VOH51OhVhyjcacM0xc7uKk5x0o9CkOXhuvNPXGaYo6VIBzmp9ClqOXJbr7VIoqNcEiplX2qS0SrUi5PSmJjjmpoxnH51LNkiSNTViMbunWo4/5e1WI8bun+NJm8fMljHIHf61dt06Cq0YxV+Bd2Oeals6IIs28PfH61qW0XI45qrbr781qWq9Oueh9aykztjE0dPg9q6rSLQMycCsXT4s7Riuy0O3+ZBj2rjnLTU64o6fQNLDMo28fSvWfBvhgXM0ShM5Ncf4XsfMZOOfpX0P8ACrw6Lq/txtJ+b0968bEVHFXNFufU/wAB/CcfhnwNGQgWW6YyNxzjoP0H618Z/HbwGmk+LNUSOPbH57kD/gRxX6C6FaCz0i0gxtEcSjb+FfM37SHhtX1a4uAmdx64+ld2Lp+ww9G2/wDmeJgqvtMTUfc+D9c0ny2I21xOqWO3ORmvaPFWlmNn4/QV5nrFqVY+nWlTk2rHts8/vLfGc9z71jXUYH866jUIcM2awLqPrXfF7GMkYVxH14rOuI/ati4Xrn6etZtwvJNbLyOeSMqQcdKrSL3xV2ZSe3vVSQdR1rRWOWSKcmfmGOtQuOuee1WZFqu/1rS5yvqV2yOKjbpVhqgbpgY9aaZmyFhnkVA38qsMCMfnUDr0qkZSIW9R6UjLuGKe2OM/So2HviqRkyM1Gy/41If/AK1Np+ZDIm+XvmmtT39aZiqRDIyf8KRhTz2NMPXNAiJT7808dqauV607PSmyUOHXH4UuNtC/XBowf60dCh4XOM9KcMimrzT+PWl8x2HL71J/Ko1FSA+1J+TLRIvHPepUqNTz7VKnt9Kk0RLH+tTKuKij5HJ/kDVhR+vtU6G8SRABjj8KsIMdOP0qFF+Xpip4+o9f/rUjVFmLHTg1pW6+g9vSqEAz/wDqrTgX5RUnZTRfts8fn3rWs4zu/Wsu3H4VsWmeDiueTO2J0GmR8iu40GHLLx171xel9hXeeHlO5DXFM6lseqeDrfLJx7V9V/A7SfNu42xnBA/Pivl/wao3JnjtX2R+z7Zb/JfHVs/p/wDWrw63vTjHu0TUlyU5S8j6IVdq49q8Y+POlC6tZH25+UH/AD+Ve0dq8/8AixYi40snGcoRX0ebRthk+zR8tl0rYheZ8B+NdPCySZFePeILXa7AD2/nX0D48tQs0ox3rxHxJCNzjFeNh5bH1rR5jqkW0tx7VzV4nJLCuw1aP5m455rk75fmIxjtXrRZjLzMO4H5Vnzr1xWpc8Z71nTqDz/KuiPQwfmZdx3HWqEnOa1JlDfSs6ZQCQDmtfkc00U5Pr9arsNo9vp71akzu9O1V5OR9Ka22OVorsOpzzULKecGrB4qJskmrT7GJAyn2zUOP8/jU7etRMBzVmLuQNzx6c1G/NSsvTmoWqul0ZDCtRsp6Zp5496axoXmQyNh9PSo2zmpGXv0NNYA9askhbvTSDUjCmHNC8yCJfvU4DH0poOKcB2q2QOBNO9Kb2pw9KgseBSr6UinvSj9cUeY0SinjHWoxzUi1Hmy0SL+tTJ6fjUK+uamQHuc9qPNGqJkXnj+ZqZPpUMfpmp1Xp+dJmyLCVOmR9arr25q1CD25rN+ptHct2vUZrShx+NZ1v25/pV+D8PWlp1Oymalv0z/APqrVsxjH5DGKx7b65/z61sWrbWrnfU647nTaX2rudBk+ZPTrXA6bJ8w5xXY6PcYcc9K459jpjsezeDpQ0sQB74r7s/Z7syNNicjgKWr4F8BTCa/gTvuAr9IPgjpn2PwlFKergKPw5/rXl06bq42nDtr9xz42XJhZPvoekVyvxAtvO0XP90/0rqayfE1v9q0W6TqQhYfhzX1GYU/a4WcV2Pk8LP2daEvM+CPiMgivrhTxhiK8P8AEm3c/PFe3/GCQW+vXcZP8RrwjxBOrbz19vxr5DC35U2fdS0Z5/rI5b865DUE+Y/5zmut1hhliD7VyOoMMn869umzGWph3H3jn+tZsx64rQuuCc1mTngj8a7I9zmkUpvXNUZj8x21ekwwxWfLgGtbHNMqyd6ryY5/Op2Yc4qB268UzkkV3YNTWI/XmpJOKhfpV9jJkcmfrULDrx2zUrVE3K/59aszl5ELZzUTD1qdgPxqF+Pr7VRi/MjbGKjc4/Onk8dzTD+dV5mb0Iznmm++eakJ/Kom+9R6EjOec/nTWp5br+VMLc4qvIghX35pR/nn3pF9AaX2680PzIHryKd2XJpuPWlFIsft6U8dD7UyP71O28/0pblIkXr61J654qNR36/pTw3+NG5SJRUyj/CoA25QPzqVKk1RYj9TUymoE+bnIFTx8Cpt3NIliP7vuasRnBFVo2xxVhG/wrNm8dy9C2ef0zV+Htzis2Gr8ZP17ZqTrpvQ07d8MD/L61q20n4ViW7Hg5rTt39/es5HTHudHYybSO344rqNJuiHXJ6VxdpJgjnJrd0652tXNKPkdMZdD2z4caiq61Z5bjeM88da/VL4ZFP+EG0lk+60W7P1Nfjv4Z1g2t5BIDjDA96/Vf8AZs8VR698GdJuTJueEyQyH0IckD/vllqcPTVOpKu+iPPzJuVFQXc9a81abMolhdWGVYEH8q47/hK2SZkJU7TjrXRaTq0eoWoYEZ7jNVhsyjiJunM8OphalFKTR+dHx61LyPF9/HnDJIysPoSD/KvCNZvt2fm/zzXov7ROvCT4keIQrcLf3AAzxxIwH6V4lqWo7mIPQ/n2rkeH9lNxR9fGfNFNlPU7jdvHbp/OuavpOvpV+9ui3fmsO6m3Y4/z610wiRKW5Qun3E/nWbM33hjH+FW7iQ81nzE7s55rqiuhzyZXlbr+lUJsfnVqVgAeapSsFJz06/pWhyzehBIQM1A7dTjFSytuPtUD5/pT7HMxjAkYNQN34qVvX3qKTvWiIbImFRsOCO1SH2NRNnafTrVehiyJ+T2zjtUTD5ie9SN3NRyelV5mbI2UbfXtTD/Sn/h39DTG9aLdTNkfP4U0rzmpDUbdarYkjYY96Yynd04pzYz19qb92qXmSyBfzpy+v603uMU45qm7kocp696eDgdc96YlPAGc/hUAh6/e6mnr+lRr1FPpMpD17VKtRLgHrUnvn/OKktEi/wBalVj2+tQr8vWpFY8Uum5aLCN2qZG9evaq8ealU/NS6G0dSzG341Oh4Gev6VUXPHpVhGHTNSaIvRNhgKvxMfr2rKhz2q9Cx+vep1OqDNWGTaOf8/rV63k6AdOnNZcLHb1q9C3zCs3rsdUWbNvNt/OtS0uCpHPvWBCxXGOO3NX7eQ8dqxa1ujeLOu0+/wBjA/l1r9Af2QfiJHZ/CLWbWebi2vVmC5/voBj6ZSvzjtbkjjmvdfg342m0jwtq8EchAk8slc46E4/r+ddVCh9ajOjfVr8jHENRiptbH1ddfGAN4gv445iAJGIAPvn8ua9M+Gvxat7uOITzBTuYbiew5P6GvzmsvH07+MLndJlGlkXOeOpA/lXpHh3x/NCu1ZdoXeG691GfyBqo5FZpmk6qlQcmeb/FXxAdU8YancFsmW4kk646uT/WvOr66LE8nNXfEWoNeapO+eWYnFc/PN1Gcn/9ea5sRy+1l6mkFaCI7i4OCR6/hWXcSfN1qWaTOcHPfiqNweOeR16ZrNW0IldEMrZJNUJnJ4/Kp5m61SmP5/5/+tXRF9zFvoRSSfNVN2zmppX9+arMfejrc5ZMikbt+NQ7uD0p8hDc1E/Ofzp21MGMc88VG3PbmlY96YzVa8iGRseKib3FSNnvUTVZmxm76VE2elPqNqZk+4w8f/qphxT2+tMPGapLZmbGlqjb34px6/5NNb3piI2OFNMJK9BT3+lMYHPAqiCA/j+Zp3+elMXpS+h/rSIJF44xThyDj60xRSqfmNAyReefSnr/APWpi5wfyp69aRaHr15qT8KjU45qQVJQ4cdakU5/zzUa08NRbzKROjHnmpQagjI6d6mXPSp6GyZOvSplbqfxqsuamjxnB49qh+Rqn2LcbfN+NXbdtuPyrORu5q5CTuHJpN9jaLsz0/4a/CPV/iDG91C8dlp6EqbmbJ3EYyEUDnGfXFe06N+zHodmoOo6le3sg6iIJCpwM4xhj+tepfAnTdH1L4X+F5ViHFhHHIAu0lgAHJHuwY/jXpcfg3S5FLLI8Z6/Kxz796+HxWZ1vauMXZI+opYaCimzw2z+Avgy2IUaY0x6bnnlPQHk/N/IVqx/BfwlFJCI9ERlY4JdWOBkjPLegB/E17AvguzZsLezJ9eRU/8AwgEbYzfqhXgAY9Ov1rznjKr+2/xOlUo9EeSaf8JfCu4GXQodu75souACwx/F1wW/Ietdj4S8H+FdJbyo/DkAEy4fcqY4OecnoOOo9a69PANqPvXyn6LzVy08JWkBG2aN9v8AfiU/zFaUcwrUZqcZCnRjNWaPhD4hRppPxN8QNaQtBapqU/lx7QNq+YTgD0Az0PQCvfP2d10jVPBeq3N/pNvf3q3sojMyKWKtDEFBJP3c7/yNe6p4E0VWkl/s7TGleUStKbC3LlgScltm48k96mk8P2lqkklokUMm35REioB+AH9K+mr8SzrUPZRjZ97nNHBxjp0OVXwl4FuoybrwDZqSd25LOMk8ZI6evpVO+8GfD63YywfD+0k2IDiWzQLnk+h46V1UXijV7P8Ad+Ukg6bmUE1LJr+p6tiCSOOCJiN2xAOnvXyDr1G2+Z/edqjHseb+IrXRfEml22mSeGtMt9OhVitulkgGcZABxkDJPQ1wOo/s/eEdQmJj0aSMHn9xNKPXoN2MdOg719Nf2daBAfLXdjJOB+dI0EC9FUfQAUoYqpT+CTF7OMviR8beLf2U459Onl0P7VbXaKTHHcyB0cgfdJxkZ9a+W7tXt5HjlRkkU7WVhggjIII9Qa/V2/8AJWJhgZxnNfmR8ZLZbL4oeK4UXav9p3BUdsGRmH6Gvp8pxlSu5QqM8nGU4wSlFHEyt+NQM3FPkHvzUDcZr6Y8Nsa5LY5qJj780529KhZqpGb1Gs3zH1pjHGDTmYnPc1E1X1IY0k+lQsxPHepDn6VCw9/aqMmxrE1GcenWn/d6H/GmMeOf880GY1v6/So2+mKcfrntTc9cVWzIY3n0qNqfkjOajPFPUQjVH16inNnnmmNn/wDVTIIPy64p+M1Gvze1Ozn/AD7VenQgevy5pyn1pq/WnKcVBSJFG5c06mL3OP508N+XWjfUpDxTl7UwU+lqUSL0zinL044qJfepF69an5DRMi7uamXPWoF/Q09cZ5pdDVbFhTj+dTBs81AD0/KpFPSkaJlpferMbd+n/wCuqafpVmNhmoaNkz79/Zz1ISfCfw+xIBEbRk5/uyMPzxivYra+Hrivm/8AZz1Er8LdGQtlczHGO/nyD+lexW+rfIOc8etfl+Lg1Xm/M+zou9OLO6jvhtyDU63oHeuQi1QdM/rU8eqZxg9a5rG51YvefvdamS9UYziuTXU8dW/xp39q4x81CVgOxW8Xv/Wl+259K5VNVyvXIqRdU96YHRmSM8kAenNIJkXOCM1zv9pj1/WkOq/7WKh3A6Y3o29agmvl9ea5t9W/2qrz6t8vB/nU+YGrqV+BG3PGK/OD42yib4qeJ2xnN9IR+dfeOoat+7fnpXwD8XJjJ8RvEZ65vHP619Lki/eyfkeTmHwI45mqFm605iPxqNmxX23kfOMY5yTUbE7ePpinM/PFRtxn65qtLkCfwmom4z6092OKiZse9Wu5D8hjHGOOe1Rue5GKcx9vwpjHk07djJjGP4kD2pjD8qc3p+FMJ7VRm7je2MVGzfpTyaZz/SnqJjW+WmM3Tj2p5zxio29KqxFxv8PSm9e340ppPqaPMllcUuQVI/pTKB9ap9yLki09aYG6UL1xUlEyv/n0py/N1FRLnPX6U8MTSKJF5HNOBxUan/CpA3NIaJFb5QOlOFRr06ZqQHip9SiVXHT8qlXHU1Avang/jSZoiyrY6VLG3T0quvOKkB9+KNTRMsq23pU8b7fSqsZzUqmpfmao+sfgHqQj+HumxZ4VphwfWZz/AFr1y21Pp839DXz58D9Q8rwjEgY/LLID+LZI/WvWbfUcKBux2r89x0LVpPzPr8NL91G53cepEgc/rVmPU+nze3U1xsWo/KOasR6if4j7153J5HVzHXtqRPfv+FL/AGn6t/OuVOoErwc/jTv7QJ4zxT5EVc66HVPl4P1qQaoexx+dcjHfnbnd196kXUO+40cmlx3Oq/tQ8/N+tI2qf7XH1rlhqH+1TW1Lrjn8fwNRyXYXOmbUjzz+tVZNUz3xXPNqHPXFVpdQx/F7UuQXMjU1DUzsb5v1zXxN8UJvM8fa63/T0/8AOvq/UNR/dsN1fIvxGl83xprB9blj/Kvpcmhy1JPyPHzB+4jnGaoi1DNz1qNm28ivr1c+fbFY55IqN2OOmaM++ajZvfj1wKvzM3IGPOepqNj3/KlLfLUbUGbY1jTGbjNDGmsSKfUzYjD061Hu9sfzpzMfWmH3pkDT+NMZvrTmbuPpTGOadhCMxppbPFK3FM/GqJYlM4Y07tTd3NVqZlc8daOh/wD1Un1oA9OlMkeKevrUa04MMDvU9Ch+cGn1EO9P/wAKRSJVNOX8qjTPrUgoGP5x/n1p6mox707vx9aWxZKOBUgqBSKep655o0KROjegxUisOCOlRK3y05SM45qPQtFlW9KkU4aq6+1SDIxnv1oZome4fBi+2+H5EHVbhh+aqa9WtdQLDGfxrw/4TXAj0mdScf6QSff5EFenWt9gDn/OK+MxsF7aWh9ZhZfuonZw6h27VajvPmDZ5246/Q1yUN96nFW49Q6Zx0x+lec4HYmdT/aHH3vekGoEHhvbH9a55b3Knnj8KFvvel7O2479zqU1A8/N1pV1Dnrx1rmU1ADjNL9v28k/h179aXs+w7nS/wBoe/8AnFIdQ45PvXONf9uc+9Na+4PP8/8APSl7PyJub0moe9VZtQP97n05rFa++Y5NVZdQxnmj2a2C5e1DUsI/zYPP/wCqvmDxvN53irVHxy07Hv7V71qGoDYRn+VfPfixg3iHUSBn982DX0GVxtNs8jMH7iMpmqPd044/+vQ360zuTn/69fS2PBuLuJ75qPdij8cCo+2M+1V0MwZj/Wmlj06UHHrmoz15/wA8UehIM3J4pjH1pSOKbxiqW1zMaxyKYzUp+tMbNPcliFtuaZ6kU5j/AIU1qYCbh3+lMbrilZuv1prUeZA3nFIPel/w/pSc+tUiCv7/AEoz81IPzxS8jtTJFHNKtNUmnZ7Gp0KHKeOKeO2etMXFO7YpAPDc1ItRAH1p60FdCT+LFOU1H0yKfxnrn6UPzKRJ0PqKetRrwwOKd+NSUTJzzTlz7E9qhVuOtSKewPWlqWTLn8akDdqgVvQ09W79aXctPsekfDW68uxnGf8Alt/7Ktei2t533YU815J4FuvKhnGf+Wmf/HR/hXe2t705/nXzeKp3qNn02Fn+6SOtgvD1Jq2t7u75/wD1Vy8V51596spd+/8An/JrzXTXY7lI6VL75etOW8xnmucW855apvtpXHP5VHIVc3kvfw78jFSfbtvf3rnVvt38VO+1478ijk7D5jf+3YxzgUxr4DvWGt96n8qjkvMnO7H4+31o5BcxtNenHXiqsl98p5wetZMl797mqst7uXIPvkGtFT12J5i3f33ytk/SvEvEUm/Wr0/9NG/nXp99e/K3Pv1ryjWpC2q3R/2zXt5fCzZ5GPldJFMt83NM3dO3ekZucn6UxpOte15I8S4pbHfNNZuetNZvf3ppb34PWixAbuv9KbuoYnnvTefWn6iuDc854phpWNNb/wCvTIYD6Uw80UxjTQg+lRtnpj+lO57frTWz3qtSBpb5uaaegxTm/OmtR53IG+tN708k0z/PrT1YEI680Um6l3e9VsSKtLmmjse1O9KnUdxw7UobK0xT705SaNRkox6U8NjtUIan8dKWhRL1oFR5p+fc0h3JBT938qjUkd6Xn2o8x3JFxjk09f0qHPbNO3YNTYonBGadu96iVjninBjxRbuVc6rwjN5fmj1P9K7K3usAc+9ee+HJ9rODwevWuqguOnNeRiIPmPcw07QSOoivPf2qyt4a5yG6boeADjP4f/X/AEq0tx8vXvz+dcEqfc9JVDZm1B41QqhcFsHHUZ4z+oqyt0V6nPqaw1uvlHOakW6PcnFRyabFcxsLdnvkfpTmuunPFYq3A6bqVro465pOHYrnRs/az+nrTGvOvPvWQbr347cUxrrrzkUKn3J5+xoSXme+cdf8cVDJdcYPTpVB7rr/AJ/zxVeS6961UFsZuZJeXh5rzvVJN2o3B/2yePrXW3VwWB568VxV+x+1ynP8R/nXqYWNmeVi53SImfrTGYdR+VG7r3prNx6GvQ9TyrisR3pufak3de1Nkb5eDQTcGakJ7ZNIzfpTS+elHmSKx9qax7dulJvwabu9arzAcePeo2NAbP8Ak01mHWmQKx5prHvQW5pnPfrTXYBGbnFIDzjGDSn/ADxSUyAK+5pp7c5oLfL/AJ5pGbHY0AQfzoz+JpAfl96X71UyUO3c4/Gjd81NHWl65pAO3Uqnv1pobt/hR/PpS6gSDluKevtUWAe1PGPwo1KJM+lKG71GO/FOFGpVyXJ9afu3VDuPr+lO3etLyC5JuFLuqPdShu3+fWkUTBu+acPvfpUKtTlb8aBmvosm2ST8P610cM2MDPvXJ6XLtdie/wD9etuGbjk4/nXFVjqelQlaKN+O4xip1uOBzWNHcfn9amW4xXG43O+MzYW596f9qHY571kLcZ4NP87t1qPZ+Rpz9jU+1Be9L9pzzmsk3HT19qPtBxSdPqP2jNVroZ45prXB/ve1ZpuOv+NMafH+cVXILnL8lyMc/wD16ry3Oe9VJLg9qgkm75q1DyMpTdh9xcdc/pXLXUmbiQ/7X9a2Z5uvJ9awJ2PnP9f6120VY86vK43dz+dJu79abux7/Sk3DnIrqscVx+R170z1pu40m4+/rTE2OZietNLDPWkDUm7r/jQTcXdScDP503eaaSadu4h7HimNimmQ56cUhzRoK4rU3NGTSE4GKepInXFIeKTmjmn2AB+tDNt6Umd3v3prEc0XFoRU5etFFN7kMP4aMciiipW42LS9zRRTYkFSDoP89qKKC0OXtSlc7aKKljAfepy0UUPcpDulKeKKKoY9ep9qF60UVn2Auaf/AKw1rRsfl/z2oorlq7s7qXwk6ufX/OKnVzz7ZoorI64k6sd1Csevf/61FFR1LQeY3PPT/Cl3HaTnmiigYpY4P1qNpDu/H+lFFJ7IBjMR3qBmPP0oorRdDORVmY1jTn96/wBaKK6aRxViM0lFFb9Dm6CPxik7tRRQSxu7JpG6GiimtxEe75v8+lDGiil3IENH8VFFNAI33jTfvMuaKKoA2jOO2P60n+FFFC2ExNoBKjpTX/i/D+tFFOO4j//Z">
            <a:extLst>
              <a:ext uri="{FF2B5EF4-FFF2-40B4-BE49-F238E27FC236}">
                <a16:creationId xmlns:a16="http://schemas.microsoft.com/office/drawing/2014/main" id="{921302EF-24E6-42B3-83F6-43999BEF9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3901" y="1425575"/>
            <a:ext cx="253562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My Movie 5">
            <a:hlinkClick r:id="" action="ppaction://media"/>
            <a:extLst>
              <a:ext uri="{FF2B5EF4-FFF2-40B4-BE49-F238E27FC236}">
                <a16:creationId xmlns:a16="http://schemas.microsoft.com/office/drawing/2014/main" id="{CF49D292-CFBA-450D-ABC7-D29FB98E8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491" y="1257598"/>
            <a:ext cx="8649017" cy="48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82601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Century Gothic"/>
              </a:rPr>
              <a:t>Curriculum implementation - Delivery</a:t>
            </a:r>
            <a:endParaRPr lang="en-US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F352-1DBD-4340-80D5-59424A7C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832251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Engagement &amp; inspiration</a:t>
            </a:r>
          </a:p>
          <a:p>
            <a:r>
              <a:rPr lang="en-US" dirty="0"/>
              <a:t>Excellence </a:t>
            </a:r>
          </a:p>
          <a:p>
            <a:r>
              <a:rPr lang="en-US" dirty="0"/>
              <a:t>Relevance</a:t>
            </a:r>
          </a:p>
          <a:p>
            <a:r>
              <a:rPr lang="en-US" dirty="0"/>
              <a:t>Every child can and will achieve</a:t>
            </a:r>
            <a:endParaRPr lang="en-GB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2E4F1-5786-4C30-9997-A78FF3B9F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2065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590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4E4EE63-F1F7-4609-8A2D-7120A94FE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668" r="1440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Curriculum impact</a:t>
            </a:r>
            <a:endParaRPr lang="en-US" b="1" dirty="0">
              <a:solidFill>
                <a:srgbClr val="000000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F352-1DBD-4340-80D5-59424A7C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Quality assurance of assessments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Moderation across two schools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Marking and feedback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7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chemeClr val="tx1"/>
                </a:solidFill>
                <a:latin typeface="+mj-lt"/>
              </a:rPr>
              <a:t>Curriculum Impact - Intervention 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F352-1DBD-4340-80D5-59424A7C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Pupil progress meetings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'My Student Strategies' on PAM</a:t>
            </a:r>
            <a:endParaRPr lang="en-US" sz="1800" dirty="0">
              <a:solidFill>
                <a:schemeClr val="tx1"/>
              </a:solidFill>
              <a:latin typeface="+mn-lt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BE563-1010-4BD7-BDA6-1D1CD3B71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6" r="48219" b="7704"/>
          <a:stretch/>
        </p:blipFill>
        <p:spPr>
          <a:xfrm>
            <a:off x="5878850" y="0"/>
            <a:ext cx="6313150" cy="564895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32E59-378B-4EE2-B42D-62412921AF91}"/>
              </a:ext>
            </a:extLst>
          </p:cNvPr>
          <p:cNvSpPr txBox="1"/>
          <p:nvPr/>
        </p:nvSpPr>
        <p:spPr>
          <a:xfrm>
            <a:off x="8249301" y="2716972"/>
            <a:ext cx="926926" cy="20232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0B1B1B-4F81-4D26-8D4D-FBA7C0490162}"/>
              </a:ext>
            </a:extLst>
          </p:cNvPr>
          <p:cNvSpPr txBox="1"/>
          <p:nvPr/>
        </p:nvSpPr>
        <p:spPr>
          <a:xfrm>
            <a:off x="8249301" y="4428861"/>
            <a:ext cx="926926" cy="20232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718A5-1CA7-4187-84FF-FC3B34473506}"/>
              </a:ext>
            </a:extLst>
          </p:cNvPr>
          <p:cNvSpPr txBox="1"/>
          <p:nvPr/>
        </p:nvSpPr>
        <p:spPr>
          <a:xfrm>
            <a:off x="8291054" y="3635546"/>
            <a:ext cx="885173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08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7DF570-BF8A-49F6-A625-E1620BFA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b="1" dirty="0">
                <a:latin typeface="Century Gothic"/>
              </a:rPr>
              <a:t>Session Aim</a:t>
            </a:r>
            <a:endParaRPr lang="en-GB" b="1" dirty="0"/>
          </a:p>
        </p:txBody>
      </p:sp>
      <p:cxnSp>
        <p:nvCxnSpPr>
          <p:cNvPr id="10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E1A837-26A9-438D-84CD-0A4E7737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/>
              </a:rPr>
              <a:t>To provide a blueprint for planning long-term success in any curriculum area</a:t>
            </a: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C2179-6FC8-4A1E-A248-D6FC34640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57" r="350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64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intent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F352-1DBD-4340-80D5-59424A7C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630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entury Gothic"/>
              </a:rPr>
              <a:t>What do we want our learners to look like?</a:t>
            </a:r>
          </a:p>
          <a:p>
            <a:r>
              <a:rPr lang="en-US" dirty="0">
                <a:latin typeface="Century Gothic"/>
              </a:rPr>
              <a:t>What are our USPs?</a:t>
            </a:r>
          </a:p>
          <a:p>
            <a:r>
              <a:rPr lang="en-US" dirty="0">
                <a:latin typeface="Century Gothic"/>
              </a:rPr>
              <a:t>What is our vision?</a:t>
            </a:r>
          </a:p>
          <a:p>
            <a:r>
              <a:rPr lang="en-US" dirty="0">
                <a:latin typeface="Century Gothic"/>
              </a:rPr>
              <a:t>Questions for curriculum 'architects'</a:t>
            </a:r>
          </a:p>
        </p:txBody>
      </p:sp>
      <p:pic>
        <p:nvPicPr>
          <p:cNvPr id="2" name="Picture 4" descr="A picture containing envelope, stationary&#10;&#10;Description generated with very high confidence">
            <a:extLst>
              <a:ext uri="{FF2B5EF4-FFF2-40B4-BE49-F238E27FC236}">
                <a16:creationId xmlns:a16="http://schemas.microsoft.com/office/drawing/2014/main" id="{2EBB89C9-6E74-4FC7-8925-59D41BD80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" t="21798" r="24115" b="20674"/>
          <a:stretch/>
        </p:blipFill>
        <p:spPr>
          <a:xfrm rot="5400000">
            <a:off x="4165950" y="1142478"/>
            <a:ext cx="6164779" cy="4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Curriculum implementation</a:t>
            </a:r>
            <a:endParaRPr lang="en-US" b="1" dirty="0">
              <a:solidFill>
                <a:srgbClr val="000000"/>
              </a:solidFill>
              <a:latin typeface="+mj-lt"/>
              <a:cs typeface="Calibri Light"/>
            </a:endParaRP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7BAA8-2DC5-45AE-A438-3486EA67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4017" r="14326" b="-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EF352-1DBD-4340-80D5-59424A7C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Research task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Curriculum overviews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Schemes of Learning</a:t>
            </a:r>
          </a:p>
        </p:txBody>
      </p:sp>
    </p:spTree>
    <p:extLst>
      <p:ext uri="{BB962C8B-B14F-4D97-AF65-F5344CB8AC3E}">
        <p14:creationId xmlns:p14="http://schemas.microsoft.com/office/powerpoint/2010/main" val="28554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implementation – Schemes of Learning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2E03F65-3701-48D0-BAF8-E0C720B90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7" t="47312" r="51616" b="45161"/>
          <a:stretch/>
        </p:blipFill>
        <p:spPr>
          <a:xfrm>
            <a:off x="703022" y="2490461"/>
            <a:ext cx="10189870" cy="15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implementation – Schemes of Learning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D66540B-3AB4-4A2D-8DA9-960C4A687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3" t="41449" r="22034" b="38833"/>
          <a:stretch/>
        </p:blipFill>
        <p:spPr>
          <a:xfrm>
            <a:off x="1331065" y="2031174"/>
            <a:ext cx="8298773" cy="31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implementation – Schemes of Learning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C49B0F-7293-40E0-882F-FC65FDCCC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0" t="61778" r="21945" b="11778"/>
          <a:stretch/>
        </p:blipFill>
        <p:spPr>
          <a:xfrm>
            <a:off x="538619" y="2365202"/>
            <a:ext cx="11178275" cy="28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implementation – Schemes of Learning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76BDDF-0B2F-465D-9A59-2B6C86B56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60" t="30526" r="21183" b="36210"/>
          <a:stretch/>
        </p:blipFill>
        <p:spPr>
          <a:xfrm>
            <a:off x="400312" y="2125120"/>
            <a:ext cx="10951210" cy="344405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07431A3-A9A1-4012-9568-F78770B484FD}"/>
              </a:ext>
            </a:extLst>
          </p:cNvPr>
          <p:cNvCxnSpPr/>
          <p:nvPr/>
        </p:nvCxnSpPr>
        <p:spPr>
          <a:xfrm flipH="1">
            <a:off x="2430049" y="2115855"/>
            <a:ext cx="3741107" cy="6221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94724BC-78CE-44C8-A51D-92C2B7A34A2D}"/>
              </a:ext>
            </a:extLst>
          </p:cNvPr>
          <p:cNvSpPr txBox="1"/>
          <p:nvPr/>
        </p:nvSpPr>
        <p:spPr>
          <a:xfrm>
            <a:off x="6151192" y="1934096"/>
            <a:ext cx="34425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Plan back from excellence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998" cy="132556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entury Gothic"/>
              </a:rPr>
              <a:t>Curriculum implementation – Schemes of Learning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92D8BF8-3C54-406B-B945-B498B509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0" t="35098" r="19231" b="20000"/>
          <a:stretch/>
        </p:blipFill>
        <p:spPr>
          <a:xfrm>
            <a:off x="1707717" y="2020735"/>
            <a:ext cx="8819162" cy="367348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9DE9F6-6D0C-4A7F-A5AF-15966704CFFF}"/>
              </a:ext>
            </a:extLst>
          </p:cNvPr>
          <p:cNvCxnSpPr/>
          <p:nvPr/>
        </p:nvCxnSpPr>
        <p:spPr>
          <a:xfrm>
            <a:off x="1286006" y="1959279"/>
            <a:ext cx="1175358" cy="7787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498344-F891-4F4D-A483-181E8C3EC390}"/>
              </a:ext>
            </a:extLst>
          </p:cNvPr>
          <p:cNvCxnSpPr>
            <a:cxnSpLocks/>
          </p:cNvCxnSpPr>
          <p:nvPr/>
        </p:nvCxnSpPr>
        <p:spPr>
          <a:xfrm flipV="1">
            <a:off x="1390388" y="3865324"/>
            <a:ext cx="1175359" cy="12985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701B50-63C0-49D1-BD62-895C2A54F7EE}"/>
              </a:ext>
            </a:extLst>
          </p:cNvPr>
          <p:cNvCxnSpPr>
            <a:cxnSpLocks/>
          </p:cNvCxnSpPr>
          <p:nvPr/>
        </p:nvCxnSpPr>
        <p:spPr>
          <a:xfrm flipH="1" flipV="1">
            <a:off x="8828761" y="5598090"/>
            <a:ext cx="1194147" cy="4634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BA2A80-3006-4061-8AE7-D949D191D4D2}"/>
              </a:ext>
            </a:extLst>
          </p:cNvPr>
          <p:cNvCxnSpPr>
            <a:cxnSpLocks/>
          </p:cNvCxnSpPr>
          <p:nvPr/>
        </p:nvCxnSpPr>
        <p:spPr>
          <a:xfrm>
            <a:off x="9511428" y="1353853"/>
            <a:ext cx="110647" cy="6534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684738-D464-4D11-AB1F-727709870F47}"/>
              </a:ext>
            </a:extLst>
          </p:cNvPr>
          <p:cNvSpPr txBox="1"/>
          <p:nvPr/>
        </p:nvSpPr>
        <p:spPr>
          <a:xfrm>
            <a:off x="149138" y="158963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Cultural aspect 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A4017-1738-48C2-AE13-05066A1B38BD}"/>
              </a:ext>
            </a:extLst>
          </p:cNvPr>
          <p:cNvSpPr txBox="1"/>
          <p:nvPr/>
        </p:nvSpPr>
        <p:spPr>
          <a:xfrm>
            <a:off x="149137" y="52430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Faith aspect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A9D31-C2BD-4CCE-B6DC-3B24FD93F796}"/>
              </a:ext>
            </a:extLst>
          </p:cNvPr>
          <p:cNvSpPr txBox="1"/>
          <p:nvPr/>
        </p:nvSpPr>
        <p:spPr>
          <a:xfrm>
            <a:off x="7779576" y="1025958"/>
            <a:ext cx="32964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Creative homework task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A0318-AE81-4E63-8101-2D0224ACDBA5}"/>
              </a:ext>
            </a:extLst>
          </p:cNvPr>
          <p:cNvSpPr txBox="1"/>
          <p:nvPr/>
        </p:nvSpPr>
        <p:spPr>
          <a:xfrm>
            <a:off x="8959110" y="61198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Purple pen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157</Words>
  <Application>Microsoft Macintosh PowerPoint</Application>
  <PresentationFormat>Widescreen</PresentationFormat>
  <Paragraphs>49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 Theme</vt:lpstr>
      <vt:lpstr>Hounslow Headteachers' Conference 2019</vt:lpstr>
      <vt:lpstr>Session Aim</vt:lpstr>
      <vt:lpstr>Curriculum intent</vt:lpstr>
      <vt:lpstr>Curriculum implementation</vt:lpstr>
      <vt:lpstr>Curriculum implementation – Schemes of Learning</vt:lpstr>
      <vt:lpstr>Curriculum implementation – Schemes of Learning</vt:lpstr>
      <vt:lpstr>Curriculum implementation – Schemes of Learning</vt:lpstr>
      <vt:lpstr>Curriculum implementation – Schemes of Learning</vt:lpstr>
      <vt:lpstr>Curriculum implementation – Schemes of Learning</vt:lpstr>
      <vt:lpstr>PowerPoint Presentation</vt:lpstr>
      <vt:lpstr>Curriculum implementation - Delivery</vt:lpstr>
      <vt:lpstr>Curriculum impact</vt:lpstr>
      <vt:lpstr>Curriculum Impact - Intervention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Staff Induction Day 2019</dc:title>
  <dc:creator>Tom Cragg</dc:creator>
  <cp:lastModifiedBy>Microsoft Office User</cp:lastModifiedBy>
  <cp:revision>274</cp:revision>
  <dcterms:created xsi:type="dcterms:W3CDTF">2019-06-20T23:46:18Z</dcterms:created>
  <dcterms:modified xsi:type="dcterms:W3CDTF">2019-06-27T11:03:23Z</dcterms:modified>
</cp:coreProperties>
</file>