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notesSlides/notesSlide4.xml" ContentType="application/vnd.openxmlformats-officedocument.presentationml.notesSlide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notesSlides/notesSlide5.xml" ContentType="application/vnd.openxmlformats-officedocument.presentationml.notesSlide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127" r:id="rId2"/>
    <p:sldId id="402" r:id="rId3"/>
    <p:sldId id="2118" r:id="rId4"/>
    <p:sldId id="1847" r:id="rId5"/>
    <p:sldId id="1850" r:id="rId6"/>
    <p:sldId id="1851" r:id="rId7"/>
    <p:sldId id="2130" r:id="rId8"/>
    <p:sldId id="2146" r:id="rId9"/>
    <p:sldId id="1883" r:id="rId10"/>
    <p:sldId id="2134" r:id="rId11"/>
    <p:sldId id="2135" r:id="rId12"/>
    <p:sldId id="2136" r:id="rId13"/>
    <p:sldId id="2137" r:id="rId14"/>
    <p:sldId id="2131" r:id="rId15"/>
    <p:sldId id="2138" r:id="rId16"/>
    <p:sldId id="2173" r:id="rId17"/>
    <p:sldId id="2132" r:id="rId18"/>
    <p:sldId id="2145" r:id="rId19"/>
    <p:sldId id="2139" r:id="rId20"/>
    <p:sldId id="2153" r:id="rId21"/>
    <p:sldId id="2148" r:id="rId22"/>
    <p:sldId id="2154" r:id="rId23"/>
    <p:sldId id="2158" r:id="rId24"/>
    <p:sldId id="2164" r:id="rId25"/>
    <p:sldId id="2165" r:id="rId26"/>
    <p:sldId id="2159" r:id="rId27"/>
    <p:sldId id="2147" r:id="rId28"/>
    <p:sldId id="2149" r:id="rId29"/>
    <p:sldId id="2150" r:id="rId30"/>
    <p:sldId id="2151" r:id="rId31"/>
    <p:sldId id="2156" r:id="rId32"/>
    <p:sldId id="2157" r:id="rId33"/>
    <p:sldId id="2140" r:id="rId34"/>
    <p:sldId id="2168" r:id="rId35"/>
    <p:sldId id="2167" r:id="rId36"/>
    <p:sldId id="2169" r:id="rId37"/>
    <p:sldId id="2170" r:id="rId38"/>
    <p:sldId id="2095" r:id="rId39"/>
    <p:sldId id="2114" r:id="rId40"/>
    <p:sldId id="2115" r:id="rId41"/>
    <p:sldId id="715" r:id="rId42"/>
    <p:sldId id="2141" r:id="rId43"/>
    <p:sldId id="2160" r:id="rId44"/>
    <p:sldId id="2152" r:id="rId45"/>
    <p:sldId id="2142" r:id="rId46"/>
    <p:sldId id="2155" r:id="rId47"/>
    <p:sldId id="2143" r:id="rId48"/>
    <p:sldId id="2172" r:id="rId49"/>
    <p:sldId id="2171" r:id="rId50"/>
    <p:sldId id="2117" r:id="rId51"/>
    <p:sldId id="2161" r:id="rId52"/>
    <p:sldId id="1874" r:id="rId53"/>
    <p:sldId id="1849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F93"/>
    <a:srgbClr val="F0E632"/>
    <a:srgbClr val="0039AD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B930B-3EC3-3A4C-A2E3-32EB3C4B5EE6}" v="13" dt="2022-02-09T16:43:48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ne, Robert" userId="863fd487-5ae7-46a6-8c4e-0a9cc652a1c0" providerId="ADAL" clId="{D4479540-3C79-904F-991B-2923FDC23AF8}"/>
    <pc:docChg chg="custSel addSld modSld">
      <pc:chgData name="Wilne, Robert" userId="863fd487-5ae7-46a6-8c4e-0a9cc652a1c0" providerId="ADAL" clId="{D4479540-3C79-904F-991B-2923FDC23AF8}" dt="2021-06-24T14:56:19.626" v="3302"/>
      <pc:docMkLst>
        <pc:docMk/>
      </pc:docMkLst>
      <pc:sldChg chg="addSp">
        <pc:chgData name="Wilne, Robert" userId="863fd487-5ae7-46a6-8c4e-0a9cc652a1c0" providerId="ADAL" clId="{D4479540-3C79-904F-991B-2923FDC23AF8}" dt="2021-06-24T14:56:19.626" v="3302"/>
        <pc:sldMkLst>
          <pc:docMk/>
          <pc:sldMk cId="1682627462" sldId="1874"/>
        </pc:sldMkLst>
        <pc:inkChg chg="add">
          <ac:chgData name="Wilne, Robert" userId="863fd487-5ae7-46a6-8c4e-0a9cc652a1c0" providerId="ADAL" clId="{D4479540-3C79-904F-991B-2923FDC23AF8}" dt="2021-06-24T14:56:18.118" v="3298"/>
          <ac:inkMkLst>
            <pc:docMk/>
            <pc:sldMk cId="1682627462" sldId="1874"/>
            <ac:inkMk id="2" creationId="{68C7FD79-3A25-274A-93CE-B30158F56FBE}"/>
          </ac:inkMkLst>
        </pc:inkChg>
        <pc:inkChg chg="add">
          <ac:chgData name="Wilne, Robert" userId="863fd487-5ae7-46a6-8c4e-0a9cc652a1c0" providerId="ADAL" clId="{D4479540-3C79-904F-991B-2923FDC23AF8}" dt="2021-06-24T14:56:18.479" v="3299"/>
          <ac:inkMkLst>
            <pc:docMk/>
            <pc:sldMk cId="1682627462" sldId="1874"/>
            <ac:inkMk id="3" creationId="{DD6BAC9B-8E93-B042-B02B-A1770730B2AE}"/>
          </ac:inkMkLst>
        </pc:inkChg>
        <pc:inkChg chg="add">
          <ac:chgData name="Wilne, Robert" userId="863fd487-5ae7-46a6-8c4e-0a9cc652a1c0" providerId="ADAL" clId="{D4479540-3C79-904F-991B-2923FDC23AF8}" dt="2021-06-24T14:56:18.800" v="3300"/>
          <ac:inkMkLst>
            <pc:docMk/>
            <pc:sldMk cId="1682627462" sldId="1874"/>
            <ac:inkMk id="4" creationId="{79E3543B-9AA8-1644-AFFD-A47E6CF40CC9}"/>
          </ac:inkMkLst>
        </pc:inkChg>
        <pc:inkChg chg="add">
          <ac:chgData name="Wilne, Robert" userId="863fd487-5ae7-46a6-8c4e-0a9cc652a1c0" providerId="ADAL" clId="{D4479540-3C79-904F-991B-2923FDC23AF8}" dt="2021-06-24T14:56:19.325" v="3301"/>
          <ac:inkMkLst>
            <pc:docMk/>
            <pc:sldMk cId="1682627462" sldId="1874"/>
            <ac:inkMk id="5" creationId="{4E9B1A35-4C85-BE46-A90D-8C1E290CB699}"/>
          </ac:inkMkLst>
        </pc:inkChg>
        <pc:inkChg chg="add">
          <ac:chgData name="Wilne, Robert" userId="863fd487-5ae7-46a6-8c4e-0a9cc652a1c0" providerId="ADAL" clId="{D4479540-3C79-904F-991B-2923FDC23AF8}" dt="2021-06-24T14:56:19.626" v="3302"/>
          <ac:inkMkLst>
            <pc:docMk/>
            <pc:sldMk cId="1682627462" sldId="1874"/>
            <ac:inkMk id="6" creationId="{BA2FA859-197D-4D46-A71A-79476706AD29}"/>
          </ac:inkMkLst>
        </pc:inkChg>
      </pc:sldChg>
      <pc:sldChg chg="addSp delSp">
        <pc:chgData name="Wilne, Robert" userId="863fd487-5ae7-46a6-8c4e-0a9cc652a1c0" providerId="ADAL" clId="{D4479540-3C79-904F-991B-2923FDC23AF8}" dt="2021-06-24T14:19:54.779" v="1837"/>
        <pc:sldMkLst>
          <pc:docMk/>
          <pc:sldMk cId="455016756" sldId="1878"/>
        </pc:sldMkLst>
        <pc:grpChg chg="add del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4" creationId="{7F82BC92-92FE-8F40-A1CA-09E3379A727B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4" creationId="{199AC106-0AA9-654D-8247-E08020E6783D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5" creationId="{69240B3B-B8A9-8949-A5E3-12CD16A6DF4F}"/>
          </ac:grpSpMkLst>
        </pc:grpChg>
        <pc:grpChg chg="add del">
          <ac:chgData name="Wilne, Robert" userId="863fd487-5ae7-46a6-8c4e-0a9cc652a1c0" providerId="ADAL" clId="{D4479540-3C79-904F-991B-2923FDC23AF8}" dt="2021-06-24T14:18:22.435" v="1756"/>
          <ac:grpSpMkLst>
            <pc:docMk/>
            <pc:sldMk cId="455016756" sldId="1878"/>
            <ac:grpSpMk id="32" creationId="{5E0F060D-F7D5-4C43-874E-9176ED2A31A9}"/>
          </ac:grpSpMkLst>
        </pc:grpChg>
        <pc:grpChg chg="add del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0" creationId="{5C4E0B08-8CCC-D24C-AF4E-787BA22D15E1}"/>
          </ac:grpSpMkLst>
        </pc:grpChg>
        <pc:grpChg chg="add">
          <ac:chgData name="Wilne, Robert" userId="863fd487-5ae7-46a6-8c4e-0a9cc652a1c0" providerId="ADAL" clId="{D4479540-3C79-904F-991B-2923FDC23AF8}" dt="2021-06-24T14:18:23.976" v="1759"/>
          <ac:grpSpMkLst>
            <pc:docMk/>
            <pc:sldMk cId="455016756" sldId="1878"/>
            <ac:grpSpMk id="43" creationId="{6F57AFB3-D06A-044E-9F3B-91F6A2A33800}"/>
          </ac:grpSpMkLst>
        </pc:grpChg>
        <pc:grpChg chg="add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5" creationId="{09E5392A-35A9-C248-914B-65C4C256799F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0" creationId="{A0CD98B9-4E2B-B74D-858D-DBC0CF41CE8D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1" creationId="{E9B3BB26-CF35-584B-8FC0-17DA22677D08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2" creationId="{791D2ECF-FF83-D441-A5E6-443E84CFD879}"/>
          </ac:grpSpMkLst>
        </pc:grpChg>
        <pc:grpChg chg="add del">
          <ac:chgData name="Wilne, Robert" userId="863fd487-5ae7-46a6-8c4e-0a9cc652a1c0" providerId="ADAL" clId="{D4479540-3C79-904F-991B-2923FDC23AF8}" dt="2021-06-24T14:19:09.626" v="1781"/>
          <ac:grpSpMkLst>
            <pc:docMk/>
            <pc:sldMk cId="455016756" sldId="1878"/>
            <ac:grpSpMk id="63" creationId="{D5CBDAEF-1E88-D54A-9EB7-E4A00D25D52A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6" creationId="{0098B78B-76DC-3340-9F69-6B47F85B3FDF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7" creationId="{929B1E67-5EE0-5F47-BE97-16CD8C1EEEB8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8" creationId="{CA3D34AF-21DE-984B-9500-944A09AFF67F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9" creationId="{B9822ABE-4585-9E4A-9CC4-57CB475024FB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0" creationId="{E5B4F50D-B06E-2E4A-9A3F-C9276BD11ECC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1" creationId="{D9C0493B-5867-7644-89CC-243EBE40AD20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6" creationId="{56F33C46-6ED0-CD4A-B3BA-C38C2FCF4CB6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7" creationId="{A7D6CBBD-4A37-E042-AB07-5EC435E485FA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8" creationId="{5DB6122B-6671-8E45-962D-24796B6CC817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9" creationId="{560E8894-3F35-D04E-96F0-EAF766259879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0" creationId="{0F256C27-7945-0345-A4CB-20C6DBF3A464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1" creationId="{6D487819-D303-2D4B-8945-9259D347DC92}"/>
          </ac:grpSpMkLst>
        </pc:grpChg>
        <pc:inkChg chg="add del topLvl">
          <ac:chgData name="Wilne, Robert" userId="863fd487-5ae7-46a6-8c4e-0a9cc652a1c0" providerId="ADAL" clId="{D4479540-3C79-904F-991B-2923FDC23AF8}" dt="2021-06-24T14:19:08.342" v="1780"/>
          <ac:inkMkLst>
            <pc:docMk/>
            <pc:sldMk cId="455016756" sldId="1878"/>
            <ac:inkMk id="2" creationId="{64E9C48E-9CC6-244D-B87F-259FB0617FE3}"/>
          </ac:inkMkLst>
        </pc:inkChg>
        <pc:inkChg chg="add del topLvl">
          <ac:chgData name="Wilne, Robert" userId="863fd487-5ae7-46a6-8c4e-0a9cc652a1c0" providerId="ADAL" clId="{D4479540-3C79-904F-991B-2923FDC23AF8}" dt="2021-06-24T14:19:07.314" v="1779"/>
          <ac:inkMkLst>
            <pc:docMk/>
            <pc:sldMk cId="455016756" sldId="1878"/>
            <ac:inkMk id="3" creationId="{A5F5A270-8A20-3242-9217-B89B28C17DCF}"/>
          </ac:inkMkLst>
        </pc:inkChg>
        <pc:inkChg chg="add">
          <ac:chgData name="Wilne, Robert" userId="863fd487-5ae7-46a6-8c4e-0a9cc652a1c0" providerId="ADAL" clId="{D4479540-3C79-904F-991B-2923FDC23AF8}" dt="2021-06-24T14:18:07.896" v="1723"/>
          <ac:inkMkLst>
            <pc:docMk/>
            <pc:sldMk cId="455016756" sldId="1878"/>
            <ac:inkMk id="5" creationId="{CAEFA7C9-AE07-CC43-8E2B-5611CE15F289}"/>
          </ac:inkMkLst>
        </pc:inkChg>
        <pc:inkChg chg="add">
          <ac:chgData name="Wilne, Robert" userId="863fd487-5ae7-46a6-8c4e-0a9cc652a1c0" providerId="ADAL" clId="{D4479540-3C79-904F-991B-2923FDC23AF8}" dt="2021-06-24T14:18:08.147" v="1724"/>
          <ac:inkMkLst>
            <pc:docMk/>
            <pc:sldMk cId="455016756" sldId="1878"/>
            <ac:inkMk id="6" creationId="{D85912C3-451C-6D42-8E59-0FA07E825293}"/>
          </ac:inkMkLst>
        </pc:inkChg>
        <pc:inkChg chg="add">
          <ac:chgData name="Wilne, Robert" userId="863fd487-5ae7-46a6-8c4e-0a9cc652a1c0" providerId="ADAL" clId="{D4479540-3C79-904F-991B-2923FDC23AF8}" dt="2021-06-24T14:18:09.484" v="1725"/>
          <ac:inkMkLst>
            <pc:docMk/>
            <pc:sldMk cId="455016756" sldId="1878"/>
            <ac:inkMk id="7" creationId="{54002ED7-A7B8-8E4A-A95A-CC6C22C5321F}"/>
          </ac:inkMkLst>
        </pc:inkChg>
        <pc:inkChg chg="add">
          <ac:chgData name="Wilne, Robert" userId="863fd487-5ae7-46a6-8c4e-0a9cc652a1c0" providerId="ADAL" clId="{D4479540-3C79-904F-991B-2923FDC23AF8}" dt="2021-06-24T14:18:09.946" v="1726"/>
          <ac:inkMkLst>
            <pc:docMk/>
            <pc:sldMk cId="455016756" sldId="1878"/>
            <ac:inkMk id="9" creationId="{112ADA37-DAAF-7549-BDE3-47B90B64B023}"/>
          </ac:inkMkLst>
        </pc:inkChg>
        <pc:inkChg chg="add">
          <ac:chgData name="Wilne, Robert" userId="863fd487-5ae7-46a6-8c4e-0a9cc652a1c0" providerId="ADAL" clId="{D4479540-3C79-904F-991B-2923FDC23AF8}" dt="2021-06-24T14:18:10.128" v="1727"/>
          <ac:inkMkLst>
            <pc:docMk/>
            <pc:sldMk cId="455016756" sldId="1878"/>
            <ac:inkMk id="10" creationId="{5E68F06D-5C6D-A041-82F6-E77F41284EAA}"/>
          </ac:inkMkLst>
        </pc:inkChg>
        <pc:inkChg chg="add">
          <ac:chgData name="Wilne, Robert" userId="863fd487-5ae7-46a6-8c4e-0a9cc652a1c0" providerId="ADAL" clId="{D4479540-3C79-904F-991B-2923FDC23AF8}" dt="2021-06-24T14:18:10.347" v="1728"/>
          <ac:inkMkLst>
            <pc:docMk/>
            <pc:sldMk cId="455016756" sldId="1878"/>
            <ac:inkMk id="11" creationId="{7AA8FB69-50D8-DA49-994C-617E157F7338}"/>
          </ac:inkMkLst>
        </pc:inkChg>
        <pc:inkChg chg="add">
          <ac:chgData name="Wilne, Robert" userId="863fd487-5ae7-46a6-8c4e-0a9cc652a1c0" providerId="ADAL" clId="{D4479540-3C79-904F-991B-2923FDC23AF8}" dt="2021-06-24T14:18:10.531" v="1729"/>
          <ac:inkMkLst>
            <pc:docMk/>
            <pc:sldMk cId="455016756" sldId="1878"/>
            <ac:inkMk id="12" creationId="{B74605A4-C128-0847-A5A8-D5C7E414549F}"/>
          </ac:inkMkLst>
        </pc:inkChg>
        <pc:inkChg chg="add">
          <ac:chgData name="Wilne, Robert" userId="863fd487-5ae7-46a6-8c4e-0a9cc652a1c0" providerId="ADAL" clId="{D4479540-3C79-904F-991B-2923FDC23AF8}" dt="2021-06-24T14:18:10.825" v="1730"/>
          <ac:inkMkLst>
            <pc:docMk/>
            <pc:sldMk cId="455016756" sldId="1878"/>
            <ac:inkMk id="13" creationId="{E217441B-F93B-894B-AECE-6D9FF23033E4}"/>
          </ac:inkMkLst>
        </pc:inkChg>
        <pc:inkChg chg="add">
          <ac:chgData name="Wilne, Robert" userId="863fd487-5ae7-46a6-8c4e-0a9cc652a1c0" providerId="ADAL" clId="{D4479540-3C79-904F-991B-2923FDC23AF8}" dt="2021-06-24T14:18:11.121" v="1731"/>
          <ac:inkMkLst>
            <pc:docMk/>
            <pc:sldMk cId="455016756" sldId="1878"/>
            <ac:inkMk id="14" creationId="{03140CF7-040B-384F-A1EC-71C43FC60CC7}"/>
          </ac:inkMkLst>
        </pc:inkChg>
        <pc:inkChg chg="add">
          <ac:chgData name="Wilne, Robert" userId="863fd487-5ae7-46a6-8c4e-0a9cc652a1c0" providerId="ADAL" clId="{D4479540-3C79-904F-991B-2923FDC23AF8}" dt="2021-06-24T14:18:11.533" v="1732"/>
          <ac:inkMkLst>
            <pc:docMk/>
            <pc:sldMk cId="455016756" sldId="1878"/>
            <ac:inkMk id="15" creationId="{7575F3C0-44B7-4646-A35D-5367F74B59C7}"/>
          </ac:inkMkLst>
        </pc:inkChg>
        <pc:inkChg chg="add">
          <ac:chgData name="Wilne, Robert" userId="863fd487-5ae7-46a6-8c4e-0a9cc652a1c0" providerId="ADAL" clId="{D4479540-3C79-904F-991B-2923FDC23AF8}" dt="2021-06-24T14:18:11.744" v="1733"/>
          <ac:inkMkLst>
            <pc:docMk/>
            <pc:sldMk cId="455016756" sldId="1878"/>
            <ac:inkMk id="16" creationId="{9031AE99-601F-C540-8F61-0A1169FC4DDD}"/>
          </ac:inkMkLst>
        </pc:inkChg>
        <pc:inkChg chg="add">
          <ac:chgData name="Wilne, Robert" userId="863fd487-5ae7-46a6-8c4e-0a9cc652a1c0" providerId="ADAL" clId="{D4479540-3C79-904F-991B-2923FDC23AF8}" dt="2021-06-24T14:18:11.924" v="1734"/>
          <ac:inkMkLst>
            <pc:docMk/>
            <pc:sldMk cId="455016756" sldId="1878"/>
            <ac:inkMk id="17" creationId="{1517EF3E-523C-014C-B6E6-85C0A8CEB843}"/>
          </ac:inkMkLst>
        </pc:inkChg>
        <pc:inkChg chg="add">
          <ac:chgData name="Wilne, Robert" userId="863fd487-5ae7-46a6-8c4e-0a9cc652a1c0" providerId="ADAL" clId="{D4479540-3C79-904F-991B-2923FDC23AF8}" dt="2021-06-24T14:18:12.248" v="1735"/>
          <ac:inkMkLst>
            <pc:docMk/>
            <pc:sldMk cId="455016756" sldId="1878"/>
            <ac:inkMk id="18" creationId="{A44F5CEA-EBFC-AB41-B8DE-984F49536352}"/>
          </ac:inkMkLst>
        </pc:inkChg>
        <pc:inkChg chg="add">
          <ac:chgData name="Wilne, Robert" userId="863fd487-5ae7-46a6-8c4e-0a9cc652a1c0" providerId="ADAL" clId="{D4479540-3C79-904F-991B-2923FDC23AF8}" dt="2021-06-24T14:18:12.677" v="1736"/>
          <ac:inkMkLst>
            <pc:docMk/>
            <pc:sldMk cId="455016756" sldId="1878"/>
            <ac:inkMk id="19" creationId="{BD7EB699-1D5A-3A4E-AA74-1CB075001538}"/>
          </ac:inkMkLst>
        </pc:inkChg>
        <pc:inkChg chg="add">
          <ac:chgData name="Wilne, Robert" userId="863fd487-5ae7-46a6-8c4e-0a9cc652a1c0" providerId="ADAL" clId="{D4479540-3C79-904F-991B-2923FDC23AF8}" dt="2021-06-24T14:18:12.860" v="1737"/>
          <ac:inkMkLst>
            <pc:docMk/>
            <pc:sldMk cId="455016756" sldId="1878"/>
            <ac:inkMk id="20" creationId="{9D72E8FF-3D69-724F-98D3-D546B9AE61DF}"/>
          </ac:inkMkLst>
        </pc:inkChg>
        <pc:inkChg chg="add">
          <ac:chgData name="Wilne, Robert" userId="863fd487-5ae7-46a6-8c4e-0a9cc652a1c0" providerId="ADAL" clId="{D4479540-3C79-904F-991B-2923FDC23AF8}" dt="2021-06-24T14:18:13.470" v="1738"/>
          <ac:inkMkLst>
            <pc:docMk/>
            <pc:sldMk cId="455016756" sldId="1878"/>
            <ac:inkMk id="21" creationId="{A8497FCE-2F1F-524A-B575-80153907571D}"/>
          </ac:inkMkLst>
        </pc:inkChg>
        <pc:inkChg chg="add">
          <ac:chgData name="Wilne, Robert" userId="863fd487-5ae7-46a6-8c4e-0a9cc652a1c0" providerId="ADAL" clId="{D4479540-3C79-904F-991B-2923FDC23AF8}" dt="2021-06-24T14:18:14.308" v="1739"/>
          <ac:inkMkLst>
            <pc:docMk/>
            <pc:sldMk cId="455016756" sldId="1878"/>
            <ac:inkMk id="22" creationId="{81605281-E77D-2A41-9D44-FE211D621132}"/>
          </ac:inkMkLst>
        </pc:inkChg>
        <pc:inkChg chg="add">
          <ac:chgData name="Wilne, Robert" userId="863fd487-5ae7-46a6-8c4e-0a9cc652a1c0" providerId="ADAL" clId="{D4479540-3C79-904F-991B-2923FDC23AF8}" dt="2021-06-24T14:18:14.510" v="1740"/>
          <ac:inkMkLst>
            <pc:docMk/>
            <pc:sldMk cId="455016756" sldId="1878"/>
            <ac:inkMk id="23" creationId="{DE976A25-E0C8-1C49-B4ED-D1D85AC21116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6" creationId="{39880C0F-C8AF-7647-A550-66DE7FCF227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7" creationId="{9C50005E-A08D-C243-959B-6AA0A22912F9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8" creationId="{FF7B2ADE-9A7A-F941-AEA8-07C444D6563C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9" creationId="{C0A05287-00C1-DD44-B78D-8B5C6B4BB26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0" creationId="{0FC52E41-4701-4D48-A765-65883CBC491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1" creationId="{6823AA6A-12CA-F247-AD37-0DAE0A1ACAC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3" creationId="{8B8715FE-2F4F-A345-8FE3-E396A4AC25E5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4" creationId="{50DAFF83-6708-7145-AA2A-BABB6FD117D0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5" creationId="{616C2EC3-D38A-0E47-8715-FF62CC6BEEDD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6" creationId="{99882784-0ED7-824D-9392-D6F4C1E4248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7" creationId="{3F5BF3A3-9DA5-8345-89CB-5A6C9C0C532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8" creationId="{DC213F45-0EA8-F845-87C8-009CCDF6D1A8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9" creationId="{A9476E62-46ED-2C4E-83CD-2258998CDDC1}"/>
          </ac:inkMkLst>
        </pc:inkChg>
        <pc:inkChg chg="add">
          <ac:chgData name="Wilne, Robert" userId="863fd487-5ae7-46a6-8c4e-0a9cc652a1c0" providerId="ADAL" clId="{D4479540-3C79-904F-991B-2923FDC23AF8}" dt="2021-06-24T14:18:22.828" v="1757"/>
          <ac:inkMkLst>
            <pc:docMk/>
            <pc:sldMk cId="455016756" sldId="1878"/>
            <ac:inkMk id="41" creationId="{20FD1268-0106-A344-A6B9-96C5EA79B9C0}"/>
          </ac:inkMkLst>
        </pc:inkChg>
        <pc:inkChg chg="add">
          <ac:chgData name="Wilne, Robert" userId="863fd487-5ae7-46a6-8c4e-0a9cc652a1c0" providerId="ADAL" clId="{D4479540-3C79-904F-991B-2923FDC23AF8}" dt="2021-06-24T14:18:23.099" v="1758"/>
          <ac:inkMkLst>
            <pc:docMk/>
            <pc:sldMk cId="455016756" sldId="1878"/>
            <ac:inkMk id="42" creationId="{C749039F-11BE-4246-8F17-642659400FD3}"/>
          </ac:inkMkLst>
        </pc:inkChg>
        <pc:inkChg chg="add">
          <ac:chgData name="Wilne, Robert" userId="863fd487-5ae7-46a6-8c4e-0a9cc652a1c0" providerId="ADAL" clId="{D4479540-3C79-904F-991B-2923FDC23AF8}" dt="2021-06-24T14:18:28.019" v="1760"/>
          <ac:inkMkLst>
            <pc:docMk/>
            <pc:sldMk cId="455016756" sldId="1878"/>
            <ac:inkMk id="44" creationId="{2B59E5E2-DE3F-2E41-A94C-AA9C0871EDF6}"/>
          </ac:inkMkLst>
        </pc:inkChg>
        <pc:inkChg chg="add del topLvl">
          <ac:chgData name="Wilne, Robert" userId="863fd487-5ae7-46a6-8c4e-0a9cc652a1c0" providerId="ADAL" clId="{D4479540-3C79-904F-991B-2923FDC23AF8}" dt="2021-06-24T14:19:09.626" v="1781"/>
          <ac:inkMkLst>
            <pc:docMk/>
            <pc:sldMk cId="455016756" sldId="1878"/>
            <ac:inkMk id="46" creationId="{03EE57E2-C4FE-604D-AA66-23256D03646A}"/>
          </ac:inkMkLst>
        </pc:inkChg>
        <pc:inkChg chg="add del topLvl">
          <ac:chgData name="Wilne, Robert" userId="863fd487-5ae7-46a6-8c4e-0a9cc652a1c0" providerId="ADAL" clId="{D4479540-3C79-904F-991B-2923FDC23AF8}" dt="2021-06-24T14:19:12.623" v="1783"/>
          <ac:inkMkLst>
            <pc:docMk/>
            <pc:sldMk cId="455016756" sldId="1878"/>
            <ac:inkMk id="47" creationId="{04454AD3-CF30-014F-A0CE-6CA7E467A52C}"/>
          </ac:inkMkLst>
        </pc:inkChg>
        <pc:inkChg chg="add">
          <ac:chgData name="Wilne, Robert" userId="863fd487-5ae7-46a6-8c4e-0a9cc652a1c0" providerId="ADAL" clId="{D4479540-3C79-904F-991B-2923FDC23AF8}" dt="2021-06-24T14:18:47.905" v="1764"/>
          <ac:inkMkLst>
            <pc:docMk/>
            <pc:sldMk cId="455016756" sldId="1878"/>
            <ac:inkMk id="48" creationId="{195E7849-73A7-C44F-94B4-FEFBA5F2E06E}"/>
          </ac:inkMkLst>
        </pc:inkChg>
        <pc:inkChg chg="add">
          <ac:chgData name="Wilne, Robert" userId="863fd487-5ae7-46a6-8c4e-0a9cc652a1c0" providerId="ADAL" clId="{D4479540-3C79-904F-991B-2923FDC23AF8}" dt="2021-06-24T14:18:48.121" v="1765"/>
          <ac:inkMkLst>
            <pc:docMk/>
            <pc:sldMk cId="455016756" sldId="1878"/>
            <ac:inkMk id="49" creationId="{379E61FF-0CFB-2443-8A87-9987E25E5BF6}"/>
          </ac:inkMkLst>
        </pc:inkChg>
        <pc:inkChg chg="add">
          <ac:chgData name="Wilne, Robert" userId="863fd487-5ae7-46a6-8c4e-0a9cc652a1c0" providerId="ADAL" clId="{D4479540-3C79-904F-991B-2923FDC23AF8}" dt="2021-06-24T14:18:48.591" v="1766"/>
          <ac:inkMkLst>
            <pc:docMk/>
            <pc:sldMk cId="455016756" sldId="1878"/>
            <ac:inkMk id="50" creationId="{20B52506-8613-2A4E-8242-9AAB076D51D0}"/>
          </ac:inkMkLst>
        </pc:inkChg>
        <pc:inkChg chg="add">
          <ac:chgData name="Wilne, Robert" userId="863fd487-5ae7-46a6-8c4e-0a9cc652a1c0" providerId="ADAL" clId="{D4479540-3C79-904F-991B-2923FDC23AF8}" dt="2021-06-24T14:18:48.844" v="1767"/>
          <ac:inkMkLst>
            <pc:docMk/>
            <pc:sldMk cId="455016756" sldId="1878"/>
            <ac:inkMk id="51" creationId="{F1455213-79A0-0848-8CB9-E3489E3DF51E}"/>
          </ac:inkMkLst>
        </pc:inkChg>
        <pc:inkChg chg="add">
          <ac:chgData name="Wilne, Robert" userId="863fd487-5ae7-46a6-8c4e-0a9cc652a1c0" providerId="ADAL" clId="{D4479540-3C79-904F-991B-2923FDC23AF8}" dt="2021-06-24T14:18:49.199" v="1768"/>
          <ac:inkMkLst>
            <pc:docMk/>
            <pc:sldMk cId="455016756" sldId="1878"/>
            <ac:inkMk id="52" creationId="{505B6727-50AF-EF47-89D3-A49C377BE5EE}"/>
          </ac:inkMkLst>
        </pc:inkChg>
        <pc:inkChg chg="add">
          <ac:chgData name="Wilne, Robert" userId="863fd487-5ae7-46a6-8c4e-0a9cc652a1c0" providerId="ADAL" clId="{D4479540-3C79-904F-991B-2923FDC23AF8}" dt="2021-06-24T14:18:49.694" v="1769"/>
          <ac:inkMkLst>
            <pc:docMk/>
            <pc:sldMk cId="455016756" sldId="1878"/>
            <ac:inkMk id="53" creationId="{AE9349C3-417E-D14E-BDEA-0FDE7D34532B}"/>
          </ac:inkMkLst>
        </pc:inkChg>
        <pc:inkChg chg="add">
          <ac:chgData name="Wilne, Robert" userId="863fd487-5ae7-46a6-8c4e-0a9cc652a1c0" providerId="ADAL" clId="{D4479540-3C79-904F-991B-2923FDC23AF8}" dt="2021-06-24T14:18:49.893" v="1770"/>
          <ac:inkMkLst>
            <pc:docMk/>
            <pc:sldMk cId="455016756" sldId="1878"/>
            <ac:inkMk id="54" creationId="{02348E2D-B35C-4943-8EAC-557C52AEAE70}"/>
          </ac:inkMkLst>
        </pc:inkChg>
        <pc:inkChg chg="add">
          <ac:chgData name="Wilne, Robert" userId="863fd487-5ae7-46a6-8c4e-0a9cc652a1c0" providerId="ADAL" clId="{D4479540-3C79-904F-991B-2923FDC23AF8}" dt="2021-06-24T14:18:50.451" v="1771"/>
          <ac:inkMkLst>
            <pc:docMk/>
            <pc:sldMk cId="455016756" sldId="1878"/>
            <ac:inkMk id="55" creationId="{A4FA67F4-DA80-F744-90BA-56B221DDBFDC}"/>
          </ac:inkMkLst>
        </pc:inkChg>
        <pc:inkChg chg="add">
          <ac:chgData name="Wilne, Robert" userId="863fd487-5ae7-46a6-8c4e-0a9cc652a1c0" providerId="ADAL" clId="{D4479540-3C79-904F-991B-2923FDC23AF8}" dt="2021-06-24T14:18:50.728" v="1772"/>
          <ac:inkMkLst>
            <pc:docMk/>
            <pc:sldMk cId="455016756" sldId="1878"/>
            <ac:inkMk id="56" creationId="{67B6757B-E095-5D42-A250-F485A56C499A}"/>
          </ac:inkMkLst>
        </pc:inkChg>
        <pc:inkChg chg="add">
          <ac:chgData name="Wilne, Robert" userId="863fd487-5ae7-46a6-8c4e-0a9cc652a1c0" providerId="ADAL" clId="{D4479540-3C79-904F-991B-2923FDC23AF8}" dt="2021-06-24T14:18:51.050" v="1773"/>
          <ac:inkMkLst>
            <pc:docMk/>
            <pc:sldMk cId="455016756" sldId="1878"/>
            <ac:inkMk id="57" creationId="{DEB66FDE-DBFA-8F4D-9E5B-5D0A0A081666}"/>
          </ac:inkMkLst>
        </pc:inkChg>
        <pc:inkChg chg="add">
          <ac:chgData name="Wilne, Robert" userId="863fd487-5ae7-46a6-8c4e-0a9cc652a1c0" providerId="ADAL" clId="{D4479540-3C79-904F-991B-2923FDC23AF8}" dt="2021-06-24T14:18:51.276" v="1774"/>
          <ac:inkMkLst>
            <pc:docMk/>
            <pc:sldMk cId="455016756" sldId="1878"/>
            <ac:inkMk id="58" creationId="{1B8721AC-A921-8246-9724-DD98D0CF5A84}"/>
          </ac:inkMkLst>
        </pc:inkChg>
        <pc:inkChg chg="add">
          <ac:chgData name="Wilne, Robert" userId="863fd487-5ae7-46a6-8c4e-0a9cc652a1c0" providerId="ADAL" clId="{D4479540-3C79-904F-991B-2923FDC23AF8}" dt="2021-06-24T14:18:51.497" v="1775"/>
          <ac:inkMkLst>
            <pc:docMk/>
            <pc:sldMk cId="455016756" sldId="1878"/>
            <ac:inkMk id="59" creationId="{1E7AC55F-8456-4744-A05C-AFA7C9FCCE44}"/>
          </ac:inkMkLst>
        </pc:inkChg>
        <pc:inkChg chg="add">
          <ac:chgData name="Wilne, Robert" userId="863fd487-5ae7-46a6-8c4e-0a9cc652a1c0" providerId="ADAL" clId="{D4479540-3C79-904F-991B-2923FDC23AF8}" dt="2021-06-24T14:18:54.541" v="1777"/>
          <ac:inkMkLst>
            <pc:docMk/>
            <pc:sldMk cId="455016756" sldId="1878"/>
            <ac:inkMk id="24576" creationId="{2B8288A8-E538-A849-871B-8A5E3CE96B67}"/>
          </ac:inkMkLst>
        </pc:inkChg>
        <pc:inkChg chg="add">
          <ac:chgData name="Wilne, Robert" userId="863fd487-5ae7-46a6-8c4e-0a9cc652a1c0" providerId="ADAL" clId="{D4479540-3C79-904F-991B-2923FDC23AF8}" dt="2021-06-24T14:18:55.323" v="1778"/>
          <ac:inkMkLst>
            <pc:docMk/>
            <pc:sldMk cId="455016756" sldId="1878"/>
            <ac:inkMk id="24577" creationId="{2940EB3A-9238-8648-871B-85B8D418AA0F}"/>
          </ac:inkMkLst>
        </pc:inkChg>
        <pc:inkChg chg="add del">
          <ac:chgData name="Wilne, Robert" userId="863fd487-5ae7-46a6-8c4e-0a9cc652a1c0" providerId="ADAL" clId="{D4479540-3C79-904F-991B-2923FDC23AF8}" dt="2021-06-24T14:19:12.631" v="1784"/>
          <ac:inkMkLst>
            <pc:docMk/>
            <pc:sldMk cId="455016756" sldId="1878"/>
            <ac:inkMk id="24579" creationId="{69D66557-8833-3B4C-B7D4-63E2AA7E0E11}"/>
          </ac:inkMkLst>
        </pc:inkChg>
        <pc:inkChg chg="add">
          <ac:chgData name="Wilne, Robert" userId="863fd487-5ae7-46a6-8c4e-0a9cc652a1c0" providerId="ADAL" clId="{D4479540-3C79-904F-991B-2923FDC23AF8}" dt="2021-06-24T14:19:14.822" v="1785"/>
          <ac:inkMkLst>
            <pc:docMk/>
            <pc:sldMk cId="455016756" sldId="1878"/>
            <ac:inkMk id="24580" creationId="{3C9FB876-6E01-954C-885F-4480CBE380E8}"/>
          </ac:inkMkLst>
        </pc:inkChg>
        <pc:inkChg chg="add">
          <ac:chgData name="Wilne, Robert" userId="863fd487-5ae7-46a6-8c4e-0a9cc652a1c0" providerId="ADAL" clId="{D4479540-3C79-904F-991B-2923FDC23AF8}" dt="2021-06-24T14:19:15.056" v="1786"/>
          <ac:inkMkLst>
            <pc:docMk/>
            <pc:sldMk cId="455016756" sldId="1878"/>
            <ac:inkMk id="24581" creationId="{7DBCAE9C-3B15-414F-82C6-8AA99CF9355E}"/>
          </ac:inkMkLst>
        </pc:inkChg>
        <pc:inkChg chg="add">
          <ac:chgData name="Wilne, Robert" userId="863fd487-5ae7-46a6-8c4e-0a9cc652a1c0" providerId="ADAL" clId="{D4479540-3C79-904F-991B-2923FDC23AF8}" dt="2021-06-24T14:19:15.305" v="1787"/>
          <ac:inkMkLst>
            <pc:docMk/>
            <pc:sldMk cId="455016756" sldId="1878"/>
            <ac:inkMk id="24582" creationId="{3308B962-7989-6A47-925C-1E00720AF9E9}"/>
          </ac:inkMkLst>
        </pc:inkChg>
        <pc:inkChg chg="add">
          <ac:chgData name="Wilne, Robert" userId="863fd487-5ae7-46a6-8c4e-0a9cc652a1c0" providerId="ADAL" clId="{D4479540-3C79-904F-991B-2923FDC23AF8}" dt="2021-06-24T14:19:15.845" v="1788"/>
          <ac:inkMkLst>
            <pc:docMk/>
            <pc:sldMk cId="455016756" sldId="1878"/>
            <ac:inkMk id="24583" creationId="{0B7D9B9F-B14C-C14E-BD5F-18714A7420ED}"/>
          </ac:inkMkLst>
        </pc:inkChg>
        <pc:inkChg chg="add">
          <ac:chgData name="Wilne, Robert" userId="863fd487-5ae7-46a6-8c4e-0a9cc652a1c0" providerId="ADAL" clId="{D4479540-3C79-904F-991B-2923FDC23AF8}" dt="2021-06-24T14:19:16.154" v="1789"/>
          <ac:inkMkLst>
            <pc:docMk/>
            <pc:sldMk cId="455016756" sldId="1878"/>
            <ac:inkMk id="24584" creationId="{7B81DDBA-4D0A-8D4C-805A-7C79D01982E9}"/>
          </ac:inkMkLst>
        </pc:inkChg>
        <pc:inkChg chg="add">
          <ac:chgData name="Wilne, Robert" userId="863fd487-5ae7-46a6-8c4e-0a9cc652a1c0" providerId="ADAL" clId="{D4479540-3C79-904F-991B-2923FDC23AF8}" dt="2021-06-24T14:19:16.325" v="1790"/>
          <ac:inkMkLst>
            <pc:docMk/>
            <pc:sldMk cId="455016756" sldId="1878"/>
            <ac:inkMk id="24585" creationId="{FC67A3B8-105A-F54D-B36A-EF07E9E567BB}"/>
          </ac:inkMkLst>
        </pc:inkChg>
        <pc:inkChg chg="add">
          <ac:chgData name="Wilne, Robert" userId="863fd487-5ae7-46a6-8c4e-0a9cc652a1c0" providerId="ADAL" clId="{D4479540-3C79-904F-991B-2923FDC23AF8}" dt="2021-06-24T14:19:23.909" v="1792"/>
          <ac:inkMkLst>
            <pc:docMk/>
            <pc:sldMk cId="455016756" sldId="1878"/>
            <ac:inkMk id="24588" creationId="{F21606C1-E200-3946-BC47-2BF220A79517}"/>
          </ac:inkMkLst>
        </pc:inkChg>
        <pc:inkChg chg="add">
          <ac:chgData name="Wilne, Robert" userId="863fd487-5ae7-46a6-8c4e-0a9cc652a1c0" providerId="ADAL" clId="{D4479540-3C79-904F-991B-2923FDC23AF8}" dt="2021-06-24T14:19:24.234" v="1793"/>
          <ac:inkMkLst>
            <pc:docMk/>
            <pc:sldMk cId="455016756" sldId="1878"/>
            <ac:inkMk id="24589" creationId="{08A1A9CE-F330-6F4F-92CB-4E5166CE3FD8}"/>
          </ac:inkMkLst>
        </pc:inkChg>
        <pc:inkChg chg="add">
          <ac:chgData name="Wilne, Robert" userId="863fd487-5ae7-46a6-8c4e-0a9cc652a1c0" providerId="ADAL" clId="{D4479540-3C79-904F-991B-2923FDC23AF8}" dt="2021-06-24T14:19:24.384" v="1794"/>
          <ac:inkMkLst>
            <pc:docMk/>
            <pc:sldMk cId="455016756" sldId="1878"/>
            <ac:inkMk id="24590" creationId="{B7C2FF0C-28E7-CA40-98B4-476DD3921C37}"/>
          </ac:inkMkLst>
        </pc:inkChg>
        <pc:inkChg chg="add">
          <ac:chgData name="Wilne, Robert" userId="863fd487-5ae7-46a6-8c4e-0a9cc652a1c0" providerId="ADAL" clId="{D4479540-3C79-904F-991B-2923FDC23AF8}" dt="2021-06-24T14:19:24.719" v="1795"/>
          <ac:inkMkLst>
            <pc:docMk/>
            <pc:sldMk cId="455016756" sldId="1878"/>
            <ac:inkMk id="24591" creationId="{25876686-067C-1848-86B0-537BA723DD61}"/>
          </ac:inkMkLst>
        </pc:inkChg>
        <pc:inkChg chg="add">
          <ac:chgData name="Wilne, Robert" userId="863fd487-5ae7-46a6-8c4e-0a9cc652a1c0" providerId="ADAL" clId="{D4479540-3C79-904F-991B-2923FDC23AF8}" dt="2021-06-24T14:19:24.985" v="1796"/>
          <ac:inkMkLst>
            <pc:docMk/>
            <pc:sldMk cId="455016756" sldId="1878"/>
            <ac:inkMk id="24592" creationId="{1A5F7E05-2FB4-BA44-8EF5-67F2D0AD70BB}"/>
          </ac:inkMkLst>
        </pc:inkChg>
        <pc:inkChg chg="add">
          <ac:chgData name="Wilne, Robert" userId="863fd487-5ae7-46a6-8c4e-0a9cc652a1c0" providerId="ADAL" clId="{D4479540-3C79-904F-991B-2923FDC23AF8}" dt="2021-06-24T14:19:25.267" v="1797"/>
          <ac:inkMkLst>
            <pc:docMk/>
            <pc:sldMk cId="455016756" sldId="1878"/>
            <ac:inkMk id="24593" creationId="{D4081093-1B20-A94C-A4AF-2262EB4C35F6}"/>
          </ac:inkMkLst>
        </pc:inkChg>
        <pc:inkChg chg="add">
          <ac:chgData name="Wilne, Robert" userId="863fd487-5ae7-46a6-8c4e-0a9cc652a1c0" providerId="ADAL" clId="{D4479540-3C79-904F-991B-2923FDC23AF8}" dt="2021-06-24T14:19:25.629" v="1798"/>
          <ac:inkMkLst>
            <pc:docMk/>
            <pc:sldMk cId="455016756" sldId="1878"/>
            <ac:inkMk id="24594" creationId="{CA23C753-DF89-384A-9406-5096ABF2CED3}"/>
          </ac:inkMkLst>
        </pc:inkChg>
        <pc:inkChg chg="add">
          <ac:chgData name="Wilne, Robert" userId="863fd487-5ae7-46a6-8c4e-0a9cc652a1c0" providerId="ADAL" clId="{D4479540-3C79-904F-991B-2923FDC23AF8}" dt="2021-06-24T14:19:25.882" v="1799"/>
          <ac:inkMkLst>
            <pc:docMk/>
            <pc:sldMk cId="455016756" sldId="1878"/>
            <ac:inkMk id="24595" creationId="{07D5EAE6-5A5A-9442-A8FD-C33F67214E2C}"/>
          </ac:inkMkLst>
        </pc:inkChg>
        <pc:inkChg chg="add">
          <ac:chgData name="Wilne, Robert" userId="863fd487-5ae7-46a6-8c4e-0a9cc652a1c0" providerId="ADAL" clId="{D4479540-3C79-904F-991B-2923FDC23AF8}" dt="2021-06-24T14:19:26.128" v="1800"/>
          <ac:inkMkLst>
            <pc:docMk/>
            <pc:sldMk cId="455016756" sldId="1878"/>
            <ac:inkMk id="24596" creationId="{A6EAE0D8-52B3-754A-9797-09A5843428E9}"/>
          </ac:inkMkLst>
        </pc:inkChg>
        <pc:inkChg chg="add">
          <ac:chgData name="Wilne, Robert" userId="863fd487-5ae7-46a6-8c4e-0a9cc652a1c0" providerId="ADAL" clId="{D4479540-3C79-904F-991B-2923FDC23AF8}" dt="2021-06-24T14:19:26.367" v="1801"/>
          <ac:inkMkLst>
            <pc:docMk/>
            <pc:sldMk cId="455016756" sldId="1878"/>
            <ac:inkMk id="24597" creationId="{A832A993-CEC7-2645-9439-40B4068F672D}"/>
          </ac:inkMkLst>
        </pc:inkChg>
        <pc:inkChg chg="add">
          <ac:chgData name="Wilne, Robert" userId="863fd487-5ae7-46a6-8c4e-0a9cc652a1c0" providerId="ADAL" clId="{D4479540-3C79-904F-991B-2923FDC23AF8}" dt="2021-06-24T14:19:26.628" v="1802"/>
          <ac:inkMkLst>
            <pc:docMk/>
            <pc:sldMk cId="455016756" sldId="1878"/>
            <ac:inkMk id="24598" creationId="{839BBE84-7355-6D48-963A-326FFF808B93}"/>
          </ac:inkMkLst>
        </pc:inkChg>
        <pc:inkChg chg="add">
          <ac:chgData name="Wilne, Robert" userId="863fd487-5ae7-46a6-8c4e-0a9cc652a1c0" providerId="ADAL" clId="{D4479540-3C79-904F-991B-2923FDC23AF8}" dt="2021-06-24T14:19:27.360" v="1803"/>
          <ac:inkMkLst>
            <pc:docMk/>
            <pc:sldMk cId="455016756" sldId="1878"/>
            <ac:inkMk id="24599" creationId="{B28B4746-FFBD-3E4A-9807-B8CFCE3EE99D}"/>
          </ac:inkMkLst>
        </pc:inkChg>
        <pc:inkChg chg="add">
          <ac:chgData name="Wilne, Robert" userId="863fd487-5ae7-46a6-8c4e-0a9cc652a1c0" providerId="ADAL" clId="{D4479540-3C79-904F-991B-2923FDC23AF8}" dt="2021-06-24T14:19:27.567" v="1804"/>
          <ac:inkMkLst>
            <pc:docMk/>
            <pc:sldMk cId="455016756" sldId="1878"/>
            <ac:inkMk id="24600" creationId="{368CB782-0F30-444E-B8CE-55A53AF46D60}"/>
          </ac:inkMkLst>
        </pc:inkChg>
        <pc:inkChg chg="add">
          <ac:chgData name="Wilne, Robert" userId="863fd487-5ae7-46a6-8c4e-0a9cc652a1c0" providerId="ADAL" clId="{D4479540-3C79-904F-991B-2923FDC23AF8}" dt="2021-06-24T14:19:27.867" v="1805"/>
          <ac:inkMkLst>
            <pc:docMk/>
            <pc:sldMk cId="455016756" sldId="1878"/>
            <ac:inkMk id="24601" creationId="{8ACCBBAD-3DF5-FA41-BEFF-8B36B12A5B96}"/>
          </ac:inkMkLst>
        </pc:inkChg>
        <pc:inkChg chg="add">
          <ac:chgData name="Wilne, Robert" userId="863fd487-5ae7-46a6-8c4e-0a9cc652a1c0" providerId="ADAL" clId="{D4479540-3C79-904F-991B-2923FDC23AF8}" dt="2021-06-24T14:19:28.242" v="1806"/>
          <ac:inkMkLst>
            <pc:docMk/>
            <pc:sldMk cId="455016756" sldId="1878"/>
            <ac:inkMk id="24602" creationId="{C33C96DB-E25D-2B4C-B466-7CDF2B9D886F}"/>
          </ac:inkMkLst>
        </pc:inkChg>
        <pc:inkChg chg="add">
          <ac:chgData name="Wilne, Robert" userId="863fd487-5ae7-46a6-8c4e-0a9cc652a1c0" providerId="ADAL" clId="{D4479540-3C79-904F-991B-2923FDC23AF8}" dt="2021-06-24T14:19:28.581" v="1807"/>
          <ac:inkMkLst>
            <pc:docMk/>
            <pc:sldMk cId="455016756" sldId="1878"/>
            <ac:inkMk id="24603" creationId="{A9BC50E1-0ADE-5D40-8514-4F3C9565FDA4}"/>
          </ac:inkMkLst>
        </pc:inkChg>
        <pc:inkChg chg="add">
          <ac:chgData name="Wilne, Robert" userId="863fd487-5ae7-46a6-8c4e-0a9cc652a1c0" providerId="ADAL" clId="{D4479540-3C79-904F-991B-2923FDC23AF8}" dt="2021-06-24T14:19:28.824" v="1808"/>
          <ac:inkMkLst>
            <pc:docMk/>
            <pc:sldMk cId="455016756" sldId="1878"/>
            <ac:inkMk id="24604" creationId="{A0067758-E37F-1F4C-A8E1-826122B9A03F}"/>
          </ac:inkMkLst>
        </pc:inkChg>
        <pc:inkChg chg="add">
          <ac:chgData name="Wilne, Robert" userId="863fd487-5ae7-46a6-8c4e-0a9cc652a1c0" providerId="ADAL" clId="{D4479540-3C79-904F-991B-2923FDC23AF8}" dt="2021-06-24T14:19:29.076" v="1809"/>
          <ac:inkMkLst>
            <pc:docMk/>
            <pc:sldMk cId="455016756" sldId="1878"/>
            <ac:inkMk id="24605" creationId="{304DF617-F973-6942-80F4-0EE3F197E1D0}"/>
          </ac:inkMkLst>
        </pc:inkChg>
        <pc:inkChg chg="add">
          <ac:chgData name="Wilne, Robert" userId="863fd487-5ae7-46a6-8c4e-0a9cc652a1c0" providerId="ADAL" clId="{D4479540-3C79-904F-991B-2923FDC23AF8}" dt="2021-06-24T14:19:29.313" v="1810"/>
          <ac:inkMkLst>
            <pc:docMk/>
            <pc:sldMk cId="455016756" sldId="1878"/>
            <ac:inkMk id="24606" creationId="{FC7667FB-1DAE-2F49-847E-C2484305612B}"/>
          </ac:inkMkLst>
        </pc:inkChg>
        <pc:inkChg chg="add">
          <ac:chgData name="Wilne, Robert" userId="863fd487-5ae7-46a6-8c4e-0a9cc652a1c0" providerId="ADAL" clId="{D4479540-3C79-904F-991B-2923FDC23AF8}" dt="2021-06-24T14:19:29.481" v="1811"/>
          <ac:inkMkLst>
            <pc:docMk/>
            <pc:sldMk cId="455016756" sldId="1878"/>
            <ac:inkMk id="24607" creationId="{07EA3DCE-0140-A14C-925A-556E2FD58315}"/>
          </ac:inkMkLst>
        </pc:inkChg>
        <pc:inkChg chg="add">
          <ac:chgData name="Wilne, Robert" userId="863fd487-5ae7-46a6-8c4e-0a9cc652a1c0" providerId="ADAL" clId="{D4479540-3C79-904F-991B-2923FDC23AF8}" dt="2021-06-24T14:19:31.809" v="1813"/>
          <ac:inkMkLst>
            <pc:docMk/>
            <pc:sldMk cId="455016756" sldId="1878"/>
            <ac:inkMk id="24612" creationId="{979D9175-E3D1-4547-B2DB-8E58D8125821}"/>
          </ac:inkMkLst>
        </pc:inkChg>
        <pc:inkChg chg="add">
          <ac:chgData name="Wilne, Robert" userId="863fd487-5ae7-46a6-8c4e-0a9cc652a1c0" providerId="ADAL" clId="{D4479540-3C79-904F-991B-2923FDC23AF8}" dt="2021-06-24T14:19:34.495" v="1814"/>
          <ac:inkMkLst>
            <pc:docMk/>
            <pc:sldMk cId="455016756" sldId="1878"/>
            <ac:inkMk id="24613" creationId="{99392971-4924-5A47-8EAE-7A43AE844506}"/>
          </ac:inkMkLst>
        </pc:inkChg>
        <pc:inkChg chg="add">
          <ac:chgData name="Wilne, Robert" userId="863fd487-5ae7-46a6-8c4e-0a9cc652a1c0" providerId="ADAL" clId="{D4479540-3C79-904F-991B-2923FDC23AF8}" dt="2021-06-24T14:19:46.894" v="1815"/>
          <ac:inkMkLst>
            <pc:docMk/>
            <pc:sldMk cId="455016756" sldId="1878"/>
            <ac:inkMk id="24614" creationId="{008068F3-8941-5041-877E-909375E12870}"/>
          </ac:inkMkLst>
        </pc:inkChg>
        <pc:inkChg chg="add">
          <ac:chgData name="Wilne, Robert" userId="863fd487-5ae7-46a6-8c4e-0a9cc652a1c0" providerId="ADAL" clId="{D4479540-3C79-904F-991B-2923FDC23AF8}" dt="2021-06-24T14:19:47.618" v="1816"/>
          <ac:inkMkLst>
            <pc:docMk/>
            <pc:sldMk cId="455016756" sldId="1878"/>
            <ac:inkMk id="24615" creationId="{A4BFF373-EE21-264E-A60B-3AFE92D163E0}"/>
          </ac:inkMkLst>
        </pc:inkChg>
        <pc:inkChg chg="add">
          <ac:chgData name="Wilne, Robert" userId="863fd487-5ae7-46a6-8c4e-0a9cc652a1c0" providerId="ADAL" clId="{D4479540-3C79-904F-991B-2923FDC23AF8}" dt="2021-06-24T14:19:47.866" v="1817"/>
          <ac:inkMkLst>
            <pc:docMk/>
            <pc:sldMk cId="455016756" sldId="1878"/>
            <ac:inkMk id="24616" creationId="{18AF074D-DBD5-2942-8C8E-7F6526F286C8}"/>
          </ac:inkMkLst>
        </pc:inkChg>
        <pc:inkChg chg="add">
          <ac:chgData name="Wilne, Robert" userId="863fd487-5ae7-46a6-8c4e-0a9cc652a1c0" providerId="ADAL" clId="{D4479540-3C79-904F-991B-2923FDC23AF8}" dt="2021-06-24T14:19:48.143" v="1818"/>
          <ac:inkMkLst>
            <pc:docMk/>
            <pc:sldMk cId="455016756" sldId="1878"/>
            <ac:inkMk id="24617" creationId="{36AC3541-D0DD-3C4B-A785-5A794F7D70A1}"/>
          </ac:inkMkLst>
        </pc:inkChg>
        <pc:inkChg chg="add">
          <ac:chgData name="Wilne, Robert" userId="863fd487-5ae7-46a6-8c4e-0a9cc652a1c0" providerId="ADAL" clId="{D4479540-3C79-904F-991B-2923FDC23AF8}" dt="2021-06-24T14:19:48.372" v="1819"/>
          <ac:inkMkLst>
            <pc:docMk/>
            <pc:sldMk cId="455016756" sldId="1878"/>
            <ac:inkMk id="24618" creationId="{AF175569-8190-964E-885A-92ED4FFE5775}"/>
          </ac:inkMkLst>
        </pc:inkChg>
        <pc:inkChg chg="add">
          <ac:chgData name="Wilne, Robert" userId="863fd487-5ae7-46a6-8c4e-0a9cc652a1c0" providerId="ADAL" clId="{D4479540-3C79-904F-991B-2923FDC23AF8}" dt="2021-06-24T14:19:48.885" v="1820"/>
          <ac:inkMkLst>
            <pc:docMk/>
            <pc:sldMk cId="455016756" sldId="1878"/>
            <ac:inkMk id="24619" creationId="{F4945B0F-354D-5046-9607-1369080D5F04}"/>
          </ac:inkMkLst>
        </pc:inkChg>
        <pc:inkChg chg="add">
          <ac:chgData name="Wilne, Robert" userId="863fd487-5ae7-46a6-8c4e-0a9cc652a1c0" providerId="ADAL" clId="{D4479540-3C79-904F-991B-2923FDC23AF8}" dt="2021-06-24T14:19:49.178" v="1821"/>
          <ac:inkMkLst>
            <pc:docMk/>
            <pc:sldMk cId="455016756" sldId="1878"/>
            <ac:inkMk id="24620" creationId="{82156C94-C0F2-5448-95CA-1BA5C8034C11}"/>
          </ac:inkMkLst>
        </pc:inkChg>
        <pc:inkChg chg="add">
          <ac:chgData name="Wilne, Robert" userId="863fd487-5ae7-46a6-8c4e-0a9cc652a1c0" providerId="ADAL" clId="{D4479540-3C79-904F-991B-2923FDC23AF8}" dt="2021-06-24T14:19:49.450" v="1822"/>
          <ac:inkMkLst>
            <pc:docMk/>
            <pc:sldMk cId="455016756" sldId="1878"/>
            <ac:inkMk id="24621" creationId="{7AB8A02B-29E0-3B4C-ACCB-1E36D35A53AF}"/>
          </ac:inkMkLst>
        </pc:inkChg>
        <pc:inkChg chg="add">
          <ac:chgData name="Wilne, Robert" userId="863fd487-5ae7-46a6-8c4e-0a9cc652a1c0" providerId="ADAL" clId="{D4479540-3C79-904F-991B-2923FDC23AF8}" dt="2021-06-24T14:19:49.652" v="1823"/>
          <ac:inkMkLst>
            <pc:docMk/>
            <pc:sldMk cId="455016756" sldId="1878"/>
            <ac:inkMk id="24622" creationId="{B488BF92-882E-A84C-8AA9-3DD31B1C1DFA}"/>
          </ac:inkMkLst>
        </pc:inkChg>
        <pc:inkChg chg="add">
          <ac:chgData name="Wilne, Robert" userId="863fd487-5ae7-46a6-8c4e-0a9cc652a1c0" providerId="ADAL" clId="{D4479540-3C79-904F-991B-2923FDC23AF8}" dt="2021-06-24T14:19:49.879" v="1824"/>
          <ac:inkMkLst>
            <pc:docMk/>
            <pc:sldMk cId="455016756" sldId="1878"/>
            <ac:inkMk id="24623" creationId="{220CBD8D-A486-BF4C-AEB5-D7F42F404B56}"/>
          </ac:inkMkLst>
        </pc:inkChg>
        <pc:inkChg chg="add">
          <ac:chgData name="Wilne, Robert" userId="863fd487-5ae7-46a6-8c4e-0a9cc652a1c0" providerId="ADAL" clId="{D4479540-3C79-904F-991B-2923FDC23AF8}" dt="2021-06-24T14:19:50.232" v="1825"/>
          <ac:inkMkLst>
            <pc:docMk/>
            <pc:sldMk cId="455016756" sldId="1878"/>
            <ac:inkMk id="24624" creationId="{08F93622-F924-7840-9EB2-31EF44B55F11}"/>
          </ac:inkMkLst>
        </pc:inkChg>
        <pc:inkChg chg="add">
          <ac:chgData name="Wilne, Robert" userId="863fd487-5ae7-46a6-8c4e-0a9cc652a1c0" providerId="ADAL" clId="{D4479540-3C79-904F-991B-2923FDC23AF8}" dt="2021-06-24T14:19:50.427" v="1826"/>
          <ac:inkMkLst>
            <pc:docMk/>
            <pc:sldMk cId="455016756" sldId="1878"/>
            <ac:inkMk id="24625" creationId="{4D935B6A-229F-8E42-BE19-185B8B19526D}"/>
          </ac:inkMkLst>
        </pc:inkChg>
        <pc:inkChg chg="add">
          <ac:chgData name="Wilne, Robert" userId="863fd487-5ae7-46a6-8c4e-0a9cc652a1c0" providerId="ADAL" clId="{D4479540-3C79-904F-991B-2923FDC23AF8}" dt="2021-06-24T14:19:50.955" v="1827"/>
          <ac:inkMkLst>
            <pc:docMk/>
            <pc:sldMk cId="455016756" sldId="1878"/>
            <ac:inkMk id="24626" creationId="{0C9C51CB-F14D-0246-8DCF-D11CA8B3E0BF}"/>
          </ac:inkMkLst>
        </pc:inkChg>
        <pc:inkChg chg="add">
          <ac:chgData name="Wilne, Robert" userId="863fd487-5ae7-46a6-8c4e-0a9cc652a1c0" providerId="ADAL" clId="{D4479540-3C79-904F-991B-2923FDC23AF8}" dt="2021-06-24T14:19:51.267" v="1828"/>
          <ac:inkMkLst>
            <pc:docMk/>
            <pc:sldMk cId="455016756" sldId="1878"/>
            <ac:inkMk id="24627" creationId="{0A5B5AE7-C01B-B546-B3DB-A416A7CBF1D9}"/>
          </ac:inkMkLst>
        </pc:inkChg>
        <pc:inkChg chg="add">
          <ac:chgData name="Wilne, Robert" userId="863fd487-5ae7-46a6-8c4e-0a9cc652a1c0" providerId="ADAL" clId="{D4479540-3C79-904F-991B-2923FDC23AF8}" dt="2021-06-24T14:19:51.530" v="1829"/>
          <ac:inkMkLst>
            <pc:docMk/>
            <pc:sldMk cId="455016756" sldId="1878"/>
            <ac:inkMk id="24628" creationId="{C47006C6-B0D2-8B47-9CC1-DAEFFA160371}"/>
          </ac:inkMkLst>
        </pc:inkChg>
        <pc:inkChg chg="add">
          <ac:chgData name="Wilne, Robert" userId="863fd487-5ae7-46a6-8c4e-0a9cc652a1c0" providerId="ADAL" clId="{D4479540-3C79-904F-991B-2923FDC23AF8}" dt="2021-06-24T14:19:52.265" v="1830"/>
          <ac:inkMkLst>
            <pc:docMk/>
            <pc:sldMk cId="455016756" sldId="1878"/>
            <ac:inkMk id="24629" creationId="{54F15135-959B-AB49-B723-87BDE26A72AF}"/>
          </ac:inkMkLst>
        </pc:inkChg>
        <pc:inkChg chg="add">
          <ac:chgData name="Wilne, Robert" userId="863fd487-5ae7-46a6-8c4e-0a9cc652a1c0" providerId="ADAL" clId="{D4479540-3C79-904F-991B-2923FDC23AF8}" dt="2021-06-24T14:19:52.602" v="1831"/>
          <ac:inkMkLst>
            <pc:docMk/>
            <pc:sldMk cId="455016756" sldId="1878"/>
            <ac:inkMk id="24630" creationId="{C309A457-25F4-1F4C-8472-F957792637D2}"/>
          </ac:inkMkLst>
        </pc:inkChg>
        <pc:inkChg chg="add">
          <ac:chgData name="Wilne, Robert" userId="863fd487-5ae7-46a6-8c4e-0a9cc652a1c0" providerId="ADAL" clId="{D4479540-3C79-904F-991B-2923FDC23AF8}" dt="2021-06-24T14:19:52.880" v="1832"/>
          <ac:inkMkLst>
            <pc:docMk/>
            <pc:sldMk cId="455016756" sldId="1878"/>
            <ac:inkMk id="24631" creationId="{7DB15A26-271B-2D45-9E1D-C7B547696B86}"/>
          </ac:inkMkLst>
        </pc:inkChg>
        <pc:inkChg chg="add">
          <ac:chgData name="Wilne, Robert" userId="863fd487-5ae7-46a6-8c4e-0a9cc652a1c0" providerId="ADAL" clId="{D4479540-3C79-904F-991B-2923FDC23AF8}" dt="2021-06-24T14:19:53.219" v="1833"/>
          <ac:inkMkLst>
            <pc:docMk/>
            <pc:sldMk cId="455016756" sldId="1878"/>
            <ac:inkMk id="24632" creationId="{BF358FDE-4289-5442-94BA-28C3E4D65D07}"/>
          </ac:inkMkLst>
        </pc:inkChg>
        <pc:inkChg chg="add">
          <ac:chgData name="Wilne, Robert" userId="863fd487-5ae7-46a6-8c4e-0a9cc652a1c0" providerId="ADAL" clId="{D4479540-3C79-904F-991B-2923FDC23AF8}" dt="2021-06-24T14:19:53.421" v="1834"/>
          <ac:inkMkLst>
            <pc:docMk/>
            <pc:sldMk cId="455016756" sldId="1878"/>
            <ac:inkMk id="24633" creationId="{5D792D01-0A05-9E44-8391-7460A4256AA7}"/>
          </ac:inkMkLst>
        </pc:inkChg>
        <pc:inkChg chg="add">
          <ac:chgData name="Wilne, Robert" userId="863fd487-5ae7-46a6-8c4e-0a9cc652a1c0" providerId="ADAL" clId="{D4479540-3C79-904F-991B-2923FDC23AF8}" dt="2021-06-24T14:19:53.812" v="1835"/>
          <ac:inkMkLst>
            <pc:docMk/>
            <pc:sldMk cId="455016756" sldId="1878"/>
            <ac:inkMk id="24634" creationId="{F48BB87F-B83F-9B49-95C3-24E9EC2A756F}"/>
          </ac:inkMkLst>
        </pc:inkChg>
        <pc:inkChg chg="add">
          <ac:chgData name="Wilne, Robert" userId="863fd487-5ae7-46a6-8c4e-0a9cc652a1c0" providerId="ADAL" clId="{D4479540-3C79-904F-991B-2923FDC23AF8}" dt="2021-06-24T14:19:54.006" v="1836"/>
          <ac:inkMkLst>
            <pc:docMk/>
            <pc:sldMk cId="455016756" sldId="1878"/>
            <ac:inkMk id="24635" creationId="{1475F38C-65C3-9643-BE69-4ED27F69552D}"/>
          </ac:inkMkLst>
        </pc:inkChg>
      </pc:sldChg>
      <pc:sldChg chg="addSp">
        <pc:chgData name="Wilne, Robert" userId="863fd487-5ae7-46a6-8c4e-0a9cc652a1c0" providerId="ADAL" clId="{D4479540-3C79-904F-991B-2923FDC23AF8}" dt="2021-06-24T14:22:39.942" v="1961"/>
        <pc:sldMkLst>
          <pc:docMk/>
          <pc:sldMk cId="3405483897" sldId="1879"/>
        </pc:sldMkLst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1" creationId="{0D6BA9EB-AA1A-5E4F-95BD-52C53C178D24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2" creationId="{3E5A35E2-00B3-C141-82CA-F75554655135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3" creationId="{11FC260C-FE2C-1543-988D-0146C3441D36}"/>
          </ac:grpSpMkLst>
        </pc:grpChg>
        <pc:grpChg chg="add">
          <ac:chgData name="Wilne, Robert" userId="863fd487-5ae7-46a6-8c4e-0a9cc652a1c0" providerId="ADAL" clId="{D4479540-3C79-904F-991B-2923FDC23AF8}" dt="2021-06-24T14:20:54.955" v="1863"/>
          <ac:grpSpMkLst>
            <pc:docMk/>
            <pc:sldMk cId="3405483897" sldId="1879"/>
            <ac:grpSpMk id="26" creationId="{AD6301FC-A275-FC40-B73A-96F2E671E83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0" creationId="{CF26D65E-94C6-9C41-AB40-2404BE29877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1" creationId="{CCDE3286-56B9-BF49-91D8-C552403DE57D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2" creationId="{25E93BB6-5EAD-8440-A3D5-D56BADD6C722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3" creationId="{4A964095-45E2-4F4D-978E-2DF810EEFA15}"/>
          </ac:grpSpMkLst>
        </pc:grpChg>
        <pc:grpChg chg="add">
          <ac:chgData name="Wilne, Robert" userId="863fd487-5ae7-46a6-8c4e-0a9cc652a1c0" providerId="ADAL" clId="{D4479540-3C79-904F-991B-2923FDC23AF8}" dt="2021-06-24T14:21:11.621" v="1886"/>
          <ac:grpSpMkLst>
            <pc:docMk/>
            <pc:sldMk cId="3405483897" sldId="1879"/>
            <ac:grpSpMk id="52" creationId="{C0D47939-ABEA-A145-9E73-084C910ABE89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2" creationId="{D769B153-D433-A04E-85C6-5BD45B8BBB6D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3" creationId="{178378F2-CC2A-2347-B396-DEAB8D01A458}"/>
          </ac:grpSpMkLst>
        </pc:grpChg>
        <pc:grpChg chg="add">
          <ac:chgData name="Wilne, Robert" userId="863fd487-5ae7-46a6-8c4e-0a9cc652a1c0" providerId="ADAL" clId="{D4479540-3C79-904F-991B-2923FDC23AF8}" dt="2021-06-24T14:21:49.189" v="1913"/>
          <ac:grpSpMkLst>
            <pc:docMk/>
            <pc:sldMk cId="3405483897" sldId="1879"/>
            <ac:grpSpMk id="24593" creationId="{E5E61467-D7A8-B640-A8E5-31F318F760E6}"/>
          </ac:grpSpMkLst>
        </pc:grpChg>
        <pc:grpChg chg="add">
          <ac:chgData name="Wilne, Robert" userId="863fd487-5ae7-46a6-8c4e-0a9cc652a1c0" providerId="ADAL" clId="{D4479540-3C79-904F-991B-2923FDC23AF8}" dt="2021-06-24T14:21:56.386" v="1921"/>
          <ac:grpSpMkLst>
            <pc:docMk/>
            <pc:sldMk cId="3405483897" sldId="1879"/>
            <ac:grpSpMk id="24601" creationId="{17DD313F-17DF-2B4D-96E7-411F39D49DD1}"/>
          </ac:grpSpMkLst>
        </pc:grpChg>
        <pc:grpChg chg="add">
          <ac:chgData name="Wilne, Robert" userId="863fd487-5ae7-46a6-8c4e-0a9cc652a1c0" providerId="ADAL" clId="{D4479540-3C79-904F-991B-2923FDC23AF8}" dt="2021-06-24T14:22:17.193" v="1932"/>
          <ac:grpSpMkLst>
            <pc:docMk/>
            <pc:sldMk cId="3405483897" sldId="1879"/>
            <ac:grpSpMk id="24612" creationId="{31E5B2DB-12BD-3C49-94D2-033330287220}"/>
          </ac:grpSpMkLst>
        </pc:grpChg>
        <pc:grpChg chg="add">
          <ac:chgData name="Wilne, Robert" userId="863fd487-5ae7-46a6-8c4e-0a9cc652a1c0" providerId="ADAL" clId="{D4479540-3C79-904F-991B-2923FDC23AF8}" dt="2021-06-24T14:22:19.767" v="1937"/>
          <ac:grpSpMkLst>
            <pc:docMk/>
            <pc:sldMk cId="3405483897" sldId="1879"/>
            <ac:grpSpMk id="24617" creationId="{3F92AE86-A5AC-5740-9180-54F9CDC5399B}"/>
          </ac:grpSpMkLst>
        </pc:grpChg>
        <pc:grpChg chg="add">
          <ac:chgData name="Wilne, Robert" userId="863fd487-5ae7-46a6-8c4e-0a9cc652a1c0" providerId="ADAL" clId="{D4479540-3C79-904F-991B-2923FDC23AF8}" dt="2021-06-24T14:22:21.486" v="1941"/>
          <ac:grpSpMkLst>
            <pc:docMk/>
            <pc:sldMk cId="3405483897" sldId="1879"/>
            <ac:grpSpMk id="24621" creationId="{E93807B9-D269-E544-8877-F4266E0D9AE7}"/>
          </ac:grpSpMkLst>
        </pc:grpChg>
        <pc:grpChg chg="add">
          <ac:chgData name="Wilne, Robert" userId="863fd487-5ae7-46a6-8c4e-0a9cc652a1c0" providerId="ADAL" clId="{D4479540-3C79-904F-991B-2923FDC23AF8}" dt="2021-06-24T14:22:32.544" v="1956"/>
          <ac:grpSpMkLst>
            <pc:docMk/>
            <pc:sldMk cId="3405483897" sldId="1879"/>
            <ac:grpSpMk id="24636" creationId="{6A3F52C6-A1EB-D641-9150-CD872F83228A}"/>
          </ac:grpSpMkLst>
        </pc:grpChg>
        <pc:grpChg chg="add">
          <ac:chgData name="Wilne, Robert" userId="863fd487-5ae7-46a6-8c4e-0a9cc652a1c0" providerId="ADAL" clId="{D4479540-3C79-904F-991B-2923FDC23AF8}" dt="2021-06-24T14:22:39.942" v="1961"/>
          <ac:grpSpMkLst>
            <pc:docMk/>
            <pc:sldMk cId="3405483897" sldId="1879"/>
            <ac:grpSpMk id="24641" creationId="{801EB6F3-4137-8C4E-8D74-9C47A8D48048}"/>
          </ac:grpSpMkLst>
        </pc:grpChg>
        <pc:inkChg chg="add">
          <ac:chgData name="Wilne, Robert" userId="863fd487-5ae7-46a6-8c4e-0a9cc652a1c0" providerId="ADAL" clId="{D4479540-3C79-904F-991B-2923FDC23AF8}" dt="2021-06-24T14:20:44.184" v="1842"/>
          <ac:inkMkLst>
            <pc:docMk/>
            <pc:sldMk cId="3405483897" sldId="1879"/>
            <ac:inkMk id="2" creationId="{06360133-5995-CA48-A0A1-8ECD54CCFC33}"/>
          </ac:inkMkLst>
        </pc:inkChg>
        <pc:inkChg chg="add">
          <ac:chgData name="Wilne, Robert" userId="863fd487-5ae7-46a6-8c4e-0a9cc652a1c0" providerId="ADAL" clId="{D4479540-3C79-904F-991B-2923FDC23AF8}" dt="2021-06-24T14:20:44.542" v="1843"/>
          <ac:inkMkLst>
            <pc:docMk/>
            <pc:sldMk cId="3405483897" sldId="1879"/>
            <ac:inkMk id="3" creationId="{AE8EB2E9-BD5D-044B-81C9-C0E32C83BF35}"/>
          </ac:inkMkLst>
        </pc:inkChg>
        <pc:inkChg chg="add">
          <ac:chgData name="Wilne, Robert" userId="863fd487-5ae7-46a6-8c4e-0a9cc652a1c0" providerId="ADAL" clId="{D4479540-3C79-904F-991B-2923FDC23AF8}" dt="2021-06-24T14:20:44.742" v="1844"/>
          <ac:inkMkLst>
            <pc:docMk/>
            <pc:sldMk cId="3405483897" sldId="1879"/>
            <ac:inkMk id="4" creationId="{A44D1AE7-F0FC-4F42-B176-0827314EB25C}"/>
          </ac:inkMkLst>
        </pc:inkChg>
        <pc:inkChg chg="add">
          <ac:chgData name="Wilne, Robert" userId="863fd487-5ae7-46a6-8c4e-0a9cc652a1c0" providerId="ADAL" clId="{D4479540-3C79-904F-991B-2923FDC23AF8}" dt="2021-06-24T14:20:45.434" v="1845"/>
          <ac:inkMkLst>
            <pc:docMk/>
            <pc:sldMk cId="3405483897" sldId="1879"/>
            <ac:inkMk id="5" creationId="{9FA52775-FB24-7F4F-8045-95600AA95D25}"/>
          </ac:inkMkLst>
        </pc:inkChg>
        <pc:inkChg chg="add">
          <ac:chgData name="Wilne, Robert" userId="863fd487-5ae7-46a6-8c4e-0a9cc652a1c0" providerId="ADAL" clId="{D4479540-3C79-904F-991B-2923FDC23AF8}" dt="2021-06-24T14:20:45.682" v="1846"/>
          <ac:inkMkLst>
            <pc:docMk/>
            <pc:sldMk cId="3405483897" sldId="1879"/>
            <ac:inkMk id="6" creationId="{846E67E7-1CF5-B741-AEC5-81E611E14FD5}"/>
          </ac:inkMkLst>
        </pc:inkChg>
        <pc:inkChg chg="add">
          <ac:chgData name="Wilne, Robert" userId="863fd487-5ae7-46a6-8c4e-0a9cc652a1c0" providerId="ADAL" clId="{D4479540-3C79-904F-991B-2923FDC23AF8}" dt="2021-06-24T14:20:45.937" v="1847"/>
          <ac:inkMkLst>
            <pc:docMk/>
            <pc:sldMk cId="3405483897" sldId="1879"/>
            <ac:inkMk id="7" creationId="{1E07AA01-A253-F64B-807F-0791D02597E4}"/>
          </ac:inkMkLst>
        </pc:inkChg>
        <pc:inkChg chg="add">
          <ac:chgData name="Wilne, Robert" userId="863fd487-5ae7-46a6-8c4e-0a9cc652a1c0" providerId="ADAL" clId="{D4479540-3C79-904F-991B-2923FDC23AF8}" dt="2021-06-24T14:20:46.185" v="1848"/>
          <ac:inkMkLst>
            <pc:docMk/>
            <pc:sldMk cId="3405483897" sldId="1879"/>
            <ac:inkMk id="9" creationId="{C36EF073-2DB6-6948-920C-D2D5EF09869B}"/>
          </ac:inkMkLst>
        </pc:inkChg>
        <pc:inkChg chg="add">
          <ac:chgData name="Wilne, Robert" userId="863fd487-5ae7-46a6-8c4e-0a9cc652a1c0" providerId="ADAL" clId="{D4479540-3C79-904F-991B-2923FDC23AF8}" dt="2021-06-24T14:20:46.342" v="1849"/>
          <ac:inkMkLst>
            <pc:docMk/>
            <pc:sldMk cId="3405483897" sldId="1879"/>
            <ac:inkMk id="10" creationId="{5A67D4D9-A163-B84C-858F-9BBC2979DDC9}"/>
          </ac:inkMkLst>
        </pc:inkChg>
        <pc:inkChg chg="add">
          <ac:chgData name="Wilne, Robert" userId="863fd487-5ae7-46a6-8c4e-0a9cc652a1c0" providerId="ADAL" clId="{D4479540-3C79-904F-991B-2923FDC23AF8}" dt="2021-06-24T14:20:46.704" v="1850"/>
          <ac:inkMkLst>
            <pc:docMk/>
            <pc:sldMk cId="3405483897" sldId="1879"/>
            <ac:inkMk id="11" creationId="{36A5AE15-5AEC-F145-93E0-21FB5F3D2221}"/>
          </ac:inkMkLst>
        </pc:inkChg>
        <pc:inkChg chg="add">
          <ac:chgData name="Wilne, Robert" userId="863fd487-5ae7-46a6-8c4e-0a9cc652a1c0" providerId="ADAL" clId="{D4479540-3C79-904F-991B-2923FDC23AF8}" dt="2021-06-24T14:20:47.123" v="1851"/>
          <ac:inkMkLst>
            <pc:docMk/>
            <pc:sldMk cId="3405483897" sldId="1879"/>
            <ac:inkMk id="12" creationId="{B03A6EAF-5E4C-5D4B-BDFB-F0EA9D1C518E}"/>
          </ac:inkMkLst>
        </pc:inkChg>
        <pc:inkChg chg="add">
          <ac:chgData name="Wilne, Robert" userId="863fd487-5ae7-46a6-8c4e-0a9cc652a1c0" providerId="ADAL" clId="{D4479540-3C79-904F-991B-2923FDC23AF8}" dt="2021-06-24T14:20:47.520" v="1852"/>
          <ac:inkMkLst>
            <pc:docMk/>
            <pc:sldMk cId="3405483897" sldId="1879"/>
            <ac:inkMk id="13" creationId="{7A0BB0C2-7ACE-2143-A1A4-25C1D6F1AB53}"/>
          </ac:inkMkLst>
        </pc:inkChg>
        <pc:inkChg chg="add">
          <ac:chgData name="Wilne, Robert" userId="863fd487-5ae7-46a6-8c4e-0a9cc652a1c0" providerId="ADAL" clId="{D4479540-3C79-904F-991B-2923FDC23AF8}" dt="2021-06-24T14:20:47.746" v="1853"/>
          <ac:inkMkLst>
            <pc:docMk/>
            <pc:sldMk cId="3405483897" sldId="1879"/>
            <ac:inkMk id="14" creationId="{B4DAF00D-EB56-4044-A5D7-1FEFE44FC157}"/>
          </ac:inkMkLst>
        </pc:inkChg>
        <pc:inkChg chg="add">
          <ac:chgData name="Wilne, Robert" userId="863fd487-5ae7-46a6-8c4e-0a9cc652a1c0" providerId="ADAL" clId="{D4479540-3C79-904F-991B-2923FDC23AF8}" dt="2021-06-24T14:20:48.112" v="1854"/>
          <ac:inkMkLst>
            <pc:docMk/>
            <pc:sldMk cId="3405483897" sldId="1879"/>
            <ac:inkMk id="15" creationId="{3A8C082F-F1C9-2D47-AE84-AD83267163C7}"/>
          </ac:inkMkLst>
        </pc:inkChg>
        <pc:inkChg chg="add">
          <ac:chgData name="Wilne, Robert" userId="863fd487-5ae7-46a6-8c4e-0a9cc652a1c0" providerId="ADAL" clId="{D4479540-3C79-904F-991B-2923FDC23AF8}" dt="2021-06-24T14:20:48.331" v="1855"/>
          <ac:inkMkLst>
            <pc:docMk/>
            <pc:sldMk cId="3405483897" sldId="1879"/>
            <ac:inkMk id="16" creationId="{B9BEE756-9C38-224E-ABDF-D4BFDF75A991}"/>
          </ac:inkMkLst>
        </pc:inkChg>
        <pc:inkChg chg="add">
          <ac:chgData name="Wilne, Robert" userId="863fd487-5ae7-46a6-8c4e-0a9cc652a1c0" providerId="ADAL" clId="{D4479540-3C79-904F-991B-2923FDC23AF8}" dt="2021-06-24T14:20:48.569" v="1856"/>
          <ac:inkMkLst>
            <pc:docMk/>
            <pc:sldMk cId="3405483897" sldId="1879"/>
            <ac:inkMk id="17" creationId="{D68892FF-E026-E442-908D-51101228369F}"/>
          </ac:inkMkLst>
        </pc:inkChg>
        <pc:inkChg chg="add">
          <ac:chgData name="Wilne, Robert" userId="863fd487-5ae7-46a6-8c4e-0a9cc652a1c0" providerId="ADAL" clId="{D4479540-3C79-904F-991B-2923FDC23AF8}" dt="2021-06-24T14:20:48.800" v="1857"/>
          <ac:inkMkLst>
            <pc:docMk/>
            <pc:sldMk cId="3405483897" sldId="1879"/>
            <ac:inkMk id="18" creationId="{8E15A2CB-8BC5-2B48-A78D-5CE653B21AD5}"/>
          </ac:inkMkLst>
        </pc:inkChg>
        <pc:inkChg chg="add">
          <ac:chgData name="Wilne, Robert" userId="863fd487-5ae7-46a6-8c4e-0a9cc652a1c0" providerId="ADAL" clId="{D4479540-3C79-904F-991B-2923FDC23AF8}" dt="2021-06-24T14:20:48.980" v="1858"/>
          <ac:inkMkLst>
            <pc:docMk/>
            <pc:sldMk cId="3405483897" sldId="1879"/>
            <ac:inkMk id="19" creationId="{8EDE8FBB-FFC1-C347-8627-8B076A990EEF}"/>
          </ac:inkMkLst>
        </pc:inkChg>
        <pc:inkChg chg="add">
          <ac:chgData name="Wilne, Robert" userId="863fd487-5ae7-46a6-8c4e-0a9cc652a1c0" providerId="ADAL" clId="{D4479540-3C79-904F-991B-2923FDC23AF8}" dt="2021-06-24T14:20:49.214" v="1859"/>
          <ac:inkMkLst>
            <pc:docMk/>
            <pc:sldMk cId="3405483897" sldId="1879"/>
            <ac:inkMk id="20" creationId="{7FD8A065-645F-374B-BC68-63DC3385A117}"/>
          </ac:inkMkLst>
        </pc:inkChg>
        <pc:inkChg chg="add">
          <ac:chgData name="Wilne, Robert" userId="863fd487-5ae7-46a6-8c4e-0a9cc652a1c0" providerId="ADAL" clId="{D4479540-3C79-904F-991B-2923FDC23AF8}" dt="2021-06-24T14:20:53.877" v="1861"/>
          <ac:inkMkLst>
            <pc:docMk/>
            <pc:sldMk cId="3405483897" sldId="1879"/>
            <ac:inkMk id="24" creationId="{83FCDDBC-979A-904B-8EE8-42C56F5B1A44}"/>
          </ac:inkMkLst>
        </pc:inkChg>
        <pc:inkChg chg="add">
          <ac:chgData name="Wilne, Robert" userId="863fd487-5ae7-46a6-8c4e-0a9cc652a1c0" providerId="ADAL" clId="{D4479540-3C79-904F-991B-2923FDC23AF8}" dt="2021-06-24T14:20:54.135" v="1862"/>
          <ac:inkMkLst>
            <pc:docMk/>
            <pc:sldMk cId="3405483897" sldId="1879"/>
            <ac:inkMk id="25" creationId="{0438D1C1-7661-B346-B8E6-55436CF79D2E}"/>
          </ac:inkMkLst>
        </pc:inkChg>
        <pc:inkChg chg="add">
          <ac:chgData name="Wilne, Robert" userId="863fd487-5ae7-46a6-8c4e-0a9cc652a1c0" providerId="ADAL" clId="{D4479540-3C79-904F-991B-2923FDC23AF8}" dt="2021-06-24T14:20:57.185" v="1864"/>
          <ac:inkMkLst>
            <pc:docMk/>
            <pc:sldMk cId="3405483897" sldId="1879"/>
            <ac:inkMk id="27" creationId="{88E8525E-68DA-8A47-9290-9D3C2F85A2D7}"/>
          </ac:inkMkLst>
        </pc:inkChg>
        <pc:inkChg chg="add">
          <ac:chgData name="Wilne, Robert" userId="863fd487-5ae7-46a6-8c4e-0a9cc652a1c0" providerId="ADAL" clId="{D4479540-3C79-904F-991B-2923FDC23AF8}" dt="2021-06-24T14:20:57.503" v="1865"/>
          <ac:inkMkLst>
            <pc:docMk/>
            <pc:sldMk cId="3405483897" sldId="1879"/>
            <ac:inkMk id="28" creationId="{D75835A3-7FEC-DF46-8100-C79F894EC4EF}"/>
          </ac:inkMkLst>
        </pc:inkChg>
        <pc:inkChg chg="add">
          <ac:chgData name="Wilne, Robert" userId="863fd487-5ae7-46a6-8c4e-0a9cc652a1c0" providerId="ADAL" clId="{D4479540-3C79-904F-991B-2923FDC23AF8}" dt="2021-06-24T14:20:57.798" v="1866"/>
          <ac:inkMkLst>
            <pc:docMk/>
            <pc:sldMk cId="3405483897" sldId="1879"/>
            <ac:inkMk id="29" creationId="{44A05CB6-F61D-2141-A8E7-3955A037073D}"/>
          </ac:inkMkLst>
        </pc:inkChg>
        <pc:inkChg chg="add">
          <ac:chgData name="Wilne, Robert" userId="863fd487-5ae7-46a6-8c4e-0a9cc652a1c0" providerId="ADAL" clId="{D4479540-3C79-904F-991B-2923FDC23AF8}" dt="2021-06-24T14:20:58.354" v="1867"/>
          <ac:inkMkLst>
            <pc:docMk/>
            <pc:sldMk cId="3405483897" sldId="1879"/>
            <ac:inkMk id="30" creationId="{1855E25C-73C0-054D-BEFE-92F3E86CC610}"/>
          </ac:inkMkLst>
        </pc:inkChg>
        <pc:inkChg chg="add">
          <ac:chgData name="Wilne, Robert" userId="863fd487-5ae7-46a6-8c4e-0a9cc652a1c0" providerId="ADAL" clId="{D4479540-3C79-904F-991B-2923FDC23AF8}" dt="2021-06-24T14:20:59.004" v="1868"/>
          <ac:inkMkLst>
            <pc:docMk/>
            <pc:sldMk cId="3405483897" sldId="1879"/>
            <ac:inkMk id="31" creationId="{AB6054CA-FB0C-DA43-A04A-627A3D6C3E3F}"/>
          </ac:inkMkLst>
        </pc:inkChg>
        <pc:inkChg chg="add">
          <ac:chgData name="Wilne, Robert" userId="863fd487-5ae7-46a6-8c4e-0a9cc652a1c0" providerId="ADAL" clId="{D4479540-3C79-904F-991B-2923FDC23AF8}" dt="2021-06-24T14:20:59.323" v="1869"/>
          <ac:inkMkLst>
            <pc:docMk/>
            <pc:sldMk cId="3405483897" sldId="1879"/>
            <ac:inkMk id="32" creationId="{86428C55-6C3F-8646-A985-79EBC64AFB25}"/>
          </ac:inkMkLst>
        </pc:inkChg>
        <pc:inkChg chg="add">
          <ac:chgData name="Wilne, Robert" userId="863fd487-5ae7-46a6-8c4e-0a9cc652a1c0" providerId="ADAL" clId="{D4479540-3C79-904F-991B-2923FDC23AF8}" dt="2021-06-24T14:20:59.739" v="1870"/>
          <ac:inkMkLst>
            <pc:docMk/>
            <pc:sldMk cId="3405483897" sldId="1879"/>
            <ac:inkMk id="33" creationId="{BEB709A1-45DA-1746-BF68-D5BD08973C45}"/>
          </ac:inkMkLst>
        </pc:inkChg>
        <pc:inkChg chg="add">
          <ac:chgData name="Wilne, Robert" userId="863fd487-5ae7-46a6-8c4e-0a9cc652a1c0" providerId="ADAL" clId="{D4479540-3C79-904F-991B-2923FDC23AF8}" dt="2021-06-24T14:21:00.197" v="1871"/>
          <ac:inkMkLst>
            <pc:docMk/>
            <pc:sldMk cId="3405483897" sldId="1879"/>
            <ac:inkMk id="34" creationId="{340E1FB3-D53B-BE4D-BB13-95C17D244E99}"/>
          </ac:inkMkLst>
        </pc:inkChg>
        <pc:inkChg chg="add">
          <ac:chgData name="Wilne, Robert" userId="863fd487-5ae7-46a6-8c4e-0a9cc652a1c0" providerId="ADAL" clId="{D4479540-3C79-904F-991B-2923FDC23AF8}" dt="2021-06-24T14:21:00.511" v="1872"/>
          <ac:inkMkLst>
            <pc:docMk/>
            <pc:sldMk cId="3405483897" sldId="1879"/>
            <ac:inkMk id="35" creationId="{4990154B-D803-AB47-9AF9-85FC6172BA96}"/>
          </ac:inkMkLst>
        </pc:inkChg>
        <pc:inkChg chg="add">
          <ac:chgData name="Wilne, Robert" userId="863fd487-5ae7-46a6-8c4e-0a9cc652a1c0" providerId="ADAL" clId="{D4479540-3C79-904F-991B-2923FDC23AF8}" dt="2021-06-24T14:21:01.268" v="1873"/>
          <ac:inkMkLst>
            <pc:docMk/>
            <pc:sldMk cId="3405483897" sldId="1879"/>
            <ac:inkMk id="36" creationId="{A717BFE6-EC19-0E42-BDFE-43CC255798E4}"/>
          </ac:inkMkLst>
        </pc:inkChg>
        <pc:inkChg chg="add">
          <ac:chgData name="Wilne, Robert" userId="863fd487-5ae7-46a6-8c4e-0a9cc652a1c0" providerId="ADAL" clId="{D4479540-3C79-904F-991B-2923FDC23AF8}" dt="2021-06-24T14:21:01.611" v="1874"/>
          <ac:inkMkLst>
            <pc:docMk/>
            <pc:sldMk cId="3405483897" sldId="1879"/>
            <ac:inkMk id="37" creationId="{16CB3E68-1C3B-BF47-AC96-18DBAFB3D995}"/>
          </ac:inkMkLst>
        </pc:inkChg>
        <pc:inkChg chg="add">
          <ac:chgData name="Wilne, Robert" userId="863fd487-5ae7-46a6-8c4e-0a9cc652a1c0" providerId="ADAL" clId="{D4479540-3C79-904F-991B-2923FDC23AF8}" dt="2021-06-24T14:21:02.422" v="1875"/>
          <ac:inkMkLst>
            <pc:docMk/>
            <pc:sldMk cId="3405483897" sldId="1879"/>
            <ac:inkMk id="38" creationId="{DBA58AC1-BBE7-824B-A6F7-6C490038BC25}"/>
          </ac:inkMkLst>
        </pc:inkChg>
        <pc:inkChg chg="add">
          <ac:chgData name="Wilne, Robert" userId="863fd487-5ae7-46a6-8c4e-0a9cc652a1c0" providerId="ADAL" clId="{D4479540-3C79-904F-991B-2923FDC23AF8}" dt="2021-06-24T14:21:03.009" v="1876"/>
          <ac:inkMkLst>
            <pc:docMk/>
            <pc:sldMk cId="3405483897" sldId="1879"/>
            <ac:inkMk id="39" creationId="{1B8B1F82-9B44-7D49-AFE2-E93E15709B50}"/>
          </ac:inkMkLst>
        </pc:inkChg>
        <pc:inkChg chg="add">
          <ac:chgData name="Wilne, Robert" userId="863fd487-5ae7-46a6-8c4e-0a9cc652a1c0" providerId="ADAL" clId="{D4479540-3C79-904F-991B-2923FDC23AF8}" dt="2021-06-24T14:21:08.067" v="1878"/>
          <ac:inkMkLst>
            <pc:docMk/>
            <pc:sldMk cId="3405483897" sldId="1879"/>
            <ac:inkMk id="44" creationId="{3178F1E4-2645-0248-AEC2-7F7470D6C61D}"/>
          </ac:inkMkLst>
        </pc:inkChg>
        <pc:inkChg chg="add">
          <ac:chgData name="Wilne, Robert" userId="863fd487-5ae7-46a6-8c4e-0a9cc652a1c0" providerId="ADAL" clId="{D4479540-3C79-904F-991B-2923FDC23AF8}" dt="2021-06-24T14:21:08.303" v="1879"/>
          <ac:inkMkLst>
            <pc:docMk/>
            <pc:sldMk cId="3405483897" sldId="1879"/>
            <ac:inkMk id="45" creationId="{EEC8C054-088C-FA40-A491-9CCD357CBA27}"/>
          </ac:inkMkLst>
        </pc:inkChg>
        <pc:inkChg chg="add">
          <ac:chgData name="Wilne, Robert" userId="863fd487-5ae7-46a6-8c4e-0a9cc652a1c0" providerId="ADAL" clId="{D4479540-3C79-904F-991B-2923FDC23AF8}" dt="2021-06-24T14:21:08.524" v="1880"/>
          <ac:inkMkLst>
            <pc:docMk/>
            <pc:sldMk cId="3405483897" sldId="1879"/>
            <ac:inkMk id="46" creationId="{7E39B630-F149-C347-9E22-DFCDB6204959}"/>
          </ac:inkMkLst>
        </pc:inkChg>
        <pc:inkChg chg="add">
          <ac:chgData name="Wilne, Robert" userId="863fd487-5ae7-46a6-8c4e-0a9cc652a1c0" providerId="ADAL" clId="{D4479540-3C79-904F-991B-2923FDC23AF8}" dt="2021-06-24T14:21:08.741" v="1881"/>
          <ac:inkMkLst>
            <pc:docMk/>
            <pc:sldMk cId="3405483897" sldId="1879"/>
            <ac:inkMk id="47" creationId="{4A578A82-C583-154C-8E71-885CFEF1163F}"/>
          </ac:inkMkLst>
        </pc:inkChg>
        <pc:inkChg chg="add">
          <ac:chgData name="Wilne, Robert" userId="863fd487-5ae7-46a6-8c4e-0a9cc652a1c0" providerId="ADAL" clId="{D4479540-3C79-904F-991B-2923FDC23AF8}" dt="2021-06-24T14:21:08.993" v="1882"/>
          <ac:inkMkLst>
            <pc:docMk/>
            <pc:sldMk cId="3405483897" sldId="1879"/>
            <ac:inkMk id="48" creationId="{0E0F4494-D11F-1D40-A8A8-CED837C086D3}"/>
          </ac:inkMkLst>
        </pc:inkChg>
        <pc:inkChg chg="add">
          <ac:chgData name="Wilne, Robert" userId="863fd487-5ae7-46a6-8c4e-0a9cc652a1c0" providerId="ADAL" clId="{D4479540-3C79-904F-991B-2923FDC23AF8}" dt="2021-06-24T14:21:09.752" v="1883"/>
          <ac:inkMkLst>
            <pc:docMk/>
            <pc:sldMk cId="3405483897" sldId="1879"/>
            <ac:inkMk id="49" creationId="{B16B81A3-91B0-6947-8BD5-825A847DCB51}"/>
          </ac:inkMkLst>
        </pc:inkChg>
        <pc:inkChg chg="add">
          <ac:chgData name="Wilne, Robert" userId="863fd487-5ae7-46a6-8c4e-0a9cc652a1c0" providerId="ADAL" clId="{D4479540-3C79-904F-991B-2923FDC23AF8}" dt="2021-06-24T14:21:10.183" v="1884"/>
          <ac:inkMkLst>
            <pc:docMk/>
            <pc:sldMk cId="3405483897" sldId="1879"/>
            <ac:inkMk id="50" creationId="{692E3F8B-E792-E542-90FE-CDC1ABC2B4F2}"/>
          </ac:inkMkLst>
        </pc:inkChg>
        <pc:inkChg chg="add">
          <ac:chgData name="Wilne, Robert" userId="863fd487-5ae7-46a6-8c4e-0a9cc652a1c0" providerId="ADAL" clId="{D4479540-3C79-904F-991B-2923FDC23AF8}" dt="2021-06-24T14:21:10.797" v="1885"/>
          <ac:inkMkLst>
            <pc:docMk/>
            <pc:sldMk cId="3405483897" sldId="1879"/>
            <ac:inkMk id="51" creationId="{C44C1C30-613E-1148-894F-C6C9E541FC5B}"/>
          </ac:inkMkLst>
        </pc:inkChg>
        <pc:inkChg chg="add">
          <ac:chgData name="Wilne, Robert" userId="863fd487-5ae7-46a6-8c4e-0a9cc652a1c0" providerId="ADAL" clId="{D4479540-3C79-904F-991B-2923FDC23AF8}" dt="2021-06-24T14:21:20.240" v="1887"/>
          <ac:inkMkLst>
            <pc:docMk/>
            <pc:sldMk cId="3405483897" sldId="1879"/>
            <ac:inkMk id="53" creationId="{57F0933E-C6D6-F248-BA81-B366EE0F20DF}"/>
          </ac:inkMkLst>
        </pc:inkChg>
        <pc:inkChg chg="add">
          <ac:chgData name="Wilne, Robert" userId="863fd487-5ae7-46a6-8c4e-0a9cc652a1c0" providerId="ADAL" clId="{D4479540-3C79-904F-991B-2923FDC23AF8}" dt="2021-06-24T14:21:20.559" v="1888"/>
          <ac:inkMkLst>
            <pc:docMk/>
            <pc:sldMk cId="3405483897" sldId="1879"/>
            <ac:inkMk id="54" creationId="{D8F28F51-D454-0240-8646-2C2B5919B513}"/>
          </ac:inkMkLst>
        </pc:inkChg>
        <pc:inkChg chg="add">
          <ac:chgData name="Wilne, Robert" userId="863fd487-5ae7-46a6-8c4e-0a9cc652a1c0" providerId="ADAL" clId="{D4479540-3C79-904F-991B-2923FDC23AF8}" dt="2021-06-24T14:21:20.926" v="1889"/>
          <ac:inkMkLst>
            <pc:docMk/>
            <pc:sldMk cId="3405483897" sldId="1879"/>
            <ac:inkMk id="55" creationId="{8909127F-8B9D-0D40-9C63-110C137BCD6C}"/>
          </ac:inkMkLst>
        </pc:inkChg>
        <pc:inkChg chg="add">
          <ac:chgData name="Wilne, Robert" userId="863fd487-5ae7-46a6-8c4e-0a9cc652a1c0" providerId="ADAL" clId="{D4479540-3C79-904F-991B-2923FDC23AF8}" dt="2021-06-24T14:21:21.260" v="1890"/>
          <ac:inkMkLst>
            <pc:docMk/>
            <pc:sldMk cId="3405483897" sldId="1879"/>
            <ac:inkMk id="56" creationId="{296B3AAE-4A02-7743-B474-E9F11ACFF75F}"/>
          </ac:inkMkLst>
        </pc:inkChg>
        <pc:inkChg chg="add">
          <ac:chgData name="Wilne, Robert" userId="863fd487-5ae7-46a6-8c4e-0a9cc652a1c0" providerId="ADAL" clId="{D4479540-3C79-904F-991B-2923FDC23AF8}" dt="2021-06-24T14:21:21.545" v="1891"/>
          <ac:inkMkLst>
            <pc:docMk/>
            <pc:sldMk cId="3405483897" sldId="1879"/>
            <ac:inkMk id="57" creationId="{1321F9EA-8E83-C64A-BA2D-AA68C98ACD14}"/>
          </ac:inkMkLst>
        </pc:inkChg>
        <pc:inkChg chg="add">
          <ac:chgData name="Wilne, Robert" userId="863fd487-5ae7-46a6-8c4e-0a9cc652a1c0" providerId="ADAL" clId="{D4479540-3C79-904F-991B-2923FDC23AF8}" dt="2021-06-24T14:21:21.987" v="1892"/>
          <ac:inkMkLst>
            <pc:docMk/>
            <pc:sldMk cId="3405483897" sldId="1879"/>
            <ac:inkMk id="58" creationId="{6CD608FD-512E-1C46-8736-4F522DBA85BB}"/>
          </ac:inkMkLst>
        </pc:inkChg>
        <pc:inkChg chg="add">
          <ac:chgData name="Wilne, Robert" userId="863fd487-5ae7-46a6-8c4e-0a9cc652a1c0" providerId="ADAL" clId="{D4479540-3C79-904F-991B-2923FDC23AF8}" dt="2021-06-24T14:21:22.381" v="1893"/>
          <ac:inkMkLst>
            <pc:docMk/>
            <pc:sldMk cId="3405483897" sldId="1879"/>
            <ac:inkMk id="59" creationId="{E319C21F-3202-FD44-B652-EAE6A1ED908C}"/>
          </ac:inkMkLst>
        </pc:inkChg>
        <pc:inkChg chg="add">
          <ac:chgData name="Wilne, Robert" userId="863fd487-5ae7-46a6-8c4e-0a9cc652a1c0" providerId="ADAL" clId="{D4479540-3C79-904F-991B-2923FDC23AF8}" dt="2021-06-24T14:21:22.811" v="1894"/>
          <ac:inkMkLst>
            <pc:docMk/>
            <pc:sldMk cId="3405483897" sldId="1879"/>
            <ac:inkMk id="60" creationId="{88667262-1B64-AC42-9907-07050022F02E}"/>
          </ac:inkMkLst>
        </pc:inkChg>
        <pc:inkChg chg="add">
          <ac:chgData name="Wilne, Robert" userId="863fd487-5ae7-46a6-8c4e-0a9cc652a1c0" providerId="ADAL" clId="{D4479540-3C79-904F-991B-2923FDC23AF8}" dt="2021-06-24T14:21:23.050" v="1895"/>
          <ac:inkMkLst>
            <pc:docMk/>
            <pc:sldMk cId="3405483897" sldId="1879"/>
            <ac:inkMk id="61" creationId="{3C986E95-A330-EA42-88AB-9819A2D7A5FF}"/>
          </ac:inkMkLst>
        </pc:inkChg>
        <pc:inkChg chg="add">
          <ac:chgData name="Wilne, Robert" userId="863fd487-5ae7-46a6-8c4e-0a9cc652a1c0" providerId="ADAL" clId="{D4479540-3C79-904F-991B-2923FDC23AF8}" dt="2021-06-24T14:21:42.791" v="1897"/>
          <ac:inkMkLst>
            <pc:docMk/>
            <pc:sldMk cId="3405483897" sldId="1879"/>
            <ac:inkMk id="24576" creationId="{A2E0BEBA-FBD5-0642-BC2D-B934B739FA77}"/>
          </ac:inkMkLst>
        </pc:inkChg>
        <pc:inkChg chg="add">
          <ac:chgData name="Wilne, Robert" userId="863fd487-5ae7-46a6-8c4e-0a9cc652a1c0" providerId="ADAL" clId="{D4479540-3C79-904F-991B-2923FDC23AF8}" dt="2021-06-24T14:21:43.159" v="1898"/>
          <ac:inkMkLst>
            <pc:docMk/>
            <pc:sldMk cId="3405483897" sldId="1879"/>
            <ac:inkMk id="24577" creationId="{52719B0A-BAAC-3145-BF28-EBE3EF054318}"/>
          </ac:inkMkLst>
        </pc:inkChg>
        <pc:inkChg chg="add">
          <ac:chgData name="Wilne, Robert" userId="863fd487-5ae7-46a6-8c4e-0a9cc652a1c0" providerId="ADAL" clId="{D4479540-3C79-904F-991B-2923FDC23AF8}" dt="2021-06-24T14:21:43.534" v="1899"/>
          <ac:inkMkLst>
            <pc:docMk/>
            <pc:sldMk cId="3405483897" sldId="1879"/>
            <ac:inkMk id="24579" creationId="{D3BB1502-0626-1D4F-8322-DEB482AC8EBA}"/>
          </ac:inkMkLst>
        </pc:inkChg>
        <pc:inkChg chg="add">
          <ac:chgData name="Wilne, Robert" userId="863fd487-5ae7-46a6-8c4e-0a9cc652a1c0" providerId="ADAL" clId="{D4479540-3C79-904F-991B-2923FDC23AF8}" dt="2021-06-24T14:21:44.043" v="1900"/>
          <ac:inkMkLst>
            <pc:docMk/>
            <pc:sldMk cId="3405483897" sldId="1879"/>
            <ac:inkMk id="24580" creationId="{6548BA29-136D-944D-8DC5-D15A9030B9A6}"/>
          </ac:inkMkLst>
        </pc:inkChg>
        <pc:inkChg chg="add">
          <ac:chgData name="Wilne, Robert" userId="863fd487-5ae7-46a6-8c4e-0a9cc652a1c0" providerId="ADAL" clId="{D4479540-3C79-904F-991B-2923FDC23AF8}" dt="2021-06-24T14:21:44.474" v="1901"/>
          <ac:inkMkLst>
            <pc:docMk/>
            <pc:sldMk cId="3405483897" sldId="1879"/>
            <ac:inkMk id="24581" creationId="{2B895F20-5B93-F14A-873E-5EDDAF95C89C}"/>
          </ac:inkMkLst>
        </pc:inkChg>
        <pc:inkChg chg="add">
          <ac:chgData name="Wilne, Robert" userId="863fd487-5ae7-46a6-8c4e-0a9cc652a1c0" providerId="ADAL" clId="{D4479540-3C79-904F-991B-2923FDC23AF8}" dt="2021-06-24T14:21:44.911" v="1902"/>
          <ac:inkMkLst>
            <pc:docMk/>
            <pc:sldMk cId="3405483897" sldId="1879"/>
            <ac:inkMk id="24582" creationId="{FF18CA3A-D99C-8E4F-81BA-8A9D17C246D0}"/>
          </ac:inkMkLst>
        </pc:inkChg>
        <pc:inkChg chg="add">
          <ac:chgData name="Wilne, Robert" userId="863fd487-5ae7-46a6-8c4e-0a9cc652a1c0" providerId="ADAL" clId="{D4479540-3C79-904F-991B-2923FDC23AF8}" dt="2021-06-24T14:21:45.268" v="1903"/>
          <ac:inkMkLst>
            <pc:docMk/>
            <pc:sldMk cId="3405483897" sldId="1879"/>
            <ac:inkMk id="24583" creationId="{29FFB415-0366-D44E-BC4F-B5E8A93CAD43}"/>
          </ac:inkMkLst>
        </pc:inkChg>
        <pc:inkChg chg="add">
          <ac:chgData name="Wilne, Robert" userId="863fd487-5ae7-46a6-8c4e-0a9cc652a1c0" providerId="ADAL" clId="{D4479540-3C79-904F-991B-2923FDC23AF8}" dt="2021-06-24T14:21:45.509" v="1904"/>
          <ac:inkMkLst>
            <pc:docMk/>
            <pc:sldMk cId="3405483897" sldId="1879"/>
            <ac:inkMk id="24584" creationId="{060B07C9-ED12-3A48-B3BD-7005606ACDB6}"/>
          </ac:inkMkLst>
        </pc:inkChg>
        <pc:inkChg chg="add">
          <ac:chgData name="Wilne, Robert" userId="863fd487-5ae7-46a6-8c4e-0a9cc652a1c0" providerId="ADAL" clId="{D4479540-3C79-904F-991B-2923FDC23AF8}" dt="2021-06-24T14:21:46.021" v="1905"/>
          <ac:inkMkLst>
            <pc:docMk/>
            <pc:sldMk cId="3405483897" sldId="1879"/>
            <ac:inkMk id="24585" creationId="{E4B094E0-3406-7F4B-B569-DBF08F6B8EC9}"/>
          </ac:inkMkLst>
        </pc:inkChg>
        <pc:inkChg chg="add">
          <ac:chgData name="Wilne, Robert" userId="863fd487-5ae7-46a6-8c4e-0a9cc652a1c0" providerId="ADAL" clId="{D4479540-3C79-904F-991B-2923FDC23AF8}" dt="2021-06-24T14:21:46.273" v="1906"/>
          <ac:inkMkLst>
            <pc:docMk/>
            <pc:sldMk cId="3405483897" sldId="1879"/>
            <ac:inkMk id="24586" creationId="{4E520751-FECE-1F44-8E32-893CDB34E452}"/>
          </ac:inkMkLst>
        </pc:inkChg>
        <pc:inkChg chg="add">
          <ac:chgData name="Wilne, Robert" userId="863fd487-5ae7-46a6-8c4e-0a9cc652a1c0" providerId="ADAL" clId="{D4479540-3C79-904F-991B-2923FDC23AF8}" dt="2021-06-24T14:21:46.641" v="1907"/>
          <ac:inkMkLst>
            <pc:docMk/>
            <pc:sldMk cId="3405483897" sldId="1879"/>
            <ac:inkMk id="24587" creationId="{1414EC19-2F2D-624D-A131-AA38C36813EE}"/>
          </ac:inkMkLst>
        </pc:inkChg>
        <pc:inkChg chg="add">
          <ac:chgData name="Wilne, Robert" userId="863fd487-5ae7-46a6-8c4e-0a9cc652a1c0" providerId="ADAL" clId="{D4479540-3C79-904F-991B-2923FDC23AF8}" dt="2021-06-24T14:21:47.152" v="1908"/>
          <ac:inkMkLst>
            <pc:docMk/>
            <pc:sldMk cId="3405483897" sldId="1879"/>
            <ac:inkMk id="24588" creationId="{D156A471-DC91-594C-896F-60A388C616C9}"/>
          </ac:inkMkLst>
        </pc:inkChg>
        <pc:inkChg chg="add">
          <ac:chgData name="Wilne, Robert" userId="863fd487-5ae7-46a6-8c4e-0a9cc652a1c0" providerId="ADAL" clId="{D4479540-3C79-904F-991B-2923FDC23AF8}" dt="2021-06-24T14:21:47.630" v="1909"/>
          <ac:inkMkLst>
            <pc:docMk/>
            <pc:sldMk cId="3405483897" sldId="1879"/>
            <ac:inkMk id="24589" creationId="{5D623D0D-C97F-754B-9B6A-04D9301C3A5D}"/>
          </ac:inkMkLst>
        </pc:inkChg>
        <pc:inkChg chg="add">
          <ac:chgData name="Wilne, Robert" userId="863fd487-5ae7-46a6-8c4e-0a9cc652a1c0" providerId="ADAL" clId="{D4479540-3C79-904F-991B-2923FDC23AF8}" dt="2021-06-24T14:21:47.898" v="1910"/>
          <ac:inkMkLst>
            <pc:docMk/>
            <pc:sldMk cId="3405483897" sldId="1879"/>
            <ac:inkMk id="24590" creationId="{14CCE1B3-A478-314F-8B95-8E613FB94292}"/>
          </ac:inkMkLst>
        </pc:inkChg>
        <pc:inkChg chg="add">
          <ac:chgData name="Wilne, Robert" userId="863fd487-5ae7-46a6-8c4e-0a9cc652a1c0" providerId="ADAL" clId="{D4479540-3C79-904F-991B-2923FDC23AF8}" dt="2021-06-24T14:21:48.149" v="1911"/>
          <ac:inkMkLst>
            <pc:docMk/>
            <pc:sldMk cId="3405483897" sldId="1879"/>
            <ac:inkMk id="24591" creationId="{24181363-EDAE-4A43-98CB-98F5D1776E93}"/>
          </ac:inkMkLst>
        </pc:inkChg>
        <pc:inkChg chg="add">
          <ac:chgData name="Wilne, Robert" userId="863fd487-5ae7-46a6-8c4e-0a9cc652a1c0" providerId="ADAL" clId="{D4479540-3C79-904F-991B-2923FDC23AF8}" dt="2021-06-24T14:21:48.404" v="1912"/>
          <ac:inkMkLst>
            <pc:docMk/>
            <pc:sldMk cId="3405483897" sldId="1879"/>
            <ac:inkMk id="24592" creationId="{350D7713-B82A-BF48-94F1-7F00B39EFB67}"/>
          </ac:inkMkLst>
        </pc:inkChg>
        <pc:inkChg chg="add">
          <ac:chgData name="Wilne, Robert" userId="863fd487-5ae7-46a6-8c4e-0a9cc652a1c0" providerId="ADAL" clId="{D4479540-3C79-904F-991B-2923FDC23AF8}" dt="2021-06-24T14:21:51.191" v="1914"/>
          <ac:inkMkLst>
            <pc:docMk/>
            <pc:sldMk cId="3405483897" sldId="1879"/>
            <ac:inkMk id="24594" creationId="{453D0141-1049-4345-AC24-B27CF347F65A}"/>
          </ac:inkMkLst>
        </pc:inkChg>
        <pc:inkChg chg="add">
          <ac:chgData name="Wilne, Robert" userId="863fd487-5ae7-46a6-8c4e-0a9cc652a1c0" providerId="ADAL" clId="{D4479540-3C79-904F-991B-2923FDC23AF8}" dt="2021-06-24T14:21:52.251" v="1915"/>
          <ac:inkMkLst>
            <pc:docMk/>
            <pc:sldMk cId="3405483897" sldId="1879"/>
            <ac:inkMk id="24595" creationId="{EE111BB8-1111-B243-A4DD-F5262EE357E2}"/>
          </ac:inkMkLst>
        </pc:inkChg>
        <pc:inkChg chg="add">
          <ac:chgData name="Wilne, Robert" userId="863fd487-5ae7-46a6-8c4e-0a9cc652a1c0" providerId="ADAL" clId="{D4479540-3C79-904F-991B-2923FDC23AF8}" dt="2021-06-24T14:21:54.297" v="1916"/>
          <ac:inkMkLst>
            <pc:docMk/>
            <pc:sldMk cId="3405483897" sldId="1879"/>
            <ac:inkMk id="24596" creationId="{C0FECA5E-C9B1-6D46-BB4F-C0113FABD0CC}"/>
          </ac:inkMkLst>
        </pc:inkChg>
        <pc:inkChg chg="add">
          <ac:chgData name="Wilne, Robert" userId="863fd487-5ae7-46a6-8c4e-0a9cc652a1c0" providerId="ADAL" clId="{D4479540-3C79-904F-991B-2923FDC23AF8}" dt="2021-06-24T14:21:54.583" v="1917"/>
          <ac:inkMkLst>
            <pc:docMk/>
            <pc:sldMk cId="3405483897" sldId="1879"/>
            <ac:inkMk id="24597" creationId="{BE96B96F-DEBB-1445-AA07-93CAD7F249A2}"/>
          </ac:inkMkLst>
        </pc:inkChg>
        <pc:inkChg chg="add">
          <ac:chgData name="Wilne, Robert" userId="863fd487-5ae7-46a6-8c4e-0a9cc652a1c0" providerId="ADAL" clId="{D4479540-3C79-904F-991B-2923FDC23AF8}" dt="2021-06-24T14:21:54.815" v="1918"/>
          <ac:inkMkLst>
            <pc:docMk/>
            <pc:sldMk cId="3405483897" sldId="1879"/>
            <ac:inkMk id="24598" creationId="{68408D22-365D-AF4C-9034-E7DE81EC5B6C}"/>
          </ac:inkMkLst>
        </pc:inkChg>
        <pc:inkChg chg="add">
          <ac:chgData name="Wilne, Robert" userId="863fd487-5ae7-46a6-8c4e-0a9cc652a1c0" providerId="ADAL" clId="{D4479540-3C79-904F-991B-2923FDC23AF8}" dt="2021-06-24T14:21:55.051" v="1919"/>
          <ac:inkMkLst>
            <pc:docMk/>
            <pc:sldMk cId="3405483897" sldId="1879"/>
            <ac:inkMk id="24599" creationId="{7BAAABC6-9375-7746-9823-AA6E4A9DD014}"/>
          </ac:inkMkLst>
        </pc:inkChg>
        <pc:inkChg chg="add">
          <ac:chgData name="Wilne, Robert" userId="863fd487-5ae7-46a6-8c4e-0a9cc652a1c0" providerId="ADAL" clId="{D4479540-3C79-904F-991B-2923FDC23AF8}" dt="2021-06-24T14:21:55.673" v="1920"/>
          <ac:inkMkLst>
            <pc:docMk/>
            <pc:sldMk cId="3405483897" sldId="1879"/>
            <ac:inkMk id="24600" creationId="{4E5152D7-5A68-0741-877B-5958AAF8E089}"/>
          </ac:inkMkLst>
        </pc:inkChg>
        <pc:inkChg chg="add">
          <ac:chgData name="Wilne, Robert" userId="863fd487-5ae7-46a6-8c4e-0a9cc652a1c0" providerId="ADAL" clId="{D4479540-3C79-904F-991B-2923FDC23AF8}" dt="2021-06-24T14:22:13.341" v="1922"/>
          <ac:inkMkLst>
            <pc:docMk/>
            <pc:sldMk cId="3405483897" sldId="1879"/>
            <ac:inkMk id="24602" creationId="{0EDE03F8-EA29-D343-8ED3-784C8C60D24A}"/>
          </ac:inkMkLst>
        </pc:inkChg>
        <pc:inkChg chg="add">
          <ac:chgData name="Wilne, Robert" userId="863fd487-5ae7-46a6-8c4e-0a9cc652a1c0" providerId="ADAL" clId="{D4479540-3C79-904F-991B-2923FDC23AF8}" dt="2021-06-24T14:22:13.839" v="1923"/>
          <ac:inkMkLst>
            <pc:docMk/>
            <pc:sldMk cId="3405483897" sldId="1879"/>
            <ac:inkMk id="24603" creationId="{21D6C69B-4AC4-6148-9ABA-4B03E6F4FA16}"/>
          </ac:inkMkLst>
        </pc:inkChg>
        <pc:inkChg chg="add">
          <ac:chgData name="Wilne, Robert" userId="863fd487-5ae7-46a6-8c4e-0a9cc652a1c0" providerId="ADAL" clId="{D4479540-3C79-904F-991B-2923FDC23AF8}" dt="2021-06-24T14:22:14.080" v="1924"/>
          <ac:inkMkLst>
            <pc:docMk/>
            <pc:sldMk cId="3405483897" sldId="1879"/>
            <ac:inkMk id="24604" creationId="{3772DC52-AF53-BD43-823E-3ABEC552B0EA}"/>
          </ac:inkMkLst>
        </pc:inkChg>
        <pc:inkChg chg="add">
          <ac:chgData name="Wilne, Robert" userId="863fd487-5ae7-46a6-8c4e-0a9cc652a1c0" providerId="ADAL" clId="{D4479540-3C79-904F-991B-2923FDC23AF8}" dt="2021-06-24T14:22:14.336" v="1925"/>
          <ac:inkMkLst>
            <pc:docMk/>
            <pc:sldMk cId="3405483897" sldId="1879"/>
            <ac:inkMk id="24605" creationId="{934610D1-5363-844A-9107-C51405E89013}"/>
          </ac:inkMkLst>
        </pc:inkChg>
        <pc:inkChg chg="add">
          <ac:chgData name="Wilne, Robert" userId="863fd487-5ae7-46a6-8c4e-0a9cc652a1c0" providerId="ADAL" clId="{D4479540-3C79-904F-991B-2923FDC23AF8}" dt="2021-06-24T14:22:14.580" v="1926"/>
          <ac:inkMkLst>
            <pc:docMk/>
            <pc:sldMk cId="3405483897" sldId="1879"/>
            <ac:inkMk id="24606" creationId="{764EF93F-A85F-9D44-8DF5-AB08902B7367}"/>
          </ac:inkMkLst>
        </pc:inkChg>
        <pc:inkChg chg="add">
          <ac:chgData name="Wilne, Robert" userId="863fd487-5ae7-46a6-8c4e-0a9cc652a1c0" providerId="ADAL" clId="{D4479540-3C79-904F-991B-2923FDC23AF8}" dt="2021-06-24T14:22:14.805" v="1927"/>
          <ac:inkMkLst>
            <pc:docMk/>
            <pc:sldMk cId="3405483897" sldId="1879"/>
            <ac:inkMk id="24607" creationId="{73C18765-399C-DA47-A99D-B415F078B2C7}"/>
          </ac:inkMkLst>
        </pc:inkChg>
        <pc:inkChg chg="add">
          <ac:chgData name="Wilne, Robert" userId="863fd487-5ae7-46a6-8c4e-0a9cc652a1c0" providerId="ADAL" clId="{D4479540-3C79-904F-991B-2923FDC23AF8}" dt="2021-06-24T14:22:15.034" v="1928"/>
          <ac:inkMkLst>
            <pc:docMk/>
            <pc:sldMk cId="3405483897" sldId="1879"/>
            <ac:inkMk id="24608" creationId="{EA5803C2-AACC-8245-9D1B-0F28E62CF2FE}"/>
          </ac:inkMkLst>
        </pc:inkChg>
        <pc:inkChg chg="add">
          <ac:chgData name="Wilne, Robert" userId="863fd487-5ae7-46a6-8c4e-0a9cc652a1c0" providerId="ADAL" clId="{D4479540-3C79-904F-991B-2923FDC23AF8}" dt="2021-06-24T14:22:15.289" v="1929"/>
          <ac:inkMkLst>
            <pc:docMk/>
            <pc:sldMk cId="3405483897" sldId="1879"/>
            <ac:inkMk id="24609" creationId="{79B83BBA-3DF9-524C-B0C7-CC70662E603E}"/>
          </ac:inkMkLst>
        </pc:inkChg>
        <pc:inkChg chg="add">
          <ac:chgData name="Wilne, Robert" userId="863fd487-5ae7-46a6-8c4e-0a9cc652a1c0" providerId="ADAL" clId="{D4479540-3C79-904F-991B-2923FDC23AF8}" dt="2021-06-24T14:22:15.767" v="1930"/>
          <ac:inkMkLst>
            <pc:docMk/>
            <pc:sldMk cId="3405483897" sldId="1879"/>
            <ac:inkMk id="24610" creationId="{9CAC1079-B7CB-564F-8138-D65AE029EEF0}"/>
          </ac:inkMkLst>
        </pc:inkChg>
        <pc:inkChg chg="add">
          <ac:chgData name="Wilne, Robert" userId="863fd487-5ae7-46a6-8c4e-0a9cc652a1c0" providerId="ADAL" clId="{D4479540-3C79-904F-991B-2923FDC23AF8}" dt="2021-06-24T14:22:16.371" v="1931"/>
          <ac:inkMkLst>
            <pc:docMk/>
            <pc:sldMk cId="3405483897" sldId="1879"/>
            <ac:inkMk id="24611" creationId="{6FB63AD4-837F-704D-A901-DF2DC300ADEF}"/>
          </ac:inkMkLst>
        </pc:inkChg>
        <pc:inkChg chg="add">
          <ac:chgData name="Wilne, Robert" userId="863fd487-5ae7-46a6-8c4e-0a9cc652a1c0" providerId="ADAL" clId="{D4479540-3C79-904F-991B-2923FDC23AF8}" dt="2021-06-24T14:22:18.121" v="1933"/>
          <ac:inkMkLst>
            <pc:docMk/>
            <pc:sldMk cId="3405483897" sldId="1879"/>
            <ac:inkMk id="24613" creationId="{E5DCB0B4-E8A1-F147-872D-9E972C555E18}"/>
          </ac:inkMkLst>
        </pc:inkChg>
        <pc:inkChg chg="add">
          <ac:chgData name="Wilne, Robert" userId="863fd487-5ae7-46a6-8c4e-0a9cc652a1c0" providerId="ADAL" clId="{D4479540-3C79-904F-991B-2923FDC23AF8}" dt="2021-06-24T14:22:18.510" v="1934"/>
          <ac:inkMkLst>
            <pc:docMk/>
            <pc:sldMk cId="3405483897" sldId="1879"/>
            <ac:inkMk id="24614" creationId="{7771EDDE-1D57-AF45-9403-F40932CE011B}"/>
          </ac:inkMkLst>
        </pc:inkChg>
        <pc:inkChg chg="add">
          <ac:chgData name="Wilne, Robert" userId="863fd487-5ae7-46a6-8c4e-0a9cc652a1c0" providerId="ADAL" clId="{D4479540-3C79-904F-991B-2923FDC23AF8}" dt="2021-06-24T14:22:18.808" v="1935"/>
          <ac:inkMkLst>
            <pc:docMk/>
            <pc:sldMk cId="3405483897" sldId="1879"/>
            <ac:inkMk id="24615" creationId="{6817FAA4-87AC-5643-AF64-969BBB65F949}"/>
          </ac:inkMkLst>
        </pc:inkChg>
        <pc:inkChg chg="add">
          <ac:chgData name="Wilne, Robert" userId="863fd487-5ae7-46a6-8c4e-0a9cc652a1c0" providerId="ADAL" clId="{D4479540-3C79-904F-991B-2923FDC23AF8}" dt="2021-06-24T14:22:19.030" v="1936"/>
          <ac:inkMkLst>
            <pc:docMk/>
            <pc:sldMk cId="3405483897" sldId="1879"/>
            <ac:inkMk id="24616" creationId="{DF213C7A-16DA-1842-8B20-4FB028220627}"/>
          </ac:inkMkLst>
        </pc:inkChg>
        <pc:inkChg chg="add">
          <ac:chgData name="Wilne, Robert" userId="863fd487-5ae7-46a6-8c4e-0a9cc652a1c0" providerId="ADAL" clId="{D4479540-3C79-904F-991B-2923FDC23AF8}" dt="2021-06-24T14:22:20.207" v="1938"/>
          <ac:inkMkLst>
            <pc:docMk/>
            <pc:sldMk cId="3405483897" sldId="1879"/>
            <ac:inkMk id="24618" creationId="{D4845017-D212-5D4F-806B-CF619CC4A662}"/>
          </ac:inkMkLst>
        </pc:inkChg>
        <pc:inkChg chg="add">
          <ac:chgData name="Wilne, Robert" userId="863fd487-5ae7-46a6-8c4e-0a9cc652a1c0" providerId="ADAL" clId="{D4479540-3C79-904F-991B-2923FDC23AF8}" dt="2021-06-24T14:22:20.491" v="1939"/>
          <ac:inkMkLst>
            <pc:docMk/>
            <pc:sldMk cId="3405483897" sldId="1879"/>
            <ac:inkMk id="24619" creationId="{A1EDB56A-0648-4D4C-B6BB-68CA785AB1A9}"/>
          </ac:inkMkLst>
        </pc:inkChg>
        <pc:inkChg chg="add">
          <ac:chgData name="Wilne, Robert" userId="863fd487-5ae7-46a6-8c4e-0a9cc652a1c0" providerId="ADAL" clId="{D4479540-3C79-904F-991B-2923FDC23AF8}" dt="2021-06-24T14:22:20.748" v="1940"/>
          <ac:inkMkLst>
            <pc:docMk/>
            <pc:sldMk cId="3405483897" sldId="1879"/>
            <ac:inkMk id="24620" creationId="{F62D025E-7920-2544-A4EE-34CA7A9290BC}"/>
          </ac:inkMkLst>
        </pc:inkChg>
        <pc:inkChg chg="add">
          <ac:chgData name="Wilne, Robert" userId="863fd487-5ae7-46a6-8c4e-0a9cc652a1c0" providerId="ADAL" clId="{D4479540-3C79-904F-991B-2923FDC23AF8}" dt="2021-06-24T14:22:27.149" v="1942"/>
          <ac:inkMkLst>
            <pc:docMk/>
            <pc:sldMk cId="3405483897" sldId="1879"/>
            <ac:inkMk id="24622" creationId="{AC669C8E-1A36-054A-9D7D-EA7AE248FACE}"/>
          </ac:inkMkLst>
        </pc:inkChg>
        <pc:inkChg chg="add">
          <ac:chgData name="Wilne, Robert" userId="863fd487-5ae7-46a6-8c4e-0a9cc652a1c0" providerId="ADAL" clId="{D4479540-3C79-904F-991B-2923FDC23AF8}" dt="2021-06-24T14:22:27.494" v="1943"/>
          <ac:inkMkLst>
            <pc:docMk/>
            <pc:sldMk cId="3405483897" sldId="1879"/>
            <ac:inkMk id="24623" creationId="{4948949F-4872-F744-985B-35F86C41583D}"/>
          </ac:inkMkLst>
        </pc:inkChg>
        <pc:inkChg chg="add">
          <ac:chgData name="Wilne, Robert" userId="863fd487-5ae7-46a6-8c4e-0a9cc652a1c0" providerId="ADAL" clId="{D4479540-3C79-904F-991B-2923FDC23AF8}" dt="2021-06-24T14:22:27.789" v="1944"/>
          <ac:inkMkLst>
            <pc:docMk/>
            <pc:sldMk cId="3405483897" sldId="1879"/>
            <ac:inkMk id="24624" creationId="{7A39F7E6-B482-0144-8164-FBA650BEBD7D}"/>
          </ac:inkMkLst>
        </pc:inkChg>
        <pc:inkChg chg="add">
          <ac:chgData name="Wilne, Robert" userId="863fd487-5ae7-46a6-8c4e-0a9cc652a1c0" providerId="ADAL" clId="{D4479540-3C79-904F-991B-2923FDC23AF8}" dt="2021-06-24T14:22:28.192" v="1945"/>
          <ac:inkMkLst>
            <pc:docMk/>
            <pc:sldMk cId="3405483897" sldId="1879"/>
            <ac:inkMk id="24625" creationId="{D01CBEFE-D11B-CD40-9396-68B880DB6526}"/>
          </ac:inkMkLst>
        </pc:inkChg>
        <pc:inkChg chg="add">
          <ac:chgData name="Wilne, Robert" userId="863fd487-5ae7-46a6-8c4e-0a9cc652a1c0" providerId="ADAL" clId="{D4479540-3C79-904F-991B-2923FDC23AF8}" dt="2021-06-24T14:22:28.451" v="1946"/>
          <ac:inkMkLst>
            <pc:docMk/>
            <pc:sldMk cId="3405483897" sldId="1879"/>
            <ac:inkMk id="24626" creationId="{CE57313B-090C-4D40-A0DB-F3F9C5B2514B}"/>
          </ac:inkMkLst>
        </pc:inkChg>
        <pc:inkChg chg="add">
          <ac:chgData name="Wilne, Robert" userId="863fd487-5ae7-46a6-8c4e-0a9cc652a1c0" providerId="ADAL" clId="{D4479540-3C79-904F-991B-2923FDC23AF8}" dt="2021-06-24T14:22:28.903" v="1947"/>
          <ac:inkMkLst>
            <pc:docMk/>
            <pc:sldMk cId="3405483897" sldId="1879"/>
            <ac:inkMk id="24627" creationId="{A778DAA8-4313-5D41-972B-55727154DE5D}"/>
          </ac:inkMkLst>
        </pc:inkChg>
        <pc:inkChg chg="add">
          <ac:chgData name="Wilne, Robert" userId="863fd487-5ae7-46a6-8c4e-0a9cc652a1c0" providerId="ADAL" clId="{D4479540-3C79-904F-991B-2923FDC23AF8}" dt="2021-06-24T14:22:29.263" v="1948"/>
          <ac:inkMkLst>
            <pc:docMk/>
            <pc:sldMk cId="3405483897" sldId="1879"/>
            <ac:inkMk id="24628" creationId="{FB743E03-4418-2B4C-AAE2-C28CB601468A}"/>
          </ac:inkMkLst>
        </pc:inkChg>
        <pc:inkChg chg="add">
          <ac:chgData name="Wilne, Robert" userId="863fd487-5ae7-46a6-8c4e-0a9cc652a1c0" providerId="ADAL" clId="{D4479540-3C79-904F-991B-2923FDC23AF8}" dt="2021-06-24T14:22:29.638" v="1949"/>
          <ac:inkMkLst>
            <pc:docMk/>
            <pc:sldMk cId="3405483897" sldId="1879"/>
            <ac:inkMk id="24629" creationId="{13528D16-C73F-7440-A2EB-E1EC157F8257}"/>
          </ac:inkMkLst>
        </pc:inkChg>
        <pc:inkChg chg="add">
          <ac:chgData name="Wilne, Robert" userId="863fd487-5ae7-46a6-8c4e-0a9cc652a1c0" providerId="ADAL" clId="{D4479540-3C79-904F-991B-2923FDC23AF8}" dt="2021-06-24T14:22:30.005" v="1950"/>
          <ac:inkMkLst>
            <pc:docMk/>
            <pc:sldMk cId="3405483897" sldId="1879"/>
            <ac:inkMk id="24630" creationId="{9FB6D9C4-7D8F-DA4B-AB0E-12BD49B0E29C}"/>
          </ac:inkMkLst>
        </pc:inkChg>
        <pc:inkChg chg="add">
          <ac:chgData name="Wilne, Robert" userId="863fd487-5ae7-46a6-8c4e-0a9cc652a1c0" providerId="ADAL" clId="{D4479540-3C79-904F-991B-2923FDC23AF8}" dt="2021-06-24T14:22:30.486" v="1951"/>
          <ac:inkMkLst>
            <pc:docMk/>
            <pc:sldMk cId="3405483897" sldId="1879"/>
            <ac:inkMk id="24631" creationId="{1F3FA88D-F11F-BC47-AEAB-6436EC0F5570}"/>
          </ac:inkMkLst>
        </pc:inkChg>
        <pc:inkChg chg="add">
          <ac:chgData name="Wilne, Robert" userId="863fd487-5ae7-46a6-8c4e-0a9cc652a1c0" providerId="ADAL" clId="{D4479540-3C79-904F-991B-2923FDC23AF8}" dt="2021-06-24T14:22:30.763" v="1952"/>
          <ac:inkMkLst>
            <pc:docMk/>
            <pc:sldMk cId="3405483897" sldId="1879"/>
            <ac:inkMk id="24632" creationId="{A28000A9-535F-CB4F-8D57-127BCB66E5B1}"/>
          </ac:inkMkLst>
        </pc:inkChg>
        <pc:inkChg chg="add">
          <ac:chgData name="Wilne, Robert" userId="863fd487-5ae7-46a6-8c4e-0a9cc652a1c0" providerId="ADAL" clId="{D4479540-3C79-904F-991B-2923FDC23AF8}" dt="2021-06-24T14:22:31.045" v="1953"/>
          <ac:inkMkLst>
            <pc:docMk/>
            <pc:sldMk cId="3405483897" sldId="1879"/>
            <ac:inkMk id="24633" creationId="{364094A2-1220-BD4E-A6AB-B2EDA8691D12}"/>
          </ac:inkMkLst>
        </pc:inkChg>
        <pc:inkChg chg="add">
          <ac:chgData name="Wilne, Robert" userId="863fd487-5ae7-46a6-8c4e-0a9cc652a1c0" providerId="ADAL" clId="{D4479540-3C79-904F-991B-2923FDC23AF8}" dt="2021-06-24T14:22:31.427" v="1954"/>
          <ac:inkMkLst>
            <pc:docMk/>
            <pc:sldMk cId="3405483897" sldId="1879"/>
            <ac:inkMk id="24634" creationId="{52E43337-2E27-BC4D-B4F5-D6E8F7F30C68}"/>
          </ac:inkMkLst>
        </pc:inkChg>
        <pc:inkChg chg="add">
          <ac:chgData name="Wilne, Robert" userId="863fd487-5ae7-46a6-8c4e-0a9cc652a1c0" providerId="ADAL" clId="{D4479540-3C79-904F-991B-2923FDC23AF8}" dt="2021-06-24T14:22:31.681" v="1955"/>
          <ac:inkMkLst>
            <pc:docMk/>
            <pc:sldMk cId="3405483897" sldId="1879"/>
            <ac:inkMk id="24635" creationId="{54D50C83-18E2-6D42-ACDC-8CA7020EF536}"/>
          </ac:inkMkLst>
        </pc:inkChg>
        <pc:inkChg chg="add">
          <ac:chgData name="Wilne, Robert" userId="863fd487-5ae7-46a6-8c4e-0a9cc652a1c0" providerId="ADAL" clId="{D4479540-3C79-904F-991B-2923FDC23AF8}" dt="2021-06-24T14:22:38.281" v="1957"/>
          <ac:inkMkLst>
            <pc:docMk/>
            <pc:sldMk cId="3405483897" sldId="1879"/>
            <ac:inkMk id="24637" creationId="{9724ABEB-C4C8-AF4E-874C-065BFD844088}"/>
          </ac:inkMkLst>
        </pc:inkChg>
        <pc:inkChg chg="add">
          <ac:chgData name="Wilne, Robert" userId="863fd487-5ae7-46a6-8c4e-0a9cc652a1c0" providerId="ADAL" clId="{D4479540-3C79-904F-991B-2923FDC23AF8}" dt="2021-06-24T14:22:38.546" v="1958"/>
          <ac:inkMkLst>
            <pc:docMk/>
            <pc:sldMk cId="3405483897" sldId="1879"/>
            <ac:inkMk id="24638" creationId="{956A41AA-F30E-5A40-BFB8-AB502F26992C}"/>
          </ac:inkMkLst>
        </pc:inkChg>
        <pc:inkChg chg="add">
          <ac:chgData name="Wilne, Robert" userId="863fd487-5ae7-46a6-8c4e-0a9cc652a1c0" providerId="ADAL" clId="{D4479540-3C79-904F-991B-2923FDC23AF8}" dt="2021-06-24T14:22:38.862" v="1959"/>
          <ac:inkMkLst>
            <pc:docMk/>
            <pc:sldMk cId="3405483897" sldId="1879"/>
            <ac:inkMk id="24639" creationId="{60D284AD-E6AF-D445-A83B-0F4C2ADB0FCC}"/>
          </ac:inkMkLst>
        </pc:inkChg>
        <pc:inkChg chg="add">
          <ac:chgData name="Wilne, Robert" userId="863fd487-5ae7-46a6-8c4e-0a9cc652a1c0" providerId="ADAL" clId="{D4479540-3C79-904F-991B-2923FDC23AF8}" dt="2021-06-24T14:22:39.158" v="1960"/>
          <ac:inkMkLst>
            <pc:docMk/>
            <pc:sldMk cId="3405483897" sldId="1879"/>
            <ac:inkMk id="24640" creationId="{EF735682-5172-F844-93DE-8C327A212F8C}"/>
          </ac:inkMkLst>
        </pc:inkChg>
      </pc:sldChg>
      <pc:sldChg chg="addSp delSp">
        <pc:chgData name="Wilne, Robert" userId="863fd487-5ae7-46a6-8c4e-0a9cc652a1c0" providerId="ADAL" clId="{D4479540-3C79-904F-991B-2923FDC23AF8}" dt="2021-06-24T14:35:59.617" v="2809"/>
        <pc:sldMkLst>
          <pc:docMk/>
          <pc:sldMk cId="1371926843" sldId="1880"/>
        </pc:sldMkLst>
        <pc:grpChg chg="add del">
          <ac:chgData name="Wilne, Robert" userId="863fd487-5ae7-46a6-8c4e-0a9cc652a1c0" providerId="ADAL" clId="{D4479540-3C79-904F-991B-2923FDC23AF8}" dt="2021-06-24T14:33:15.068" v="2611"/>
          <ac:grpSpMkLst>
            <pc:docMk/>
            <pc:sldMk cId="1371926843" sldId="1880"/>
            <ac:grpSpMk id="31" creationId="{0E3D758D-9AA4-EE42-BB18-47C64BBE9EEC}"/>
          </ac:grpSpMkLst>
        </pc:grpChg>
        <pc:grpChg chg="add del">
          <ac:chgData name="Wilne, Robert" userId="863fd487-5ae7-46a6-8c4e-0a9cc652a1c0" providerId="ADAL" clId="{D4479540-3C79-904F-991B-2923FDC23AF8}" dt="2021-06-24T14:33:15.183" v="2623"/>
          <ac:grpSpMkLst>
            <pc:docMk/>
            <pc:sldMk cId="1371926843" sldId="1880"/>
            <ac:grpSpMk id="32" creationId="{CE7F6E9C-3CBF-4248-A4D6-07D51409436F}"/>
          </ac:grpSpMkLst>
        </pc:grpChg>
        <pc:grpChg chg="add del">
          <ac:chgData name="Wilne, Robert" userId="863fd487-5ae7-46a6-8c4e-0a9cc652a1c0" providerId="ADAL" clId="{D4479540-3C79-904F-991B-2923FDC23AF8}" dt="2021-06-24T14:33:14.998" v="2607"/>
          <ac:grpSpMkLst>
            <pc:docMk/>
            <pc:sldMk cId="1371926843" sldId="1880"/>
            <ac:grpSpMk id="33" creationId="{1306269A-A735-804E-939C-6811E3A20E5F}"/>
          </ac:grpSpMkLst>
        </pc:grpChg>
        <pc:grpChg chg="add del">
          <ac:chgData name="Wilne, Robert" userId="863fd487-5ae7-46a6-8c4e-0a9cc652a1c0" providerId="ADAL" clId="{D4479540-3C79-904F-991B-2923FDC23AF8}" dt="2021-06-24T14:33:15.236" v="2630"/>
          <ac:grpSpMkLst>
            <pc:docMk/>
            <pc:sldMk cId="1371926843" sldId="1880"/>
            <ac:grpSpMk id="34" creationId="{B8D362FB-EF60-3848-9563-9F04A2CEA0B3}"/>
          </ac:grpSpMkLst>
        </pc:grpChg>
        <pc:grpChg chg="add del">
          <ac:chgData name="Wilne, Robert" userId="863fd487-5ae7-46a6-8c4e-0a9cc652a1c0" providerId="ADAL" clId="{D4479540-3C79-904F-991B-2923FDC23AF8}" dt="2021-06-24T14:33:15.197" v="2624"/>
          <ac:grpSpMkLst>
            <pc:docMk/>
            <pc:sldMk cId="1371926843" sldId="1880"/>
            <ac:grpSpMk id="35" creationId="{D685BDC2-F970-104A-806B-E21A415D27CE}"/>
          </ac:grpSpMkLst>
        </pc:grpChg>
        <pc:grpChg chg="add del">
          <ac:chgData name="Wilne, Robert" userId="863fd487-5ae7-46a6-8c4e-0a9cc652a1c0" providerId="ADAL" clId="{D4479540-3C79-904F-991B-2923FDC23AF8}" dt="2021-06-24T14:33:15.166" v="2621"/>
          <ac:grpSpMkLst>
            <pc:docMk/>
            <pc:sldMk cId="1371926843" sldId="1880"/>
            <ac:grpSpMk id="36" creationId="{150816C2-664A-DD4E-BA4D-1EADBC586644}"/>
          </ac:grpSpMkLst>
        </pc:grpChg>
        <pc:grpChg chg="add del">
          <ac:chgData name="Wilne, Robert" userId="863fd487-5ae7-46a6-8c4e-0a9cc652a1c0" providerId="ADAL" clId="{D4479540-3C79-904F-991B-2923FDC23AF8}" dt="2021-06-24T14:33:15.223" v="2628"/>
          <ac:grpSpMkLst>
            <pc:docMk/>
            <pc:sldMk cId="1371926843" sldId="1880"/>
            <ac:grpSpMk id="37" creationId="{4E5F7A18-83E9-AA41-80A1-1CC245DEA081}"/>
          </ac:grpSpMkLst>
        </pc:grpChg>
        <pc:grpChg chg="add del">
          <ac:chgData name="Wilne, Robert" userId="863fd487-5ae7-46a6-8c4e-0a9cc652a1c0" providerId="ADAL" clId="{D4479540-3C79-904F-991B-2923FDC23AF8}" dt="2021-06-24T14:33:03.645" v="2603"/>
          <ac:grpSpMkLst>
            <pc:docMk/>
            <pc:sldMk cId="1371926843" sldId="1880"/>
            <ac:grpSpMk id="41" creationId="{D25130C0-0334-EC43-B52F-9EFE3E88EE87}"/>
          </ac:grpSpMkLst>
        </pc:grpChg>
        <pc:grpChg chg="add del">
          <ac:chgData name="Wilne, Robert" userId="863fd487-5ae7-46a6-8c4e-0a9cc652a1c0" providerId="ADAL" clId="{D4479540-3C79-904F-991B-2923FDC23AF8}" dt="2021-06-24T14:33:15.130" v="2616"/>
          <ac:grpSpMkLst>
            <pc:docMk/>
            <pc:sldMk cId="1371926843" sldId="1880"/>
            <ac:grpSpMk id="43" creationId="{474F772C-4B69-9443-A79C-550ABAA2E935}"/>
          </ac:grpSpMkLst>
        </pc:grpChg>
        <pc:grpChg chg="add del">
          <ac:chgData name="Wilne, Robert" userId="863fd487-5ae7-46a6-8c4e-0a9cc652a1c0" providerId="ADAL" clId="{D4479540-3C79-904F-991B-2923FDC23AF8}" dt="2021-06-24T14:33:49.564" v="2657"/>
          <ac:grpSpMkLst>
            <pc:docMk/>
            <pc:sldMk cId="1371926843" sldId="1880"/>
            <ac:grpSpMk id="55" creationId="{648939F9-D6B1-5F48-93C3-663BC808B12A}"/>
          </ac:grpSpMkLst>
        </pc:grpChg>
        <pc:grpChg chg="add">
          <ac:chgData name="Wilne, Robert" userId="863fd487-5ae7-46a6-8c4e-0a9cc652a1c0" providerId="ADAL" clId="{D4479540-3C79-904F-991B-2923FDC23AF8}" dt="2021-06-24T14:34:02.644" v="2679"/>
          <ac:grpSpMkLst>
            <pc:docMk/>
            <pc:sldMk cId="1371926843" sldId="1880"/>
            <ac:grpSpMk id="24589" creationId="{C6760375-2FB6-9D4E-9527-93A7A35599EA}"/>
          </ac:grpSpMkLst>
        </pc:grpChg>
        <pc:grpChg chg="add">
          <ac:chgData name="Wilne, Robert" userId="863fd487-5ae7-46a6-8c4e-0a9cc652a1c0" providerId="ADAL" clId="{D4479540-3C79-904F-991B-2923FDC23AF8}" dt="2021-06-24T14:34:19.335" v="2693"/>
          <ac:grpSpMkLst>
            <pc:docMk/>
            <pc:sldMk cId="1371926843" sldId="1880"/>
            <ac:grpSpMk id="24603" creationId="{8DD8E9E4-6445-354C-9760-1F17CD38A767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4" creationId="{A7B5162D-ADB3-BB46-B0FC-36BD081E7CF4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5" creationId="{F1FB5DD5-3271-2947-9148-26A4668533BE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6" creationId="{39C67743-DC3D-B846-97F6-C324CED85B4C}"/>
          </ac:grpSpMkLst>
        </pc:grpChg>
        <pc:grpChg chg="add">
          <ac:chgData name="Wilne, Robert" userId="863fd487-5ae7-46a6-8c4e-0a9cc652a1c0" providerId="ADAL" clId="{D4479540-3C79-904F-991B-2923FDC23AF8}" dt="2021-06-24T14:34:42.898" v="2712"/>
          <ac:grpSpMkLst>
            <pc:docMk/>
            <pc:sldMk cId="1371926843" sldId="1880"/>
            <ac:grpSpMk id="24624" creationId="{39AE6D08-FEB7-E148-BB8C-C4F8F122B9F6}"/>
          </ac:grpSpMkLst>
        </pc:grpChg>
        <pc:grpChg chg="add del">
          <ac:chgData name="Wilne, Robert" userId="863fd487-5ae7-46a6-8c4e-0a9cc652a1c0" providerId="ADAL" clId="{D4479540-3C79-904F-991B-2923FDC23AF8}" dt="2021-06-24T14:34:56.599" v="2730"/>
          <ac:grpSpMkLst>
            <pc:docMk/>
            <pc:sldMk cId="1371926843" sldId="1880"/>
            <ac:grpSpMk id="24637" creationId="{1E05CFDE-0E64-9B43-BB9E-DDDEE8127CDF}"/>
          </ac:grpSpMkLst>
        </pc:grpChg>
        <pc:grpChg chg="add del">
          <ac:chgData name="Wilne, Robert" userId="863fd487-5ae7-46a6-8c4e-0a9cc652a1c0" providerId="ADAL" clId="{D4479540-3C79-904F-991B-2923FDC23AF8}" dt="2021-06-24T14:34:56.628" v="2732"/>
          <ac:grpSpMkLst>
            <pc:docMk/>
            <pc:sldMk cId="1371926843" sldId="1880"/>
            <ac:grpSpMk id="24638" creationId="{3A35C16D-FBA4-D448-8BD1-83ABDC51994C}"/>
          </ac:grpSpMkLst>
        </pc:grpChg>
        <pc:grpChg chg="add del">
          <ac:chgData name="Wilne, Robert" userId="863fd487-5ae7-46a6-8c4e-0a9cc652a1c0" providerId="ADAL" clId="{D4479540-3C79-904F-991B-2923FDC23AF8}" dt="2021-06-24T14:34:56.655" v="2736"/>
          <ac:grpSpMkLst>
            <pc:docMk/>
            <pc:sldMk cId="1371926843" sldId="1880"/>
            <ac:grpSpMk id="24639" creationId="{C0DE865E-7FBC-4546-BFB9-5DA190FA3836}"/>
          </ac:grpSpMkLst>
        </pc:grpChg>
        <pc:grpChg chg="add">
          <ac:chgData name="Wilne, Robert" userId="863fd487-5ae7-46a6-8c4e-0a9cc652a1c0" providerId="ADAL" clId="{D4479540-3C79-904F-991B-2923FDC23AF8}" dt="2021-06-24T14:35:03.999" v="2746"/>
          <ac:grpSpMkLst>
            <pc:docMk/>
            <pc:sldMk cId="1371926843" sldId="1880"/>
            <ac:grpSpMk id="24648" creationId="{F3527B63-A0A0-5F43-82DA-8BD983D20778}"/>
          </ac:grpSpMkLst>
        </pc:grpChg>
        <pc:grpChg chg="add del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58" creationId="{17956666-D411-1548-A9A0-D9F8564AC2AF}"/>
          </ac:grpSpMkLst>
        </pc:grpChg>
        <pc:grpChg chg="add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60" creationId="{A5E09EEF-89C1-B945-B188-67B182A5BC35}"/>
          </ac:grpSpMkLst>
        </pc:grpChg>
        <pc:grpChg chg="add">
          <ac:chgData name="Wilne, Robert" userId="863fd487-5ae7-46a6-8c4e-0a9cc652a1c0" providerId="ADAL" clId="{D4479540-3C79-904F-991B-2923FDC23AF8}" dt="2021-06-24T14:35:26.624" v="2762"/>
          <ac:grpSpMkLst>
            <pc:docMk/>
            <pc:sldMk cId="1371926843" sldId="1880"/>
            <ac:grpSpMk id="24664" creationId="{A17422A3-C984-8A41-84D6-CDEE0B639520}"/>
          </ac:grpSpMkLst>
        </pc:grpChg>
        <pc:grpChg chg="add del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670" creationId="{534630E5-EE2E-6844-BF97-92B0375C421A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0" creationId="{F80C7720-5413-A041-9EB9-DBE2475FE9C2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1" creationId="{CCAFB715-41F6-784F-9839-9FB0DCD6A9BF}"/>
          </ac:grpSpMkLst>
        </pc:grpChg>
        <pc:grpChg chg="add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702" creationId="{1B3CB7D5-9645-2E43-AB31-6AE57E2B7538}"/>
          </ac:grpSpMkLst>
        </pc:grpChg>
        <pc:grpChg chg="add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13" creationId="{DDBE84A1-6A85-9045-84BD-4D0EE6146B33}"/>
          </ac:grpSpMkLst>
        </pc:grpChg>
        <pc:inkChg chg="add del">
          <ac:chgData name="Wilne, Robert" userId="863fd487-5ae7-46a6-8c4e-0a9cc652a1c0" providerId="ADAL" clId="{D4479540-3C79-904F-991B-2923FDC23AF8}" dt="2021-06-24T14:33:15.032" v="2610"/>
          <ac:inkMkLst>
            <pc:docMk/>
            <pc:sldMk cId="1371926843" sldId="1880"/>
            <ac:inkMk id="2" creationId="{5D9B2BC9-12A3-E645-938A-52165285ED2E}"/>
          </ac:inkMkLst>
        </pc:inkChg>
        <pc:inkChg chg="add del topLvl">
          <ac:chgData name="Wilne, Robert" userId="863fd487-5ae7-46a6-8c4e-0a9cc652a1c0" providerId="ADAL" clId="{D4479540-3C79-904F-991B-2923FDC23AF8}" dt="2021-06-24T14:33:15.223" v="2628"/>
          <ac:inkMkLst>
            <pc:docMk/>
            <pc:sldMk cId="1371926843" sldId="1880"/>
            <ac:inkMk id="3" creationId="{63643EAD-766F-1C49-9B88-8B7B131E0078}"/>
          </ac:inkMkLst>
        </pc:inkChg>
        <pc:inkChg chg="add del">
          <ac:chgData name="Wilne, Robert" userId="863fd487-5ae7-46a6-8c4e-0a9cc652a1c0" providerId="ADAL" clId="{D4479540-3C79-904F-991B-2923FDC23AF8}" dt="2021-06-24T14:33:14.953" v="2604"/>
          <ac:inkMkLst>
            <pc:docMk/>
            <pc:sldMk cId="1371926843" sldId="1880"/>
            <ac:inkMk id="4" creationId="{1061AECB-EC35-1340-B8D4-7EEFFD979FF8}"/>
          </ac:inkMkLst>
        </pc:inkChg>
        <pc:inkChg chg="add del">
          <ac:chgData name="Wilne, Robert" userId="863fd487-5ae7-46a6-8c4e-0a9cc652a1c0" providerId="ADAL" clId="{D4479540-3C79-904F-991B-2923FDC23AF8}" dt="2021-06-24T14:33:15.210" v="2626"/>
          <ac:inkMkLst>
            <pc:docMk/>
            <pc:sldMk cId="1371926843" sldId="1880"/>
            <ac:inkMk id="5" creationId="{5D31B566-0B85-1B46-8AF8-DAF5E235770B}"/>
          </ac:inkMkLst>
        </pc:inkChg>
        <pc:inkChg chg="add del">
          <ac:chgData name="Wilne, Robert" userId="863fd487-5ae7-46a6-8c4e-0a9cc652a1c0" providerId="ADAL" clId="{D4479540-3C79-904F-991B-2923FDC23AF8}" dt="2021-06-24T14:33:14.981" v="2606"/>
          <ac:inkMkLst>
            <pc:docMk/>
            <pc:sldMk cId="1371926843" sldId="1880"/>
            <ac:inkMk id="6" creationId="{C689E93E-A143-1A46-A96C-76D08BFA9AF2}"/>
          </ac:inkMkLst>
        </pc:inkChg>
        <pc:inkChg chg="add del">
          <ac:chgData name="Wilne, Robert" userId="863fd487-5ae7-46a6-8c4e-0a9cc652a1c0" providerId="ADAL" clId="{D4479540-3C79-904F-991B-2923FDC23AF8}" dt="2021-06-24T14:33:15.145" v="2618"/>
          <ac:inkMkLst>
            <pc:docMk/>
            <pc:sldMk cId="1371926843" sldId="1880"/>
            <ac:inkMk id="7" creationId="{245207F4-AD49-4C46-AC4C-18E2F10111AC}"/>
          </ac:inkMkLst>
        </pc:inkChg>
        <pc:inkChg chg="add del">
          <ac:chgData name="Wilne, Robert" userId="863fd487-5ae7-46a6-8c4e-0a9cc652a1c0" providerId="ADAL" clId="{D4479540-3C79-904F-991B-2923FDC23AF8}" dt="2021-06-24T14:33:15.174" v="2622"/>
          <ac:inkMkLst>
            <pc:docMk/>
            <pc:sldMk cId="1371926843" sldId="1880"/>
            <ac:inkMk id="9" creationId="{B306B23E-F8F6-EB47-B216-73BD6EF133E1}"/>
          </ac:inkMkLst>
        </pc:inkChg>
        <pc:inkChg chg="add del topLvl">
          <ac:chgData name="Wilne, Robert" userId="863fd487-5ae7-46a6-8c4e-0a9cc652a1c0" providerId="ADAL" clId="{D4479540-3C79-904F-991B-2923FDC23AF8}" dt="2021-06-24T14:33:15.240" v="2631"/>
          <ac:inkMkLst>
            <pc:docMk/>
            <pc:sldMk cId="1371926843" sldId="1880"/>
            <ac:inkMk id="10" creationId="{A21BF9A9-0D45-8441-BC56-E76B9B45C927}"/>
          </ac:inkMkLst>
        </pc:inkChg>
        <pc:inkChg chg="add del topLvl">
          <ac:chgData name="Wilne, Robert" userId="863fd487-5ae7-46a6-8c4e-0a9cc652a1c0" providerId="ADAL" clId="{D4479540-3C79-904F-991B-2923FDC23AF8}" dt="2021-06-24T14:33:15.249" v="2633"/>
          <ac:inkMkLst>
            <pc:docMk/>
            <pc:sldMk cId="1371926843" sldId="1880"/>
            <ac:inkMk id="11" creationId="{B0AFB441-6347-8F40-B454-ACD029B1DCB2}"/>
          </ac:inkMkLst>
        </pc:inkChg>
        <pc:inkChg chg="add del">
          <ac:chgData name="Wilne, Robert" userId="863fd487-5ae7-46a6-8c4e-0a9cc652a1c0" providerId="ADAL" clId="{D4479540-3C79-904F-991B-2923FDC23AF8}" dt="2021-06-24T14:33:15.158" v="2620"/>
          <ac:inkMkLst>
            <pc:docMk/>
            <pc:sldMk cId="1371926843" sldId="1880"/>
            <ac:inkMk id="12" creationId="{13F08A3C-B227-A342-BEEF-B5C90DFDC36B}"/>
          </ac:inkMkLst>
        </pc:inkChg>
        <pc:inkChg chg="add del topLvl">
          <ac:chgData name="Wilne, Robert" userId="863fd487-5ae7-46a6-8c4e-0a9cc652a1c0" providerId="ADAL" clId="{D4479540-3C79-904F-991B-2923FDC23AF8}" dt="2021-06-24T14:33:15.166" v="2621"/>
          <ac:inkMkLst>
            <pc:docMk/>
            <pc:sldMk cId="1371926843" sldId="1880"/>
            <ac:inkMk id="13" creationId="{5A7E012F-C572-D841-A71B-7A94070615A6}"/>
          </ac:inkMkLst>
        </pc:inkChg>
        <pc:inkChg chg="add del">
          <ac:chgData name="Wilne, Robert" userId="863fd487-5ae7-46a6-8c4e-0a9cc652a1c0" providerId="ADAL" clId="{D4479540-3C79-904F-991B-2923FDC23AF8}" dt="2021-06-24T14:33:15.011" v="2608"/>
          <ac:inkMkLst>
            <pc:docMk/>
            <pc:sldMk cId="1371926843" sldId="1880"/>
            <ac:inkMk id="14" creationId="{AAF05AA0-69D8-3F45-B092-A1911380BCD3}"/>
          </ac:inkMkLst>
        </pc:inkChg>
        <pc:inkChg chg="add del">
          <ac:chgData name="Wilne, Robert" userId="863fd487-5ae7-46a6-8c4e-0a9cc652a1c0" providerId="ADAL" clId="{D4479540-3C79-904F-991B-2923FDC23AF8}" dt="2021-06-24T14:33:15.098" v="2613"/>
          <ac:inkMkLst>
            <pc:docMk/>
            <pc:sldMk cId="1371926843" sldId="1880"/>
            <ac:inkMk id="15" creationId="{533F756C-6022-F042-B1E4-AF495AF360FD}"/>
          </ac:inkMkLst>
        </pc:inkChg>
        <pc:inkChg chg="add del">
          <ac:chgData name="Wilne, Robert" userId="863fd487-5ae7-46a6-8c4e-0a9cc652a1c0" providerId="ADAL" clId="{D4479540-3C79-904F-991B-2923FDC23AF8}" dt="2021-06-24T14:33:14.960" v="2605"/>
          <ac:inkMkLst>
            <pc:docMk/>
            <pc:sldMk cId="1371926843" sldId="1880"/>
            <ac:inkMk id="16" creationId="{391F0CA4-972B-1545-A31A-9D1629186BDF}"/>
          </ac:inkMkLst>
        </pc:inkChg>
        <pc:inkChg chg="add del topLvl">
          <ac:chgData name="Wilne, Robert" userId="863fd487-5ae7-46a6-8c4e-0a9cc652a1c0" providerId="ADAL" clId="{D4479540-3C79-904F-991B-2923FDC23AF8}" dt="2021-06-24T14:33:15.214" v="2627"/>
          <ac:inkMkLst>
            <pc:docMk/>
            <pc:sldMk cId="1371926843" sldId="1880"/>
            <ac:inkMk id="17" creationId="{9E86CC04-DB41-0A43-9543-3F166A39104F}"/>
          </ac:inkMkLst>
        </pc:inkChg>
        <pc:inkChg chg="add del">
          <ac:chgData name="Wilne, Robert" userId="863fd487-5ae7-46a6-8c4e-0a9cc652a1c0" providerId="ADAL" clId="{D4479540-3C79-904F-991B-2923FDC23AF8}" dt="2021-06-24T14:33:15.151" v="2619"/>
          <ac:inkMkLst>
            <pc:docMk/>
            <pc:sldMk cId="1371926843" sldId="1880"/>
            <ac:inkMk id="18" creationId="{B93CF7C4-5469-6842-B964-5CF673EB433A}"/>
          </ac:inkMkLst>
        </pc:inkChg>
        <pc:inkChg chg="add del topLvl">
          <ac:chgData name="Wilne, Robert" userId="863fd487-5ae7-46a6-8c4e-0a9cc652a1c0" providerId="ADAL" clId="{D4479540-3C79-904F-991B-2923FDC23AF8}" dt="2021-06-24T14:33:15.197" v="2624"/>
          <ac:inkMkLst>
            <pc:docMk/>
            <pc:sldMk cId="1371926843" sldId="1880"/>
            <ac:inkMk id="19" creationId="{A0DF4BF3-EEA8-224F-83EC-2BF204DE6AFE}"/>
          </ac:inkMkLst>
        </pc:inkChg>
        <pc:inkChg chg="add del">
          <ac:chgData name="Wilne, Robert" userId="863fd487-5ae7-46a6-8c4e-0a9cc652a1c0" providerId="ADAL" clId="{D4479540-3C79-904F-991B-2923FDC23AF8}" dt="2021-06-24T14:33:15.081" v="2612"/>
          <ac:inkMkLst>
            <pc:docMk/>
            <pc:sldMk cId="1371926843" sldId="1880"/>
            <ac:inkMk id="20" creationId="{3EC8030B-B5F9-6746-8B12-E4D2C2BD674F}"/>
          </ac:inkMkLst>
        </pc:inkChg>
        <pc:inkChg chg="add del">
          <ac:chgData name="Wilne, Robert" userId="863fd487-5ae7-46a6-8c4e-0a9cc652a1c0" providerId="ADAL" clId="{D4479540-3C79-904F-991B-2923FDC23AF8}" dt="2021-06-24T14:33:15.118" v="2615"/>
          <ac:inkMkLst>
            <pc:docMk/>
            <pc:sldMk cId="1371926843" sldId="1880"/>
            <ac:inkMk id="21" creationId="{893C94D1-B9C3-FC49-9C17-37156A696981}"/>
          </ac:inkMkLst>
        </pc:inkChg>
        <pc:inkChg chg="add del">
          <ac:chgData name="Wilne, Robert" userId="863fd487-5ae7-46a6-8c4e-0a9cc652a1c0" providerId="ADAL" clId="{D4479540-3C79-904F-991B-2923FDC23AF8}" dt="2021-06-24T14:33:17.297" v="2634"/>
          <ac:inkMkLst>
            <pc:docMk/>
            <pc:sldMk cId="1371926843" sldId="1880"/>
            <ac:inkMk id="22" creationId="{CA2EC041-1725-954B-A552-57F6575DA124}"/>
          </ac:inkMkLst>
        </pc:inkChg>
        <pc:inkChg chg="add del topLvl">
          <ac:chgData name="Wilne, Robert" userId="863fd487-5ae7-46a6-8c4e-0a9cc652a1c0" providerId="ADAL" clId="{D4479540-3C79-904F-991B-2923FDC23AF8}" dt="2021-06-24T14:33:15.236" v="2630"/>
          <ac:inkMkLst>
            <pc:docMk/>
            <pc:sldMk cId="1371926843" sldId="1880"/>
            <ac:inkMk id="23" creationId="{686EC5EC-BB8C-B14C-B3C8-BEFA9A2CCBBA}"/>
          </ac:inkMkLst>
        </pc:inkChg>
        <pc:inkChg chg="add del topLvl">
          <ac:chgData name="Wilne, Robert" userId="863fd487-5ae7-46a6-8c4e-0a9cc652a1c0" providerId="ADAL" clId="{D4479540-3C79-904F-991B-2923FDC23AF8}" dt="2021-06-24T14:33:17.802" v="2635"/>
          <ac:inkMkLst>
            <pc:docMk/>
            <pc:sldMk cId="1371926843" sldId="1880"/>
            <ac:inkMk id="24" creationId="{D169B978-B0D6-A448-B3B2-16AA773990EA}"/>
          </ac:inkMkLst>
        </pc:inkChg>
        <pc:inkChg chg="add del topLvl">
          <ac:chgData name="Wilne, Robert" userId="863fd487-5ae7-46a6-8c4e-0a9cc652a1c0" providerId="ADAL" clId="{D4479540-3C79-904F-991B-2923FDC23AF8}" dt="2021-06-24T14:33:14.998" v="2607"/>
          <ac:inkMkLst>
            <pc:docMk/>
            <pc:sldMk cId="1371926843" sldId="1880"/>
            <ac:inkMk id="25" creationId="{36E7D564-E1E0-AD46-9783-1338FBAFD287}"/>
          </ac:inkMkLst>
        </pc:inkChg>
        <pc:inkChg chg="add del topLvl">
          <ac:chgData name="Wilne, Robert" userId="863fd487-5ae7-46a6-8c4e-0a9cc652a1c0" providerId="ADAL" clId="{D4479540-3C79-904F-991B-2923FDC23AF8}" dt="2021-06-24T14:33:15.201" v="2625"/>
          <ac:inkMkLst>
            <pc:docMk/>
            <pc:sldMk cId="1371926843" sldId="1880"/>
            <ac:inkMk id="26" creationId="{0EA890A4-3C78-AF4A-8592-2AFCC7471DD3}"/>
          </ac:inkMkLst>
        </pc:inkChg>
        <pc:inkChg chg="add del topLvl">
          <ac:chgData name="Wilne, Robert" userId="863fd487-5ae7-46a6-8c4e-0a9cc652a1c0" providerId="ADAL" clId="{D4479540-3C79-904F-991B-2923FDC23AF8}" dt="2021-06-24T14:33:15.183" v="2623"/>
          <ac:inkMkLst>
            <pc:docMk/>
            <pc:sldMk cId="1371926843" sldId="1880"/>
            <ac:inkMk id="27" creationId="{615041F5-6C47-4B4E-A4CB-D2E7939D0BC5}"/>
          </ac:inkMkLst>
        </pc:inkChg>
        <pc:inkChg chg="add del topLvl">
          <ac:chgData name="Wilne, Robert" userId="863fd487-5ae7-46a6-8c4e-0a9cc652a1c0" providerId="ADAL" clId="{D4479540-3C79-904F-991B-2923FDC23AF8}" dt="2021-06-24T14:33:15.227" v="2629"/>
          <ac:inkMkLst>
            <pc:docMk/>
            <pc:sldMk cId="1371926843" sldId="1880"/>
            <ac:inkMk id="28" creationId="{AA7DDB8C-3442-D44C-B873-D1393BA9BDCD}"/>
          </ac:inkMkLst>
        </pc:inkChg>
        <pc:inkChg chg="add del topLvl">
          <ac:chgData name="Wilne, Robert" userId="863fd487-5ae7-46a6-8c4e-0a9cc652a1c0" providerId="ADAL" clId="{D4479540-3C79-904F-991B-2923FDC23AF8}" dt="2021-06-24T14:33:15.068" v="2611"/>
          <ac:inkMkLst>
            <pc:docMk/>
            <pc:sldMk cId="1371926843" sldId="1880"/>
            <ac:inkMk id="29" creationId="{16A7AF90-F6B2-0243-9CC0-61D931C233A8}"/>
          </ac:inkMkLst>
        </pc:inkChg>
        <pc:inkChg chg="add del topLvl">
          <ac:chgData name="Wilne, Robert" userId="863fd487-5ae7-46a6-8c4e-0a9cc652a1c0" providerId="ADAL" clId="{D4479540-3C79-904F-991B-2923FDC23AF8}" dt="2021-06-24T14:33:15.108" v="2614"/>
          <ac:inkMkLst>
            <pc:docMk/>
            <pc:sldMk cId="1371926843" sldId="1880"/>
            <ac:inkMk id="30" creationId="{3F50EB4D-2C43-3643-8872-CFAE748F1CC8}"/>
          </ac:inkMkLst>
        </pc:inkChg>
        <pc:inkChg chg="add del">
          <ac:chgData name="Wilne, Robert" userId="863fd487-5ae7-46a6-8c4e-0a9cc652a1c0" providerId="ADAL" clId="{D4479540-3C79-904F-991B-2923FDC23AF8}" dt="2021-06-24T14:33:15.246" v="2632"/>
          <ac:inkMkLst>
            <pc:docMk/>
            <pc:sldMk cId="1371926843" sldId="1880"/>
            <ac:inkMk id="38" creationId="{86A6B572-4405-A74D-9068-53A4D45ADE21}"/>
          </ac:inkMkLst>
        </pc:inkChg>
        <pc:inkChg chg="add del topLvl">
          <ac:chgData name="Wilne, Robert" userId="863fd487-5ae7-46a6-8c4e-0a9cc652a1c0" providerId="ADAL" clId="{D4479540-3C79-904F-991B-2923FDC23AF8}" dt="2021-06-24T14:33:15.134" v="2617"/>
          <ac:inkMkLst>
            <pc:docMk/>
            <pc:sldMk cId="1371926843" sldId="1880"/>
            <ac:inkMk id="39" creationId="{D31D78F5-EEB3-5B40-BF75-715E493B3417}"/>
          </ac:inkMkLst>
        </pc:inkChg>
        <pc:inkChg chg="add del topLvl">
          <ac:chgData name="Wilne, Robert" userId="863fd487-5ae7-46a6-8c4e-0a9cc652a1c0" providerId="ADAL" clId="{D4479540-3C79-904F-991B-2923FDC23AF8}" dt="2021-06-24T14:33:15.016" v="2609"/>
          <ac:inkMkLst>
            <pc:docMk/>
            <pc:sldMk cId="1371926843" sldId="1880"/>
            <ac:inkMk id="40" creationId="{84CE6579-9D67-7142-9D21-E0655022F943}"/>
          </ac:inkMkLst>
        </pc:inkChg>
        <pc:inkChg chg="add del topLvl">
          <ac:chgData name="Wilne, Robert" userId="863fd487-5ae7-46a6-8c4e-0a9cc652a1c0" providerId="ADAL" clId="{D4479540-3C79-904F-991B-2923FDC23AF8}" dt="2021-06-24T14:33:15.130" v="2616"/>
          <ac:inkMkLst>
            <pc:docMk/>
            <pc:sldMk cId="1371926843" sldId="1880"/>
            <ac:inkMk id="42" creationId="{86CA58A4-AF3B-7041-8668-C20B8E90ABA6}"/>
          </ac:inkMkLst>
        </pc:inkChg>
        <pc:inkChg chg="add del">
          <ac:chgData name="Wilne, Robert" userId="863fd487-5ae7-46a6-8c4e-0a9cc652a1c0" providerId="ADAL" clId="{D4479540-3C79-904F-991B-2923FDC23AF8}" dt="2021-06-24T14:33:49.503" v="2650"/>
          <ac:inkMkLst>
            <pc:docMk/>
            <pc:sldMk cId="1371926843" sldId="1880"/>
            <ac:inkMk id="44" creationId="{A6EF6E8B-F409-9A41-9ADC-A6CE3F5D250C}"/>
          </ac:inkMkLst>
        </pc:inkChg>
        <pc:inkChg chg="add del">
          <ac:chgData name="Wilne, Robert" userId="863fd487-5ae7-46a6-8c4e-0a9cc652a1c0" providerId="ADAL" clId="{D4479540-3C79-904F-991B-2923FDC23AF8}" dt="2021-06-24T14:33:49.542" v="2654"/>
          <ac:inkMkLst>
            <pc:docMk/>
            <pc:sldMk cId="1371926843" sldId="1880"/>
            <ac:inkMk id="45" creationId="{116FE52C-2902-7B48-A514-31A54CD84D07}"/>
          </ac:inkMkLst>
        </pc:inkChg>
        <pc:inkChg chg="add del">
          <ac:chgData name="Wilne, Robert" userId="863fd487-5ae7-46a6-8c4e-0a9cc652a1c0" providerId="ADAL" clId="{D4479540-3C79-904F-991B-2923FDC23AF8}" dt="2021-06-24T14:33:49.549" v="2655"/>
          <ac:inkMkLst>
            <pc:docMk/>
            <pc:sldMk cId="1371926843" sldId="1880"/>
            <ac:inkMk id="46" creationId="{5067E9EC-7DB6-C049-9709-53544B072141}"/>
          </ac:inkMkLst>
        </pc:inkChg>
        <pc:inkChg chg="add del">
          <ac:chgData name="Wilne, Robert" userId="863fd487-5ae7-46a6-8c4e-0a9cc652a1c0" providerId="ADAL" clId="{D4479540-3C79-904F-991B-2923FDC23AF8}" dt="2021-06-24T14:33:49.493" v="2649"/>
          <ac:inkMkLst>
            <pc:docMk/>
            <pc:sldMk cId="1371926843" sldId="1880"/>
            <ac:inkMk id="47" creationId="{3272DF09-E367-0347-AC8A-514D62BDFC9E}"/>
          </ac:inkMkLst>
        </pc:inkChg>
        <pc:inkChg chg="add del">
          <ac:chgData name="Wilne, Robert" userId="863fd487-5ae7-46a6-8c4e-0a9cc652a1c0" providerId="ADAL" clId="{D4479540-3C79-904F-991B-2923FDC23AF8}" dt="2021-06-24T14:33:49.519" v="2651"/>
          <ac:inkMkLst>
            <pc:docMk/>
            <pc:sldMk cId="1371926843" sldId="1880"/>
            <ac:inkMk id="48" creationId="{7F191EBE-9E19-DB45-A5D9-05193A40F2BE}"/>
          </ac:inkMkLst>
        </pc:inkChg>
        <pc:inkChg chg="add del">
          <ac:chgData name="Wilne, Robert" userId="863fd487-5ae7-46a6-8c4e-0a9cc652a1c0" providerId="ADAL" clId="{D4479540-3C79-904F-991B-2923FDC23AF8}" dt="2021-06-24T14:33:49.527" v="2652"/>
          <ac:inkMkLst>
            <pc:docMk/>
            <pc:sldMk cId="1371926843" sldId="1880"/>
            <ac:inkMk id="49" creationId="{269A3F96-B30B-0B49-B811-67A479E62C55}"/>
          </ac:inkMkLst>
        </pc:inkChg>
        <pc:inkChg chg="add del">
          <ac:chgData name="Wilne, Robert" userId="863fd487-5ae7-46a6-8c4e-0a9cc652a1c0" providerId="ADAL" clId="{D4479540-3C79-904F-991B-2923FDC23AF8}" dt="2021-06-24T14:33:49.555" v="2656"/>
          <ac:inkMkLst>
            <pc:docMk/>
            <pc:sldMk cId="1371926843" sldId="1880"/>
            <ac:inkMk id="50" creationId="{8FA04BA7-99CA-8A4A-8A14-00134960AE5F}"/>
          </ac:inkMkLst>
        </pc:inkChg>
        <pc:inkChg chg="add del topLvl">
          <ac:chgData name="Wilne, Robert" userId="863fd487-5ae7-46a6-8c4e-0a9cc652a1c0" providerId="ADAL" clId="{D4479540-3C79-904F-991B-2923FDC23AF8}" dt="2021-06-24T14:33:49.567" v="2658"/>
          <ac:inkMkLst>
            <pc:docMk/>
            <pc:sldMk cId="1371926843" sldId="1880"/>
            <ac:inkMk id="51" creationId="{6AC830B6-366D-E742-96C8-BE2CD845EE52}"/>
          </ac:inkMkLst>
        </pc:inkChg>
        <pc:inkChg chg="add del">
          <ac:chgData name="Wilne, Robert" userId="863fd487-5ae7-46a6-8c4e-0a9cc652a1c0" providerId="ADAL" clId="{D4479540-3C79-904F-991B-2923FDC23AF8}" dt="2021-06-24T14:33:49.534" v="2653"/>
          <ac:inkMkLst>
            <pc:docMk/>
            <pc:sldMk cId="1371926843" sldId="1880"/>
            <ac:inkMk id="52" creationId="{7974EA11-BAFC-CF4C-95F4-59B22E2BEA81}"/>
          </ac:inkMkLst>
        </pc:inkChg>
        <pc:inkChg chg="add del">
          <ac:chgData name="Wilne, Robert" userId="863fd487-5ae7-46a6-8c4e-0a9cc652a1c0" providerId="ADAL" clId="{D4479540-3C79-904F-991B-2923FDC23AF8}" dt="2021-06-24T14:33:49.481" v="2648"/>
          <ac:inkMkLst>
            <pc:docMk/>
            <pc:sldMk cId="1371926843" sldId="1880"/>
            <ac:inkMk id="53" creationId="{7EA987A3-D327-2146-A462-154D8D66C07F}"/>
          </ac:inkMkLst>
        </pc:inkChg>
        <pc:inkChg chg="add del topLvl">
          <ac:chgData name="Wilne, Robert" userId="863fd487-5ae7-46a6-8c4e-0a9cc652a1c0" providerId="ADAL" clId="{D4479540-3C79-904F-991B-2923FDC23AF8}" dt="2021-06-24T14:33:49.564" v="2657"/>
          <ac:inkMkLst>
            <pc:docMk/>
            <pc:sldMk cId="1371926843" sldId="1880"/>
            <ac:inkMk id="54" creationId="{05F01974-85CA-7147-9D30-E4CF9D48B09D}"/>
          </ac:inkMkLst>
        </pc:inkChg>
        <pc:inkChg chg="add">
          <ac:chgData name="Wilne, Robert" userId="863fd487-5ae7-46a6-8c4e-0a9cc652a1c0" providerId="ADAL" clId="{D4479540-3C79-904F-991B-2923FDC23AF8}" dt="2021-06-24T14:33:52.347" v="2659"/>
          <ac:inkMkLst>
            <pc:docMk/>
            <pc:sldMk cId="1371926843" sldId="1880"/>
            <ac:inkMk id="56" creationId="{BA3EEA28-DB1F-474C-9031-670637B15958}"/>
          </ac:inkMkLst>
        </pc:inkChg>
        <pc:inkChg chg="add">
          <ac:chgData name="Wilne, Robert" userId="863fd487-5ae7-46a6-8c4e-0a9cc652a1c0" providerId="ADAL" clId="{D4479540-3C79-904F-991B-2923FDC23AF8}" dt="2021-06-24T14:33:52.674" v="2660"/>
          <ac:inkMkLst>
            <pc:docMk/>
            <pc:sldMk cId="1371926843" sldId="1880"/>
            <ac:inkMk id="57" creationId="{7F9875C1-BE6C-0643-9A18-FD46E7FB4C1D}"/>
          </ac:inkMkLst>
        </pc:inkChg>
        <pc:inkChg chg="add">
          <ac:chgData name="Wilne, Robert" userId="863fd487-5ae7-46a6-8c4e-0a9cc652a1c0" providerId="ADAL" clId="{D4479540-3C79-904F-991B-2923FDC23AF8}" dt="2021-06-24T14:33:53.032" v="2661"/>
          <ac:inkMkLst>
            <pc:docMk/>
            <pc:sldMk cId="1371926843" sldId="1880"/>
            <ac:inkMk id="58" creationId="{1549A2F5-1856-DA42-B587-685F2AC4AAE4}"/>
          </ac:inkMkLst>
        </pc:inkChg>
        <pc:inkChg chg="add">
          <ac:chgData name="Wilne, Robert" userId="863fd487-5ae7-46a6-8c4e-0a9cc652a1c0" providerId="ADAL" clId="{D4479540-3C79-904F-991B-2923FDC23AF8}" dt="2021-06-24T14:33:54.072" v="2662"/>
          <ac:inkMkLst>
            <pc:docMk/>
            <pc:sldMk cId="1371926843" sldId="1880"/>
            <ac:inkMk id="59" creationId="{120871F9-6084-A24C-BF0E-B533A9408864}"/>
          </ac:inkMkLst>
        </pc:inkChg>
        <pc:inkChg chg="add">
          <ac:chgData name="Wilne, Robert" userId="863fd487-5ae7-46a6-8c4e-0a9cc652a1c0" providerId="ADAL" clId="{D4479540-3C79-904F-991B-2923FDC23AF8}" dt="2021-06-24T14:33:54.326" v="2663"/>
          <ac:inkMkLst>
            <pc:docMk/>
            <pc:sldMk cId="1371926843" sldId="1880"/>
            <ac:inkMk id="60" creationId="{346A5FD9-E2FD-724C-837A-D866113C30EA}"/>
          </ac:inkMkLst>
        </pc:inkChg>
        <pc:inkChg chg="add">
          <ac:chgData name="Wilne, Robert" userId="863fd487-5ae7-46a6-8c4e-0a9cc652a1c0" providerId="ADAL" clId="{D4479540-3C79-904F-991B-2923FDC23AF8}" dt="2021-06-24T14:33:54.517" v="2664"/>
          <ac:inkMkLst>
            <pc:docMk/>
            <pc:sldMk cId="1371926843" sldId="1880"/>
            <ac:inkMk id="61" creationId="{356391D8-C9CC-D149-AF45-7BF291528721}"/>
          </ac:inkMkLst>
        </pc:inkChg>
        <pc:inkChg chg="add">
          <ac:chgData name="Wilne, Robert" userId="863fd487-5ae7-46a6-8c4e-0a9cc652a1c0" providerId="ADAL" clId="{D4479540-3C79-904F-991B-2923FDC23AF8}" dt="2021-06-24T14:33:54.961" v="2665"/>
          <ac:inkMkLst>
            <pc:docMk/>
            <pc:sldMk cId="1371926843" sldId="1880"/>
            <ac:inkMk id="62" creationId="{14F5E80A-6704-CA43-A4A0-9214F3675859}"/>
          </ac:inkMkLst>
        </pc:inkChg>
        <pc:inkChg chg="add">
          <ac:chgData name="Wilne, Robert" userId="863fd487-5ae7-46a6-8c4e-0a9cc652a1c0" providerId="ADAL" clId="{D4479540-3C79-904F-991B-2923FDC23AF8}" dt="2021-06-24T14:33:55.182" v="2666"/>
          <ac:inkMkLst>
            <pc:docMk/>
            <pc:sldMk cId="1371926843" sldId="1880"/>
            <ac:inkMk id="63" creationId="{5E6D9562-C523-4E4F-BA63-C74355F313B2}"/>
          </ac:inkMkLst>
        </pc:inkChg>
        <pc:inkChg chg="add">
          <ac:chgData name="Wilne, Robert" userId="863fd487-5ae7-46a6-8c4e-0a9cc652a1c0" providerId="ADAL" clId="{D4479540-3C79-904F-991B-2923FDC23AF8}" dt="2021-06-24T14:33:55.337" v="2667"/>
          <ac:inkMkLst>
            <pc:docMk/>
            <pc:sldMk cId="1371926843" sldId="1880"/>
            <ac:inkMk id="24576" creationId="{968B006D-E61F-7E4F-8637-BEFDC6ADD4E5}"/>
          </ac:inkMkLst>
        </pc:inkChg>
        <pc:inkChg chg="add">
          <ac:chgData name="Wilne, Robert" userId="863fd487-5ae7-46a6-8c4e-0a9cc652a1c0" providerId="ADAL" clId="{D4479540-3C79-904F-991B-2923FDC23AF8}" dt="2021-06-24T14:33:55.753" v="2668"/>
          <ac:inkMkLst>
            <pc:docMk/>
            <pc:sldMk cId="1371926843" sldId="1880"/>
            <ac:inkMk id="24577" creationId="{4E47C2CF-9284-1447-B3EA-00B2694D2EFD}"/>
          </ac:inkMkLst>
        </pc:inkChg>
        <pc:inkChg chg="add">
          <ac:chgData name="Wilne, Robert" userId="863fd487-5ae7-46a6-8c4e-0a9cc652a1c0" providerId="ADAL" clId="{D4479540-3C79-904F-991B-2923FDC23AF8}" dt="2021-06-24T14:33:55.992" v="2669"/>
          <ac:inkMkLst>
            <pc:docMk/>
            <pc:sldMk cId="1371926843" sldId="1880"/>
            <ac:inkMk id="24579" creationId="{675815A8-519A-8548-9805-91160B3FA6AF}"/>
          </ac:inkMkLst>
        </pc:inkChg>
        <pc:inkChg chg="add">
          <ac:chgData name="Wilne, Robert" userId="863fd487-5ae7-46a6-8c4e-0a9cc652a1c0" providerId="ADAL" clId="{D4479540-3C79-904F-991B-2923FDC23AF8}" dt="2021-06-24T14:33:56.190" v="2670"/>
          <ac:inkMkLst>
            <pc:docMk/>
            <pc:sldMk cId="1371926843" sldId="1880"/>
            <ac:inkMk id="24580" creationId="{1862C635-A4CB-B147-A8DC-A41DBC0028CA}"/>
          </ac:inkMkLst>
        </pc:inkChg>
        <pc:inkChg chg="add">
          <ac:chgData name="Wilne, Robert" userId="863fd487-5ae7-46a6-8c4e-0a9cc652a1c0" providerId="ADAL" clId="{D4479540-3C79-904F-991B-2923FDC23AF8}" dt="2021-06-24T14:33:59.132" v="2671"/>
          <ac:inkMkLst>
            <pc:docMk/>
            <pc:sldMk cId="1371926843" sldId="1880"/>
            <ac:inkMk id="24581" creationId="{CF45BB61-E31E-4447-B60A-5F9225D49915}"/>
          </ac:inkMkLst>
        </pc:inkChg>
        <pc:inkChg chg="add">
          <ac:chgData name="Wilne, Robert" userId="863fd487-5ae7-46a6-8c4e-0a9cc652a1c0" providerId="ADAL" clId="{D4479540-3C79-904F-991B-2923FDC23AF8}" dt="2021-06-24T14:33:59.680" v="2672"/>
          <ac:inkMkLst>
            <pc:docMk/>
            <pc:sldMk cId="1371926843" sldId="1880"/>
            <ac:inkMk id="24582" creationId="{B7851853-9913-7340-96E1-E8FDBE6CD237}"/>
          </ac:inkMkLst>
        </pc:inkChg>
        <pc:inkChg chg="add">
          <ac:chgData name="Wilne, Robert" userId="863fd487-5ae7-46a6-8c4e-0a9cc652a1c0" providerId="ADAL" clId="{D4479540-3C79-904F-991B-2923FDC23AF8}" dt="2021-06-24T14:33:59.993" v="2673"/>
          <ac:inkMkLst>
            <pc:docMk/>
            <pc:sldMk cId="1371926843" sldId="1880"/>
            <ac:inkMk id="24583" creationId="{6FEEFF8A-B61E-B345-9B13-6A86200B180C}"/>
          </ac:inkMkLst>
        </pc:inkChg>
        <pc:inkChg chg="add">
          <ac:chgData name="Wilne, Robert" userId="863fd487-5ae7-46a6-8c4e-0a9cc652a1c0" providerId="ADAL" clId="{D4479540-3C79-904F-991B-2923FDC23AF8}" dt="2021-06-24T14:34:00.467" v="2674"/>
          <ac:inkMkLst>
            <pc:docMk/>
            <pc:sldMk cId="1371926843" sldId="1880"/>
            <ac:inkMk id="24584" creationId="{FDF52528-96B1-1D4E-83CD-F4BEA54BEF9B}"/>
          </ac:inkMkLst>
        </pc:inkChg>
        <pc:inkChg chg="add">
          <ac:chgData name="Wilne, Robert" userId="863fd487-5ae7-46a6-8c4e-0a9cc652a1c0" providerId="ADAL" clId="{D4479540-3C79-904F-991B-2923FDC23AF8}" dt="2021-06-24T14:34:00.675" v="2675"/>
          <ac:inkMkLst>
            <pc:docMk/>
            <pc:sldMk cId="1371926843" sldId="1880"/>
            <ac:inkMk id="24585" creationId="{B392EFE7-21D6-0043-817C-D5A12B8DAC3E}"/>
          </ac:inkMkLst>
        </pc:inkChg>
        <pc:inkChg chg="add">
          <ac:chgData name="Wilne, Robert" userId="863fd487-5ae7-46a6-8c4e-0a9cc652a1c0" providerId="ADAL" clId="{D4479540-3C79-904F-991B-2923FDC23AF8}" dt="2021-06-24T14:34:01.166" v="2676"/>
          <ac:inkMkLst>
            <pc:docMk/>
            <pc:sldMk cId="1371926843" sldId="1880"/>
            <ac:inkMk id="24586" creationId="{403E5D6D-B14D-8C48-82CC-99C89FE83196}"/>
          </ac:inkMkLst>
        </pc:inkChg>
        <pc:inkChg chg="add">
          <ac:chgData name="Wilne, Robert" userId="863fd487-5ae7-46a6-8c4e-0a9cc652a1c0" providerId="ADAL" clId="{D4479540-3C79-904F-991B-2923FDC23AF8}" dt="2021-06-24T14:34:01.423" v="2677"/>
          <ac:inkMkLst>
            <pc:docMk/>
            <pc:sldMk cId="1371926843" sldId="1880"/>
            <ac:inkMk id="24587" creationId="{86088E9A-4709-8A4E-AC74-D3552F4ADC29}"/>
          </ac:inkMkLst>
        </pc:inkChg>
        <pc:inkChg chg="add">
          <ac:chgData name="Wilne, Robert" userId="863fd487-5ae7-46a6-8c4e-0a9cc652a1c0" providerId="ADAL" clId="{D4479540-3C79-904F-991B-2923FDC23AF8}" dt="2021-06-24T14:34:01.898" v="2678"/>
          <ac:inkMkLst>
            <pc:docMk/>
            <pc:sldMk cId="1371926843" sldId="1880"/>
            <ac:inkMk id="24588" creationId="{86D17F7F-F764-6944-9ED2-5EE0AA3A3804}"/>
          </ac:inkMkLst>
        </pc:inkChg>
        <pc:inkChg chg="add">
          <ac:chgData name="Wilne, Robert" userId="863fd487-5ae7-46a6-8c4e-0a9cc652a1c0" providerId="ADAL" clId="{D4479540-3C79-904F-991B-2923FDC23AF8}" dt="2021-06-24T14:34:14.534" v="2680"/>
          <ac:inkMkLst>
            <pc:docMk/>
            <pc:sldMk cId="1371926843" sldId="1880"/>
            <ac:inkMk id="24590" creationId="{107FB17A-7CAE-224E-9951-362B1CBD61EC}"/>
          </ac:inkMkLst>
        </pc:inkChg>
        <pc:inkChg chg="add">
          <ac:chgData name="Wilne, Robert" userId="863fd487-5ae7-46a6-8c4e-0a9cc652a1c0" providerId="ADAL" clId="{D4479540-3C79-904F-991B-2923FDC23AF8}" dt="2021-06-24T14:34:14.812" v="2681"/>
          <ac:inkMkLst>
            <pc:docMk/>
            <pc:sldMk cId="1371926843" sldId="1880"/>
            <ac:inkMk id="24591" creationId="{CEFC4085-FFFF-2E41-8002-4E5AFF493959}"/>
          </ac:inkMkLst>
        </pc:inkChg>
        <pc:inkChg chg="add">
          <ac:chgData name="Wilne, Robert" userId="863fd487-5ae7-46a6-8c4e-0a9cc652a1c0" providerId="ADAL" clId="{D4479540-3C79-904F-991B-2923FDC23AF8}" dt="2021-06-24T14:34:15.129" v="2682"/>
          <ac:inkMkLst>
            <pc:docMk/>
            <pc:sldMk cId="1371926843" sldId="1880"/>
            <ac:inkMk id="24592" creationId="{5BFF8260-2459-304D-AF4F-2A150E373901}"/>
          </ac:inkMkLst>
        </pc:inkChg>
        <pc:inkChg chg="add">
          <ac:chgData name="Wilne, Robert" userId="863fd487-5ae7-46a6-8c4e-0a9cc652a1c0" providerId="ADAL" clId="{D4479540-3C79-904F-991B-2923FDC23AF8}" dt="2021-06-24T14:34:15.739" v="2683"/>
          <ac:inkMkLst>
            <pc:docMk/>
            <pc:sldMk cId="1371926843" sldId="1880"/>
            <ac:inkMk id="24593" creationId="{2337CAAD-5166-A441-85C5-E07B24C14C1D}"/>
          </ac:inkMkLst>
        </pc:inkChg>
        <pc:inkChg chg="add">
          <ac:chgData name="Wilne, Robert" userId="863fd487-5ae7-46a6-8c4e-0a9cc652a1c0" providerId="ADAL" clId="{D4479540-3C79-904F-991B-2923FDC23AF8}" dt="2021-06-24T14:34:16.009" v="2684"/>
          <ac:inkMkLst>
            <pc:docMk/>
            <pc:sldMk cId="1371926843" sldId="1880"/>
            <ac:inkMk id="24594" creationId="{847FD85D-9F96-EE4B-80EC-E6A428C13ED6}"/>
          </ac:inkMkLst>
        </pc:inkChg>
        <pc:inkChg chg="add">
          <ac:chgData name="Wilne, Robert" userId="863fd487-5ae7-46a6-8c4e-0a9cc652a1c0" providerId="ADAL" clId="{D4479540-3C79-904F-991B-2923FDC23AF8}" dt="2021-06-24T14:34:16.370" v="2685"/>
          <ac:inkMkLst>
            <pc:docMk/>
            <pc:sldMk cId="1371926843" sldId="1880"/>
            <ac:inkMk id="24595" creationId="{CF866AA5-A933-F84F-B3CE-353283FC1705}"/>
          </ac:inkMkLst>
        </pc:inkChg>
        <pc:inkChg chg="add">
          <ac:chgData name="Wilne, Robert" userId="863fd487-5ae7-46a6-8c4e-0a9cc652a1c0" providerId="ADAL" clId="{D4479540-3C79-904F-991B-2923FDC23AF8}" dt="2021-06-24T14:34:16.548" v="2686"/>
          <ac:inkMkLst>
            <pc:docMk/>
            <pc:sldMk cId="1371926843" sldId="1880"/>
            <ac:inkMk id="24596" creationId="{A1ED5312-9C69-F144-B5B0-9B74AE4E9095}"/>
          </ac:inkMkLst>
        </pc:inkChg>
        <pc:inkChg chg="add">
          <ac:chgData name="Wilne, Robert" userId="863fd487-5ae7-46a6-8c4e-0a9cc652a1c0" providerId="ADAL" clId="{D4479540-3C79-904F-991B-2923FDC23AF8}" dt="2021-06-24T14:34:16.820" v="2687"/>
          <ac:inkMkLst>
            <pc:docMk/>
            <pc:sldMk cId="1371926843" sldId="1880"/>
            <ac:inkMk id="24597" creationId="{FA363FD7-3E84-4146-9E76-DA8C8DC71D3A}"/>
          </ac:inkMkLst>
        </pc:inkChg>
        <pc:inkChg chg="add">
          <ac:chgData name="Wilne, Robert" userId="863fd487-5ae7-46a6-8c4e-0a9cc652a1c0" providerId="ADAL" clId="{D4479540-3C79-904F-991B-2923FDC23AF8}" dt="2021-06-24T14:34:17.007" v="2688"/>
          <ac:inkMkLst>
            <pc:docMk/>
            <pc:sldMk cId="1371926843" sldId="1880"/>
            <ac:inkMk id="24598" creationId="{26CEF0BB-9252-FB4C-A48D-577121AE0C1D}"/>
          </ac:inkMkLst>
        </pc:inkChg>
        <pc:inkChg chg="add">
          <ac:chgData name="Wilne, Robert" userId="863fd487-5ae7-46a6-8c4e-0a9cc652a1c0" providerId="ADAL" clId="{D4479540-3C79-904F-991B-2923FDC23AF8}" dt="2021-06-24T14:34:17.390" v="2689"/>
          <ac:inkMkLst>
            <pc:docMk/>
            <pc:sldMk cId="1371926843" sldId="1880"/>
            <ac:inkMk id="24599" creationId="{7CC04601-4A7C-DC47-B0D3-8C6836FEEB3D}"/>
          </ac:inkMkLst>
        </pc:inkChg>
        <pc:inkChg chg="add">
          <ac:chgData name="Wilne, Robert" userId="863fd487-5ae7-46a6-8c4e-0a9cc652a1c0" providerId="ADAL" clId="{D4479540-3C79-904F-991B-2923FDC23AF8}" dt="2021-06-24T14:34:17.565" v="2690"/>
          <ac:inkMkLst>
            <pc:docMk/>
            <pc:sldMk cId="1371926843" sldId="1880"/>
            <ac:inkMk id="24600" creationId="{84D93B1B-1DC1-1846-99B3-CB0EC010E20C}"/>
          </ac:inkMkLst>
        </pc:inkChg>
        <pc:inkChg chg="add">
          <ac:chgData name="Wilne, Robert" userId="863fd487-5ae7-46a6-8c4e-0a9cc652a1c0" providerId="ADAL" clId="{D4479540-3C79-904F-991B-2923FDC23AF8}" dt="2021-06-24T14:34:17.927" v="2691"/>
          <ac:inkMkLst>
            <pc:docMk/>
            <pc:sldMk cId="1371926843" sldId="1880"/>
            <ac:inkMk id="24601" creationId="{C28D081B-F659-E748-BBBD-D1D3E070B016}"/>
          </ac:inkMkLst>
        </pc:inkChg>
        <pc:inkChg chg="add">
          <ac:chgData name="Wilne, Robert" userId="863fd487-5ae7-46a6-8c4e-0a9cc652a1c0" providerId="ADAL" clId="{D4479540-3C79-904F-991B-2923FDC23AF8}" dt="2021-06-24T14:34:18.285" v="2692"/>
          <ac:inkMkLst>
            <pc:docMk/>
            <pc:sldMk cId="1371926843" sldId="1880"/>
            <ac:inkMk id="24602" creationId="{E29C06E4-F445-124E-B02E-C6B6465C7744}"/>
          </ac:inkMkLst>
        </pc:inkChg>
        <pc:inkChg chg="add">
          <ac:chgData name="Wilne, Robert" userId="863fd487-5ae7-46a6-8c4e-0a9cc652a1c0" providerId="ADAL" clId="{D4479540-3C79-904F-991B-2923FDC23AF8}" dt="2021-06-24T14:34:28.805" v="2694"/>
          <ac:inkMkLst>
            <pc:docMk/>
            <pc:sldMk cId="1371926843" sldId="1880"/>
            <ac:inkMk id="24604" creationId="{E30F8E0F-09B3-F94F-BDB5-C4EB250D309D}"/>
          </ac:inkMkLst>
        </pc:inkChg>
        <pc:inkChg chg="add">
          <ac:chgData name="Wilne, Robert" userId="863fd487-5ae7-46a6-8c4e-0a9cc652a1c0" providerId="ADAL" clId="{D4479540-3C79-904F-991B-2923FDC23AF8}" dt="2021-06-24T14:34:29.057" v="2695"/>
          <ac:inkMkLst>
            <pc:docMk/>
            <pc:sldMk cId="1371926843" sldId="1880"/>
            <ac:inkMk id="24605" creationId="{CFAABAD3-7B59-0D47-90B8-48AB0DF272AA}"/>
          </ac:inkMkLst>
        </pc:inkChg>
        <pc:inkChg chg="add">
          <ac:chgData name="Wilne, Robert" userId="863fd487-5ae7-46a6-8c4e-0a9cc652a1c0" providerId="ADAL" clId="{D4479540-3C79-904F-991B-2923FDC23AF8}" dt="2021-06-24T14:34:29.552" v="2696"/>
          <ac:inkMkLst>
            <pc:docMk/>
            <pc:sldMk cId="1371926843" sldId="1880"/>
            <ac:inkMk id="24606" creationId="{4CF647A5-F6F0-5646-BE15-C294118FA608}"/>
          </ac:inkMkLst>
        </pc:inkChg>
        <pc:inkChg chg="add">
          <ac:chgData name="Wilne, Robert" userId="863fd487-5ae7-46a6-8c4e-0a9cc652a1c0" providerId="ADAL" clId="{D4479540-3C79-904F-991B-2923FDC23AF8}" dt="2021-06-24T14:34:29.738" v="2697"/>
          <ac:inkMkLst>
            <pc:docMk/>
            <pc:sldMk cId="1371926843" sldId="1880"/>
            <ac:inkMk id="24607" creationId="{40DF05BC-C92B-E14C-B276-08B3B4FC3D02}"/>
          </ac:inkMkLst>
        </pc:inkChg>
        <pc:inkChg chg="add">
          <ac:chgData name="Wilne, Robert" userId="863fd487-5ae7-46a6-8c4e-0a9cc652a1c0" providerId="ADAL" clId="{D4479540-3C79-904F-991B-2923FDC23AF8}" dt="2021-06-24T14:34:30.161" v="2698"/>
          <ac:inkMkLst>
            <pc:docMk/>
            <pc:sldMk cId="1371926843" sldId="1880"/>
            <ac:inkMk id="24608" creationId="{A7269FA5-9F7C-EF4A-9F0B-FD06DE2132F8}"/>
          </ac:inkMkLst>
        </pc:inkChg>
        <pc:inkChg chg="add">
          <ac:chgData name="Wilne, Robert" userId="863fd487-5ae7-46a6-8c4e-0a9cc652a1c0" providerId="ADAL" clId="{D4479540-3C79-904F-991B-2923FDC23AF8}" dt="2021-06-24T14:34:30.502" v="2699"/>
          <ac:inkMkLst>
            <pc:docMk/>
            <pc:sldMk cId="1371926843" sldId="1880"/>
            <ac:inkMk id="24609" creationId="{7A7D3A2B-9274-7841-916A-1BC7D1E955AE}"/>
          </ac:inkMkLst>
        </pc:inkChg>
        <pc:inkChg chg="add">
          <ac:chgData name="Wilne, Robert" userId="863fd487-5ae7-46a6-8c4e-0a9cc652a1c0" providerId="ADAL" clId="{D4479540-3C79-904F-991B-2923FDC23AF8}" dt="2021-06-24T14:34:30.681" v="2700"/>
          <ac:inkMkLst>
            <pc:docMk/>
            <pc:sldMk cId="1371926843" sldId="1880"/>
            <ac:inkMk id="24610" creationId="{40975C40-2EB7-D045-B106-C019EF5BBA62}"/>
          </ac:inkMkLst>
        </pc:inkChg>
        <pc:inkChg chg="add">
          <ac:chgData name="Wilne, Robert" userId="863fd487-5ae7-46a6-8c4e-0a9cc652a1c0" providerId="ADAL" clId="{D4479540-3C79-904F-991B-2923FDC23AF8}" dt="2021-06-24T14:34:30.991" v="2701"/>
          <ac:inkMkLst>
            <pc:docMk/>
            <pc:sldMk cId="1371926843" sldId="1880"/>
            <ac:inkMk id="24611" creationId="{AED401D2-B07F-2D44-8635-1DC34D884AF6}"/>
          </ac:inkMkLst>
        </pc:inkChg>
        <pc:inkChg chg="add">
          <ac:chgData name="Wilne, Robert" userId="863fd487-5ae7-46a6-8c4e-0a9cc652a1c0" providerId="ADAL" clId="{D4479540-3C79-904F-991B-2923FDC23AF8}" dt="2021-06-24T14:34:31.215" v="2702"/>
          <ac:inkMkLst>
            <pc:docMk/>
            <pc:sldMk cId="1371926843" sldId="1880"/>
            <ac:inkMk id="24612" creationId="{0EC7B759-61F9-4B47-9110-CAECE698C44F}"/>
          </ac:inkMkLst>
        </pc:inkChg>
        <pc:inkChg chg="add">
          <ac:chgData name="Wilne, Robert" userId="863fd487-5ae7-46a6-8c4e-0a9cc652a1c0" providerId="ADAL" clId="{D4479540-3C79-904F-991B-2923FDC23AF8}" dt="2021-06-24T14:34:31.654" v="2703"/>
          <ac:inkMkLst>
            <pc:docMk/>
            <pc:sldMk cId="1371926843" sldId="1880"/>
            <ac:inkMk id="24613" creationId="{9647D6EC-9520-F84D-9138-96C61E121F0A}"/>
          </ac:inkMkLst>
        </pc:inkChg>
        <pc:inkChg chg="add">
          <ac:chgData name="Wilne, Robert" userId="863fd487-5ae7-46a6-8c4e-0a9cc652a1c0" providerId="ADAL" clId="{D4479540-3C79-904F-991B-2923FDC23AF8}" dt="2021-06-24T14:34:39.686" v="2705"/>
          <ac:inkMkLst>
            <pc:docMk/>
            <pc:sldMk cId="1371926843" sldId="1880"/>
            <ac:inkMk id="24617" creationId="{0AD9D52C-2117-D24E-A057-63D27003DFAB}"/>
          </ac:inkMkLst>
        </pc:inkChg>
        <pc:inkChg chg="add">
          <ac:chgData name="Wilne, Robert" userId="863fd487-5ae7-46a6-8c4e-0a9cc652a1c0" providerId="ADAL" clId="{D4479540-3C79-904F-991B-2923FDC23AF8}" dt="2021-06-24T14:34:40.296" v="2706"/>
          <ac:inkMkLst>
            <pc:docMk/>
            <pc:sldMk cId="1371926843" sldId="1880"/>
            <ac:inkMk id="24618" creationId="{C04A9488-C7A6-034D-A001-4F6552DEE809}"/>
          </ac:inkMkLst>
        </pc:inkChg>
        <pc:inkChg chg="add">
          <ac:chgData name="Wilne, Robert" userId="863fd487-5ae7-46a6-8c4e-0a9cc652a1c0" providerId="ADAL" clId="{D4479540-3C79-904F-991B-2923FDC23AF8}" dt="2021-06-24T14:34:40.605" v="2707"/>
          <ac:inkMkLst>
            <pc:docMk/>
            <pc:sldMk cId="1371926843" sldId="1880"/>
            <ac:inkMk id="24619" creationId="{03C2DC2D-E6D1-5246-90CD-2DCC12B0E202}"/>
          </ac:inkMkLst>
        </pc:inkChg>
        <pc:inkChg chg="add">
          <ac:chgData name="Wilne, Robert" userId="863fd487-5ae7-46a6-8c4e-0a9cc652a1c0" providerId="ADAL" clId="{D4479540-3C79-904F-991B-2923FDC23AF8}" dt="2021-06-24T14:34:41.097" v="2708"/>
          <ac:inkMkLst>
            <pc:docMk/>
            <pc:sldMk cId="1371926843" sldId="1880"/>
            <ac:inkMk id="24620" creationId="{A2C6E9E2-463D-5B41-A29F-EC94BA72C96B}"/>
          </ac:inkMkLst>
        </pc:inkChg>
        <pc:inkChg chg="add">
          <ac:chgData name="Wilne, Robert" userId="863fd487-5ae7-46a6-8c4e-0a9cc652a1c0" providerId="ADAL" clId="{D4479540-3C79-904F-991B-2923FDC23AF8}" dt="2021-06-24T14:34:41.604" v="2709"/>
          <ac:inkMkLst>
            <pc:docMk/>
            <pc:sldMk cId="1371926843" sldId="1880"/>
            <ac:inkMk id="24621" creationId="{C8E5586A-795A-7545-97A8-E0BC4D877D95}"/>
          </ac:inkMkLst>
        </pc:inkChg>
        <pc:inkChg chg="add">
          <ac:chgData name="Wilne, Robert" userId="863fd487-5ae7-46a6-8c4e-0a9cc652a1c0" providerId="ADAL" clId="{D4479540-3C79-904F-991B-2923FDC23AF8}" dt="2021-06-24T14:34:41.808" v="2710"/>
          <ac:inkMkLst>
            <pc:docMk/>
            <pc:sldMk cId="1371926843" sldId="1880"/>
            <ac:inkMk id="24622" creationId="{9CF20BDF-54B3-FF43-913E-39ADCAE00E38}"/>
          </ac:inkMkLst>
        </pc:inkChg>
        <pc:inkChg chg="add">
          <ac:chgData name="Wilne, Robert" userId="863fd487-5ae7-46a6-8c4e-0a9cc652a1c0" providerId="ADAL" clId="{D4479540-3C79-904F-991B-2923FDC23AF8}" dt="2021-06-24T14:34:42.053" v="2711"/>
          <ac:inkMkLst>
            <pc:docMk/>
            <pc:sldMk cId="1371926843" sldId="1880"/>
            <ac:inkMk id="24623" creationId="{2830D7F8-ACA4-E644-A276-06788B64A7DC}"/>
          </ac:inkMkLst>
        </pc:inkChg>
        <pc:inkChg chg="add del">
          <ac:chgData name="Wilne, Robert" userId="863fd487-5ae7-46a6-8c4e-0a9cc652a1c0" providerId="ADAL" clId="{D4479540-3C79-904F-991B-2923FDC23AF8}" dt="2021-06-24T14:34:56.576" v="2728"/>
          <ac:inkMkLst>
            <pc:docMk/>
            <pc:sldMk cId="1371926843" sldId="1880"/>
            <ac:inkMk id="24625" creationId="{DE4AF473-3F35-114B-A1FF-B3C2431C28B1}"/>
          </ac:inkMkLst>
        </pc:inkChg>
        <pc:inkChg chg="add del topLvl">
          <ac:chgData name="Wilne, Robert" userId="863fd487-5ae7-46a6-8c4e-0a9cc652a1c0" providerId="ADAL" clId="{D4479540-3C79-904F-991B-2923FDC23AF8}" dt="2021-06-24T14:34:56.655" v="2736"/>
          <ac:inkMkLst>
            <pc:docMk/>
            <pc:sldMk cId="1371926843" sldId="1880"/>
            <ac:inkMk id="24626" creationId="{2F8B8CEC-A91D-AD43-839D-70DB9C00FC39}"/>
          </ac:inkMkLst>
        </pc:inkChg>
        <pc:inkChg chg="add del topLvl">
          <ac:chgData name="Wilne, Robert" userId="863fd487-5ae7-46a6-8c4e-0a9cc652a1c0" providerId="ADAL" clId="{D4479540-3C79-904F-991B-2923FDC23AF8}" dt="2021-06-24T14:34:56.659" v="2737"/>
          <ac:inkMkLst>
            <pc:docMk/>
            <pc:sldMk cId="1371926843" sldId="1880"/>
            <ac:inkMk id="24627" creationId="{BE770B60-9F14-0944-BC7A-39F058A1DEC3}"/>
          </ac:inkMkLst>
        </pc:inkChg>
        <pc:inkChg chg="add del">
          <ac:chgData name="Wilne, Robert" userId="863fd487-5ae7-46a6-8c4e-0a9cc652a1c0" providerId="ADAL" clId="{D4479540-3C79-904F-991B-2923FDC23AF8}" dt="2021-06-24T14:34:56.606" v="2731"/>
          <ac:inkMkLst>
            <pc:docMk/>
            <pc:sldMk cId="1371926843" sldId="1880"/>
            <ac:inkMk id="24628" creationId="{43D49BF6-3238-9A40-BAF7-0D1D1A08AFE5}"/>
          </ac:inkMkLst>
        </pc:inkChg>
        <pc:inkChg chg="add del">
          <ac:chgData name="Wilne, Robert" userId="863fd487-5ae7-46a6-8c4e-0a9cc652a1c0" providerId="ADAL" clId="{D4479540-3C79-904F-991B-2923FDC23AF8}" dt="2021-06-24T14:34:56.583" v="2729"/>
          <ac:inkMkLst>
            <pc:docMk/>
            <pc:sldMk cId="1371926843" sldId="1880"/>
            <ac:inkMk id="24629" creationId="{03F76B32-D074-844C-850F-6934C7107D23}"/>
          </ac:inkMkLst>
        </pc:inkChg>
        <pc:inkChg chg="add del">
          <ac:chgData name="Wilne, Robert" userId="863fd487-5ae7-46a6-8c4e-0a9cc652a1c0" providerId="ADAL" clId="{D4479540-3C79-904F-991B-2923FDC23AF8}" dt="2021-06-24T14:34:56.634" v="2733"/>
          <ac:inkMkLst>
            <pc:docMk/>
            <pc:sldMk cId="1371926843" sldId="1880"/>
            <ac:inkMk id="24630" creationId="{514A99E8-51D9-444C-A4DB-B11DE0BD3ED3}"/>
          </ac:inkMkLst>
        </pc:inkChg>
        <pc:inkChg chg="add del topLvl">
          <ac:chgData name="Wilne, Robert" userId="863fd487-5ae7-46a6-8c4e-0a9cc652a1c0" providerId="ADAL" clId="{D4479540-3C79-904F-991B-2923FDC23AF8}" dt="2021-06-24T14:34:56.628" v="2732"/>
          <ac:inkMkLst>
            <pc:docMk/>
            <pc:sldMk cId="1371926843" sldId="1880"/>
            <ac:inkMk id="24631" creationId="{6F32583A-CBDE-494D-9239-94C0202622DF}"/>
          </ac:inkMkLst>
        </pc:inkChg>
        <pc:inkChg chg="add del topLvl">
          <ac:chgData name="Wilne, Robert" userId="863fd487-5ae7-46a6-8c4e-0a9cc652a1c0" providerId="ADAL" clId="{D4479540-3C79-904F-991B-2923FDC23AF8}" dt="2021-06-24T14:34:56.640" v="2734"/>
          <ac:inkMkLst>
            <pc:docMk/>
            <pc:sldMk cId="1371926843" sldId="1880"/>
            <ac:inkMk id="24632" creationId="{5359E727-6D7E-DB44-9D4C-A5F2B6DD2796}"/>
          </ac:inkMkLst>
        </pc:inkChg>
        <pc:inkChg chg="add del topLvl">
          <ac:chgData name="Wilne, Robert" userId="863fd487-5ae7-46a6-8c4e-0a9cc652a1c0" providerId="ADAL" clId="{D4479540-3C79-904F-991B-2923FDC23AF8}" dt="2021-06-24T14:34:56.599" v="2730"/>
          <ac:inkMkLst>
            <pc:docMk/>
            <pc:sldMk cId="1371926843" sldId="1880"/>
            <ac:inkMk id="24633" creationId="{EFC6399E-8C71-2A48-AC5C-3FD0F3D04839}"/>
          </ac:inkMkLst>
        </pc:inkChg>
        <pc:inkChg chg="add del topLvl">
          <ac:chgData name="Wilne, Robert" userId="863fd487-5ae7-46a6-8c4e-0a9cc652a1c0" providerId="ADAL" clId="{D4479540-3C79-904F-991B-2923FDC23AF8}" dt="2021-06-24T14:34:56.647" v="2735"/>
          <ac:inkMkLst>
            <pc:docMk/>
            <pc:sldMk cId="1371926843" sldId="1880"/>
            <ac:inkMk id="24634" creationId="{8C134ED2-A8A0-824B-AA40-49600C393B51}"/>
          </ac:inkMkLst>
        </pc:inkChg>
        <pc:inkChg chg="add del">
          <ac:chgData name="Wilne, Robert" userId="863fd487-5ae7-46a6-8c4e-0a9cc652a1c0" providerId="ADAL" clId="{D4479540-3C79-904F-991B-2923FDC23AF8}" dt="2021-06-24T14:34:56.564" v="2727"/>
          <ac:inkMkLst>
            <pc:docMk/>
            <pc:sldMk cId="1371926843" sldId="1880"/>
            <ac:inkMk id="24635" creationId="{2FFCA7D2-EA13-5F4E-BAF4-392A689EBD4D}"/>
          </ac:inkMkLst>
        </pc:inkChg>
        <pc:inkChg chg="add del">
          <ac:chgData name="Wilne, Robert" userId="863fd487-5ae7-46a6-8c4e-0a9cc652a1c0" providerId="ADAL" clId="{D4479540-3C79-904F-991B-2923FDC23AF8}" dt="2021-06-24T14:34:56.554" v="2726"/>
          <ac:inkMkLst>
            <pc:docMk/>
            <pc:sldMk cId="1371926843" sldId="1880"/>
            <ac:inkMk id="24636" creationId="{A71DF98A-DBA4-8E43-8C94-C9DA14B86F49}"/>
          </ac:inkMkLst>
        </pc:inkChg>
        <pc:inkChg chg="add">
          <ac:chgData name="Wilne, Robert" userId="863fd487-5ae7-46a6-8c4e-0a9cc652a1c0" providerId="ADAL" clId="{D4479540-3C79-904F-991B-2923FDC23AF8}" dt="2021-06-24T14:35:00.561" v="2738"/>
          <ac:inkMkLst>
            <pc:docMk/>
            <pc:sldMk cId="1371926843" sldId="1880"/>
            <ac:inkMk id="24640" creationId="{863C7F8F-533C-184C-B777-8D0D0DF5CE41}"/>
          </ac:inkMkLst>
        </pc:inkChg>
        <pc:inkChg chg="add">
          <ac:chgData name="Wilne, Robert" userId="863fd487-5ae7-46a6-8c4e-0a9cc652a1c0" providerId="ADAL" clId="{D4479540-3C79-904F-991B-2923FDC23AF8}" dt="2021-06-24T14:35:00.762" v="2739"/>
          <ac:inkMkLst>
            <pc:docMk/>
            <pc:sldMk cId="1371926843" sldId="1880"/>
            <ac:inkMk id="24641" creationId="{0CC0645E-EF18-D447-B37C-3CE8DC3DC750}"/>
          </ac:inkMkLst>
        </pc:inkChg>
        <pc:inkChg chg="add">
          <ac:chgData name="Wilne, Robert" userId="863fd487-5ae7-46a6-8c4e-0a9cc652a1c0" providerId="ADAL" clId="{D4479540-3C79-904F-991B-2923FDC23AF8}" dt="2021-06-24T14:35:01.354" v="2740"/>
          <ac:inkMkLst>
            <pc:docMk/>
            <pc:sldMk cId="1371926843" sldId="1880"/>
            <ac:inkMk id="24642" creationId="{7AAECBC3-260A-6241-9B5B-FDB83CBA7370}"/>
          </ac:inkMkLst>
        </pc:inkChg>
        <pc:inkChg chg="add">
          <ac:chgData name="Wilne, Robert" userId="863fd487-5ae7-46a6-8c4e-0a9cc652a1c0" providerId="ADAL" clId="{D4479540-3C79-904F-991B-2923FDC23AF8}" dt="2021-06-24T14:35:01.766" v="2741"/>
          <ac:inkMkLst>
            <pc:docMk/>
            <pc:sldMk cId="1371926843" sldId="1880"/>
            <ac:inkMk id="24643" creationId="{401BED2C-5520-5C45-992F-8A583405A129}"/>
          </ac:inkMkLst>
        </pc:inkChg>
        <pc:inkChg chg="add">
          <ac:chgData name="Wilne, Robert" userId="863fd487-5ae7-46a6-8c4e-0a9cc652a1c0" providerId="ADAL" clId="{D4479540-3C79-904F-991B-2923FDC23AF8}" dt="2021-06-24T14:35:02.171" v="2742"/>
          <ac:inkMkLst>
            <pc:docMk/>
            <pc:sldMk cId="1371926843" sldId="1880"/>
            <ac:inkMk id="24644" creationId="{426230F4-A345-7345-BB4A-BBF56D0FED8E}"/>
          </ac:inkMkLst>
        </pc:inkChg>
        <pc:inkChg chg="add">
          <ac:chgData name="Wilne, Robert" userId="863fd487-5ae7-46a6-8c4e-0a9cc652a1c0" providerId="ADAL" clId="{D4479540-3C79-904F-991B-2923FDC23AF8}" dt="2021-06-24T14:35:02.352" v="2743"/>
          <ac:inkMkLst>
            <pc:docMk/>
            <pc:sldMk cId="1371926843" sldId="1880"/>
            <ac:inkMk id="24645" creationId="{6C6A52AB-4574-604D-B8F5-F96983EC83A5}"/>
          </ac:inkMkLst>
        </pc:inkChg>
        <pc:inkChg chg="add">
          <ac:chgData name="Wilne, Robert" userId="863fd487-5ae7-46a6-8c4e-0a9cc652a1c0" providerId="ADAL" clId="{D4479540-3C79-904F-991B-2923FDC23AF8}" dt="2021-06-24T14:35:02.668" v="2744"/>
          <ac:inkMkLst>
            <pc:docMk/>
            <pc:sldMk cId="1371926843" sldId="1880"/>
            <ac:inkMk id="24646" creationId="{5067B6B2-FD7B-6C4A-9DD0-85398D50CBF8}"/>
          </ac:inkMkLst>
        </pc:inkChg>
        <pc:inkChg chg="add">
          <ac:chgData name="Wilne, Robert" userId="863fd487-5ae7-46a6-8c4e-0a9cc652a1c0" providerId="ADAL" clId="{D4479540-3C79-904F-991B-2923FDC23AF8}" dt="2021-06-24T14:35:03.267" v="2745"/>
          <ac:inkMkLst>
            <pc:docMk/>
            <pc:sldMk cId="1371926843" sldId="1880"/>
            <ac:inkMk id="24647" creationId="{B94B087E-54D3-4B4C-B177-3A75FCD6D8D0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49" creationId="{C9909715-741B-DC4C-A372-BEF1DD3F016C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0" creationId="{8C1C002B-BA31-6440-A3AA-5F4AFEF298A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1" creationId="{2AA75DE0-F5D6-E042-B158-D510ACCACAF3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2" creationId="{80C64A80-96D2-944E-98B1-0921792A17BF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3" creationId="{76EA1899-C10E-D74A-A7FD-0B0C2D63870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4" creationId="{28F51FB0-E6FD-3046-959E-32CEAAC88F02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5" creationId="{95E21F3B-2B4F-354D-A411-515627575938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6" creationId="{9A1E1CBB-7A2A-A946-B575-C055951CABB1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7" creationId="{C4B32285-44DD-A545-B8C7-91BA823DCE8F}"/>
          </ac:inkMkLst>
        </pc:inkChg>
        <pc:inkChg chg="add">
          <ac:chgData name="Wilne, Robert" userId="863fd487-5ae7-46a6-8c4e-0a9cc652a1c0" providerId="ADAL" clId="{D4479540-3C79-904F-991B-2923FDC23AF8}" dt="2021-06-24T14:35:18.106" v="2757"/>
          <ac:inkMkLst>
            <pc:docMk/>
            <pc:sldMk cId="1371926843" sldId="1880"/>
            <ac:inkMk id="24659" creationId="{501FB362-72E5-074F-9ACD-ADF608D96AEB}"/>
          </ac:inkMkLst>
        </pc:inkChg>
        <pc:inkChg chg="add">
          <ac:chgData name="Wilne, Robert" userId="863fd487-5ae7-46a6-8c4e-0a9cc652a1c0" providerId="ADAL" clId="{D4479540-3C79-904F-991B-2923FDC23AF8}" dt="2021-06-24T14:35:25.392" v="2759"/>
          <ac:inkMkLst>
            <pc:docMk/>
            <pc:sldMk cId="1371926843" sldId="1880"/>
            <ac:inkMk id="24661" creationId="{92967512-DC61-C044-94A8-C0DACA1422F6}"/>
          </ac:inkMkLst>
        </pc:inkChg>
        <pc:inkChg chg="add">
          <ac:chgData name="Wilne, Robert" userId="863fd487-5ae7-46a6-8c4e-0a9cc652a1c0" providerId="ADAL" clId="{D4479540-3C79-904F-991B-2923FDC23AF8}" dt="2021-06-24T14:35:25.685" v="2760"/>
          <ac:inkMkLst>
            <pc:docMk/>
            <pc:sldMk cId="1371926843" sldId="1880"/>
            <ac:inkMk id="24662" creationId="{EB7B29FA-2AC4-F847-87A4-1E8CBC1968FB}"/>
          </ac:inkMkLst>
        </pc:inkChg>
        <pc:inkChg chg="add">
          <ac:chgData name="Wilne, Robert" userId="863fd487-5ae7-46a6-8c4e-0a9cc652a1c0" providerId="ADAL" clId="{D4479540-3C79-904F-991B-2923FDC23AF8}" dt="2021-06-24T14:35:25.892" v="2761"/>
          <ac:inkMkLst>
            <pc:docMk/>
            <pc:sldMk cId="1371926843" sldId="1880"/>
            <ac:inkMk id="24663" creationId="{7EBEF7A7-8A2A-4A46-B958-6841AE35C0BA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5" creationId="{1EB8C471-11D9-984F-931F-D329E062B2FE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6" creationId="{6B007D5A-9533-544A-8809-FCB85AEC800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7" creationId="{607BAB39-5427-5C46-A03A-FDA76DEBAD4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8" creationId="{D9AD0275-9346-6847-9BAB-C1FD056299F0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9" creationId="{CE93B4E4-235C-654E-97CF-37A738022F4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1" creationId="{F11C2062-5DA0-A74C-8D7B-608AA7298E95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2" creationId="{9D4B79B7-B149-B640-A22A-E2D270A3222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3" creationId="{47267F47-AFCE-DF48-9FFA-6EC53CB838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4" creationId="{135ACD8C-53C7-5047-AB11-62D6691FC81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5" creationId="{5C3465FB-4C5F-F945-9E52-28C7C1DCBBEB}"/>
          </ac:inkMkLst>
        </pc:inkChg>
        <pc:inkChg chg="add">
          <ac:chgData name="Wilne, Robert" userId="863fd487-5ae7-46a6-8c4e-0a9cc652a1c0" providerId="ADAL" clId="{D4479540-3C79-904F-991B-2923FDC23AF8}" dt="2021-06-24T14:35:32.469" v="2774"/>
          <ac:inkMkLst>
            <pc:docMk/>
            <pc:sldMk cId="1371926843" sldId="1880"/>
            <ac:inkMk id="24676" creationId="{01971A0F-E11D-2F4B-BF70-66C0ACC6791F}"/>
          </ac:inkMkLst>
        </pc:inkChg>
        <pc:inkChg chg="add">
          <ac:chgData name="Wilne, Robert" userId="863fd487-5ae7-46a6-8c4e-0a9cc652a1c0" providerId="ADAL" clId="{D4479540-3C79-904F-991B-2923FDC23AF8}" dt="2021-06-24T14:35:32.676" v="2775"/>
          <ac:inkMkLst>
            <pc:docMk/>
            <pc:sldMk cId="1371926843" sldId="1880"/>
            <ac:inkMk id="24677" creationId="{0FA1A0EF-82C1-8847-B4EE-B357FCBD995E}"/>
          </ac:inkMkLst>
        </pc:inkChg>
        <pc:inkChg chg="add">
          <ac:chgData name="Wilne, Robert" userId="863fd487-5ae7-46a6-8c4e-0a9cc652a1c0" providerId="ADAL" clId="{D4479540-3C79-904F-991B-2923FDC23AF8}" dt="2021-06-24T14:35:32.868" v="2776"/>
          <ac:inkMkLst>
            <pc:docMk/>
            <pc:sldMk cId="1371926843" sldId="1880"/>
            <ac:inkMk id="24678" creationId="{2D06F7E9-FA87-9645-9F9B-3C8A226BC1A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9" creationId="{9BD3DD15-8293-7E4B-A0B8-50876E8771F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0" creationId="{219E42E8-EF5E-004D-A4FB-008ECFF4647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1" creationId="{7DFFA26D-CEF0-144E-985E-F8F8433E6728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2" creationId="{86FD55DA-9FD9-AB4C-BDA9-A64A1D432B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3" creationId="{7B89ACE1-E897-0146-B5E1-B217B8B4956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4" creationId="{FAF52E03-6A15-E541-98BA-F38DB72E5FD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5" creationId="{21430A6C-8FA1-304C-B9B6-3FDD5933036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6" creationId="{ADF71E2D-3E96-1749-A6EC-0C26ACA9ABA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7" creationId="{256565A0-E79B-EA40-ACF5-F34BDC527CA6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8" creationId="{65063B62-8BA4-7546-B97F-AAE400EBBD8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9" creationId="{131C70DF-4A74-164A-B47C-405307874F4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0" creationId="{7C3D37AF-2B97-4A40-AB6B-388B7D6AC05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1" creationId="{CF35A795-DBBA-9242-98C2-7B0DDAE8BC5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2" creationId="{AB25C71B-7B7E-3C48-80D4-3A40DDD66F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3" creationId="{4D01F003-AC5E-3F48-AF23-14DDA330B2E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4" creationId="{95CC99CF-7DD6-AE49-9DC6-9059DA3380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5" creationId="{CF9385F2-0EDA-AE45-969B-FF974490909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6" creationId="{25F18551-D7D7-E840-A5C5-57BC4F4C323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7" creationId="{E8583F64-1A62-9445-8B29-0EE79F8E530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8" creationId="{B48F5154-89C7-AE4A-87DC-CBB771A6063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9" creationId="{506E3A93-0351-2249-88E2-87203900C399}"/>
          </ac:inkMkLst>
        </pc:inkChg>
        <pc:inkChg chg="add">
          <ac:chgData name="Wilne, Robert" userId="863fd487-5ae7-46a6-8c4e-0a9cc652a1c0" providerId="ADAL" clId="{D4479540-3C79-904F-991B-2923FDC23AF8}" dt="2021-06-24T14:35:43.258" v="2799"/>
          <ac:inkMkLst>
            <pc:docMk/>
            <pc:sldMk cId="1371926843" sldId="1880"/>
            <ac:inkMk id="24703" creationId="{017A0023-3338-7E4D-BCD2-A942797BE8EA}"/>
          </ac:inkMkLst>
        </pc:inkChg>
        <pc:inkChg chg="add">
          <ac:chgData name="Wilne, Robert" userId="863fd487-5ae7-46a6-8c4e-0a9cc652a1c0" providerId="ADAL" clId="{D4479540-3C79-904F-991B-2923FDC23AF8}" dt="2021-06-24T14:35:45.180" v="2800"/>
          <ac:inkMkLst>
            <pc:docMk/>
            <pc:sldMk cId="1371926843" sldId="1880"/>
            <ac:inkMk id="24704" creationId="{FB89BD39-D66D-FC43-8055-9F302B83A134}"/>
          </ac:inkMkLst>
        </pc:inkChg>
        <pc:inkChg chg="add">
          <ac:chgData name="Wilne, Robert" userId="863fd487-5ae7-46a6-8c4e-0a9cc652a1c0" providerId="ADAL" clId="{D4479540-3C79-904F-991B-2923FDC23AF8}" dt="2021-06-24T14:35:56.252" v="2801"/>
          <ac:inkMkLst>
            <pc:docMk/>
            <pc:sldMk cId="1371926843" sldId="1880"/>
            <ac:inkMk id="24705" creationId="{51B34A6A-7296-AC41-9578-F64833E37781}"/>
          </ac:inkMkLst>
        </pc:inkChg>
        <pc:inkChg chg="add">
          <ac:chgData name="Wilne, Robert" userId="863fd487-5ae7-46a6-8c4e-0a9cc652a1c0" providerId="ADAL" clId="{D4479540-3C79-904F-991B-2923FDC23AF8}" dt="2021-06-24T14:35:56.510" v="2802"/>
          <ac:inkMkLst>
            <pc:docMk/>
            <pc:sldMk cId="1371926843" sldId="1880"/>
            <ac:inkMk id="24706" creationId="{2908FC30-7AA1-2743-96DE-76E0E214D5D8}"/>
          </ac:inkMkLst>
        </pc:inkChg>
        <pc:inkChg chg="add">
          <ac:chgData name="Wilne, Robert" userId="863fd487-5ae7-46a6-8c4e-0a9cc652a1c0" providerId="ADAL" clId="{D4479540-3C79-904F-991B-2923FDC23AF8}" dt="2021-06-24T14:35:56.998" v="2803"/>
          <ac:inkMkLst>
            <pc:docMk/>
            <pc:sldMk cId="1371926843" sldId="1880"/>
            <ac:inkMk id="24707" creationId="{C5A9C157-C4AF-8D41-9E87-2B784F36DAD5}"/>
          </ac:inkMkLst>
        </pc:inkChg>
        <pc:inkChg chg="add">
          <ac:chgData name="Wilne, Robert" userId="863fd487-5ae7-46a6-8c4e-0a9cc652a1c0" providerId="ADAL" clId="{D4479540-3C79-904F-991B-2923FDC23AF8}" dt="2021-06-24T14:35:57.661" v="2804"/>
          <ac:inkMkLst>
            <pc:docMk/>
            <pc:sldMk cId="1371926843" sldId="1880"/>
            <ac:inkMk id="24708" creationId="{CF27FE91-6E3D-EC45-B664-194525D8AC11}"/>
          </ac:inkMkLst>
        </pc:inkChg>
        <pc:inkChg chg="add">
          <ac:chgData name="Wilne, Robert" userId="863fd487-5ae7-46a6-8c4e-0a9cc652a1c0" providerId="ADAL" clId="{D4479540-3C79-904F-991B-2923FDC23AF8}" dt="2021-06-24T14:35:57.872" v="2805"/>
          <ac:inkMkLst>
            <pc:docMk/>
            <pc:sldMk cId="1371926843" sldId="1880"/>
            <ac:inkMk id="24709" creationId="{B24CE454-ECE2-F242-B97E-A8EB1E7B2FF0}"/>
          </ac:inkMkLst>
        </pc:inkChg>
        <pc:inkChg chg="add">
          <ac:chgData name="Wilne, Robert" userId="863fd487-5ae7-46a6-8c4e-0a9cc652a1c0" providerId="ADAL" clId="{D4479540-3C79-904F-991B-2923FDC23AF8}" dt="2021-06-24T14:35:58.092" v="2806"/>
          <ac:inkMkLst>
            <pc:docMk/>
            <pc:sldMk cId="1371926843" sldId="1880"/>
            <ac:inkMk id="24710" creationId="{F5023E05-C176-CB44-8DAD-CCCA37378997}"/>
          </ac:inkMkLst>
        </pc:inkChg>
        <pc:inkChg chg="add">
          <ac:chgData name="Wilne, Robert" userId="863fd487-5ae7-46a6-8c4e-0a9cc652a1c0" providerId="ADAL" clId="{D4479540-3C79-904F-991B-2923FDC23AF8}" dt="2021-06-24T14:35:58.281" v="2807"/>
          <ac:inkMkLst>
            <pc:docMk/>
            <pc:sldMk cId="1371926843" sldId="1880"/>
            <ac:inkMk id="24711" creationId="{E4BFC36B-2045-5244-9AC9-15109DF4E14F}"/>
          </ac:inkMkLst>
        </pc:inkChg>
        <pc:inkChg chg="add">
          <ac:chgData name="Wilne, Robert" userId="863fd487-5ae7-46a6-8c4e-0a9cc652a1c0" providerId="ADAL" clId="{D4479540-3C79-904F-991B-2923FDC23AF8}" dt="2021-06-24T14:35:58.633" v="2808"/>
          <ac:inkMkLst>
            <pc:docMk/>
            <pc:sldMk cId="1371926843" sldId="1880"/>
            <ac:inkMk id="24712" creationId="{5EE71791-A548-5E41-8119-2763EEA7F7AA}"/>
          </ac:inkMkLst>
        </pc:inkChg>
      </pc:sldChg>
      <pc:sldChg chg="addSp delSp">
        <pc:chgData name="Wilne, Robert" userId="863fd487-5ae7-46a6-8c4e-0a9cc652a1c0" providerId="ADAL" clId="{D4479540-3C79-904F-991B-2923FDC23AF8}" dt="2021-06-24T14:39:49.034" v="2938"/>
        <pc:sldMkLst>
          <pc:docMk/>
          <pc:sldMk cId="845610979" sldId="1881"/>
        </pc:sldMkLst>
        <pc:grpChg chg="add">
          <ac:chgData name="Wilne, Robert" userId="863fd487-5ae7-46a6-8c4e-0a9cc652a1c0" providerId="ADAL" clId="{D4479540-3C79-904F-991B-2923FDC23AF8}" dt="2021-06-24T14:36:55.201" v="2821"/>
          <ac:grpSpMkLst>
            <pc:docMk/>
            <pc:sldMk cId="845610979" sldId="1881"/>
            <ac:grpSpMk id="14" creationId="{D2A36CB3-F610-2945-9B62-A23B0799D50A}"/>
          </ac:grpSpMkLst>
        </pc:grpChg>
        <pc:grpChg chg="add del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17" creationId="{8EFFA103-80E3-D24E-BF37-96E9F268120C}"/>
          </ac:grpSpMkLst>
        </pc:grpChg>
        <pc:grpChg chg="add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21" creationId="{4F7B2B5C-8149-5B42-933C-DC026DDA2919}"/>
          </ac:grpSpMkLst>
        </pc:grpChg>
        <pc:grpChg chg="add del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5" creationId="{DA547137-0A84-A749-B361-D6CB19EDAD7A}"/>
          </ac:grpSpMkLst>
        </pc:grpChg>
        <pc:grpChg chg="add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8" creationId="{5F7842E1-45D4-0B40-8D11-59212D070520}"/>
          </ac:grpSpMkLst>
        </pc:grpChg>
        <pc:grpChg chg="add del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36" creationId="{5E4787AB-73C2-064D-A0DF-32B6A368CBA0}"/>
          </ac:grpSpMkLst>
        </pc:grpChg>
        <pc:grpChg chg="add">
          <ac:chgData name="Wilne, Robert" userId="863fd487-5ae7-46a6-8c4e-0a9cc652a1c0" providerId="ADAL" clId="{D4479540-3C79-904F-991B-2923FDC23AF8}" dt="2021-06-24T14:37:48.944" v="2844"/>
          <ac:grpSpMkLst>
            <pc:docMk/>
            <pc:sldMk cId="845610979" sldId="1881"/>
            <ac:grpSpMk id="37" creationId="{6DA7053B-E05B-C24D-B72F-E1E8028B5332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7" creationId="{755CA42E-7993-A546-80FD-CDE91CB2AA30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8" creationId="{979C519A-49EE-F344-9EF0-DA3B28F79995}"/>
          </ac:grpSpMkLst>
        </pc:grpChg>
        <pc:grpChg chg="add del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4" creationId="{1BA15072-DE98-FF41-B3E8-7975FE327275}"/>
          </ac:grpSpMkLst>
        </pc:grpChg>
        <pc:grpChg chg="add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6" creationId="{C2B816A4-CB61-204B-9564-1EC2165F1FBE}"/>
          </ac:grpSpMkLst>
        </pc:grpChg>
        <pc:grpChg chg="add del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3" creationId="{23DBF781-9E21-7B41-BBDE-343CB2DBCAB7}"/>
          </ac:grpSpMkLst>
        </pc:grpChg>
        <pc:grpChg chg="add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5" creationId="{BA4D0CD9-94E6-144C-8AD0-1397F7C0180A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588" creationId="{A005BA6C-31AD-8942-B3A1-38214FFF55A5}"/>
          </ac:grpSpMkLst>
        </pc:grpChg>
        <pc:grpChg chg="add del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02" creationId="{E9ABB96D-B501-1D4A-A2AE-5CB5914F4812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4" creationId="{CC8935AE-4DEE-9644-9767-109241A61308}"/>
          </ac:grpSpMkLst>
        </pc:grpChg>
        <pc:grpChg chg="add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25" creationId="{E214B64F-DC43-7143-801C-D100F10C6DAB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6" creationId="{74F07B74-BC4B-3D48-BC9C-35D48138BC37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4" creationId="{F35547F8-2B3F-1E44-A0FF-8A6E6AE412C9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5" creationId="{C44160BB-0FC2-2544-A2DD-50F47CE3D3B1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6" creationId="{ED0BD150-C499-0C45-95E0-9C9C067DAE68}"/>
          </ac:grpSpMkLst>
        </pc:grpChg>
        <pc:grpChg chg="add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8" creationId="{7E40BA02-065C-434D-AFC3-DB9B476A9A7D}"/>
          </ac:grpSpMkLst>
        </pc:grpChg>
        <pc:inkChg chg="add">
          <ac:chgData name="Wilne, Robert" userId="863fd487-5ae7-46a6-8c4e-0a9cc652a1c0" providerId="ADAL" clId="{D4479540-3C79-904F-991B-2923FDC23AF8}" dt="2021-06-24T14:36:44.642" v="2810"/>
          <ac:inkMkLst>
            <pc:docMk/>
            <pc:sldMk cId="845610979" sldId="1881"/>
            <ac:inkMk id="2" creationId="{6C95AE7D-9D97-7D49-9C28-CAD03D488E33}"/>
          </ac:inkMkLst>
        </pc:inkChg>
        <pc:inkChg chg="add">
          <ac:chgData name="Wilne, Robert" userId="863fd487-5ae7-46a6-8c4e-0a9cc652a1c0" providerId="ADAL" clId="{D4479540-3C79-904F-991B-2923FDC23AF8}" dt="2021-06-24T14:36:50.191" v="2811"/>
          <ac:inkMkLst>
            <pc:docMk/>
            <pc:sldMk cId="845610979" sldId="1881"/>
            <ac:inkMk id="3" creationId="{F1A412F6-31FD-E048-B2A3-349978E539E6}"/>
          </ac:inkMkLst>
        </pc:inkChg>
        <pc:inkChg chg="add">
          <ac:chgData name="Wilne, Robert" userId="863fd487-5ae7-46a6-8c4e-0a9cc652a1c0" providerId="ADAL" clId="{D4479540-3C79-904F-991B-2923FDC23AF8}" dt="2021-06-24T14:36:50.955" v="2812"/>
          <ac:inkMkLst>
            <pc:docMk/>
            <pc:sldMk cId="845610979" sldId="1881"/>
            <ac:inkMk id="4" creationId="{8EF8F164-2E02-C742-AC1B-52F8CFD7B177}"/>
          </ac:inkMkLst>
        </pc:inkChg>
        <pc:inkChg chg="add">
          <ac:chgData name="Wilne, Robert" userId="863fd487-5ae7-46a6-8c4e-0a9cc652a1c0" providerId="ADAL" clId="{D4479540-3C79-904F-991B-2923FDC23AF8}" dt="2021-06-24T14:36:51.370" v="2813"/>
          <ac:inkMkLst>
            <pc:docMk/>
            <pc:sldMk cId="845610979" sldId="1881"/>
            <ac:inkMk id="5" creationId="{219EF687-03E9-5842-B62C-292ABC9C7F92}"/>
          </ac:inkMkLst>
        </pc:inkChg>
        <pc:inkChg chg="add">
          <ac:chgData name="Wilne, Robert" userId="863fd487-5ae7-46a6-8c4e-0a9cc652a1c0" providerId="ADAL" clId="{D4479540-3C79-904F-991B-2923FDC23AF8}" dt="2021-06-24T14:36:51.756" v="2814"/>
          <ac:inkMkLst>
            <pc:docMk/>
            <pc:sldMk cId="845610979" sldId="1881"/>
            <ac:inkMk id="6" creationId="{0E7D564A-D714-6649-9E93-59FBA2640355}"/>
          </ac:inkMkLst>
        </pc:inkChg>
        <pc:inkChg chg="add">
          <ac:chgData name="Wilne, Robert" userId="863fd487-5ae7-46a6-8c4e-0a9cc652a1c0" providerId="ADAL" clId="{D4479540-3C79-904F-991B-2923FDC23AF8}" dt="2021-06-24T14:36:52.010" v="2815"/>
          <ac:inkMkLst>
            <pc:docMk/>
            <pc:sldMk cId="845610979" sldId="1881"/>
            <ac:inkMk id="7" creationId="{14515D26-131C-C446-8955-F2BC4C8D74A5}"/>
          </ac:inkMkLst>
        </pc:inkChg>
        <pc:inkChg chg="add">
          <ac:chgData name="Wilne, Robert" userId="863fd487-5ae7-46a6-8c4e-0a9cc652a1c0" providerId="ADAL" clId="{D4479540-3C79-904F-991B-2923FDC23AF8}" dt="2021-06-24T14:36:52.399" v="2816"/>
          <ac:inkMkLst>
            <pc:docMk/>
            <pc:sldMk cId="845610979" sldId="1881"/>
            <ac:inkMk id="9" creationId="{31765375-9CD5-184C-BB9E-9E800A5A3A94}"/>
          </ac:inkMkLst>
        </pc:inkChg>
        <pc:inkChg chg="add">
          <ac:chgData name="Wilne, Robert" userId="863fd487-5ae7-46a6-8c4e-0a9cc652a1c0" providerId="ADAL" clId="{D4479540-3C79-904F-991B-2923FDC23AF8}" dt="2021-06-24T14:36:52.999" v="2817"/>
          <ac:inkMkLst>
            <pc:docMk/>
            <pc:sldMk cId="845610979" sldId="1881"/>
            <ac:inkMk id="10" creationId="{74AA0BE2-2517-F743-8819-7B337284AE56}"/>
          </ac:inkMkLst>
        </pc:inkChg>
        <pc:inkChg chg="add">
          <ac:chgData name="Wilne, Robert" userId="863fd487-5ae7-46a6-8c4e-0a9cc652a1c0" providerId="ADAL" clId="{D4479540-3C79-904F-991B-2923FDC23AF8}" dt="2021-06-24T14:36:53.300" v="2818"/>
          <ac:inkMkLst>
            <pc:docMk/>
            <pc:sldMk cId="845610979" sldId="1881"/>
            <ac:inkMk id="11" creationId="{A7E9200B-17EE-0549-A4EC-4FA96D6C5A98}"/>
          </ac:inkMkLst>
        </pc:inkChg>
        <pc:inkChg chg="add">
          <ac:chgData name="Wilne, Robert" userId="863fd487-5ae7-46a6-8c4e-0a9cc652a1c0" providerId="ADAL" clId="{D4479540-3C79-904F-991B-2923FDC23AF8}" dt="2021-06-24T14:36:53.750" v="2819"/>
          <ac:inkMkLst>
            <pc:docMk/>
            <pc:sldMk cId="845610979" sldId="1881"/>
            <ac:inkMk id="12" creationId="{469C68EC-004F-114C-AFAB-2E30ABCEC2B8}"/>
          </ac:inkMkLst>
        </pc:inkChg>
        <pc:inkChg chg="add">
          <ac:chgData name="Wilne, Robert" userId="863fd487-5ae7-46a6-8c4e-0a9cc652a1c0" providerId="ADAL" clId="{D4479540-3C79-904F-991B-2923FDC23AF8}" dt="2021-06-24T14:36:54.444" v="2820"/>
          <ac:inkMkLst>
            <pc:docMk/>
            <pc:sldMk cId="845610979" sldId="1881"/>
            <ac:inkMk id="13" creationId="{8524AD0D-C203-F744-AFD7-A9579A2332CA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5" creationId="{0BFA9456-787E-EC46-9831-97C3E41ADD40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6" creationId="{3D7D2045-9939-6B4F-B481-F23701E8C800}"/>
          </ac:inkMkLst>
        </pc:inkChg>
        <pc:inkChg chg="add">
          <ac:chgData name="Wilne, Robert" userId="863fd487-5ae7-46a6-8c4e-0a9cc652a1c0" providerId="ADAL" clId="{D4479540-3C79-904F-991B-2923FDC23AF8}" dt="2021-06-24T14:37:01.452" v="2825"/>
          <ac:inkMkLst>
            <pc:docMk/>
            <pc:sldMk cId="845610979" sldId="1881"/>
            <ac:inkMk id="18" creationId="{37AD2DC3-55D4-F448-9605-D81BC812B324}"/>
          </ac:inkMkLst>
        </pc:inkChg>
        <pc:inkChg chg="add">
          <ac:chgData name="Wilne, Robert" userId="863fd487-5ae7-46a6-8c4e-0a9cc652a1c0" providerId="ADAL" clId="{D4479540-3C79-904F-991B-2923FDC23AF8}" dt="2021-06-24T14:37:01.961" v="2826"/>
          <ac:inkMkLst>
            <pc:docMk/>
            <pc:sldMk cId="845610979" sldId="1881"/>
            <ac:inkMk id="19" creationId="{F899FCAE-C6D2-DC49-803E-85C7BA829B53}"/>
          </ac:inkMkLst>
        </pc:inkChg>
        <pc:inkChg chg="add">
          <ac:chgData name="Wilne, Robert" userId="863fd487-5ae7-46a6-8c4e-0a9cc652a1c0" providerId="ADAL" clId="{D4479540-3C79-904F-991B-2923FDC23AF8}" dt="2021-06-24T14:37:02.453" v="2827"/>
          <ac:inkMkLst>
            <pc:docMk/>
            <pc:sldMk cId="845610979" sldId="1881"/>
            <ac:inkMk id="20" creationId="{61584A09-2645-3B49-9087-AE489B2352A9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2" creationId="{15E3BD18-581D-8140-986F-18E69F79F36E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3" creationId="{F889021E-31A0-8A40-A354-50B0CA8CF6E4}"/>
          </ac:inkMkLst>
        </pc:inkChg>
        <pc:inkChg chg="add del">
          <ac:chgData name="Wilne, Robert" userId="863fd487-5ae7-46a6-8c4e-0a9cc652a1c0" providerId="ADAL" clId="{D4479540-3C79-904F-991B-2923FDC23AF8}" dt="2021-06-24T14:37:32.190" v="2833"/>
          <ac:inkMkLst>
            <pc:docMk/>
            <pc:sldMk cId="845610979" sldId="1881"/>
            <ac:inkMk id="24" creationId="{4FC63302-AB62-B148-B6D9-1BC3B1D2D7C7}"/>
          </ac:inkMkLst>
        </pc:inkChg>
        <pc:inkChg chg="add">
          <ac:chgData name="Wilne, Robert" userId="863fd487-5ae7-46a6-8c4e-0a9cc652a1c0" providerId="ADAL" clId="{D4479540-3C79-904F-991B-2923FDC23AF8}" dt="2021-06-24T14:37:33.718" v="2834"/>
          <ac:inkMkLst>
            <pc:docMk/>
            <pc:sldMk cId="845610979" sldId="1881"/>
            <ac:inkMk id="26" creationId="{4A1AC824-40C2-6F45-9DAC-7A0C21620328}"/>
          </ac:inkMkLst>
        </pc:inkChg>
        <pc:inkChg chg="add">
          <ac:chgData name="Wilne, Robert" userId="863fd487-5ae7-46a6-8c4e-0a9cc652a1c0" providerId="ADAL" clId="{D4479540-3C79-904F-991B-2923FDC23AF8}" dt="2021-06-24T14:37:35.195" v="2835"/>
          <ac:inkMkLst>
            <pc:docMk/>
            <pc:sldMk cId="845610979" sldId="1881"/>
            <ac:inkMk id="27" creationId="{2E359F0E-F95F-A447-B119-F872809BB2A2}"/>
          </ac:inkMkLst>
        </pc:inkChg>
        <pc:inkChg chg="add">
          <ac:chgData name="Wilne, Robert" userId="863fd487-5ae7-46a6-8c4e-0a9cc652a1c0" providerId="ADAL" clId="{D4479540-3C79-904F-991B-2923FDC23AF8}" dt="2021-06-24T14:37:45.611" v="2837"/>
          <ac:inkMkLst>
            <pc:docMk/>
            <pc:sldMk cId="845610979" sldId="1881"/>
            <ac:inkMk id="29" creationId="{36544EE8-992E-F64E-A646-C6879A87703D}"/>
          </ac:inkMkLst>
        </pc:inkChg>
        <pc:inkChg chg="add">
          <ac:chgData name="Wilne, Robert" userId="863fd487-5ae7-46a6-8c4e-0a9cc652a1c0" providerId="ADAL" clId="{D4479540-3C79-904F-991B-2923FDC23AF8}" dt="2021-06-24T14:37:45.867" v="2838"/>
          <ac:inkMkLst>
            <pc:docMk/>
            <pc:sldMk cId="845610979" sldId="1881"/>
            <ac:inkMk id="30" creationId="{B2C8A490-A431-CF49-A4F2-11F11A440C8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1" creationId="{E7C9558A-6B9A-2A4A-9DAB-3919C0A3C7C6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2" creationId="{800AF49F-5000-AD41-A95B-8BD91BE11A1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3" creationId="{B69E1772-6E09-2A4F-BB72-BE399898065A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4" creationId="{3139F031-6727-2D41-B3C7-6E5761756229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5" creationId="{37DE843B-12BF-6546-A7F9-71EDF622ECDF}"/>
          </ac:inkMkLst>
        </pc:inkChg>
        <pc:inkChg chg="add">
          <ac:chgData name="Wilne, Robert" userId="863fd487-5ae7-46a6-8c4e-0a9cc652a1c0" providerId="ADAL" clId="{D4479540-3C79-904F-991B-2923FDC23AF8}" dt="2021-06-24T14:37:51.531" v="2845"/>
          <ac:inkMkLst>
            <pc:docMk/>
            <pc:sldMk cId="845610979" sldId="1881"/>
            <ac:inkMk id="38" creationId="{FAF6F78F-AEF2-C04B-B609-080B9F24297F}"/>
          </ac:inkMkLst>
        </pc:inkChg>
        <pc:inkChg chg="add">
          <ac:chgData name="Wilne, Robert" userId="863fd487-5ae7-46a6-8c4e-0a9cc652a1c0" providerId="ADAL" clId="{D4479540-3C79-904F-991B-2923FDC23AF8}" dt="2021-06-24T14:37:51.870" v="2846"/>
          <ac:inkMkLst>
            <pc:docMk/>
            <pc:sldMk cId="845610979" sldId="1881"/>
            <ac:inkMk id="39" creationId="{AA27C3BB-6D4F-6B4E-8348-95B65FD77DE5}"/>
          </ac:inkMkLst>
        </pc:inkChg>
        <pc:inkChg chg="add">
          <ac:chgData name="Wilne, Robert" userId="863fd487-5ae7-46a6-8c4e-0a9cc652a1c0" providerId="ADAL" clId="{D4479540-3C79-904F-991B-2923FDC23AF8}" dt="2021-06-24T14:37:52.540" v="2847"/>
          <ac:inkMkLst>
            <pc:docMk/>
            <pc:sldMk cId="845610979" sldId="1881"/>
            <ac:inkMk id="40" creationId="{E8444F65-F06B-4140-A1BD-9DB9B76F3DC4}"/>
          </ac:inkMkLst>
        </pc:inkChg>
        <pc:inkChg chg="add">
          <ac:chgData name="Wilne, Robert" userId="863fd487-5ae7-46a6-8c4e-0a9cc652a1c0" providerId="ADAL" clId="{D4479540-3C79-904F-991B-2923FDC23AF8}" dt="2021-06-24T14:37:52.889" v="2848"/>
          <ac:inkMkLst>
            <pc:docMk/>
            <pc:sldMk cId="845610979" sldId="1881"/>
            <ac:inkMk id="41" creationId="{3932705D-6B35-754A-A39E-A6902F214E78}"/>
          </ac:inkMkLst>
        </pc:inkChg>
        <pc:inkChg chg="add">
          <ac:chgData name="Wilne, Robert" userId="863fd487-5ae7-46a6-8c4e-0a9cc652a1c0" providerId="ADAL" clId="{D4479540-3C79-904F-991B-2923FDC23AF8}" dt="2021-06-24T14:37:53.854" v="2849"/>
          <ac:inkMkLst>
            <pc:docMk/>
            <pc:sldMk cId="845610979" sldId="1881"/>
            <ac:inkMk id="42" creationId="{DE402D60-5689-AF4E-8C05-3E7D2A7120D1}"/>
          </ac:inkMkLst>
        </pc:inkChg>
        <pc:inkChg chg="add">
          <ac:chgData name="Wilne, Robert" userId="863fd487-5ae7-46a6-8c4e-0a9cc652a1c0" providerId="ADAL" clId="{D4479540-3C79-904F-991B-2923FDC23AF8}" dt="2021-06-24T14:37:54.356" v="2850"/>
          <ac:inkMkLst>
            <pc:docMk/>
            <pc:sldMk cId="845610979" sldId="1881"/>
            <ac:inkMk id="43" creationId="{F404B397-70F3-0F48-A7BB-E399BC105B93}"/>
          </ac:inkMkLst>
        </pc:inkChg>
        <pc:inkChg chg="add">
          <ac:chgData name="Wilne, Robert" userId="863fd487-5ae7-46a6-8c4e-0a9cc652a1c0" providerId="ADAL" clId="{D4479540-3C79-904F-991B-2923FDC23AF8}" dt="2021-06-24T14:37:54.815" v="2851"/>
          <ac:inkMkLst>
            <pc:docMk/>
            <pc:sldMk cId="845610979" sldId="1881"/>
            <ac:inkMk id="44" creationId="{7B0C6370-DF22-9543-A80B-D952676EFC35}"/>
          </ac:inkMkLst>
        </pc:inkChg>
        <pc:inkChg chg="add">
          <ac:chgData name="Wilne, Robert" userId="863fd487-5ae7-46a6-8c4e-0a9cc652a1c0" providerId="ADAL" clId="{D4479540-3C79-904F-991B-2923FDC23AF8}" dt="2021-06-24T14:37:55.411" v="2852"/>
          <ac:inkMkLst>
            <pc:docMk/>
            <pc:sldMk cId="845610979" sldId="1881"/>
            <ac:inkMk id="45" creationId="{77E38B7F-A59F-0549-8565-A75B0A7DE195}"/>
          </ac:inkMkLst>
        </pc:inkChg>
        <pc:inkChg chg="add">
          <ac:chgData name="Wilne, Robert" userId="863fd487-5ae7-46a6-8c4e-0a9cc652a1c0" providerId="ADAL" clId="{D4479540-3C79-904F-991B-2923FDC23AF8}" dt="2021-06-24T14:37:55.808" v="2853"/>
          <ac:inkMkLst>
            <pc:docMk/>
            <pc:sldMk cId="845610979" sldId="1881"/>
            <ac:inkMk id="46" creationId="{66EC175D-8BA5-4545-8C15-4D7D9C25B4A5}"/>
          </ac:inkMkLst>
        </pc:inkChg>
        <pc:inkChg chg="add">
          <ac:chgData name="Wilne, Robert" userId="863fd487-5ae7-46a6-8c4e-0a9cc652a1c0" providerId="ADAL" clId="{D4479540-3C79-904F-991B-2923FDC23AF8}" dt="2021-06-24T14:38:02.857" v="2855"/>
          <ac:inkMkLst>
            <pc:docMk/>
            <pc:sldMk cId="845610979" sldId="1881"/>
            <ac:inkMk id="49" creationId="{9949C565-E269-1F4C-8E9C-11BCCC0326F1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0" creationId="{6C25A8C7-A08D-854C-A5BA-69902B43A720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1" creationId="{2CE05C3B-7521-1F4D-A84F-3D3E4FEA4E8F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2" creationId="{9B133660-01CE-8045-96A1-6E468CF3EE64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3" creationId="{9381F414-C0CB-6343-9F14-4534A4A66DA2}"/>
          </ac:inkMkLst>
        </pc:inkChg>
        <pc:inkChg chg="add">
          <ac:chgData name="Wilne, Robert" userId="863fd487-5ae7-46a6-8c4e-0a9cc652a1c0" providerId="ADAL" clId="{D4479540-3C79-904F-991B-2923FDC23AF8}" dt="2021-06-24T14:38:25.216" v="2861"/>
          <ac:inkMkLst>
            <pc:docMk/>
            <pc:sldMk cId="845610979" sldId="1881"/>
            <ac:inkMk id="55" creationId="{A94046AF-E6F1-474B-878A-2F1FC27CF87F}"/>
          </ac:inkMkLst>
        </pc:inkChg>
        <pc:inkChg chg="add">
          <ac:chgData name="Wilne, Robert" userId="863fd487-5ae7-46a6-8c4e-0a9cc652a1c0" providerId="ADAL" clId="{D4479540-3C79-904F-991B-2923FDC23AF8}" dt="2021-06-24T14:38:30.525" v="2863"/>
          <ac:inkMkLst>
            <pc:docMk/>
            <pc:sldMk cId="845610979" sldId="1881"/>
            <ac:inkMk id="57" creationId="{E3B45906-B99E-5545-9404-DFD65B6589A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8" creationId="{2D4E084F-CA1D-D845-8EAB-DA1FCE3EA2C3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9" creationId="{BB22AE16-6E4F-3146-816A-746CD16DC03C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0" creationId="{4C30659C-4D9C-B24B-AE50-1CCACF0129F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1" creationId="{7FA9704D-04C7-074E-9C5E-C79CEE7645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2" creationId="{5F6FC52D-2CEB-0947-B6B5-DFF05385D4D7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3" creationId="{D61CEA54-B850-F042-9D74-494AD12344D4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6" creationId="{18B8C4B6-FD03-6246-9224-02D18C0B96AD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7" creationId="{5320ABE9-0CFE-FC44-A72C-E9BB83CA524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9" creationId="{82600D4F-4576-F745-9085-34EF43E1907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0" creationId="{0F91EE4C-6014-9244-BF83-31E6F17BE2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1" creationId="{93064C34-3172-8E4E-8F62-A7EF7728F95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2" creationId="{DDBCE59F-1DEB-ED4D-8D12-B49E3D245061}"/>
          </ac:inkMkLst>
        </pc:inkChg>
        <pc:inkChg chg="add">
          <ac:chgData name="Wilne, Robert" userId="863fd487-5ae7-46a6-8c4e-0a9cc652a1c0" providerId="ADAL" clId="{D4479540-3C79-904F-991B-2923FDC23AF8}" dt="2021-06-24T14:38:48.339" v="2877"/>
          <ac:inkMkLst>
            <pc:docMk/>
            <pc:sldMk cId="845610979" sldId="1881"/>
            <ac:inkMk id="24584" creationId="{E579141B-7D9D-FF46-BEF4-190DBDFBE26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6" creationId="{5A4F6FCA-1E52-E642-B74D-3EC27D81657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7" creationId="{AD176100-3EBD-1744-9309-87AD54ABAE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9" creationId="{C7353C05-9000-D247-992C-5AB6411CAF6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0" creationId="{D8600425-2B1B-8D48-A93A-A192F36B00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1" creationId="{17F8925C-5BE8-EE4F-83EE-F223BB9853F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2" creationId="{406549B3-C8F1-D647-95A2-82A285D8676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3" creationId="{5BF53F9B-989F-CA4C-B899-273B2EAF187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4" creationId="{77A0DD9F-7C47-CE40-ABE8-9F59F3E2E70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5" creationId="{3F2E2088-6C7C-3B47-A296-37F504782C9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6" creationId="{E3AA7F20-C3C6-D242-AD6E-A91D2C2080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7" creationId="{436B67E8-6508-2440-B2F8-BCC8D65784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8" creationId="{1E5BD1AD-68A9-AC43-9F6F-D47D3807BC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9" creationId="{0812CD60-1FC2-9C47-8110-597779DFC8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0" creationId="{93FCDF24-39C5-D546-83C4-57E7A11B808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1" creationId="{517A28E3-4130-BB48-BC00-325C4EA5774C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3" creationId="{CEE89292-F08F-CD4F-8B1E-406DBD9D25E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4" creationId="{6654DB31-2E8E-F541-A36A-E7D41B1FC90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5" creationId="{E41F1FDC-EDB7-E54B-AC19-78A08E206C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6" creationId="{BE431D6F-E651-2A48-B90B-F06C6DBE94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7" creationId="{27F1DAA6-A3BF-204B-A602-3993DC2333D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8" creationId="{EFA1DF9B-D26C-8B4E-953C-8931F00CFC3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9" creationId="{5E0878D8-FC0E-7E42-8A67-474F1487A9F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0" creationId="{A0441DA1-F178-6843-B191-5B3CCC97AA1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1" creationId="{75628784-181E-7E46-815B-D0C6AD66137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2" creationId="{8EA11BB8-041A-1248-9F23-AC6491182419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3" creationId="{4A523C43-A036-754B-B0C8-BA02FC9A3448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4" creationId="{66C002D4-E699-024C-A467-D5B52A4A3F9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5" creationId="{02F58ACF-D433-FA41-98F1-DC099C0BAB5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6" creationId="{32D0C7F8-BFD4-BF4A-8798-BD6CB59F410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7" creationId="{709C4CC2-EE98-874D-BBA6-CDE3ECC57F79}"/>
          </ac:inkMkLst>
        </pc:inkChg>
        <pc:inkChg chg="add">
          <ac:chgData name="Wilne, Robert" userId="863fd487-5ae7-46a6-8c4e-0a9cc652a1c0" providerId="ADAL" clId="{D4479540-3C79-904F-991B-2923FDC23AF8}" dt="2021-06-24T14:39:31.512" v="2911"/>
          <ac:inkMkLst>
            <pc:docMk/>
            <pc:sldMk cId="845610979" sldId="1881"/>
            <ac:inkMk id="24618" creationId="{9D70A28E-3297-1549-BBD5-B25C323A04B1}"/>
          </ac:inkMkLst>
        </pc:inkChg>
        <pc:inkChg chg="add">
          <ac:chgData name="Wilne, Robert" userId="863fd487-5ae7-46a6-8c4e-0a9cc652a1c0" providerId="ADAL" clId="{D4479540-3C79-904F-991B-2923FDC23AF8}" dt="2021-06-24T14:39:31.851" v="2912"/>
          <ac:inkMkLst>
            <pc:docMk/>
            <pc:sldMk cId="845610979" sldId="1881"/>
            <ac:inkMk id="24619" creationId="{82E74E64-90D2-A44F-842D-7EF4D446424D}"/>
          </ac:inkMkLst>
        </pc:inkChg>
        <pc:inkChg chg="add">
          <ac:chgData name="Wilne, Robert" userId="863fd487-5ae7-46a6-8c4e-0a9cc652a1c0" providerId="ADAL" clId="{D4479540-3C79-904F-991B-2923FDC23AF8}" dt="2021-06-24T14:39:32.127" v="2913"/>
          <ac:inkMkLst>
            <pc:docMk/>
            <pc:sldMk cId="845610979" sldId="1881"/>
            <ac:inkMk id="24620" creationId="{CBA94B5E-5763-2F4D-AEAE-1DD80A1B5EAC}"/>
          </ac:inkMkLst>
        </pc:inkChg>
        <pc:inkChg chg="add">
          <ac:chgData name="Wilne, Robert" userId="863fd487-5ae7-46a6-8c4e-0a9cc652a1c0" providerId="ADAL" clId="{D4479540-3C79-904F-991B-2923FDC23AF8}" dt="2021-06-24T14:39:32.483" v="2914"/>
          <ac:inkMkLst>
            <pc:docMk/>
            <pc:sldMk cId="845610979" sldId="1881"/>
            <ac:inkMk id="24621" creationId="{69382A15-AFF5-9849-8592-6C9A811D160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2" creationId="{D2D55904-8D90-AE47-A684-ABBF1A73287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3" creationId="{F94F45A8-BE65-2948-94FA-4C88A7DFACD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7" creationId="{8FE0C006-45D9-A84D-9A45-8E31EE1ED0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8" creationId="{CA095B52-1653-884C-A828-386B811D596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9" creationId="{273F8906-6490-304E-9A68-07CBE540873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0" creationId="{02565500-62A4-E149-B1E3-709CC1C809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1" creationId="{2E98CF1F-4A25-AC45-871C-9427F3C086E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2" creationId="{72D65ABC-DADB-F24D-9E2B-A1559ACED9E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3" creationId="{08889344-EA94-794F-86B3-2AAB736CF44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4" creationId="{E7C66312-ABEB-EF4F-A64C-EAFC3F6053D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5" creationId="{38059BA6-F831-AC43-B0D3-2C58400479A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6" creationId="{EF564EB8-E74B-9F43-A807-F4EDC85929F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7" creationId="{5CC887C6-FDF1-2848-80C3-5362734D986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8" creationId="{E2DB34A6-90A7-334F-8045-82DB6A4CCBF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9" creationId="{8E41C8C0-5361-3E4F-A3C0-C3C0FB3C51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0" creationId="{C3E1C037-9B00-2B4D-8CA4-EAF3EE4102E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1" creationId="{216A62F5-752B-6143-89C0-CD4D2DCA3C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2" creationId="{B3380F91-6DA1-6347-A452-5A7700AAF29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3" creationId="{BA9B36B7-4D99-2647-B5F0-B5C5F11B3B20}"/>
          </ac:inkMkLst>
        </pc:inkChg>
        <pc:inkChg chg="add">
          <ac:chgData name="Wilne, Robert" userId="863fd487-5ae7-46a6-8c4e-0a9cc652a1c0" providerId="ADAL" clId="{D4479540-3C79-904F-991B-2923FDC23AF8}" dt="2021-06-24T14:39:47.077" v="2936"/>
          <ac:inkMkLst>
            <pc:docMk/>
            <pc:sldMk cId="845610979" sldId="1881"/>
            <ac:inkMk id="24647" creationId="{E2BBFE82-F944-FF46-A66F-A6847799BC89}"/>
          </ac:inkMkLst>
        </pc:inkChg>
        <pc:inkChg chg="add">
          <ac:chgData name="Wilne, Robert" userId="863fd487-5ae7-46a6-8c4e-0a9cc652a1c0" providerId="ADAL" clId="{D4479540-3C79-904F-991B-2923FDC23AF8}" dt="2021-06-24T14:39:49.034" v="2938"/>
          <ac:inkMkLst>
            <pc:docMk/>
            <pc:sldMk cId="845610979" sldId="1881"/>
            <ac:inkMk id="24649" creationId="{5D7F8B70-428A-544B-9AAC-9990614E7AC2}"/>
          </ac:inkMkLst>
        </pc:inkChg>
      </pc:sldChg>
      <pc:sldChg chg="addSp delSp">
        <pc:chgData name="Wilne, Robert" userId="863fd487-5ae7-46a6-8c4e-0a9cc652a1c0" providerId="ADAL" clId="{D4479540-3C79-904F-991B-2923FDC23AF8}" dt="2021-06-24T14:46:08.758" v="3156"/>
        <pc:sldMkLst>
          <pc:docMk/>
          <pc:sldMk cId="1518773380" sldId="1882"/>
        </pc:sldMkLst>
        <pc:grpChg chg="add del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16" creationId="{F7A23109-F6CD-F349-8004-4175238AD55C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6" creationId="{C5D6A3D1-A4FE-A54A-9277-8D82DB117151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7" creationId="{7815DB25-7AC0-224F-B281-35C0DDD54BF1}"/>
          </ac:grpSpMkLst>
        </pc:grpChg>
        <pc:grpChg chg="add">
          <ac:chgData name="Wilne, Robert" userId="863fd487-5ae7-46a6-8c4e-0a9cc652a1c0" providerId="ADAL" clId="{D4479540-3C79-904F-991B-2923FDC23AF8}" dt="2021-06-24T14:42:21.711" v="2970"/>
          <ac:grpSpMkLst>
            <pc:docMk/>
            <pc:sldMk cId="1518773380" sldId="1882"/>
            <ac:grpSpMk id="35" creationId="{A1E1073C-3DA9-2743-AC34-DDA7F404C362}"/>
          </ac:grpSpMkLst>
        </pc:grpChg>
        <pc:grpChg chg="add">
          <ac:chgData name="Wilne, Robert" userId="863fd487-5ae7-46a6-8c4e-0a9cc652a1c0" providerId="ADAL" clId="{D4479540-3C79-904F-991B-2923FDC23AF8}" dt="2021-06-24T14:42:35.523" v="2988"/>
          <ac:grpSpMkLst>
            <pc:docMk/>
            <pc:sldMk cId="1518773380" sldId="1882"/>
            <ac:grpSpMk id="53" creationId="{7163CB99-11F6-1147-8360-3A7B62D69842}"/>
          </ac:grpSpMkLst>
        </pc:grpChg>
        <pc:grpChg chg="add">
          <ac:chgData name="Wilne, Robert" userId="863fd487-5ae7-46a6-8c4e-0a9cc652a1c0" providerId="ADAL" clId="{D4479540-3C79-904F-991B-2923FDC23AF8}" dt="2021-06-24T14:42:40.825" v="2991"/>
          <ac:grpSpMkLst>
            <pc:docMk/>
            <pc:sldMk cId="1518773380" sldId="1882"/>
            <ac:grpSpMk id="56" creationId="{61E8C4CB-6DC4-6D4F-A19E-45CE3035BB17}"/>
          </ac:grpSpMkLst>
        </pc:grpChg>
        <pc:grpChg chg="add del">
          <ac:chgData name="Wilne, Robert" userId="863fd487-5ae7-46a6-8c4e-0a9cc652a1c0" providerId="ADAL" clId="{D4479540-3C79-904F-991B-2923FDC23AF8}" dt="2021-06-24T14:42:47.656" v="3002"/>
          <ac:grpSpMkLst>
            <pc:docMk/>
            <pc:sldMk cId="1518773380" sldId="1882"/>
            <ac:grpSpMk id="24576" creationId="{8681C2AE-E610-4B47-A5CA-33B2452380B8}"/>
          </ac:grpSpMkLst>
        </pc:grpChg>
        <pc:grpChg chg="add del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0" creationId="{6E4EB7DE-DCD5-4E47-B986-A066C9F7AC08}"/>
          </ac:grpSpMkLst>
        </pc:grpChg>
        <pc:grpChg chg="add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7" creationId="{87F8A12E-E151-524B-83DF-9CFDC603579B}"/>
          </ac:grpSpMkLst>
        </pc:grpChg>
        <pc:grpChg chg="add del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590" creationId="{15590073-C44A-AF4C-86A6-12FBC5D14840}"/>
          </ac:grpSpMkLst>
        </pc:grpChg>
        <pc:grpChg chg="add">
          <ac:chgData name="Wilne, Robert" userId="863fd487-5ae7-46a6-8c4e-0a9cc652a1c0" providerId="ADAL" clId="{D4479540-3C79-904F-991B-2923FDC23AF8}" dt="2021-06-24T14:43:14.213" v="3032"/>
          <ac:grpSpMkLst>
            <pc:docMk/>
            <pc:sldMk cId="1518773380" sldId="1882"/>
            <ac:grpSpMk id="24610" creationId="{C294D015-9E54-BC47-9893-7151D3442287}"/>
          </ac:grpSpMkLst>
        </pc:grpChg>
        <pc:grpChg chg="add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630" creationId="{B0239606-F22B-CE4E-B157-B4C81DFEA566}"/>
          </ac:grpSpMkLst>
        </pc:grpChg>
        <pc:grpChg chg="add">
          <ac:chgData name="Wilne, Robert" userId="863fd487-5ae7-46a6-8c4e-0a9cc652a1c0" providerId="ADAL" clId="{D4479540-3C79-904F-991B-2923FDC23AF8}" dt="2021-06-24T14:43:26.123" v="3055"/>
          <ac:grpSpMkLst>
            <pc:docMk/>
            <pc:sldMk cId="1518773380" sldId="1882"/>
            <ac:grpSpMk id="24633" creationId="{B98CB95D-16D4-2747-BFC5-60C41CFD8770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2" creationId="{E227F0F3-2676-A341-932A-2E3F46EC53B8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3" creationId="{594169A5-2E1F-3248-8079-1CA104A16940}"/>
          </ac:grpSpMkLst>
        </pc:grpChg>
        <pc:grpChg chg="add del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55" creationId="{CE60E12E-0535-0F46-80BF-E7ED7251B403}"/>
          </ac:grpSpMkLst>
        </pc:grpChg>
        <pc:grpChg chg="add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64" creationId="{3BA70ABB-3D71-F343-B83A-A3B89C662FE9}"/>
          </ac:grpSpMkLst>
        </pc:grpChg>
        <pc:grpChg chg="add del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78" creationId="{D82F18CB-DE03-4248-A729-356F64D7290D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79" creationId="{4334341B-A39B-2B46-836D-778115EFEF40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80" creationId="{5DC91458-9116-AE49-A451-E01697350FF9}"/>
          </ac:grpSpMkLst>
        </pc:grpChg>
        <pc:grpChg chg="add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83" creationId="{552AE4BF-C460-7342-BF2C-A721EA74558F}"/>
          </ac:grpSpMkLst>
        </pc:grpChg>
        <pc:grpChg chg="add del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0" creationId="{E6D87901-C548-5449-A559-2FCBC4F808EE}"/>
          </ac:grpSpMkLst>
        </pc:grpChg>
        <pc:grpChg chg="add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2" creationId="{9D4EFC42-1818-3648-BBBF-76DE287D6461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3" creationId="{140C1610-968F-BF4C-9029-B4B0CAA21F4A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4" creationId="{B2B98FF5-ED95-F74E-B74C-4F12354D36FB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3" creationId="{57C70F1B-94D3-D84E-93B0-74CDD2CAFCA5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4" creationId="{8425FCE8-044A-7342-AA3A-AA613002C82B}"/>
          </ac:grpSpMkLst>
        </pc:grpChg>
        <pc:grpChg chg="add del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31" creationId="{AF2B1ED1-9363-B948-AD4F-4FB6EFE29DB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2" creationId="{FB93FE23-92D2-BE46-A926-5D7216435E5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3" creationId="{E638EB97-E76A-2C41-839D-3D35E4149F22}"/>
          </ac:grpSpMkLst>
        </pc:grpChg>
        <pc:grpChg chg="add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41" creationId="{E08FFEE5-EECD-9A47-BE2E-03C5ECF7FBD2}"/>
          </ac:grpSpMkLst>
        </pc:grpChg>
        <pc:inkChg chg="add">
          <ac:chgData name="Wilne, Robert" userId="863fd487-5ae7-46a6-8c4e-0a9cc652a1c0" providerId="ADAL" clId="{D4479540-3C79-904F-991B-2923FDC23AF8}" dt="2021-06-24T14:40:22.979" v="2939"/>
          <ac:inkMkLst>
            <pc:docMk/>
            <pc:sldMk cId="1518773380" sldId="1882"/>
            <ac:inkMk id="2" creationId="{31AC6992-1F21-EA49-9D0C-AB358C430B30}"/>
          </ac:inkMkLst>
        </pc:inkChg>
        <pc:inkChg chg="add">
          <ac:chgData name="Wilne, Robert" userId="863fd487-5ae7-46a6-8c4e-0a9cc652a1c0" providerId="ADAL" clId="{D4479540-3C79-904F-991B-2923FDC23AF8}" dt="2021-06-24T14:40:23.302" v="2940"/>
          <ac:inkMkLst>
            <pc:docMk/>
            <pc:sldMk cId="1518773380" sldId="1882"/>
            <ac:inkMk id="3" creationId="{10051741-E64F-854F-85E0-6FF0960DE572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4" creationId="{BEFCBBD3-4BB4-FF42-BC11-DA49C0D02CF8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5" creationId="{7C4AA291-B99B-894C-BDC0-D68314B95754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6" creationId="{48A9E571-2807-294F-B644-8C6B472178E0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7" creationId="{45537ECB-CE63-DD41-94F7-96DBEDA829A9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9" creationId="{6E53C358-6D72-5A4A-8EEF-68E7913B00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0" creationId="{FA3578E5-D956-784E-AECA-F2824CC1426B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1" creationId="{EAFCBFC1-3C29-7847-A19E-F7DAF08F221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2" creationId="{145DA574-CEF8-0541-9511-FFC117CD1F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3" creationId="{5EA1C986-78EB-234A-8EB3-75C96C33B35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4" creationId="{1EA4753D-CFFC-2B42-BAC4-9EC0701DF1DA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5" creationId="{AD9C2DFF-98AF-2949-960C-41977D9AE073}"/>
          </ac:inkMkLst>
        </pc:inkChg>
        <pc:inkChg chg="add">
          <ac:chgData name="Wilne, Robert" userId="863fd487-5ae7-46a6-8c4e-0a9cc652a1c0" providerId="ADAL" clId="{D4479540-3C79-904F-991B-2923FDC23AF8}" dt="2021-06-24T14:40:29.300" v="2953"/>
          <ac:inkMkLst>
            <pc:docMk/>
            <pc:sldMk cId="1518773380" sldId="1882"/>
            <ac:inkMk id="17" creationId="{9FAF93EF-D580-D34B-9788-96A13248093C}"/>
          </ac:inkMkLst>
        </pc:inkChg>
        <pc:inkChg chg="add">
          <ac:chgData name="Wilne, Robert" userId="863fd487-5ae7-46a6-8c4e-0a9cc652a1c0" providerId="ADAL" clId="{D4479540-3C79-904F-991B-2923FDC23AF8}" dt="2021-06-24T14:40:29.507" v="2954"/>
          <ac:inkMkLst>
            <pc:docMk/>
            <pc:sldMk cId="1518773380" sldId="1882"/>
            <ac:inkMk id="18" creationId="{A1B68F5A-C4D6-3D41-BDF9-DF9DCF62109C}"/>
          </ac:inkMkLst>
        </pc:inkChg>
        <pc:inkChg chg="add">
          <ac:chgData name="Wilne, Robert" userId="863fd487-5ae7-46a6-8c4e-0a9cc652a1c0" providerId="ADAL" clId="{D4479540-3C79-904F-991B-2923FDC23AF8}" dt="2021-06-24T14:40:29.903" v="2955"/>
          <ac:inkMkLst>
            <pc:docMk/>
            <pc:sldMk cId="1518773380" sldId="1882"/>
            <ac:inkMk id="19" creationId="{E409486A-5D94-EF4A-A3E3-6142B7D54EB9}"/>
          </ac:inkMkLst>
        </pc:inkChg>
        <pc:inkChg chg="add">
          <ac:chgData name="Wilne, Robert" userId="863fd487-5ae7-46a6-8c4e-0a9cc652a1c0" providerId="ADAL" clId="{D4479540-3C79-904F-991B-2923FDC23AF8}" dt="2021-06-24T14:40:30.146" v="2956"/>
          <ac:inkMkLst>
            <pc:docMk/>
            <pc:sldMk cId="1518773380" sldId="1882"/>
            <ac:inkMk id="20" creationId="{4879B0FD-C5B4-1A4A-8734-7C35EF449BB2}"/>
          </ac:inkMkLst>
        </pc:inkChg>
        <pc:inkChg chg="add">
          <ac:chgData name="Wilne, Robert" userId="863fd487-5ae7-46a6-8c4e-0a9cc652a1c0" providerId="ADAL" clId="{D4479540-3C79-904F-991B-2923FDC23AF8}" dt="2021-06-24T14:40:30.558" v="2957"/>
          <ac:inkMkLst>
            <pc:docMk/>
            <pc:sldMk cId="1518773380" sldId="1882"/>
            <ac:inkMk id="21" creationId="{2189E6C8-88CA-3648-9687-6F5B2E9EEFDF}"/>
          </ac:inkMkLst>
        </pc:inkChg>
        <pc:inkChg chg="add">
          <ac:chgData name="Wilne, Robert" userId="863fd487-5ae7-46a6-8c4e-0a9cc652a1c0" providerId="ADAL" clId="{D4479540-3C79-904F-991B-2923FDC23AF8}" dt="2021-06-24T14:40:31.149" v="2958"/>
          <ac:inkMkLst>
            <pc:docMk/>
            <pc:sldMk cId="1518773380" sldId="1882"/>
            <ac:inkMk id="22" creationId="{23A9CBBD-676D-DE4F-A8B6-BE1A5614501D}"/>
          </ac:inkMkLst>
        </pc:inkChg>
        <pc:inkChg chg="add">
          <ac:chgData name="Wilne, Robert" userId="863fd487-5ae7-46a6-8c4e-0a9cc652a1c0" providerId="ADAL" clId="{D4479540-3C79-904F-991B-2923FDC23AF8}" dt="2021-06-24T14:40:31.633" v="2959"/>
          <ac:inkMkLst>
            <pc:docMk/>
            <pc:sldMk cId="1518773380" sldId="1882"/>
            <ac:inkMk id="23" creationId="{5DB1FEFE-5CDD-5344-BFF9-56E9C2800F01}"/>
          </ac:inkMkLst>
        </pc:inkChg>
        <pc:inkChg chg="add">
          <ac:chgData name="Wilne, Robert" userId="863fd487-5ae7-46a6-8c4e-0a9cc652a1c0" providerId="ADAL" clId="{D4479540-3C79-904F-991B-2923FDC23AF8}" dt="2021-06-24T14:40:32.232" v="2960"/>
          <ac:inkMkLst>
            <pc:docMk/>
            <pc:sldMk cId="1518773380" sldId="1882"/>
            <ac:inkMk id="24" creationId="{3CFE76C9-AFFF-654B-BAD8-1ABFB0833EF5}"/>
          </ac:inkMkLst>
        </pc:inkChg>
        <pc:inkChg chg="add">
          <ac:chgData name="Wilne, Robert" userId="863fd487-5ae7-46a6-8c4e-0a9cc652a1c0" providerId="ADAL" clId="{D4479540-3C79-904F-991B-2923FDC23AF8}" dt="2021-06-24T14:40:32.932" v="2961"/>
          <ac:inkMkLst>
            <pc:docMk/>
            <pc:sldMk cId="1518773380" sldId="1882"/>
            <ac:inkMk id="25" creationId="{A4D15ADC-B1C0-5747-B850-CC6590A3152E}"/>
          </ac:inkMkLst>
        </pc:inkChg>
        <pc:inkChg chg="add">
          <ac:chgData name="Wilne, Robert" userId="863fd487-5ae7-46a6-8c4e-0a9cc652a1c0" providerId="ADAL" clId="{D4479540-3C79-904F-991B-2923FDC23AF8}" dt="2021-06-24T14:41:34.685" v="2963"/>
          <ac:inkMkLst>
            <pc:docMk/>
            <pc:sldMk cId="1518773380" sldId="1882"/>
            <ac:inkMk id="28" creationId="{6DD49E9E-BBF3-4140-BA8F-3C0F624AC114}"/>
          </ac:inkMkLst>
        </pc:inkChg>
        <pc:inkChg chg="add">
          <ac:chgData name="Wilne, Robert" userId="863fd487-5ae7-46a6-8c4e-0a9cc652a1c0" providerId="ADAL" clId="{D4479540-3C79-904F-991B-2923FDC23AF8}" dt="2021-06-24T14:41:35.558" v="2964"/>
          <ac:inkMkLst>
            <pc:docMk/>
            <pc:sldMk cId="1518773380" sldId="1882"/>
            <ac:inkMk id="29" creationId="{A118E071-7AB2-9B4B-87C5-9A39758834E7}"/>
          </ac:inkMkLst>
        </pc:inkChg>
        <pc:inkChg chg="add">
          <ac:chgData name="Wilne, Robert" userId="863fd487-5ae7-46a6-8c4e-0a9cc652a1c0" providerId="ADAL" clId="{D4479540-3C79-904F-991B-2923FDC23AF8}" dt="2021-06-24T14:42:19.058" v="2965"/>
          <ac:inkMkLst>
            <pc:docMk/>
            <pc:sldMk cId="1518773380" sldId="1882"/>
            <ac:inkMk id="30" creationId="{B47F0A31-81B3-1842-B9D0-360F871E2586}"/>
          </ac:inkMkLst>
        </pc:inkChg>
        <pc:inkChg chg="add">
          <ac:chgData name="Wilne, Robert" userId="863fd487-5ae7-46a6-8c4e-0a9cc652a1c0" providerId="ADAL" clId="{D4479540-3C79-904F-991B-2923FDC23AF8}" dt="2021-06-24T14:42:19.382" v="2966"/>
          <ac:inkMkLst>
            <pc:docMk/>
            <pc:sldMk cId="1518773380" sldId="1882"/>
            <ac:inkMk id="31" creationId="{0EE8DB34-ABE3-324B-B5CF-BB85C35332E0}"/>
          </ac:inkMkLst>
        </pc:inkChg>
        <pc:inkChg chg="add">
          <ac:chgData name="Wilne, Robert" userId="863fd487-5ae7-46a6-8c4e-0a9cc652a1c0" providerId="ADAL" clId="{D4479540-3C79-904F-991B-2923FDC23AF8}" dt="2021-06-24T14:42:20.131" v="2967"/>
          <ac:inkMkLst>
            <pc:docMk/>
            <pc:sldMk cId="1518773380" sldId="1882"/>
            <ac:inkMk id="32" creationId="{F49E591D-DAB3-374A-9959-269EAF86D9EA}"/>
          </ac:inkMkLst>
        </pc:inkChg>
        <pc:inkChg chg="add">
          <ac:chgData name="Wilne, Robert" userId="863fd487-5ae7-46a6-8c4e-0a9cc652a1c0" providerId="ADAL" clId="{D4479540-3C79-904F-991B-2923FDC23AF8}" dt="2021-06-24T14:42:20.480" v="2968"/>
          <ac:inkMkLst>
            <pc:docMk/>
            <pc:sldMk cId="1518773380" sldId="1882"/>
            <ac:inkMk id="33" creationId="{C6B17B9D-518E-F649-87D3-096BB3D1CA64}"/>
          </ac:inkMkLst>
        </pc:inkChg>
        <pc:inkChg chg="add">
          <ac:chgData name="Wilne, Robert" userId="863fd487-5ae7-46a6-8c4e-0a9cc652a1c0" providerId="ADAL" clId="{D4479540-3C79-904F-991B-2923FDC23AF8}" dt="2021-06-24T14:42:20.923" v="2969"/>
          <ac:inkMkLst>
            <pc:docMk/>
            <pc:sldMk cId="1518773380" sldId="1882"/>
            <ac:inkMk id="34" creationId="{09B25D8D-7293-3D4E-B9FF-B47DA0A8799E}"/>
          </ac:inkMkLst>
        </pc:inkChg>
        <pc:inkChg chg="add">
          <ac:chgData name="Wilne, Robert" userId="863fd487-5ae7-46a6-8c4e-0a9cc652a1c0" providerId="ADAL" clId="{D4479540-3C79-904F-991B-2923FDC23AF8}" dt="2021-06-24T14:42:26.213" v="2971"/>
          <ac:inkMkLst>
            <pc:docMk/>
            <pc:sldMk cId="1518773380" sldId="1882"/>
            <ac:inkMk id="36" creationId="{29E35B1F-4C1C-8442-B2B7-B72494558AAF}"/>
          </ac:inkMkLst>
        </pc:inkChg>
        <pc:inkChg chg="add">
          <ac:chgData name="Wilne, Robert" userId="863fd487-5ae7-46a6-8c4e-0a9cc652a1c0" providerId="ADAL" clId="{D4479540-3C79-904F-991B-2923FDC23AF8}" dt="2021-06-24T14:42:26.944" v="2972"/>
          <ac:inkMkLst>
            <pc:docMk/>
            <pc:sldMk cId="1518773380" sldId="1882"/>
            <ac:inkMk id="37" creationId="{F3258CE2-085F-3D49-BAFD-811F6D128286}"/>
          </ac:inkMkLst>
        </pc:inkChg>
        <pc:inkChg chg="add">
          <ac:chgData name="Wilne, Robert" userId="863fd487-5ae7-46a6-8c4e-0a9cc652a1c0" providerId="ADAL" clId="{D4479540-3C79-904F-991B-2923FDC23AF8}" dt="2021-06-24T14:42:27.790" v="2973"/>
          <ac:inkMkLst>
            <pc:docMk/>
            <pc:sldMk cId="1518773380" sldId="1882"/>
            <ac:inkMk id="38" creationId="{5A1AD063-D94D-A042-A654-B6BC6D455F93}"/>
          </ac:inkMkLst>
        </pc:inkChg>
        <pc:inkChg chg="add">
          <ac:chgData name="Wilne, Robert" userId="863fd487-5ae7-46a6-8c4e-0a9cc652a1c0" providerId="ADAL" clId="{D4479540-3C79-904F-991B-2923FDC23AF8}" dt="2021-06-24T14:42:28.117" v="2974"/>
          <ac:inkMkLst>
            <pc:docMk/>
            <pc:sldMk cId="1518773380" sldId="1882"/>
            <ac:inkMk id="39" creationId="{A8355CAB-6C13-D144-87F0-2EE94C34C6F6}"/>
          </ac:inkMkLst>
        </pc:inkChg>
        <pc:inkChg chg="add">
          <ac:chgData name="Wilne, Robert" userId="863fd487-5ae7-46a6-8c4e-0a9cc652a1c0" providerId="ADAL" clId="{D4479540-3C79-904F-991B-2923FDC23AF8}" dt="2021-06-24T14:42:29.245" v="2975"/>
          <ac:inkMkLst>
            <pc:docMk/>
            <pc:sldMk cId="1518773380" sldId="1882"/>
            <ac:inkMk id="40" creationId="{519A61CB-832B-C447-8124-7C36B77B4E3A}"/>
          </ac:inkMkLst>
        </pc:inkChg>
        <pc:inkChg chg="add">
          <ac:chgData name="Wilne, Robert" userId="863fd487-5ae7-46a6-8c4e-0a9cc652a1c0" providerId="ADAL" clId="{D4479540-3C79-904F-991B-2923FDC23AF8}" dt="2021-06-24T14:42:29.986" v="2976"/>
          <ac:inkMkLst>
            <pc:docMk/>
            <pc:sldMk cId="1518773380" sldId="1882"/>
            <ac:inkMk id="41" creationId="{D71E42B9-2F09-C94C-A904-F153A8B54479}"/>
          </ac:inkMkLst>
        </pc:inkChg>
        <pc:inkChg chg="add">
          <ac:chgData name="Wilne, Robert" userId="863fd487-5ae7-46a6-8c4e-0a9cc652a1c0" providerId="ADAL" clId="{D4479540-3C79-904F-991B-2923FDC23AF8}" dt="2021-06-24T14:42:30.449" v="2977"/>
          <ac:inkMkLst>
            <pc:docMk/>
            <pc:sldMk cId="1518773380" sldId="1882"/>
            <ac:inkMk id="42" creationId="{9BB82C32-9F01-C04F-955B-B065C53EEB30}"/>
          </ac:inkMkLst>
        </pc:inkChg>
        <pc:inkChg chg="add">
          <ac:chgData name="Wilne, Robert" userId="863fd487-5ae7-46a6-8c4e-0a9cc652a1c0" providerId="ADAL" clId="{D4479540-3C79-904F-991B-2923FDC23AF8}" dt="2021-06-24T14:42:30.692" v="2978"/>
          <ac:inkMkLst>
            <pc:docMk/>
            <pc:sldMk cId="1518773380" sldId="1882"/>
            <ac:inkMk id="43" creationId="{EECC18A0-84A5-BA47-97F1-F6B279F3E7FD}"/>
          </ac:inkMkLst>
        </pc:inkChg>
        <pc:inkChg chg="add">
          <ac:chgData name="Wilne, Robert" userId="863fd487-5ae7-46a6-8c4e-0a9cc652a1c0" providerId="ADAL" clId="{D4479540-3C79-904F-991B-2923FDC23AF8}" dt="2021-06-24T14:42:31.134" v="2979"/>
          <ac:inkMkLst>
            <pc:docMk/>
            <pc:sldMk cId="1518773380" sldId="1882"/>
            <ac:inkMk id="44" creationId="{181BA5AF-C8D2-BA4D-846A-6237088D0E08}"/>
          </ac:inkMkLst>
        </pc:inkChg>
        <pc:inkChg chg="add">
          <ac:chgData name="Wilne, Robert" userId="863fd487-5ae7-46a6-8c4e-0a9cc652a1c0" providerId="ADAL" clId="{D4479540-3C79-904F-991B-2923FDC23AF8}" dt="2021-06-24T14:42:31.771" v="2980"/>
          <ac:inkMkLst>
            <pc:docMk/>
            <pc:sldMk cId="1518773380" sldId="1882"/>
            <ac:inkMk id="45" creationId="{59C4AFF4-27A8-A647-8D2C-3949F044685F}"/>
          </ac:inkMkLst>
        </pc:inkChg>
        <pc:inkChg chg="add">
          <ac:chgData name="Wilne, Robert" userId="863fd487-5ae7-46a6-8c4e-0a9cc652a1c0" providerId="ADAL" clId="{D4479540-3C79-904F-991B-2923FDC23AF8}" dt="2021-06-24T14:42:32.214" v="2981"/>
          <ac:inkMkLst>
            <pc:docMk/>
            <pc:sldMk cId="1518773380" sldId="1882"/>
            <ac:inkMk id="46" creationId="{169C6106-D229-3A41-B969-1771C733E5C6}"/>
          </ac:inkMkLst>
        </pc:inkChg>
        <pc:inkChg chg="add">
          <ac:chgData name="Wilne, Robert" userId="863fd487-5ae7-46a6-8c4e-0a9cc652a1c0" providerId="ADAL" clId="{D4479540-3C79-904F-991B-2923FDC23AF8}" dt="2021-06-24T14:42:32.501" v="2982"/>
          <ac:inkMkLst>
            <pc:docMk/>
            <pc:sldMk cId="1518773380" sldId="1882"/>
            <ac:inkMk id="47" creationId="{948A6DC8-DE9D-1844-BFE2-8190F22DCF22}"/>
          </ac:inkMkLst>
        </pc:inkChg>
        <pc:inkChg chg="add">
          <ac:chgData name="Wilne, Robert" userId="863fd487-5ae7-46a6-8c4e-0a9cc652a1c0" providerId="ADAL" clId="{D4479540-3C79-904F-991B-2923FDC23AF8}" dt="2021-06-24T14:42:33.019" v="2983"/>
          <ac:inkMkLst>
            <pc:docMk/>
            <pc:sldMk cId="1518773380" sldId="1882"/>
            <ac:inkMk id="48" creationId="{6CD5A0E4-44AA-3547-B93C-3AB2F98D37F3}"/>
          </ac:inkMkLst>
        </pc:inkChg>
        <pc:inkChg chg="add">
          <ac:chgData name="Wilne, Robert" userId="863fd487-5ae7-46a6-8c4e-0a9cc652a1c0" providerId="ADAL" clId="{D4479540-3C79-904F-991B-2923FDC23AF8}" dt="2021-06-24T14:42:33.424" v="2984"/>
          <ac:inkMkLst>
            <pc:docMk/>
            <pc:sldMk cId="1518773380" sldId="1882"/>
            <ac:inkMk id="49" creationId="{186A80B7-3F1D-5C4B-8AF6-A11AF257740A}"/>
          </ac:inkMkLst>
        </pc:inkChg>
        <pc:inkChg chg="add">
          <ac:chgData name="Wilne, Robert" userId="863fd487-5ae7-46a6-8c4e-0a9cc652a1c0" providerId="ADAL" clId="{D4479540-3C79-904F-991B-2923FDC23AF8}" dt="2021-06-24T14:42:34.094" v="2985"/>
          <ac:inkMkLst>
            <pc:docMk/>
            <pc:sldMk cId="1518773380" sldId="1882"/>
            <ac:inkMk id="50" creationId="{5DAF1AF2-C63C-A149-9015-2464E9C29E3E}"/>
          </ac:inkMkLst>
        </pc:inkChg>
        <pc:inkChg chg="add">
          <ac:chgData name="Wilne, Robert" userId="863fd487-5ae7-46a6-8c4e-0a9cc652a1c0" providerId="ADAL" clId="{D4479540-3C79-904F-991B-2923FDC23AF8}" dt="2021-06-24T14:42:34.371" v="2986"/>
          <ac:inkMkLst>
            <pc:docMk/>
            <pc:sldMk cId="1518773380" sldId="1882"/>
            <ac:inkMk id="51" creationId="{EFD53064-40CE-2F48-BA97-09060224EE2B}"/>
          </ac:inkMkLst>
        </pc:inkChg>
        <pc:inkChg chg="add">
          <ac:chgData name="Wilne, Robert" userId="863fd487-5ae7-46a6-8c4e-0a9cc652a1c0" providerId="ADAL" clId="{D4479540-3C79-904F-991B-2923FDC23AF8}" dt="2021-06-24T14:42:34.705" v="2987"/>
          <ac:inkMkLst>
            <pc:docMk/>
            <pc:sldMk cId="1518773380" sldId="1882"/>
            <ac:inkMk id="52" creationId="{0C77D07D-5667-4747-A3B3-2E436D6C9352}"/>
          </ac:inkMkLst>
        </pc:inkChg>
        <pc:inkChg chg="add">
          <ac:chgData name="Wilne, Robert" userId="863fd487-5ae7-46a6-8c4e-0a9cc652a1c0" providerId="ADAL" clId="{D4479540-3C79-904F-991B-2923FDC23AF8}" dt="2021-06-24T14:42:39.663" v="2989"/>
          <ac:inkMkLst>
            <pc:docMk/>
            <pc:sldMk cId="1518773380" sldId="1882"/>
            <ac:inkMk id="54" creationId="{C2B7F711-3705-E846-8367-3C146797DB5F}"/>
          </ac:inkMkLst>
        </pc:inkChg>
        <pc:inkChg chg="add">
          <ac:chgData name="Wilne, Robert" userId="863fd487-5ae7-46a6-8c4e-0a9cc652a1c0" providerId="ADAL" clId="{D4479540-3C79-904F-991B-2923FDC23AF8}" dt="2021-06-24T14:42:40.057" v="2990"/>
          <ac:inkMkLst>
            <pc:docMk/>
            <pc:sldMk cId="1518773380" sldId="1882"/>
            <ac:inkMk id="55" creationId="{E9C44A21-342A-FD48-A105-843C9A400EB1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7" creationId="{04259B3E-C01F-0540-B9AF-39CC41C287E9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8" creationId="{E9E1F415-A8D8-1147-B4CC-2A8622AB131C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9" creationId="{CA89CE08-1945-CE41-987C-7F6439DCBAD3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0" creationId="{5BF48A98-BAAF-8A4A-8C6F-0DF9B9BD4F9B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1" creationId="{A5FD23BB-8BA4-1E42-85C2-FABD5FDCC12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2" creationId="{BEAFF933-B418-994E-92E6-B1A6222BEDC6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3" creationId="{8DA5EB0D-F2F5-684E-86FE-2833FACD99F7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7" creationId="{1547CF70-3AB4-E040-8816-E68D9360D67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9" creationId="{5B559B8F-98EA-0940-B0AA-13C95AB1C45A}"/>
          </ac:inkMkLst>
        </pc:inkChg>
        <pc:inkChg chg="add">
          <ac:chgData name="Wilne, Robert" userId="863fd487-5ae7-46a6-8c4e-0a9cc652a1c0" providerId="ADAL" clId="{D4479540-3C79-904F-991B-2923FDC23AF8}" dt="2021-06-24T14:42:47.923" v="3003"/>
          <ac:inkMkLst>
            <pc:docMk/>
            <pc:sldMk cId="1518773380" sldId="1882"/>
            <ac:inkMk id="24581" creationId="{3C5A7710-CD87-3B44-A1E6-827C5D0F3998}"/>
          </ac:inkMkLst>
        </pc:inkChg>
        <pc:inkChg chg="add">
          <ac:chgData name="Wilne, Robert" userId="863fd487-5ae7-46a6-8c4e-0a9cc652a1c0" providerId="ADAL" clId="{D4479540-3C79-904F-991B-2923FDC23AF8}" dt="2021-06-24T14:42:48.642" v="3004"/>
          <ac:inkMkLst>
            <pc:docMk/>
            <pc:sldMk cId="1518773380" sldId="1882"/>
            <ac:inkMk id="24582" creationId="{CFA9F129-E313-614C-916E-BA5318FA6E9A}"/>
          </ac:inkMkLst>
        </pc:inkChg>
        <pc:inkChg chg="add">
          <ac:chgData name="Wilne, Robert" userId="863fd487-5ae7-46a6-8c4e-0a9cc652a1c0" providerId="ADAL" clId="{D4479540-3C79-904F-991B-2923FDC23AF8}" dt="2021-06-24T14:42:49.062" v="3005"/>
          <ac:inkMkLst>
            <pc:docMk/>
            <pc:sldMk cId="1518773380" sldId="1882"/>
            <ac:inkMk id="24583" creationId="{3DD94019-F565-E644-B7C3-E838E7792101}"/>
          </ac:inkMkLst>
        </pc:inkChg>
        <pc:inkChg chg="add">
          <ac:chgData name="Wilne, Robert" userId="863fd487-5ae7-46a6-8c4e-0a9cc652a1c0" providerId="ADAL" clId="{D4479540-3C79-904F-991B-2923FDC23AF8}" dt="2021-06-24T14:42:49.236" v="3006"/>
          <ac:inkMkLst>
            <pc:docMk/>
            <pc:sldMk cId="1518773380" sldId="1882"/>
            <ac:inkMk id="24584" creationId="{4C10253F-D26F-424A-AB1A-E7759DBE32F5}"/>
          </ac:inkMkLst>
        </pc:inkChg>
        <pc:inkChg chg="add">
          <ac:chgData name="Wilne, Robert" userId="863fd487-5ae7-46a6-8c4e-0a9cc652a1c0" providerId="ADAL" clId="{D4479540-3C79-904F-991B-2923FDC23AF8}" dt="2021-06-24T14:42:49.521" v="3007"/>
          <ac:inkMkLst>
            <pc:docMk/>
            <pc:sldMk cId="1518773380" sldId="1882"/>
            <ac:inkMk id="24585" creationId="{A671E15F-35DA-654A-A6FA-01546AFE90D2}"/>
          </ac:inkMkLst>
        </pc:inkChg>
        <pc:inkChg chg="add">
          <ac:chgData name="Wilne, Robert" userId="863fd487-5ae7-46a6-8c4e-0a9cc652a1c0" providerId="ADAL" clId="{D4479540-3C79-904F-991B-2923FDC23AF8}" dt="2021-06-24T14:42:49.919" v="3008"/>
          <ac:inkMkLst>
            <pc:docMk/>
            <pc:sldMk cId="1518773380" sldId="1882"/>
            <ac:inkMk id="24586" creationId="{6110C6D2-46F9-1544-A511-B671E837785C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8" creationId="{C53E4672-820E-3A43-9A34-5C8AEE6AE809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9" creationId="{D0C40226-21B3-8E40-AEE6-34AA39289B48}"/>
          </ac:inkMkLst>
        </pc:inkChg>
        <pc:inkChg chg="add">
          <ac:chgData name="Wilne, Robert" userId="863fd487-5ae7-46a6-8c4e-0a9cc652a1c0" providerId="ADAL" clId="{D4479540-3C79-904F-991B-2923FDC23AF8}" dt="2021-06-24T14:43:06.503" v="3013"/>
          <ac:inkMkLst>
            <pc:docMk/>
            <pc:sldMk cId="1518773380" sldId="1882"/>
            <ac:inkMk id="24591" creationId="{E731A4A4-AA14-DD4A-8388-9A32B7723A41}"/>
          </ac:inkMkLst>
        </pc:inkChg>
        <pc:inkChg chg="add">
          <ac:chgData name="Wilne, Robert" userId="863fd487-5ae7-46a6-8c4e-0a9cc652a1c0" providerId="ADAL" clId="{D4479540-3C79-904F-991B-2923FDC23AF8}" dt="2021-06-24T14:43:06.820" v="3014"/>
          <ac:inkMkLst>
            <pc:docMk/>
            <pc:sldMk cId="1518773380" sldId="1882"/>
            <ac:inkMk id="24592" creationId="{89C3638A-D245-C94B-A81C-D2C54CF0E40A}"/>
          </ac:inkMkLst>
        </pc:inkChg>
        <pc:inkChg chg="add">
          <ac:chgData name="Wilne, Robert" userId="863fd487-5ae7-46a6-8c4e-0a9cc652a1c0" providerId="ADAL" clId="{D4479540-3C79-904F-991B-2923FDC23AF8}" dt="2021-06-24T14:43:07.169" v="3015"/>
          <ac:inkMkLst>
            <pc:docMk/>
            <pc:sldMk cId="1518773380" sldId="1882"/>
            <ac:inkMk id="24593" creationId="{5708BD3A-3BCB-304D-98A4-8B6CB1112FC4}"/>
          </ac:inkMkLst>
        </pc:inkChg>
        <pc:inkChg chg="add">
          <ac:chgData name="Wilne, Robert" userId="863fd487-5ae7-46a6-8c4e-0a9cc652a1c0" providerId="ADAL" clId="{D4479540-3C79-904F-991B-2923FDC23AF8}" dt="2021-06-24T14:43:07.553" v="3016"/>
          <ac:inkMkLst>
            <pc:docMk/>
            <pc:sldMk cId="1518773380" sldId="1882"/>
            <ac:inkMk id="24594" creationId="{05C8A9B6-5E54-0F4C-A964-1796B01F6B44}"/>
          </ac:inkMkLst>
        </pc:inkChg>
        <pc:inkChg chg="add">
          <ac:chgData name="Wilne, Robert" userId="863fd487-5ae7-46a6-8c4e-0a9cc652a1c0" providerId="ADAL" clId="{D4479540-3C79-904F-991B-2923FDC23AF8}" dt="2021-06-24T14:43:07.876" v="3017"/>
          <ac:inkMkLst>
            <pc:docMk/>
            <pc:sldMk cId="1518773380" sldId="1882"/>
            <ac:inkMk id="24595" creationId="{92392C00-F109-0F4C-AB06-989F085413C6}"/>
          </ac:inkMkLst>
        </pc:inkChg>
        <pc:inkChg chg="add">
          <ac:chgData name="Wilne, Robert" userId="863fd487-5ae7-46a6-8c4e-0a9cc652a1c0" providerId="ADAL" clId="{D4479540-3C79-904F-991B-2923FDC23AF8}" dt="2021-06-24T14:43:09.044" v="3018"/>
          <ac:inkMkLst>
            <pc:docMk/>
            <pc:sldMk cId="1518773380" sldId="1882"/>
            <ac:inkMk id="24596" creationId="{05CC58C2-7CE6-234A-B27C-306C2DBFFD10}"/>
          </ac:inkMkLst>
        </pc:inkChg>
        <pc:inkChg chg="add">
          <ac:chgData name="Wilne, Robert" userId="863fd487-5ae7-46a6-8c4e-0a9cc652a1c0" providerId="ADAL" clId="{D4479540-3C79-904F-991B-2923FDC23AF8}" dt="2021-06-24T14:43:09.321" v="3019"/>
          <ac:inkMkLst>
            <pc:docMk/>
            <pc:sldMk cId="1518773380" sldId="1882"/>
            <ac:inkMk id="24597" creationId="{E8D7A6EC-45BB-3E4B-971A-D721DE34AD31}"/>
          </ac:inkMkLst>
        </pc:inkChg>
        <pc:inkChg chg="add">
          <ac:chgData name="Wilne, Robert" userId="863fd487-5ae7-46a6-8c4e-0a9cc652a1c0" providerId="ADAL" clId="{D4479540-3C79-904F-991B-2923FDC23AF8}" dt="2021-06-24T14:43:09.617" v="3020"/>
          <ac:inkMkLst>
            <pc:docMk/>
            <pc:sldMk cId="1518773380" sldId="1882"/>
            <ac:inkMk id="24598" creationId="{E051AD81-1047-C143-82F9-62D6F659AB0F}"/>
          </ac:inkMkLst>
        </pc:inkChg>
        <pc:inkChg chg="add">
          <ac:chgData name="Wilne, Robert" userId="863fd487-5ae7-46a6-8c4e-0a9cc652a1c0" providerId="ADAL" clId="{D4479540-3C79-904F-991B-2923FDC23AF8}" dt="2021-06-24T14:43:10.494" v="3021"/>
          <ac:inkMkLst>
            <pc:docMk/>
            <pc:sldMk cId="1518773380" sldId="1882"/>
            <ac:inkMk id="24599" creationId="{7A6BDCEF-E3EE-234D-B2AC-4F6569DA648E}"/>
          </ac:inkMkLst>
        </pc:inkChg>
        <pc:inkChg chg="add">
          <ac:chgData name="Wilne, Robert" userId="863fd487-5ae7-46a6-8c4e-0a9cc652a1c0" providerId="ADAL" clId="{D4479540-3C79-904F-991B-2923FDC23AF8}" dt="2021-06-24T14:43:10.770" v="3022"/>
          <ac:inkMkLst>
            <pc:docMk/>
            <pc:sldMk cId="1518773380" sldId="1882"/>
            <ac:inkMk id="24600" creationId="{7B859D5A-BDC3-9C46-89D5-348EB8223401}"/>
          </ac:inkMkLst>
        </pc:inkChg>
        <pc:inkChg chg="add">
          <ac:chgData name="Wilne, Robert" userId="863fd487-5ae7-46a6-8c4e-0a9cc652a1c0" providerId="ADAL" clId="{D4479540-3C79-904F-991B-2923FDC23AF8}" dt="2021-06-24T14:43:11.081" v="3023"/>
          <ac:inkMkLst>
            <pc:docMk/>
            <pc:sldMk cId="1518773380" sldId="1882"/>
            <ac:inkMk id="24601" creationId="{C9F3EEB4-6ABC-4A41-9D1F-EFA51C30260C}"/>
          </ac:inkMkLst>
        </pc:inkChg>
        <pc:inkChg chg="add">
          <ac:chgData name="Wilne, Robert" userId="863fd487-5ae7-46a6-8c4e-0a9cc652a1c0" providerId="ADAL" clId="{D4479540-3C79-904F-991B-2923FDC23AF8}" dt="2021-06-24T14:43:11.329" v="3024"/>
          <ac:inkMkLst>
            <pc:docMk/>
            <pc:sldMk cId="1518773380" sldId="1882"/>
            <ac:inkMk id="24602" creationId="{3D4AA650-0CE0-104C-9ADE-66C49A32FE64}"/>
          </ac:inkMkLst>
        </pc:inkChg>
        <pc:inkChg chg="add">
          <ac:chgData name="Wilne, Robert" userId="863fd487-5ae7-46a6-8c4e-0a9cc652a1c0" providerId="ADAL" clId="{D4479540-3C79-904F-991B-2923FDC23AF8}" dt="2021-06-24T14:43:11.577" v="3025"/>
          <ac:inkMkLst>
            <pc:docMk/>
            <pc:sldMk cId="1518773380" sldId="1882"/>
            <ac:inkMk id="24603" creationId="{D4041343-C508-0E42-B039-2E6C5C76F3A0}"/>
          </ac:inkMkLst>
        </pc:inkChg>
        <pc:inkChg chg="add">
          <ac:chgData name="Wilne, Robert" userId="863fd487-5ae7-46a6-8c4e-0a9cc652a1c0" providerId="ADAL" clId="{D4479540-3C79-904F-991B-2923FDC23AF8}" dt="2021-06-24T14:43:11.825" v="3026"/>
          <ac:inkMkLst>
            <pc:docMk/>
            <pc:sldMk cId="1518773380" sldId="1882"/>
            <ac:inkMk id="24604" creationId="{56A4A7A9-C71B-4246-A27E-F8876DAB4470}"/>
          </ac:inkMkLst>
        </pc:inkChg>
        <pc:inkChg chg="add">
          <ac:chgData name="Wilne, Robert" userId="863fd487-5ae7-46a6-8c4e-0a9cc652a1c0" providerId="ADAL" clId="{D4479540-3C79-904F-991B-2923FDC23AF8}" dt="2021-06-24T14:43:12.073" v="3027"/>
          <ac:inkMkLst>
            <pc:docMk/>
            <pc:sldMk cId="1518773380" sldId="1882"/>
            <ac:inkMk id="24605" creationId="{89429804-745E-CA43-9DFB-4A5550491E87}"/>
          </ac:inkMkLst>
        </pc:inkChg>
        <pc:inkChg chg="add">
          <ac:chgData name="Wilne, Robert" userId="863fd487-5ae7-46a6-8c4e-0a9cc652a1c0" providerId="ADAL" clId="{D4479540-3C79-904F-991B-2923FDC23AF8}" dt="2021-06-24T14:43:12.435" v="3028"/>
          <ac:inkMkLst>
            <pc:docMk/>
            <pc:sldMk cId="1518773380" sldId="1882"/>
            <ac:inkMk id="24606" creationId="{082B0652-CD11-E64F-AC03-1DD567A64BBD}"/>
          </ac:inkMkLst>
        </pc:inkChg>
        <pc:inkChg chg="add">
          <ac:chgData name="Wilne, Robert" userId="863fd487-5ae7-46a6-8c4e-0a9cc652a1c0" providerId="ADAL" clId="{D4479540-3C79-904F-991B-2923FDC23AF8}" dt="2021-06-24T14:43:12.762" v="3029"/>
          <ac:inkMkLst>
            <pc:docMk/>
            <pc:sldMk cId="1518773380" sldId="1882"/>
            <ac:inkMk id="24607" creationId="{84565BD2-C09D-5448-AD5D-EEFD5CD0F162}"/>
          </ac:inkMkLst>
        </pc:inkChg>
        <pc:inkChg chg="add">
          <ac:chgData name="Wilne, Robert" userId="863fd487-5ae7-46a6-8c4e-0a9cc652a1c0" providerId="ADAL" clId="{D4479540-3C79-904F-991B-2923FDC23AF8}" dt="2021-06-24T14:43:13.112" v="3030"/>
          <ac:inkMkLst>
            <pc:docMk/>
            <pc:sldMk cId="1518773380" sldId="1882"/>
            <ac:inkMk id="24608" creationId="{6B2577E4-0A58-1943-9D84-887D598AA3B3}"/>
          </ac:inkMkLst>
        </pc:inkChg>
        <pc:inkChg chg="add">
          <ac:chgData name="Wilne, Robert" userId="863fd487-5ae7-46a6-8c4e-0a9cc652a1c0" providerId="ADAL" clId="{D4479540-3C79-904F-991B-2923FDC23AF8}" dt="2021-06-24T14:43:13.409" v="3031"/>
          <ac:inkMkLst>
            <pc:docMk/>
            <pc:sldMk cId="1518773380" sldId="1882"/>
            <ac:inkMk id="24609" creationId="{68ACA2FE-A2B7-5748-8D4E-206AC214EF38}"/>
          </ac:inkMkLst>
        </pc:inkChg>
        <pc:inkChg chg="add">
          <ac:chgData name="Wilne, Robert" userId="863fd487-5ae7-46a6-8c4e-0a9cc652a1c0" providerId="ADAL" clId="{D4479540-3C79-904F-991B-2923FDC23AF8}" dt="2021-06-24T14:43:16.191" v="3033"/>
          <ac:inkMkLst>
            <pc:docMk/>
            <pc:sldMk cId="1518773380" sldId="1882"/>
            <ac:inkMk id="24611" creationId="{A7FE88F4-A059-DC46-9877-71E3A165F964}"/>
          </ac:inkMkLst>
        </pc:inkChg>
        <pc:inkChg chg="add">
          <ac:chgData name="Wilne, Robert" userId="863fd487-5ae7-46a6-8c4e-0a9cc652a1c0" providerId="ADAL" clId="{D4479540-3C79-904F-991B-2923FDC23AF8}" dt="2021-06-24T14:43:16.446" v="3034"/>
          <ac:inkMkLst>
            <pc:docMk/>
            <pc:sldMk cId="1518773380" sldId="1882"/>
            <ac:inkMk id="24612" creationId="{C4CEC99C-C697-C44D-AA3E-A541C02EB4D2}"/>
          </ac:inkMkLst>
        </pc:inkChg>
        <pc:inkChg chg="add">
          <ac:chgData name="Wilne, Robert" userId="863fd487-5ae7-46a6-8c4e-0a9cc652a1c0" providerId="ADAL" clId="{D4479540-3C79-904F-991B-2923FDC23AF8}" dt="2021-06-24T14:43:16.815" v="3035"/>
          <ac:inkMkLst>
            <pc:docMk/>
            <pc:sldMk cId="1518773380" sldId="1882"/>
            <ac:inkMk id="24613" creationId="{5278811F-9BBC-6746-BF9D-BD1185FC819A}"/>
          </ac:inkMkLst>
        </pc:inkChg>
        <pc:inkChg chg="add">
          <ac:chgData name="Wilne, Robert" userId="863fd487-5ae7-46a6-8c4e-0a9cc652a1c0" providerId="ADAL" clId="{D4479540-3C79-904F-991B-2923FDC23AF8}" dt="2021-06-24T14:43:17.096" v="3036"/>
          <ac:inkMkLst>
            <pc:docMk/>
            <pc:sldMk cId="1518773380" sldId="1882"/>
            <ac:inkMk id="24614" creationId="{7421545C-1F19-C944-976B-40F8E219F822}"/>
          </ac:inkMkLst>
        </pc:inkChg>
        <pc:inkChg chg="add">
          <ac:chgData name="Wilne, Robert" userId="863fd487-5ae7-46a6-8c4e-0a9cc652a1c0" providerId="ADAL" clId="{D4479540-3C79-904F-991B-2923FDC23AF8}" dt="2021-06-24T14:43:17.633" v="3037"/>
          <ac:inkMkLst>
            <pc:docMk/>
            <pc:sldMk cId="1518773380" sldId="1882"/>
            <ac:inkMk id="24615" creationId="{23A7C946-35C9-F741-843D-A08B35BDF352}"/>
          </ac:inkMkLst>
        </pc:inkChg>
        <pc:inkChg chg="add">
          <ac:chgData name="Wilne, Robert" userId="863fd487-5ae7-46a6-8c4e-0a9cc652a1c0" providerId="ADAL" clId="{D4479540-3C79-904F-991B-2923FDC23AF8}" dt="2021-06-24T14:43:17.867" v="3038"/>
          <ac:inkMkLst>
            <pc:docMk/>
            <pc:sldMk cId="1518773380" sldId="1882"/>
            <ac:inkMk id="24616" creationId="{9097F422-A089-2A4B-8AD8-6B49B8DDA865}"/>
          </ac:inkMkLst>
        </pc:inkChg>
        <pc:inkChg chg="add">
          <ac:chgData name="Wilne, Robert" userId="863fd487-5ae7-46a6-8c4e-0a9cc652a1c0" providerId="ADAL" clId="{D4479540-3C79-904F-991B-2923FDC23AF8}" dt="2021-06-24T14:43:18.628" v="3039"/>
          <ac:inkMkLst>
            <pc:docMk/>
            <pc:sldMk cId="1518773380" sldId="1882"/>
            <ac:inkMk id="24617" creationId="{25BA0C26-82EF-D24F-A37C-F135B59A03CE}"/>
          </ac:inkMkLst>
        </pc:inkChg>
        <pc:inkChg chg="add">
          <ac:chgData name="Wilne, Robert" userId="863fd487-5ae7-46a6-8c4e-0a9cc652a1c0" providerId="ADAL" clId="{D4479540-3C79-904F-991B-2923FDC23AF8}" dt="2021-06-24T14:43:18.872" v="3040"/>
          <ac:inkMkLst>
            <pc:docMk/>
            <pc:sldMk cId="1518773380" sldId="1882"/>
            <ac:inkMk id="24618" creationId="{20EEED41-3BA8-5342-92F5-27ED95A7CC21}"/>
          </ac:inkMkLst>
        </pc:inkChg>
        <pc:inkChg chg="add">
          <ac:chgData name="Wilne, Robert" userId="863fd487-5ae7-46a6-8c4e-0a9cc652a1c0" providerId="ADAL" clId="{D4479540-3C79-904F-991B-2923FDC23AF8}" dt="2021-06-24T14:43:19.093" v="3041"/>
          <ac:inkMkLst>
            <pc:docMk/>
            <pc:sldMk cId="1518773380" sldId="1882"/>
            <ac:inkMk id="24619" creationId="{DDCEF011-DB3A-E54F-B4C7-020F0B9F61AB}"/>
          </ac:inkMkLst>
        </pc:inkChg>
        <pc:inkChg chg="add">
          <ac:chgData name="Wilne, Robert" userId="863fd487-5ae7-46a6-8c4e-0a9cc652a1c0" providerId="ADAL" clId="{D4479540-3C79-904F-991B-2923FDC23AF8}" dt="2021-06-24T14:43:19.496" v="3042"/>
          <ac:inkMkLst>
            <pc:docMk/>
            <pc:sldMk cId="1518773380" sldId="1882"/>
            <ac:inkMk id="24620" creationId="{D2DAE63A-3BD4-2648-8AA0-4D989643DFDF}"/>
          </ac:inkMkLst>
        </pc:inkChg>
        <pc:inkChg chg="add">
          <ac:chgData name="Wilne, Robert" userId="863fd487-5ae7-46a6-8c4e-0a9cc652a1c0" providerId="ADAL" clId="{D4479540-3C79-904F-991B-2923FDC23AF8}" dt="2021-06-24T14:43:19.839" v="3043"/>
          <ac:inkMkLst>
            <pc:docMk/>
            <pc:sldMk cId="1518773380" sldId="1882"/>
            <ac:inkMk id="24621" creationId="{EE71E004-25E0-1E44-AAEA-4A448CFCBB53}"/>
          </ac:inkMkLst>
        </pc:inkChg>
        <pc:inkChg chg="add">
          <ac:chgData name="Wilne, Robert" userId="863fd487-5ae7-46a6-8c4e-0a9cc652a1c0" providerId="ADAL" clId="{D4479540-3C79-904F-991B-2923FDC23AF8}" dt="2021-06-24T14:43:20.119" v="3044"/>
          <ac:inkMkLst>
            <pc:docMk/>
            <pc:sldMk cId="1518773380" sldId="1882"/>
            <ac:inkMk id="24622" creationId="{6D818464-B8C7-CE4A-8C89-1F457BF8E2C8}"/>
          </ac:inkMkLst>
        </pc:inkChg>
        <pc:inkChg chg="add">
          <ac:chgData name="Wilne, Robert" userId="863fd487-5ae7-46a6-8c4e-0a9cc652a1c0" providerId="ADAL" clId="{D4479540-3C79-904F-991B-2923FDC23AF8}" dt="2021-06-24T14:43:20.399" v="3045"/>
          <ac:inkMkLst>
            <pc:docMk/>
            <pc:sldMk cId="1518773380" sldId="1882"/>
            <ac:inkMk id="24623" creationId="{9961D452-8531-7242-A40E-F8B40BDB730A}"/>
          </ac:inkMkLst>
        </pc:inkChg>
        <pc:inkChg chg="add">
          <ac:chgData name="Wilne, Robert" userId="863fd487-5ae7-46a6-8c4e-0a9cc652a1c0" providerId="ADAL" clId="{D4479540-3C79-904F-991B-2923FDC23AF8}" dt="2021-06-24T14:43:20.663" v="3046"/>
          <ac:inkMkLst>
            <pc:docMk/>
            <pc:sldMk cId="1518773380" sldId="1882"/>
            <ac:inkMk id="24624" creationId="{3EC61EBC-CD81-0F44-9ACB-A7B4E805A688}"/>
          </ac:inkMkLst>
        </pc:inkChg>
        <pc:inkChg chg="add">
          <ac:chgData name="Wilne, Robert" userId="863fd487-5ae7-46a6-8c4e-0a9cc652a1c0" providerId="ADAL" clId="{D4479540-3C79-904F-991B-2923FDC23AF8}" dt="2021-06-24T14:43:20.921" v="3047"/>
          <ac:inkMkLst>
            <pc:docMk/>
            <pc:sldMk cId="1518773380" sldId="1882"/>
            <ac:inkMk id="24625" creationId="{94973A5E-94E6-D148-9521-FCA4D557CCF0}"/>
          </ac:inkMkLst>
        </pc:inkChg>
        <pc:inkChg chg="add">
          <ac:chgData name="Wilne, Robert" userId="863fd487-5ae7-46a6-8c4e-0a9cc652a1c0" providerId="ADAL" clId="{D4479540-3C79-904F-991B-2923FDC23AF8}" dt="2021-06-24T14:43:21.195" v="3048"/>
          <ac:inkMkLst>
            <pc:docMk/>
            <pc:sldMk cId="1518773380" sldId="1882"/>
            <ac:inkMk id="24626" creationId="{C2F64ABE-8FBE-CA45-B5E7-6A3F386886C5}"/>
          </ac:inkMkLst>
        </pc:inkChg>
        <pc:inkChg chg="add">
          <ac:chgData name="Wilne, Robert" userId="863fd487-5ae7-46a6-8c4e-0a9cc652a1c0" providerId="ADAL" clId="{D4479540-3C79-904F-991B-2923FDC23AF8}" dt="2021-06-24T14:43:21.441" v="3049"/>
          <ac:inkMkLst>
            <pc:docMk/>
            <pc:sldMk cId="1518773380" sldId="1882"/>
            <ac:inkMk id="24627" creationId="{F7B154CD-5F7F-5141-832F-2258B2EFB7EA}"/>
          </ac:inkMkLst>
        </pc:inkChg>
        <pc:inkChg chg="add">
          <ac:chgData name="Wilne, Robert" userId="863fd487-5ae7-46a6-8c4e-0a9cc652a1c0" providerId="ADAL" clId="{D4479540-3C79-904F-991B-2923FDC23AF8}" dt="2021-06-24T14:43:21.687" v="3050"/>
          <ac:inkMkLst>
            <pc:docMk/>
            <pc:sldMk cId="1518773380" sldId="1882"/>
            <ac:inkMk id="24628" creationId="{E0AA0A5B-1B52-2A42-AA7E-46F59D398369}"/>
          </ac:inkMkLst>
        </pc:inkChg>
        <pc:inkChg chg="add">
          <ac:chgData name="Wilne, Robert" userId="863fd487-5ae7-46a6-8c4e-0a9cc652a1c0" providerId="ADAL" clId="{D4479540-3C79-904F-991B-2923FDC23AF8}" dt="2021-06-24T14:43:21.980" v="3051"/>
          <ac:inkMkLst>
            <pc:docMk/>
            <pc:sldMk cId="1518773380" sldId="1882"/>
            <ac:inkMk id="24629" creationId="{AFD69CC1-BC71-F14A-8EBE-2C9988CF19CE}"/>
          </ac:inkMkLst>
        </pc:inkChg>
        <pc:inkChg chg="add">
          <ac:chgData name="Wilne, Robert" userId="863fd487-5ae7-46a6-8c4e-0a9cc652a1c0" providerId="ADAL" clId="{D4479540-3C79-904F-991B-2923FDC23AF8}" dt="2021-06-24T14:43:25.042" v="3053"/>
          <ac:inkMkLst>
            <pc:docMk/>
            <pc:sldMk cId="1518773380" sldId="1882"/>
            <ac:inkMk id="24631" creationId="{840BAE39-6401-0349-BD67-506F250BD400}"/>
          </ac:inkMkLst>
        </pc:inkChg>
        <pc:inkChg chg="add">
          <ac:chgData name="Wilne, Robert" userId="863fd487-5ae7-46a6-8c4e-0a9cc652a1c0" providerId="ADAL" clId="{D4479540-3C79-904F-991B-2923FDC23AF8}" dt="2021-06-24T14:43:25.268" v="3054"/>
          <ac:inkMkLst>
            <pc:docMk/>
            <pc:sldMk cId="1518773380" sldId="1882"/>
            <ac:inkMk id="24632" creationId="{AA7ACE9A-0804-F647-A1D6-88CDD5C7465E}"/>
          </ac:inkMkLst>
        </pc:inkChg>
        <pc:inkChg chg="add">
          <ac:chgData name="Wilne, Robert" userId="863fd487-5ae7-46a6-8c4e-0a9cc652a1c0" providerId="ADAL" clId="{D4479540-3C79-904F-991B-2923FDC23AF8}" dt="2021-06-24T14:43:33.257" v="3056"/>
          <ac:inkMkLst>
            <pc:docMk/>
            <pc:sldMk cId="1518773380" sldId="1882"/>
            <ac:inkMk id="24634" creationId="{262B8FFD-BFAB-EF4A-A17C-CF23DA7B081A}"/>
          </ac:inkMkLst>
        </pc:inkChg>
        <pc:inkChg chg="add">
          <ac:chgData name="Wilne, Robert" userId="863fd487-5ae7-46a6-8c4e-0a9cc652a1c0" providerId="ADAL" clId="{D4479540-3C79-904F-991B-2923FDC23AF8}" dt="2021-06-24T14:43:33.822" v="3057"/>
          <ac:inkMkLst>
            <pc:docMk/>
            <pc:sldMk cId="1518773380" sldId="1882"/>
            <ac:inkMk id="24635" creationId="{4FD61DA3-18A5-1D4B-8B14-60FDC1BFB2A7}"/>
          </ac:inkMkLst>
        </pc:inkChg>
        <pc:inkChg chg="add">
          <ac:chgData name="Wilne, Robert" userId="863fd487-5ae7-46a6-8c4e-0a9cc652a1c0" providerId="ADAL" clId="{D4479540-3C79-904F-991B-2923FDC23AF8}" dt="2021-06-24T14:43:34.203" v="3058"/>
          <ac:inkMkLst>
            <pc:docMk/>
            <pc:sldMk cId="1518773380" sldId="1882"/>
            <ac:inkMk id="24636" creationId="{5619B3E8-D1E0-2848-82E5-B288FF0F276D}"/>
          </ac:inkMkLst>
        </pc:inkChg>
        <pc:inkChg chg="add">
          <ac:chgData name="Wilne, Robert" userId="863fd487-5ae7-46a6-8c4e-0a9cc652a1c0" providerId="ADAL" clId="{D4479540-3C79-904F-991B-2923FDC23AF8}" dt="2021-06-24T14:43:34.541" v="3059"/>
          <ac:inkMkLst>
            <pc:docMk/>
            <pc:sldMk cId="1518773380" sldId="1882"/>
            <ac:inkMk id="24637" creationId="{2C515219-41CB-064B-AB8C-BF56DA641314}"/>
          </ac:inkMkLst>
        </pc:inkChg>
        <pc:inkChg chg="add">
          <ac:chgData name="Wilne, Robert" userId="863fd487-5ae7-46a6-8c4e-0a9cc652a1c0" providerId="ADAL" clId="{D4479540-3C79-904F-991B-2923FDC23AF8}" dt="2021-06-24T14:43:35.191" v="3060"/>
          <ac:inkMkLst>
            <pc:docMk/>
            <pc:sldMk cId="1518773380" sldId="1882"/>
            <ac:inkMk id="24638" creationId="{FC4FAE13-ED08-6D4C-A65D-4F52452F2CDF}"/>
          </ac:inkMkLst>
        </pc:inkChg>
        <pc:inkChg chg="add">
          <ac:chgData name="Wilne, Robert" userId="863fd487-5ae7-46a6-8c4e-0a9cc652a1c0" providerId="ADAL" clId="{D4479540-3C79-904F-991B-2923FDC23AF8}" dt="2021-06-24T14:43:35.584" v="3061"/>
          <ac:inkMkLst>
            <pc:docMk/>
            <pc:sldMk cId="1518773380" sldId="1882"/>
            <ac:inkMk id="24639" creationId="{1A1460B6-9DCD-6C49-94A0-A41E82BD53AA}"/>
          </ac:inkMkLst>
        </pc:inkChg>
        <pc:inkChg chg="add">
          <ac:chgData name="Wilne, Robert" userId="863fd487-5ae7-46a6-8c4e-0a9cc652a1c0" providerId="ADAL" clId="{D4479540-3C79-904F-991B-2923FDC23AF8}" dt="2021-06-24T14:43:36.157" v="3062"/>
          <ac:inkMkLst>
            <pc:docMk/>
            <pc:sldMk cId="1518773380" sldId="1882"/>
            <ac:inkMk id="24640" creationId="{BD7C345D-DB6B-E541-B67F-C3EF60C90E52}"/>
          </ac:inkMkLst>
        </pc:inkChg>
        <pc:inkChg chg="add">
          <ac:chgData name="Wilne, Robert" userId="863fd487-5ae7-46a6-8c4e-0a9cc652a1c0" providerId="ADAL" clId="{D4479540-3C79-904F-991B-2923FDC23AF8}" dt="2021-06-24T14:43:36.537" v="3063"/>
          <ac:inkMkLst>
            <pc:docMk/>
            <pc:sldMk cId="1518773380" sldId="1882"/>
            <ac:inkMk id="24641" creationId="{919EB3B3-6C7B-1249-AF05-93566772E40F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4" creationId="{41942098-C5DB-4F4E-9CC0-14EE770C4D83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5" creationId="{B9333541-C355-914A-A60D-1875B20BC348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6" creationId="{FE0681CC-17B9-7E45-9772-9A6F3D9CD980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7" creationId="{605BED55-E21C-8B44-8BD1-12AE91BF13A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8" creationId="{0554986A-CFDE-844D-B791-ACAA51F971C5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9" creationId="{4F3CE488-E6AA-B14E-854B-0870A9D9B07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0" creationId="{52EEFB05-27F0-5F4C-90F2-D9A89D22905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1" creationId="{D2AF2991-3E1E-FE46-BB79-92F3DB685CB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2" creationId="{34D0C37F-D607-5944-92C8-3780E0580B5B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3" creationId="{ABB2F52B-6ACB-154D-BA7F-4F17BBD96A8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4" creationId="{A5D66663-DCC0-794D-AD7D-D303BF263474}"/>
          </ac:inkMkLst>
        </pc:inkChg>
        <pc:inkChg chg="add">
          <ac:chgData name="Wilne, Robert" userId="863fd487-5ae7-46a6-8c4e-0a9cc652a1c0" providerId="ADAL" clId="{D4479540-3C79-904F-991B-2923FDC23AF8}" dt="2021-06-24T14:43:46.558" v="3077"/>
          <ac:inkMkLst>
            <pc:docMk/>
            <pc:sldMk cId="1518773380" sldId="1882"/>
            <ac:inkMk id="24656" creationId="{5C9AC999-62A3-294F-B5D6-3B21744D1BDB}"/>
          </ac:inkMkLst>
        </pc:inkChg>
        <pc:inkChg chg="add">
          <ac:chgData name="Wilne, Robert" userId="863fd487-5ae7-46a6-8c4e-0a9cc652a1c0" providerId="ADAL" clId="{D4479540-3C79-904F-991B-2923FDC23AF8}" dt="2021-06-24T14:43:46.884" v="3078"/>
          <ac:inkMkLst>
            <pc:docMk/>
            <pc:sldMk cId="1518773380" sldId="1882"/>
            <ac:inkMk id="24657" creationId="{5AF7DFB0-7637-8D4C-BA17-4BAF635AE822}"/>
          </ac:inkMkLst>
        </pc:inkChg>
        <pc:inkChg chg="add">
          <ac:chgData name="Wilne, Robert" userId="863fd487-5ae7-46a6-8c4e-0a9cc652a1c0" providerId="ADAL" clId="{D4479540-3C79-904F-991B-2923FDC23AF8}" dt="2021-06-24T14:43:47.261" v="3079"/>
          <ac:inkMkLst>
            <pc:docMk/>
            <pc:sldMk cId="1518773380" sldId="1882"/>
            <ac:inkMk id="24658" creationId="{6CE4AD69-D12D-1C48-A205-F71DFC93FC5D}"/>
          </ac:inkMkLst>
        </pc:inkChg>
        <pc:inkChg chg="add">
          <ac:chgData name="Wilne, Robert" userId="863fd487-5ae7-46a6-8c4e-0a9cc652a1c0" providerId="ADAL" clId="{D4479540-3C79-904F-991B-2923FDC23AF8}" dt="2021-06-24T14:43:47.543" v="3080"/>
          <ac:inkMkLst>
            <pc:docMk/>
            <pc:sldMk cId="1518773380" sldId="1882"/>
            <ac:inkMk id="24659" creationId="{A77B84D9-B818-B445-BF80-A2D381C76464}"/>
          </ac:inkMkLst>
        </pc:inkChg>
        <pc:inkChg chg="add">
          <ac:chgData name="Wilne, Robert" userId="863fd487-5ae7-46a6-8c4e-0a9cc652a1c0" providerId="ADAL" clId="{D4479540-3C79-904F-991B-2923FDC23AF8}" dt="2021-06-24T14:43:47.813" v="3081"/>
          <ac:inkMkLst>
            <pc:docMk/>
            <pc:sldMk cId="1518773380" sldId="1882"/>
            <ac:inkMk id="24660" creationId="{7B9C4DD2-46BE-EA4C-9E11-0A3C5869C355}"/>
          </ac:inkMkLst>
        </pc:inkChg>
        <pc:inkChg chg="add">
          <ac:chgData name="Wilne, Robert" userId="863fd487-5ae7-46a6-8c4e-0a9cc652a1c0" providerId="ADAL" clId="{D4479540-3C79-904F-991B-2923FDC23AF8}" dt="2021-06-24T14:43:48.066" v="3082"/>
          <ac:inkMkLst>
            <pc:docMk/>
            <pc:sldMk cId="1518773380" sldId="1882"/>
            <ac:inkMk id="24661" creationId="{CE1BDBAC-2128-4848-8D4B-52E9C574FE71}"/>
          </ac:inkMkLst>
        </pc:inkChg>
        <pc:inkChg chg="add">
          <ac:chgData name="Wilne, Robert" userId="863fd487-5ae7-46a6-8c4e-0a9cc652a1c0" providerId="ADAL" clId="{D4479540-3C79-904F-991B-2923FDC23AF8}" dt="2021-06-24T14:43:48.395" v="3083"/>
          <ac:inkMkLst>
            <pc:docMk/>
            <pc:sldMk cId="1518773380" sldId="1882"/>
            <ac:inkMk id="24662" creationId="{2A01D076-574D-9C49-A591-EA277C16B8EF}"/>
          </ac:inkMkLst>
        </pc:inkChg>
        <pc:inkChg chg="add">
          <ac:chgData name="Wilne, Robert" userId="863fd487-5ae7-46a6-8c4e-0a9cc652a1c0" providerId="ADAL" clId="{D4479540-3C79-904F-991B-2923FDC23AF8}" dt="2021-06-24T14:43:48.638" v="3084"/>
          <ac:inkMkLst>
            <pc:docMk/>
            <pc:sldMk cId="1518773380" sldId="1882"/>
            <ac:inkMk id="24663" creationId="{E0381B40-F3F4-5A4B-9092-7CF3DB3DEF5C}"/>
          </ac:inkMkLst>
        </pc:inkChg>
        <pc:inkChg chg="add">
          <ac:chgData name="Wilne, Robert" userId="863fd487-5ae7-46a6-8c4e-0a9cc652a1c0" providerId="ADAL" clId="{D4479540-3C79-904F-991B-2923FDC23AF8}" dt="2021-06-24T14:44:48.994" v="3086"/>
          <ac:inkMkLst>
            <pc:docMk/>
            <pc:sldMk cId="1518773380" sldId="1882"/>
            <ac:inkMk id="24665" creationId="{CFAAEE81-97B5-C041-B960-7E539C6C29C3}"/>
          </ac:inkMkLst>
        </pc:inkChg>
        <pc:inkChg chg="add">
          <ac:chgData name="Wilne, Robert" userId="863fd487-5ae7-46a6-8c4e-0a9cc652a1c0" providerId="ADAL" clId="{D4479540-3C79-904F-991B-2923FDC23AF8}" dt="2021-06-24T14:44:52.260" v="3087"/>
          <ac:inkMkLst>
            <pc:docMk/>
            <pc:sldMk cId="1518773380" sldId="1882"/>
            <ac:inkMk id="24666" creationId="{AE520C37-F58D-6247-93CD-3D6353AD3150}"/>
          </ac:inkMkLst>
        </pc:inkChg>
        <pc:inkChg chg="add">
          <ac:chgData name="Wilne, Robert" userId="863fd487-5ae7-46a6-8c4e-0a9cc652a1c0" providerId="ADAL" clId="{D4479540-3C79-904F-991B-2923FDC23AF8}" dt="2021-06-24T14:44:52.539" v="3088"/>
          <ac:inkMkLst>
            <pc:docMk/>
            <pc:sldMk cId="1518773380" sldId="1882"/>
            <ac:inkMk id="24667" creationId="{4DA066A6-10DF-C848-869B-EA9AC8631AB2}"/>
          </ac:inkMkLst>
        </pc:inkChg>
        <pc:inkChg chg="add">
          <ac:chgData name="Wilne, Robert" userId="863fd487-5ae7-46a6-8c4e-0a9cc652a1c0" providerId="ADAL" clId="{D4479540-3C79-904F-991B-2923FDC23AF8}" dt="2021-06-24T14:44:52.723" v="3089"/>
          <ac:inkMkLst>
            <pc:docMk/>
            <pc:sldMk cId="1518773380" sldId="1882"/>
            <ac:inkMk id="24668" creationId="{60E508A7-8F11-D849-B813-82F6C5CAE308}"/>
          </ac:inkMkLst>
        </pc:inkChg>
        <pc:inkChg chg="add">
          <ac:chgData name="Wilne, Robert" userId="863fd487-5ae7-46a6-8c4e-0a9cc652a1c0" providerId="ADAL" clId="{D4479540-3C79-904F-991B-2923FDC23AF8}" dt="2021-06-24T14:44:53.001" v="3090"/>
          <ac:inkMkLst>
            <pc:docMk/>
            <pc:sldMk cId="1518773380" sldId="1882"/>
            <ac:inkMk id="24669" creationId="{AAC874CC-31EC-EC4E-A087-E8B248489B7E}"/>
          </ac:inkMkLst>
        </pc:inkChg>
        <pc:inkChg chg="add">
          <ac:chgData name="Wilne, Robert" userId="863fd487-5ae7-46a6-8c4e-0a9cc652a1c0" providerId="ADAL" clId="{D4479540-3C79-904F-991B-2923FDC23AF8}" dt="2021-06-24T14:44:53.299" v="3091"/>
          <ac:inkMkLst>
            <pc:docMk/>
            <pc:sldMk cId="1518773380" sldId="1882"/>
            <ac:inkMk id="24670" creationId="{243E63CA-F23F-A54F-9BC7-7D468E2D1A21}"/>
          </ac:inkMkLst>
        </pc:inkChg>
        <pc:inkChg chg="add">
          <ac:chgData name="Wilne, Robert" userId="863fd487-5ae7-46a6-8c4e-0a9cc652a1c0" providerId="ADAL" clId="{D4479540-3C79-904F-991B-2923FDC23AF8}" dt="2021-06-24T14:44:53.609" v="3092"/>
          <ac:inkMkLst>
            <pc:docMk/>
            <pc:sldMk cId="1518773380" sldId="1882"/>
            <ac:inkMk id="24671" creationId="{08251C55-0B03-F44F-8B40-89B1F03446F5}"/>
          </ac:inkMkLst>
        </pc:inkChg>
        <pc:inkChg chg="add">
          <ac:chgData name="Wilne, Robert" userId="863fd487-5ae7-46a6-8c4e-0a9cc652a1c0" providerId="ADAL" clId="{D4479540-3C79-904F-991B-2923FDC23AF8}" dt="2021-06-24T14:44:53.827" v="3093"/>
          <ac:inkMkLst>
            <pc:docMk/>
            <pc:sldMk cId="1518773380" sldId="1882"/>
            <ac:inkMk id="24672" creationId="{E2086610-66F6-664F-B190-1FF2D4F8316B}"/>
          </ac:inkMkLst>
        </pc:inkChg>
        <pc:inkChg chg="add">
          <ac:chgData name="Wilne, Robert" userId="863fd487-5ae7-46a6-8c4e-0a9cc652a1c0" providerId="ADAL" clId="{D4479540-3C79-904F-991B-2923FDC23AF8}" dt="2021-06-24T14:44:54.172" v="3094"/>
          <ac:inkMkLst>
            <pc:docMk/>
            <pc:sldMk cId="1518773380" sldId="1882"/>
            <ac:inkMk id="24673" creationId="{69329E83-9BA6-DA4D-BAE2-FD8D5344C9C4}"/>
          </ac:inkMkLst>
        </pc:inkChg>
        <pc:inkChg chg="add">
          <ac:chgData name="Wilne, Robert" userId="863fd487-5ae7-46a6-8c4e-0a9cc652a1c0" providerId="ADAL" clId="{D4479540-3C79-904F-991B-2923FDC23AF8}" dt="2021-06-24T14:44:54.591" v="3095"/>
          <ac:inkMkLst>
            <pc:docMk/>
            <pc:sldMk cId="1518773380" sldId="1882"/>
            <ac:inkMk id="24674" creationId="{799163FE-3950-3F41-9B77-8DC1DC23E643}"/>
          </ac:inkMkLst>
        </pc:inkChg>
        <pc:inkChg chg="add">
          <ac:chgData name="Wilne, Robert" userId="863fd487-5ae7-46a6-8c4e-0a9cc652a1c0" providerId="ADAL" clId="{D4479540-3C79-904F-991B-2923FDC23AF8}" dt="2021-06-24T14:44:54.823" v="3096"/>
          <ac:inkMkLst>
            <pc:docMk/>
            <pc:sldMk cId="1518773380" sldId="1882"/>
            <ac:inkMk id="24675" creationId="{94E5CF0B-F75F-0C44-A950-CB3463F18E4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6" creationId="{4D1DCB8F-F202-814D-9DB7-D713A95CA35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7" creationId="{5736A6E1-D1A4-C24A-8567-8FC70B43EAE3}"/>
          </ac:inkMkLst>
        </pc:inkChg>
        <pc:inkChg chg="add">
          <ac:chgData name="Wilne, Robert" userId="863fd487-5ae7-46a6-8c4e-0a9cc652a1c0" providerId="ADAL" clId="{D4479540-3C79-904F-991B-2923FDC23AF8}" dt="2021-06-24T14:44:58.820" v="3100"/>
          <ac:inkMkLst>
            <pc:docMk/>
            <pc:sldMk cId="1518773380" sldId="1882"/>
            <ac:inkMk id="24681" creationId="{6A560D02-33F2-E64D-A626-D0639F730DD8}"/>
          </ac:inkMkLst>
        </pc:inkChg>
        <pc:inkChg chg="add">
          <ac:chgData name="Wilne, Robert" userId="863fd487-5ae7-46a6-8c4e-0a9cc652a1c0" providerId="ADAL" clId="{D4479540-3C79-904F-991B-2923FDC23AF8}" dt="2021-06-24T14:44:59.103" v="3101"/>
          <ac:inkMkLst>
            <pc:docMk/>
            <pc:sldMk cId="1518773380" sldId="1882"/>
            <ac:inkMk id="24682" creationId="{5AB26E0C-FF74-0149-B145-1EDF0119FDF4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4" creationId="{E1C9DAFE-67DA-584E-A236-8A798E1190B9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5" creationId="{77D4BFAC-E0FF-574D-9C7A-4F1CA344484E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6" creationId="{74E07429-0649-9941-969C-03E3AE473867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7" creationId="{64945DB0-D403-BE46-892A-855FFEDE7F8A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8" creationId="{39405BA0-0EF6-7A46-BE58-850008D86A12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9" creationId="{C717005B-3C98-A742-A307-984F40E7D197}"/>
          </ac:inkMkLst>
        </pc:inkChg>
        <pc:inkChg chg="add">
          <ac:chgData name="Wilne, Robert" userId="863fd487-5ae7-46a6-8c4e-0a9cc652a1c0" providerId="ADAL" clId="{D4479540-3C79-904F-991B-2923FDC23AF8}" dt="2021-06-24T14:45:12.649" v="3110"/>
          <ac:inkMkLst>
            <pc:docMk/>
            <pc:sldMk cId="1518773380" sldId="1882"/>
            <ac:inkMk id="24691" creationId="{D41341C8-DFD7-B648-9190-67DAF5EE3B49}"/>
          </ac:inkMkLst>
        </pc:inkChg>
        <pc:inkChg chg="add">
          <ac:chgData name="Wilne, Robert" userId="863fd487-5ae7-46a6-8c4e-0a9cc652a1c0" providerId="ADAL" clId="{D4479540-3C79-904F-991B-2923FDC23AF8}" dt="2021-06-24T14:45:17.711" v="3112"/>
          <ac:inkMkLst>
            <pc:docMk/>
            <pc:sldMk cId="1518773380" sldId="1882"/>
            <ac:inkMk id="24693" creationId="{8D6383D0-A5DA-8B4A-A4D9-7AEF4EDD55D2}"/>
          </ac:inkMkLst>
        </pc:inkChg>
        <pc:inkChg chg="add">
          <ac:chgData name="Wilne, Robert" userId="863fd487-5ae7-46a6-8c4e-0a9cc652a1c0" providerId="ADAL" clId="{D4479540-3C79-904F-991B-2923FDC23AF8}" dt="2021-06-24T14:45:17.988" v="3113"/>
          <ac:inkMkLst>
            <pc:docMk/>
            <pc:sldMk cId="1518773380" sldId="1882"/>
            <ac:inkMk id="24694" creationId="{60FF79D5-2D93-B741-81D2-E1CBAC0BCF5F}"/>
          </ac:inkMkLst>
        </pc:inkChg>
        <pc:inkChg chg="add">
          <ac:chgData name="Wilne, Robert" userId="863fd487-5ae7-46a6-8c4e-0a9cc652a1c0" providerId="ADAL" clId="{D4479540-3C79-904F-991B-2923FDC23AF8}" dt="2021-06-24T14:45:18.249" v="3114"/>
          <ac:inkMkLst>
            <pc:docMk/>
            <pc:sldMk cId="1518773380" sldId="1882"/>
            <ac:inkMk id="24695" creationId="{56AE87C5-9B16-B54F-89B2-8B88576C55C3}"/>
          </ac:inkMkLst>
        </pc:inkChg>
        <pc:inkChg chg="add">
          <ac:chgData name="Wilne, Robert" userId="863fd487-5ae7-46a6-8c4e-0a9cc652a1c0" providerId="ADAL" clId="{D4479540-3C79-904F-991B-2923FDC23AF8}" dt="2021-06-24T14:45:18.879" v="3115"/>
          <ac:inkMkLst>
            <pc:docMk/>
            <pc:sldMk cId="1518773380" sldId="1882"/>
            <ac:inkMk id="24696" creationId="{E16BD94D-1670-E24E-A1CF-BB29F7401E51}"/>
          </ac:inkMkLst>
        </pc:inkChg>
        <pc:inkChg chg="add">
          <ac:chgData name="Wilne, Robert" userId="863fd487-5ae7-46a6-8c4e-0a9cc652a1c0" providerId="ADAL" clId="{D4479540-3C79-904F-991B-2923FDC23AF8}" dt="2021-06-24T14:45:19.199" v="3116"/>
          <ac:inkMkLst>
            <pc:docMk/>
            <pc:sldMk cId="1518773380" sldId="1882"/>
            <ac:inkMk id="24697" creationId="{7291377E-659E-EE4B-AFAB-DF29A1A9DFC7}"/>
          </ac:inkMkLst>
        </pc:inkChg>
        <pc:inkChg chg="add">
          <ac:chgData name="Wilne, Robert" userId="863fd487-5ae7-46a6-8c4e-0a9cc652a1c0" providerId="ADAL" clId="{D4479540-3C79-904F-991B-2923FDC23AF8}" dt="2021-06-24T14:45:19.540" v="3117"/>
          <ac:inkMkLst>
            <pc:docMk/>
            <pc:sldMk cId="1518773380" sldId="1882"/>
            <ac:inkMk id="24698" creationId="{DFAEDD42-B97B-FA45-A3AD-8566201FBE6A}"/>
          </ac:inkMkLst>
        </pc:inkChg>
        <pc:inkChg chg="add">
          <ac:chgData name="Wilne, Robert" userId="863fd487-5ae7-46a6-8c4e-0a9cc652a1c0" providerId="ADAL" clId="{D4479540-3C79-904F-991B-2923FDC23AF8}" dt="2021-06-24T14:45:19.888" v="3118"/>
          <ac:inkMkLst>
            <pc:docMk/>
            <pc:sldMk cId="1518773380" sldId="1882"/>
            <ac:inkMk id="24699" creationId="{E48C5A2D-911B-854A-86B3-E94E1383FF32}"/>
          </ac:inkMkLst>
        </pc:inkChg>
        <pc:inkChg chg="add">
          <ac:chgData name="Wilne, Robert" userId="863fd487-5ae7-46a6-8c4e-0a9cc652a1c0" providerId="ADAL" clId="{D4479540-3C79-904F-991B-2923FDC23AF8}" dt="2021-06-24T14:45:20.275" v="3119"/>
          <ac:inkMkLst>
            <pc:docMk/>
            <pc:sldMk cId="1518773380" sldId="1882"/>
            <ac:inkMk id="24700" creationId="{F2AF1FAC-219F-2541-9F7C-C020926B3027}"/>
          </ac:inkMkLst>
        </pc:inkChg>
        <pc:inkChg chg="add">
          <ac:chgData name="Wilne, Robert" userId="863fd487-5ae7-46a6-8c4e-0a9cc652a1c0" providerId="ADAL" clId="{D4479540-3C79-904F-991B-2923FDC23AF8}" dt="2021-06-24T14:45:20.650" v="3120"/>
          <ac:inkMkLst>
            <pc:docMk/>
            <pc:sldMk cId="1518773380" sldId="1882"/>
            <ac:inkMk id="24701" creationId="{C55E9C61-7469-8944-B665-0B7E7326CEAB}"/>
          </ac:inkMkLst>
        </pc:inkChg>
        <pc:inkChg chg="add">
          <ac:chgData name="Wilne, Robert" userId="863fd487-5ae7-46a6-8c4e-0a9cc652a1c0" providerId="ADAL" clId="{D4479540-3C79-904F-991B-2923FDC23AF8}" dt="2021-06-24T14:45:20.904" v="3121"/>
          <ac:inkMkLst>
            <pc:docMk/>
            <pc:sldMk cId="1518773380" sldId="1882"/>
            <ac:inkMk id="24702" creationId="{C63F4271-28ED-6041-8FCD-48888E1D06AE}"/>
          </ac:inkMkLst>
        </pc:inkChg>
        <pc:inkChg chg="add">
          <ac:chgData name="Wilne, Robert" userId="863fd487-5ae7-46a6-8c4e-0a9cc652a1c0" providerId="ADAL" clId="{D4479540-3C79-904F-991B-2923FDC23AF8}" dt="2021-06-24T14:45:34.783" v="3123"/>
          <ac:inkMkLst>
            <pc:docMk/>
            <pc:sldMk cId="1518773380" sldId="1882"/>
            <ac:inkMk id="24705" creationId="{91B36150-8D43-AE4E-B813-B68B51442F1B}"/>
          </ac:inkMkLst>
        </pc:inkChg>
        <pc:inkChg chg="add">
          <ac:chgData name="Wilne, Robert" userId="863fd487-5ae7-46a6-8c4e-0a9cc652a1c0" providerId="ADAL" clId="{D4479540-3C79-904F-991B-2923FDC23AF8}" dt="2021-06-24T14:45:43.342" v="3124"/>
          <ac:inkMkLst>
            <pc:docMk/>
            <pc:sldMk cId="1518773380" sldId="1882"/>
            <ac:inkMk id="24706" creationId="{704F32D7-6CB3-D34D-8377-9808FAEF5281}"/>
          </ac:inkMkLst>
        </pc:inkChg>
        <pc:inkChg chg="add">
          <ac:chgData name="Wilne, Robert" userId="863fd487-5ae7-46a6-8c4e-0a9cc652a1c0" providerId="ADAL" clId="{D4479540-3C79-904F-991B-2923FDC23AF8}" dt="2021-06-24T14:45:43.840" v="3125"/>
          <ac:inkMkLst>
            <pc:docMk/>
            <pc:sldMk cId="1518773380" sldId="1882"/>
            <ac:inkMk id="24707" creationId="{948AC320-2ED6-D745-8BFC-D45CC39D5188}"/>
          </ac:inkMkLst>
        </pc:inkChg>
        <pc:inkChg chg="add">
          <ac:chgData name="Wilne, Robert" userId="863fd487-5ae7-46a6-8c4e-0a9cc652a1c0" providerId="ADAL" clId="{D4479540-3C79-904F-991B-2923FDC23AF8}" dt="2021-06-24T14:45:44.119" v="3126"/>
          <ac:inkMkLst>
            <pc:docMk/>
            <pc:sldMk cId="1518773380" sldId="1882"/>
            <ac:inkMk id="24708" creationId="{6FB24991-D168-194D-B326-3D4D30608CCC}"/>
          </ac:inkMkLst>
        </pc:inkChg>
        <pc:inkChg chg="add">
          <ac:chgData name="Wilne, Robert" userId="863fd487-5ae7-46a6-8c4e-0a9cc652a1c0" providerId="ADAL" clId="{D4479540-3C79-904F-991B-2923FDC23AF8}" dt="2021-06-24T14:45:44.611" v="3127"/>
          <ac:inkMkLst>
            <pc:docMk/>
            <pc:sldMk cId="1518773380" sldId="1882"/>
            <ac:inkMk id="24709" creationId="{2B27E8EB-DFE0-4746-B7E7-0AD39AB37B3B}"/>
          </ac:inkMkLst>
        </pc:inkChg>
        <pc:inkChg chg="add">
          <ac:chgData name="Wilne, Robert" userId="863fd487-5ae7-46a6-8c4e-0a9cc652a1c0" providerId="ADAL" clId="{D4479540-3C79-904F-991B-2923FDC23AF8}" dt="2021-06-24T14:45:45.143" v="3128"/>
          <ac:inkMkLst>
            <pc:docMk/>
            <pc:sldMk cId="1518773380" sldId="1882"/>
            <ac:inkMk id="24710" creationId="{47F273B1-EDCF-B448-AA77-602D4EAF603F}"/>
          </ac:inkMkLst>
        </pc:inkChg>
        <pc:inkChg chg="add">
          <ac:chgData name="Wilne, Robert" userId="863fd487-5ae7-46a6-8c4e-0a9cc652a1c0" providerId="ADAL" clId="{D4479540-3C79-904F-991B-2923FDC23AF8}" dt="2021-06-24T14:45:45.434" v="3129"/>
          <ac:inkMkLst>
            <pc:docMk/>
            <pc:sldMk cId="1518773380" sldId="1882"/>
            <ac:inkMk id="24711" creationId="{D39B7E12-5C39-1E41-8EE2-8712A9ED31D2}"/>
          </ac:inkMkLst>
        </pc:inkChg>
        <pc:inkChg chg="add">
          <ac:chgData name="Wilne, Robert" userId="863fd487-5ae7-46a6-8c4e-0a9cc652a1c0" providerId="ADAL" clId="{D4479540-3C79-904F-991B-2923FDC23AF8}" dt="2021-06-24T14:45:46.595" v="3130"/>
          <ac:inkMkLst>
            <pc:docMk/>
            <pc:sldMk cId="1518773380" sldId="1882"/>
            <ac:inkMk id="24712" creationId="{87A4AAA2-320E-DD4E-BA6C-378F2C82D2A7}"/>
          </ac:inkMkLst>
        </pc:inkChg>
        <pc:inkChg chg="add">
          <ac:chgData name="Wilne, Robert" userId="863fd487-5ae7-46a6-8c4e-0a9cc652a1c0" providerId="ADAL" clId="{D4479540-3C79-904F-991B-2923FDC23AF8}" dt="2021-06-24T14:45:54.478" v="3132"/>
          <ac:inkMkLst>
            <pc:docMk/>
            <pc:sldMk cId="1518773380" sldId="1882"/>
            <ac:inkMk id="24715" creationId="{7D487F66-B5CF-1947-8644-05BA0F9D0757}"/>
          </ac:inkMkLst>
        </pc:inkChg>
        <pc:inkChg chg="add">
          <ac:chgData name="Wilne, Robert" userId="863fd487-5ae7-46a6-8c4e-0a9cc652a1c0" providerId="ADAL" clId="{D4479540-3C79-904F-991B-2923FDC23AF8}" dt="2021-06-24T14:45:54.791" v="3133"/>
          <ac:inkMkLst>
            <pc:docMk/>
            <pc:sldMk cId="1518773380" sldId="1882"/>
            <ac:inkMk id="24716" creationId="{5373CDFE-5F8B-EE4A-B6B5-10AFA8DE5E17}"/>
          </ac:inkMkLst>
        </pc:inkChg>
        <pc:inkChg chg="add">
          <ac:chgData name="Wilne, Robert" userId="863fd487-5ae7-46a6-8c4e-0a9cc652a1c0" providerId="ADAL" clId="{D4479540-3C79-904F-991B-2923FDC23AF8}" dt="2021-06-24T14:45:55.246" v="3134"/>
          <ac:inkMkLst>
            <pc:docMk/>
            <pc:sldMk cId="1518773380" sldId="1882"/>
            <ac:inkMk id="24717" creationId="{3066084D-E635-614B-9248-B1514A00B972}"/>
          </ac:inkMkLst>
        </pc:inkChg>
        <pc:inkChg chg="add">
          <ac:chgData name="Wilne, Robert" userId="863fd487-5ae7-46a6-8c4e-0a9cc652a1c0" providerId="ADAL" clId="{D4479540-3C79-904F-991B-2923FDC23AF8}" dt="2021-06-24T14:45:55.711" v="3135"/>
          <ac:inkMkLst>
            <pc:docMk/>
            <pc:sldMk cId="1518773380" sldId="1882"/>
            <ac:inkMk id="24718" creationId="{247E96C9-0F78-6846-950E-0320E657B198}"/>
          </ac:inkMkLst>
        </pc:inkChg>
        <pc:inkChg chg="add">
          <ac:chgData name="Wilne, Robert" userId="863fd487-5ae7-46a6-8c4e-0a9cc652a1c0" providerId="ADAL" clId="{D4479540-3C79-904F-991B-2923FDC23AF8}" dt="2021-06-24T14:45:55.996" v="3136"/>
          <ac:inkMkLst>
            <pc:docMk/>
            <pc:sldMk cId="1518773380" sldId="1882"/>
            <ac:inkMk id="24719" creationId="{AFA1F48A-2D30-A740-871B-96BA532A1C2B}"/>
          </ac:inkMkLst>
        </pc:inkChg>
        <pc:inkChg chg="add">
          <ac:chgData name="Wilne, Robert" userId="863fd487-5ae7-46a6-8c4e-0a9cc652a1c0" providerId="ADAL" clId="{D4479540-3C79-904F-991B-2923FDC23AF8}" dt="2021-06-24T14:45:56.466" v="3137"/>
          <ac:inkMkLst>
            <pc:docMk/>
            <pc:sldMk cId="1518773380" sldId="1882"/>
            <ac:inkMk id="24720" creationId="{C0C85272-3B27-3F4A-AE4C-98109AF24D20}"/>
          </ac:inkMkLst>
        </pc:inkChg>
        <pc:inkChg chg="add">
          <ac:chgData name="Wilne, Robert" userId="863fd487-5ae7-46a6-8c4e-0a9cc652a1c0" providerId="ADAL" clId="{D4479540-3C79-904F-991B-2923FDC23AF8}" dt="2021-06-24T14:45:56.887" v="3138"/>
          <ac:inkMkLst>
            <pc:docMk/>
            <pc:sldMk cId="1518773380" sldId="1882"/>
            <ac:inkMk id="24721" creationId="{7433378D-ABCE-624E-B8C2-449AFB409AE1}"/>
          </ac:inkMkLst>
        </pc:inkChg>
        <pc:inkChg chg="add">
          <ac:chgData name="Wilne, Robert" userId="863fd487-5ae7-46a6-8c4e-0a9cc652a1c0" providerId="ADAL" clId="{D4479540-3C79-904F-991B-2923FDC23AF8}" dt="2021-06-24T14:45:57.278" v="3139"/>
          <ac:inkMkLst>
            <pc:docMk/>
            <pc:sldMk cId="1518773380" sldId="1882"/>
            <ac:inkMk id="24722" creationId="{7F000231-0DA9-6F46-9311-02D99AC4CB4E}"/>
          </ac:inkMkLst>
        </pc:inkChg>
        <pc:inkChg chg="add">
          <ac:chgData name="Wilne, Robert" userId="863fd487-5ae7-46a6-8c4e-0a9cc652a1c0" providerId="ADAL" clId="{D4479540-3C79-904F-991B-2923FDC23AF8}" dt="2021-06-24T14:45:57.514" v="3140"/>
          <ac:inkMkLst>
            <pc:docMk/>
            <pc:sldMk cId="1518773380" sldId="1882"/>
            <ac:inkMk id="24723" creationId="{B2944ABE-2EED-3045-ADCF-D67D54EF9BC3}"/>
          </ac:inkMkLst>
        </pc:inkChg>
        <pc:inkChg chg="add">
          <ac:chgData name="Wilne, Robert" userId="863fd487-5ae7-46a6-8c4e-0a9cc652a1c0" providerId="ADAL" clId="{D4479540-3C79-904F-991B-2923FDC23AF8}" dt="2021-06-24T14:45:58.465" v="3141"/>
          <ac:inkMkLst>
            <pc:docMk/>
            <pc:sldMk cId="1518773380" sldId="1882"/>
            <ac:inkMk id="24724" creationId="{9440684C-E3B4-3E4E-A752-694272EA153C}"/>
          </ac:inkMkLst>
        </pc:inkChg>
        <pc:inkChg chg="add">
          <ac:chgData name="Wilne, Robert" userId="863fd487-5ae7-46a6-8c4e-0a9cc652a1c0" providerId="ADAL" clId="{D4479540-3C79-904F-991B-2923FDC23AF8}" dt="2021-06-24T14:45:58.867" v="3142"/>
          <ac:inkMkLst>
            <pc:docMk/>
            <pc:sldMk cId="1518773380" sldId="1882"/>
            <ac:inkMk id="24725" creationId="{76ECE002-CEF0-5E40-BF41-6590114A98C7}"/>
          </ac:inkMkLst>
        </pc:inkChg>
        <pc:inkChg chg="add">
          <ac:chgData name="Wilne, Robert" userId="863fd487-5ae7-46a6-8c4e-0a9cc652a1c0" providerId="ADAL" clId="{D4479540-3C79-904F-991B-2923FDC23AF8}" dt="2021-06-24T14:45:59.224" v="3143"/>
          <ac:inkMkLst>
            <pc:docMk/>
            <pc:sldMk cId="1518773380" sldId="1882"/>
            <ac:inkMk id="24726" creationId="{AE745D16-C92F-BA4C-A587-0091C78A05AC}"/>
          </ac:inkMkLst>
        </pc:inkChg>
        <pc:inkChg chg="add">
          <ac:chgData name="Wilne, Robert" userId="863fd487-5ae7-46a6-8c4e-0a9cc652a1c0" providerId="ADAL" clId="{D4479540-3C79-904F-991B-2923FDC23AF8}" dt="2021-06-24T14:45:59.652" v="3144"/>
          <ac:inkMkLst>
            <pc:docMk/>
            <pc:sldMk cId="1518773380" sldId="1882"/>
            <ac:inkMk id="24727" creationId="{82BD59FC-A289-3E45-8B11-432CD0423EEF}"/>
          </ac:inkMkLst>
        </pc:inkChg>
        <pc:inkChg chg="add">
          <ac:chgData name="Wilne, Robert" userId="863fd487-5ae7-46a6-8c4e-0a9cc652a1c0" providerId="ADAL" clId="{D4479540-3C79-904F-991B-2923FDC23AF8}" dt="2021-06-24T14:45:59.945" v="3145"/>
          <ac:inkMkLst>
            <pc:docMk/>
            <pc:sldMk cId="1518773380" sldId="1882"/>
            <ac:inkMk id="24728" creationId="{50455607-C183-F94D-8375-E4F0F3DD6F15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29" creationId="{56CBC5E9-C2B6-FF45-BA08-11614AA15B1B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30" creationId="{8B837771-BAE1-8949-B1C8-A47478893CDB}"/>
          </ac:inkMkLst>
        </pc:inkChg>
        <pc:inkChg chg="add">
          <ac:chgData name="Wilne, Robert" userId="863fd487-5ae7-46a6-8c4e-0a9cc652a1c0" providerId="ADAL" clId="{D4479540-3C79-904F-991B-2923FDC23AF8}" dt="2021-06-24T14:46:05.786" v="3149"/>
          <ac:inkMkLst>
            <pc:docMk/>
            <pc:sldMk cId="1518773380" sldId="1882"/>
            <ac:inkMk id="24734" creationId="{7C2C34C6-147E-2D45-BF9C-7673D683E30E}"/>
          </ac:inkMkLst>
        </pc:inkChg>
        <pc:inkChg chg="add">
          <ac:chgData name="Wilne, Robert" userId="863fd487-5ae7-46a6-8c4e-0a9cc652a1c0" providerId="ADAL" clId="{D4479540-3C79-904F-991B-2923FDC23AF8}" dt="2021-06-24T14:46:06.094" v="3150"/>
          <ac:inkMkLst>
            <pc:docMk/>
            <pc:sldMk cId="1518773380" sldId="1882"/>
            <ac:inkMk id="24735" creationId="{8F0FE071-4F9C-164D-BD48-F8E1D1F120D9}"/>
          </ac:inkMkLst>
        </pc:inkChg>
        <pc:inkChg chg="add">
          <ac:chgData name="Wilne, Robert" userId="863fd487-5ae7-46a6-8c4e-0a9cc652a1c0" providerId="ADAL" clId="{D4479540-3C79-904F-991B-2923FDC23AF8}" dt="2021-06-24T14:46:06.367" v="3151"/>
          <ac:inkMkLst>
            <pc:docMk/>
            <pc:sldMk cId="1518773380" sldId="1882"/>
            <ac:inkMk id="24736" creationId="{F3C44CB8-73EE-844A-AD30-D5B418C0B55A}"/>
          </ac:inkMkLst>
        </pc:inkChg>
        <pc:inkChg chg="add">
          <ac:chgData name="Wilne, Robert" userId="863fd487-5ae7-46a6-8c4e-0a9cc652a1c0" providerId="ADAL" clId="{D4479540-3C79-904F-991B-2923FDC23AF8}" dt="2021-06-24T14:46:06.724" v="3152"/>
          <ac:inkMkLst>
            <pc:docMk/>
            <pc:sldMk cId="1518773380" sldId="1882"/>
            <ac:inkMk id="24737" creationId="{3C2CBFE0-211B-A245-86DE-53880CD7C00D}"/>
          </ac:inkMkLst>
        </pc:inkChg>
        <pc:inkChg chg="add">
          <ac:chgData name="Wilne, Robert" userId="863fd487-5ae7-46a6-8c4e-0a9cc652a1c0" providerId="ADAL" clId="{D4479540-3C79-904F-991B-2923FDC23AF8}" dt="2021-06-24T14:46:07.030" v="3153"/>
          <ac:inkMkLst>
            <pc:docMk/>
            <pc:sldMk cId="1518773380" sldId="1882"/>
            <ac:inkMk id="24738" creationId="{7299A35B-CAB0-DF41-A18A-9A0A37F87D64}"/>
          </ac:inkMkLst>
        </pc:inkChg>
        <pc:inkChg chg="add">
          <ac:chgData name="Wilne, Robert" userId="863fd487-5ae7-46a6-8c4e-0a9cc652a1c0" providerId="ADAL" clId="{D4479540-3C79-904F-991B-2923FDC23AF8}" dt="2021-06-24T14:46:07.543" v="3154"/>
          <ac:inkMkLst>
            <pc:docMk/>
            <pc:sldMk cId="1518773380" sldId="1882"/>
            <ac:inkMk id="24739" creationId="{3FDECEA9-5D00-0C44-90A7-24219F68E1EA}"/>
          </ac:inkMkLst>
        </pc:inkChg>
        <pc:inkChg chg="add">
          <ac:chgData name="Wilne, Robert" userId="863fd487-5ae7-46a6-8c4e-0a9cc652a1c0" providerId="ADAL" clId="{D4479540-3C79-904F-991B-2923FDC23AF8}" dt="2021-06-24T14:46:07.955" v="3155"/>
          <ac:inkMkLst>
            <pc:docMk/>
            <pc:sldMk cId="1518773380" sldId="1882"/>
            <ac:inkMk id="24740" creationId="{02F41F3D-18D4-B748-82E0-3F50CDBF07ED}"/>
          </ac:inkMkLst>
        </pc:inkChg>
      </pc:sldChg>
      <pc:sldChg chg="addSp delSp">
        <pc:chgData name="Wilne, Robert" userId="863fd487-5ae7-46a6-8c4e-0a9cc652a1c0" providerId="ADAL" clId="{D4479540-3C79-904F-991B-2923FDC23AF8}" dt="2021-06-24T13:29:41.472" v="213"/>
        <pc:sldMkLst>
          <pc:docMk/>
          <pc:sldMk cId="738246092" sldId="1883"/>
        </pc:sldMkLst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5" creationId="{4F7518D7-2F6B-A74C-A5EE-FB5A2E7D6234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6" creationId="{B2A84783-87E7-074C-8F4B-AA186BC69AD0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7" creationId="{B288EB78-7E2E-6344-9783-EB2BACF8C6CA}"/>
          </ac:grpSpMkLst>
        </pc:grpChg>
        <pc:grpChg chg="add">
          <ac:chgData name="Wilne, Robert" userId="863fd487-5ae7-46a6-8c4e-0a9cc652a1c0" providerId="ADAL" clId="{D4479540-3C79-904F-991B-2923FDC23AF8}" dt="2021-06-24T13:26:29.261" v="65"/>
          <ac:grpSpMkLst>
            <pc:docMk/>
            <pc:sldMk cId="738246092" sldId="1883"/>
            <ac:grpSpMk id="23" creationId="{9FB2D66A-198E-8640-8AA8-5AEA1864ACAB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2" creationId="{C461E221-2B42-D34F-BA4B-CF047B80B6C9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3" creationId="{7BD9FA9C-1AFB-C647-999F-6281D0509AEC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4" creationId="{D5CBB92E-7DF2-4A40-9449-835401DCC1A8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5" creationId="{DDAC2F27-0054-5643-9541-387B58386E2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7" creationId="{B5C5E0F2-3BD8-3845-B760-93372BCCCFDE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8" creationId="{A877C4D8-11D8-A24B-AB82-731C640ECC8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9" creationId="{64F072F6-C427-1847-8A1F-956EF43BB485}"/>
          </ac:grpSpMkLst>
        </pc:grpChg>
        <pc:grpChg chg="add del">
          <ac:chgData name="Wilne, Robert" userId="863fd487-5ae7-46a6-8c4e-0a9cc652a1c0" providerId="ADAL" clId="{D4479540-3C79-904F-991B-2923FDC23AF8}" dt="2021-06-24T13:28:43.755" v="159"/>
          <ac:grpSpMkLst>
            <pc:docMk/>
            <pc:sldMk cId="738246092" sldId="1883"/>
            <ac:grpSpMk id="24628" creationId="{022DD8C7-73D4-D047-AF17-EA0D474AD9F5}"/>
          </ac:grpSpMkLst>
        </pc:grpChg>
        <pc:grpChg chg="add del">
          <ac:chgData name="Wilne, Robert" userId="863fd487-5ae7-46a6-8c4e-0a9cc652a1c0" providerId="ADAL" clId="{D4479540-3C79-904F-991B-2923FDC23AF8}" dt="2021-06-24T13:28:50.663" v="167"/>
          <ac:grpSpMkLst>
            <pc:docMk/>
            <pc:sldMk cId="738246092" sldId="1883"/>
            <ac:grpSpMk id="24635" creationId="{CFD65B46-AFA0-024C-A2FD-3DF0335F9502}"/>
          </ac:grpSpMkLst>
        </pc:grpChg>
        <pc:grpChg chg="add del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3" creationId="{28CDCD8F-D3AC-F14C-80F4-195FE219F354}"/>
          </ac:grpSpMkLst>
        </pc:grpChg>
        <pc:grpChg chg="add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6" creationId="{19E35CB0-FA15-004F-96F5-C67746DBA3C6}"/>
          </ac:grpSpMkLst>
        </pc:grpChg>
        <pc:grpChg chg="add del">
          <ac:chgData name="Wilne, Robert" userId="863fd487-5ae7-46a6-8c4e-0a9cc652a1c0" providerId="ADAL" clId="{D4479540-3C79-904F-991B-2923FDC23AF8}" dt="2021-06-24T13:29:28.109" v="191"/>
          <ac:grpSpMkLst>
            <pc:docMk/>
            <pc:sldMk cId="738246092" sldId="1883"/>
            <ac:grpSpMk id="24651" creationId="{A9701683-7B0B-9048-A9CF-9CA1EAB98EFB}"/>
          </ac:grpSpMkLst>
        </pc:grpChg>
        <pc:grpChg chg="add del">
          <ac:chgData name="Wilne, Robert" userId="863fd487-5ae7-46a6-8c4e-0a9cc652a1c0" providerId="ADAL" clId="{D4479540-3C79-904F-991B-2923FDC23AF8}" dt="2021-06-24T13:29:25.509" v="185"/>
          <ac:grpSpMkLst>
            <pc:docMk/>
            <pc:sldMk cId="738246092" sldId="1883"/>
            <ac:grpSpMk id="24659" creationId="{0C14E053-10B8-D346-8A4A-02972E0B60F6}"/>
          </ac:grpSpMkLst>
        </pc:grpChg>
        <pc:grpChg chg="add del">
          <ac:chgData name="Wilne, Robert" userId="863fd487-5ae7-46a6-8c4e-0a9cc652a1c0" providerId="ADAL" clId="{D4479540-3C79-904F-991B-2923FDC23AF8}" dt="2021-06-24T13:29:26.633" v="189"/>
          <ac:grpSpMkLst>
            <pc:docMk/>
            <pc:sldMk cId="738246092" sldId="1883"/>
            <ac:grpSpMk id="24660" creationId="{4248A8F3-36EC-D943-A833-D623BD7D36E5}"/>
          </ac:grpSpMkLst>
        </pc:grpChg>
        <pc:grpChg chg="add del">
          <ac:chgData name="Wilne, Robert" userId="863fd487-5ae7-46a6-8c4e-0a9cc652a1c0" providerId="ADAL" clId="{D4479540-3C79-904F-991B-2923FDC23AF8}" dt="2021-06-24T13:29:30.594" v="194"/>
          <ac:grpSpMkLst>
            <pc:docMk/>
            <pc:sldMk cId="738246092" sldId="1883"/>
            <ac:grpSpMk id="24662" creationId="{16DAAC5D-F9C8-E04E-8C7B-C6D46F19C0B0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5" creationId="{95F2F7F5-A7FC-A640-844D-449278339D65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6" creationId="{708FD6D5-AAB8-0E4C-9FF1-95131EA3463E}"/>
          </ac:grpSpMkLst>
        </pc:grpChg>
        <pc:grpChg chg="add">
          <ac:chgData name="Wilne, Robert" userId="863fd487-5ae7-46a6-8c4e-0a9cc652a1c0" providerId="ADAL" clId="{D4479540-3C79-904F-991B-2923FDC23AF8}" dt="2021-06-24T13:29:41.472" v="213"/>
          <ac:grpSpMkLst>
            <pc:docMk/>
            <pc:sldMk cId="738246092" sldId="1883"/>
            <ac:grpSpMk id="24679" creationId="{8B203520-F851-AE45-9CDA-5A52DBF78D46}"/>
          </ac:grpSpMkLst>
        </pc:grpChg>
        <pc:inkChg chg="add">
          <ac:chgData name="Wilne, Robert" userId="863fd487-5ae7-46a6-8c4e-0a9cc652a1c0" providerId="ADAL" clId="{D4479540-3C79-904F-991B-2923FDC23AF8}" dt="2021-06-24T13:26:21.584" v="47"/>
          <ac:inkMkLst>
            <pc:docMk/>
            <pc:sldMk cId="738246092" sldId="1883"/>
            <ac:inkMk id="2" creationId="{8BB051DD-379F-C743-88A1-24E894729CCC}"/>
          </ac:inkMkLst>
        </pc:inkChg>
        <pc:inkChg chg="add">
          <ac:chgData name="Wilne, Robert" userId="863fd487-5ae7-46a6-8c4e-0a9cc652a1c0" providerId="ADAL" clId="{D4479540-3C79-904F-991B-2923FDC23AF8}" dt="2021-06-24T13:26:22.089" v="48"/>
          <ac:inkMkLst>
            <pc:docMk/>
            <pc:sldMk cId="738246092" sldId="1883"/>
            <ac:inkMk id="3" creationId="{A261FF48-3470-8F40-8AB4-1C975CAB8864}"/>
          </ac:inkMkLst>
        </pc:inkChg>
        <pc:inkChg chg="add">
          <ac:chgData name="Wilne, Robert" userId="863fd487-5ae7-46a6-8c4e-0a9cc652a1c0" providerId="ADAL" clId="{D4479540-3C79-904F-991B-2923FDC23AF8}" dt="2021-06-24T13:26:22.298" v="49"/>
          <ac:inkMkLst>
            <pc:docMk/>
            <pc:sldMk cId="738246092" sldId="1883"/>
            <ac:inkMk id="4" creationId="{DDBE524E-B0B2-6A4B-8425-9FCB6833617A}"/>
          </ac:inkMkLst>
        </pc:inkChg>
        <pc:inkChg chg="add">
          <ac:chgData name="Wilne, Robert" userId="863fd487-5ae7-46a6-8c4e-0a9cc652a1c0" providerId="ADAL" clId="{D4479540-3C79-904F-991B-2923FDC23AF8}" dt="2021-06-24T13:26:22.992" v="50"/>
          <ac:inkMkLst>
            <pc:docMk/>
            <pc:sldMk cId="738246092" sldId="1883"/>
            <ac:inkMk id="5" creationId="{A306B080-1691-9341-918A-1A3C463DB9B4}"/>
          </ac:inkMkLst>
        </pc:inkChg>
        <pc:inkChg chg="add">
          <ac:chgData name="Wilne, Robert" userId="863fd487-5ae7-46a6-8c4e-0a9cc652a1c0" providerId="ADAL" clId="{D4479540-3C79-904F-991B-2923FDC23AF8}" dt="2021-06-24T13:26:23.128" v="51"/>
          <ac:inkMkLst>
            <pc:docMk/>
            <pc:sldMk cId="738246092" sldId="1883"/>
            <ac:inkMk id="6" creationId="{57E6516B-E3C0-1A4D-8482-F511A604403F}"/>
          </ac:inkMkLst>
        </pc:inkChg>
        <pc:inkChg chg="add">
          <ac:chgData name="Wilne, Robert" userId="863fd487-5ae7-46a6-8c4e-0a9cc652a1c0" providerId="ADAL" clId="{D4479540-3C79-904F-991B-2923FDC23AF8}" dt="2021-06-24T13:26:23.675" v="52"/>
          <ac:inkMkLst>
            <pc:docMk/>
            <pc:sldMk cId="738246092" sldId="1883"/>
            <ac:inkMk id="7" creationId="{B3A4F1E8-BA20-E841-8E48-DA37A75955D4}"/>
          </ac:inkMkLst>
        </pc:inkChg>
        <pc:inkChg chg="add">
          <ac:chgData name="Wilne, Robert" userId="863fd487-5ae7-46a6-8c4e-0a9cc652a1c0" providerId="ADAL" clId="{D4479540-3C79-904F-991B-2923FDC23AF8}" dt="2021-06-24T13:26:24.006" v="53"/>
          <ac:inkMkLst>
            <pc:docMk/>
            <pc:sldMk cId="738246092" sldId="1883"/>
            <ac:inkMk id="9" creationId="{E765AD92-D66E-3346-A0B4-E782B08007A5}"/>
          </ac:inkMkLst>
        </pc:inkChg>
        <pc:inkChg chg="add">
          <ac:chgData name="Wilne, Robert" userId="863fd487-5ae7-46a6-8c4e-0a9cc652a1c0" providerId="ADAL" clId="{D4479540-3C79-904F-991B-2923FDC23AF8}" dt="2021-06-24T13:26:24.167" v="54"/>
          <ac:inkMkLst>
            <pc:docMk/>
            <pc:sldMk cId="738246092" sldId="1883"/>
            <ac:inkMk id="10" creationId="{D019A699-8FE2-E441-BD6C-7AB5B0798F2B}"/>
          </ac:inkMkLst>
        </pc:inkChg>
        <pc:inkChg chg="add">
          <ac:chgData name="Wilne, Robert" userId="863fd487-5ae7-46a6-8c4e-0a9cc652a1c0" providerId="ADAL" clId="{D4479540-3C79-904F-991B-2923FDC23AF8}" dt="2021-06-24T13:26:24.460" v="55"/>
          <ac:inkMkLst>
            <pc:docMk/>
            <pc:sldMk cId="738246092" sldId="1883"/>
            <ac:inkMk id="11" creationId="{069B4148-FBF2-2646-B7A7-DE639B977B06}"/>
          </ac:inkMkLst>
        </pc:inkChg>
        <pc:inkChg chg="add">
          <ac:chgData name="Wilne, Robert" userId="863fd487-5ae7-46a6-8c4e-0a9cc652a1c0" providerId="ADAL" clId="{D4479540-3C79-904F-991B-2923FDC23AF8}" dt="2021-06-24T13:26:24.712" v="56"/>
          <ac:inkMkLst>
            <pc:docMk/>
            <pc:sldMk cId="738246092" sldId="1883"/>
            <ac:inkMk id="12" creationId="{86C08D4A-F7B9-8845-B4E4-B71138BFC7A1}"/>
          </ac:inkMkLst>
        </pc:inkChg>
        <pc:inkChg chg="add">
          <ac:chgData name="Wilne, Robert" userId="863fd487-5ae7-46a6-8c4e-0a9cc652a1c0" providerId="ADAL" clId="{D4479540-3C79-904F-991B-2923FDC23AF8}" dt="2021-06-24T13:26:24.969" v="57"/>
          <ac:inkMkLst>
            <pc:docMk/>
            <pc:sldMk cId="738246092" sldId="1883"/>
            <ac:inkMk id="13" creationId="{82EDD97E-7EA1-DF40-B30D-31524132A914}"/>
          </ac:inkMkLst>
        </pc:inkChg>
        <pc:inkChg chg="add">
          <ac:chgData name="Wilne, Robert" userId="863fd487-5ae7-46a6-8c4e-0a9cc652a1c0" providerId="ADAL" clId="{D4479540-3C79-904F-991B-2923FDC23AF8}" dt="2021-06-24T13:26:25.094" v="58"/>
          <ac:inkMkLst>
            <pc:docMk/>
            <pc:sldMk cId="738246092" sldId="1883"/>
            <ac:inkMk id="14" creationId="{2901E252-9D92-E844-9E76-25C4C8D79E2C}"/>
          </ac:inkMkLst>
        </pc:inkChg>
        <pc:inkChg chg="add">
          <ac:chgData name="Wilne, Robert" userId="863fd487-5ae7-46a6-8c4e-0a9cc652a1c0" providerId="ADAL" clId="{D4479540-3C79-904F-991B-2923FDC23AF8}" dt="2021-06-24T13:26:27.572" v="60"/>
          <ac:inkMkLst>
            <pc:docMk/>
            <pc:sldMk cId="738246092" sldId="1883"/>
            <ac:inkMk id="18" creationId="{21076619-DD43-1A4F-BB1C-6762051255F3}"/>
          </ac:inkMkLst>
        </pc:inkChg>
        <pc:inkChg chg="add">
          <ac:chgData name="Wilne, Robert" userId="863fd487-5ae7-46a6-8c4e-0a9cc652a1c0" providerId="ADAL" clId="{D4479540-3C79-904F-991B-2923FDC23AF8}" dt="2021-06-24T13:26:27.760" v="61"/>
          <ac:inkMkLst>
            <pc:docMk/>
            <pc:sldMk cId="738246092" sldId="1883"/>
            <ac:inkMk id="19" creationId="{4D101ABB-BDC5-1B40-8F57-9AF2779E3DA4}"/>
          </ac:inkMkLst>
        </pc:inkChg>
        <pc:inkChg chg="add">
          <ac:chgData name="Wilne, Robert" userId="863fd487-5ae7-46a6-8c4e-0a9cc652a1c0" providerId="ADAL" clId="{D4479540-3C79-904F-991B-2923FDC23AF8}" dt="2021-06-24T13:26:28.135" v="62"/>
          <ac:inkMkLst>
            <pc:docMk/>
            <pc:sldMk cId="738246092" sldId="1883"/>
            <ac:inkMk id="20" creationId="{7CF0D92D-9DDB-EE40-9EF4-0DEC1EB4183C}"/>
          </ac:inkMkLst>
        </pc:inkChg>
        <pc:inkChg chg="add">
          <ac:chgData name="Wilne, Robert" userId="863fd487-5ae7-46a6-8c4e-0a9cc652a1c0" providerId="ADAL" clId="{D4479540-3C79-904F-991B-2923FDC23AF8}" dt="2021-06-24T13:26:28.348" v="63"/>
          <ac:inkMkLst>
            <pc:docMk/>
            <pc:sldMk cId="738246092" sldId="1883"/>
            <ac:inkMk id="21" creationId="{8F643696-3DED-2642-BA2F-F530FF590001}"/>
          </ac:inkMkLst>
        </pc:inkChg>
        <pc:inkChg chg="add">
          <ac:chgData name="Wilne, Robert" userId="863fd487-5ae7-46a6-8c4e-0a9cc652a1c0" providerId="ADAL" clId="{D4479540-3C79-904F-991B-2923FDC23AF8}" dt="2021-06-24T13:26:28.689" v="64"/>
          <ac:inkMkLst>
            <pc:docMk/>
            <pc:sldMk cId="738246092" sldId="1883"/>
            <ac:inkMk id="22" creationId="{E0911671-86AE-BC48-8925-8F16C2CC320E}"/>
          </ac:inkMkLst>
        </pc:inkChg>
        <pc:inkChg chg="add">
          <ac:chgData name="Wilne, Robert" userId="863fd487-5ae7-46a6-8c4e-0a9cc652a1c0" providerId="ADAL" clId="{D4479540-3C79-904F-991B-2923FDC23AF8}" dt="2021-06-24T13:26:29.902" v="66"/>
          <ac:inkMkLst>
            <pc:docMk/>
            <pc:sldMk cId="738246092" sldId="1883"/>
            <ac:inkMk id="24" creationId="{FF247CE3-73BD-E946-ABF2-9DF7992BCB7D}"/>
          </ac:inkMkLst>
        </pc:inkChg>
        <pc:inkChg chg="add">
          <ac:chgData name="Wilne, Robert" userId="863fd487-5ae7-46a6-8c4e-0a9cc652a1c0" providerId="ADAL" clId="{D4479540-3C79-904F-991B-2923FDC23AF8}" dt="2021-06-24T13:26:30.130" v="67"/>
          <ac:inkMkLst>
            <pc:docMk/>
            <pc:sldMk cId="738246092" sldId="1883"/>
            <ac:inkMk id="25" creationId="{2A5C6552-D815-6340-995D-DE693FAAFF2E}"/>
          </ac:inkMkLst>
        </pc:inkChg>
        <pc:inkChg chg="add">
          <ac:chgData name="Wilne, Robert" userId="863fd487-5ae7-46a6-8c4e-0a9cc652a1c0" providerId="ADAL" clId="{D4479540-3C79-904F-991B-2923FDC23AF8}" dt="2021-06-24T13:26:30.448" v="68"/>
          <ac:inkMkLst>
            <pc:docMk/>
            <pc:sldMk cId="738246092" sldId="1883"/>
            <ac:inkMk id="26" creationId="{905225FF-4FF3-7247-A483-5BF359FD36B3}"/>
          </ac:inkMkLst>
        </pc:inkChg>
        <pc:inkChg chg="add">
          <ac:chgData name="Wilne, Robert" userId="863fd487-5ae7-46a6-8c4e-0a9cc652a1c0" providerId="ADAL" clId="{D4479540-3C79-904F-991B-2923FDC23AF8}" dt="2021-06-24T13:26:30.613" v="69"/>
          <ac:inkMkLst>
            <pc:docMk/>
            <pc:sldMk cId="738246092" sldId="1883"/>
            <ac:inkMk id="27" creationId="{D8160977-5CB2-F746-927F-CAC7D75AF0CA}"/>
          </ac:inkMkLst>
        </pc:inkChg>
        <pc:inkChg chg="add">
          <ac:chgData name="Wilne, Robert" userId="863fd487-5ae7-46a6-8c4e-0a9cc652a1c0" providerId="ADAL" clId="{D4479540-3C79-904F-991B-2923FDC23AF8}" dt="2021-06-24T13:26:30.744" v="70"/>
          <ac:inkMkLst>
            <pc:docMk/>
            <pc:sldMk cId="738246092" sldId="1883"/>
            <ac:inkMk id="28" creationId="{DCC42DDC-2384-D648-8B68-437191A58A03}"/>
          </ac:inkMkLst>
        </pc:inkChg>
        <pc:inkChg chg="add">
          <ac:chgData name="Wilne, Robert" userId="863fd487-5ae7-46a6-8c4e-0a9cc652a1c0" providerId="ADAL" clId="{D4479540-3C79-904F-991B-2923FDC23AF8}" dt="2021-06-24T13:26:31.137" v="71"/>
          <ac:inkMkLst>
            <pc:docMk/>
            <pc:sldMk cId="738246092" sldId="1883"/>
            <ac:inkMk id="29" creationId="{F0637397-BC5E-E04F-BD0C-799A59243B0A}"/>
          </ac:inkMkLst>
        </pc:inkChg>
        <pc:inkChg chg="add">
          <ac:chgData name="Wilne, Robert" userId="863fd487-5ae7-46a6-8c4e-0a9cc652a1c0" providerId="ADAL" clId="{D4479540-3C79-904F-991B-2923FDC23AF8}" dt="2021-06-24T13:26:31.281" v="72"/>
          <ac:inkMkLst>
            <pc:docMk/>
            <pc:sldMk cId="738246092" sldId="1883"/>
            <ac:inkMk id="30" creationId="{2F90A8AF-67BA-BC45-A443-3E9E7E484144}"/>
          </ac:inkMkLst>
        </pc:inkChg>
        <pc:inkChg chg="add">
          <ac:chgData name="Wilne, Robert" userId="863fd487-5ae7-46a6-8c4e-0a9cc652a1c0" providerId="ADAL" clId="{D4479540-3C79-904F-991B-2923FDC23AF8}" dt="2021-06-24T13:26:31.528" v="73"/>
          <ac:inkMkLst>
            <pc:docMk/>
            <pc:sldMk cId="738246092" sldId="1883"/>
            <ac:inkMk id="31" creationId="{0782D3AC-14A3-FB4D-B8B3-1B75A6EAC402}"/>
          </ac:inkMkLst>
        </pc:inkChg>
        <pc:inkChg chg="add">
          <ac:chgData name="Wilne, Robert" userId="863fd487-5ae7-46a6-8c4e-0a9cc652a1c0" providerId="ADAL" clId="{D4479540-3C79-904F-991B-2923FDC23AF8}" dt="2021-06-24T13:26:31.714" v="74"/>
          <ac:inkMkLst>
            <pc:docMk/>
            <pc:sldMk cId="738246092" sldId="1883"/>
            <ac:inkMk id="32" creationId="{532FB52C-E722-814B-B468-D9A782B2B69A}"/>
          </ac:inkMkLst>
        </pc:inkChg>
        <pc:inkChg chg="add">
          <ac:chgData name="Wilne, Robert" userId="863fd487-5ae7-46a6-8c4e-0a9cc652a1c0" providerId="ADAL" clId="{D4479540-3C79-904F-991B-2923FDC23AF8}" dt="2021-06-24T13:26:31.867" v="75"/>
          <ac:inkMkLst>
            <pc:docMk/>
            <pc:sldMk cId="738246092" sldId="1883"/>
            <ac:inkMk id="33" creationId="{0B0A227C-B6CE-314D-9D51-70496CBB0D43}"/>
          </ac:inkMkLst>
        </pc:inkChg>
        <pc:inkChg chg="add">
          <ac:chgData name="Wilne, Robert" userId="863fd487-5ae7-46a6-8c4e-0a9cc652a1c0" providerId="ADAL" clId="{D4479540-3C79-904F-991B-2923FDC23AF8}" dt="2021-06-24T13:26:32.493" v="76"/>
          <ac:inkMkLst>
            <pc:docMk/>
            <pc:sldMk cId="738246092" sldId="1883"/>
            <ac:inkMk id="34" creationId="{EAA8F15D-1B10-DC44-BC32-B939165968E4}"/>
          </ac:inkMkLst>
        </pc:inkChg>
        <pc:inkChg chg="add">
          <ac:chgData name="Wilne, Robert" userId="863fd487-5ae7-46a6-8c4e-0a9cc652a1c0" providerId="ADAL" clId="{D4479540-3C79-904F-991B-2923FDC23AF8}" dt="2021-06-24T13:26:32.669" v="77"/>
          <ac:inkMkLst>
            <pc:docMk/>
            <pc:sldMk cId="738246092" sldId="1883"/>
            <ac:inkMk id="35" creationId="{E272DC99-B411-EC48-9ECC-58E1301FB8FA}"/>
          </ac:inkMkLst>
        </pc:inkChg>
        <pc:inkChg chg="add">
          <ac:chgData name="Wilne, Robert" userId="863fd487-5ae7-46a6-8c4e-0a9cc652a1c0" providerId="ADAL" clId="{D4479540-3C79-904F-991B-2923FDC23AF8}" dt="2021-06-24T13:26:32.855" v="78"/>
          <ac:inkMkLst>
            <pc:docMk/>
            <pc:sldMk cId="738246092" sldId="1883"/>
            <ac:inkMk id="36" creationId="{F867F31A-78DA-E940-8A17-0FD3DF9B2E2B}"/>
          </ac:inkMkLst>
        </pc:inkChg>
        <pc:inkChg chg="add">
          <ac:chgData name="Wilne, Robert" userId="863fd487-5ae7-46a6-8c4e-0a9cc652a1c0" providerId="ADAL" clId="{D4479540-3C79-904F-991B-2923FDC23AF8}" dt="2021-06-24T13:26:33.069" v="79"/>
          <ac:inkMkLst>
            <pc:docMk/>
            <pc:sldMk cId="738246092" sldId="1883"/>
            <ac:inkMk id="37" creationId="{932C3B66-2C20-9E41-9FA3-A6FC2B8A319E}"/>
          </ac:inkMkLst>
        </pc:inkChg>
        <pc:inkChg chg="add">
          <ac:chgData name="Wilne, Robert" userId="863fd487-5ae7-46a6-8c4e-0a9cc652a1c0" providerId="ADAL" clId="{D4479540-3C79-904F-991B-2923FDC23AF8}" dt="2021-06-24T13:26:33.327" v="80"/>
          <ac:inkMkLst>
            <pc:docMk/>
            <pc:sldMk cId="738246092" sldId="1883"/>
            <ac:inkMk id="38" creationId="{47093F3F-F1F0-BD45-82E5-0D7C11DA5C5B}"/>
          </ac:inkMkLst>
        </pc:inkChg>
        <pc:inkChg chg="add">
          <ac:chgData name="Wilne, Robert" userId="863fd487-5ae7-46a6-8c4e-0a9cc652a1c0" providerId="ADAL" clId="{D4479540-3C79-904F-991B-2923FDC23AF8}" dt="2021-06-24T13:26:33.488" v="81"/>
          <ac:inkMkLst>
            <pc:docMk/>
            <pc:sldMk cId="738246092" sldId="1883"/>
            <ac:inkMk id="39" creationId="{6D1E05A0-1D12-724D-B7D2-61E9445BEC3F}"/>
          </ac:inkMkLst>
        </pc:inkChg>
        <pc:inkChg chg="add">
          <ac:chgData name="Wilne, Robert" userId="863fd487-5ae7-46a6-8c4e-0a9cc652a1c0" providerId="ADAL" clId="{D4479540-3C79-904F-991B-2923FDC23AF8}" dt="2021-06-24T13:26:34.134" v="82"/>
          <ac:inkMkLst>
            <pc:docMk/>
            <pc:sldMk cId="738246092" sldId="1883"/>
            <ac:inkMk id="40" creationId="{E670B6AC-869F-0E43-9DDD-1346188035FD}"/>
          </ac:inkMkLst>
        </pc:inkChg>
        <pc:inkChg chg="add">
          <ac:chgData name="Wilne, Robert" userId="863fd487-5ae7-46a6-8c4e-0a9cc652a1c0" providerId="ADAL" clId="{D4479540-3C79-904F-991B-2923FDC23AF8}" dt="2021-06-24T13:26:34.361" v="83"/>
          <ac:inkMkLst>
            <pc:docMk/>
            <pc:sldMk cId="738246092" sldId="1883"/>
            <ac:inkMk id="41" creationId="{7BE3B440-79A7-E848-9665-49F938535489}"/>
          </ac:inkMkLst>
        </pc:inkChg>
        <pc:inkChg chg="add">
          <ac:chgData name="Wilne, Robert" userId="863fd487-5ae7-46a6-8c4e-0a9cc652a1c0" providerId="ADAL" clId="{D4479540-3C79-904F-991B-2923FDC23AF8}" dt="2021-06-24T13:26:34.490" v="84"/>
          <ac:inkMkLst>
            <pc:docMk/>
            <pc:sldMk cId="738246092" sldId="1883"/>
            <ac:inkMk id="42" creationId="{6C7A578A-9711-6448-B4B5-587A40DA5039}"/>
          </ac:inkMkLst>
        </pc:inkChg>
        <pc:inkChg chg="add">
          <ac:chgData name="Wilne, Robert" userId="863fd487-5ae7-46a6-8c4e-0a9cc652a1c0" providerId="ADAL" clId="{D4479540-3C79-904F-991B-2923FDC23AF8}" dt="2021-06-24T13:26:35.028" v="85"/>
          <ac:inkMkLst>
            <pc:docMk/>
            <pc:sldMk cId="738246092" sldId="1883"/>
            <ac:inkMk id="43" creationId="{4E0F98E9-AA93-DD42-A4F3-32F814F852FB}"/>
          </ac:inkMkLst>
        </pc:inkChg>
        <pc:inkChg chg="add">
          <ac:chgData name="Wilne, Robert" userId="863fd487-5ae7-46a6-8c4e-0a9cc652a1c0" providerId="ADAL" clId="{D4479540-3C79-904F-991B-2923FDC23AF8}" dt="2021-06-24T13:26:35.233" v="86"/>
          <ac:inkMkLst>
            <pc:docMk/>
            <pc:sldMk cId="738246092" sldId="1883"/>
            <ac:inkMk id="44" creationId="{3A20ED61-4CE6-A348-823F-72493873ABF6}"/>
          </ac:inkMkLst>
        </pc:inkChg>
        <pc:inkChg chg="add">
          <ac:chgData name="Wilne, Robert" userId="863fd487-5ae7-46a6-8c4e-0a9cc652a1c0" providerId="ADAL" clId="{D4479540-3C79-904F-991B-2923FDC23AF8}" dt="2021-06-24T13:26:36.061" v="87"/>
          <ac:inkMkLst>
            <pc:docMk/>
            <pc:sldMk cId="738246092" sldId="1883"/>
            <ac:inkMk id="45" creationId="{0B63E1A8-9B42-6242-BB98-5A58D73DF809}"/>
          </ac:inkMkLst>
        </pc:inkChg>
        <pc:inkChg chg="add">
          <ac:chgData name="Wilne, Robert" userId="863fd487-5ae7-46a6-8c4e-0a9cc652a1c0" providerId="ADAL" clId="{D4479540-3C79-904F-991B-2923FDC23AF8}" dt="2021-06-24T13:26:36.269" v="88"/>
          <ac:inkMkLst>
            <pc:docMk/>
            <pc:sldMk cId="738246092" sldId="1883"/>
            <ac:inkMk id="46" creationId="{C119E033-A251-724E-8CE6-6C7C75E969F6}"/>
          </ac:inkMkLst>
        </pc:inkChg>
        <pc:inkChg chg="add">
          <ac:chgData name="Wilne, Robert" userId="863fd487-5ae7-46a6-8c4e-0a9cc652a1c0" providerId="ADAL" clId="{D4479540-3C79-904F-991B-2923FDC23AF8}" dt="2021-06-24T13:26:36.463" v="89"/>
          <ac:inkMkLst>
            <pc:docMk/>
            <pc:sldMk cId="738246092" sldId="1883"/>
            <ac:inkMk id="47" creationId="{963DFEB4-74DD-9A42-AD0F-F8C6736996AA}"/>
          </ac:inkMkLst>
        </pc:inkChg>
        <pc:inkChg chg="add">
          <ac:chgData name="Wilne, Robert" userId="863fd487-5ae7-46a6-8c4e-0a9cc652a1c0" providerId="ADAL" clId="{D4479540-3C79-904F-991B-2923FDC23AF8}" dt="2021-06-24T13:26:36.782" v="90"/>
          <ac:inkMkLst>
            <pc:docMk/>
            <pc:sldMk cId="738246092" sldId="1883"/>
            <ac:inkMk id="48" creationId="{18499AC8-0771-114C-AE9B-58F8BEFC02F7}"/>
          </ac:inkMkLst>
        </pc:inkChg>
        <pc:inkChg chg="add">
          <ac:chgData name="Wilne, Robert" userId="863fd487-5ae7-46a6-8c4e-0a9cc652a1c0" providerId="ADAL" clId="{D4479540-3C79-904F-991B-2923FDC23AF8}" dt="2021-06-24T13:26:37" v="91"/>
          <ac:inkMkLst>
            <pc:docMk/>
            <pc:sldMk cId="738246092" sldId="1883"/>
            <ac:inkMk id="49" creationId="{D49394C1-3748-474F-9659-7AA1149DB17C}"/>
          </ac:inkMkLst>
        </pc:inkChg>
        <pc:inkChg chg="add">
          <ac:chgData name="Wilne, Robert" userId="863fd487-5ae7-46a6-8c4e-0a9cc652a1c0" providerId="ADAL" clId="{D4479540-3C79-904F-991B-2923FDC23AF8}" dt="2021-06-24T13:26:37.252" v="92"/>
          <ac:inkMkLst>
            <pc:docMk/>
            <pc:sldMk cId="738246092" sldId="1883"/>
            <ac:inkMk id="50" creationId="{EBCC8C3F-32BC-6645-B0EC-ECF4D983F257}"/>
          </ac:inkMkLst>
        </pc:inkChg>
        <pc:inkChg chg="add">
          <ac:chgData name="Wilne, Robert" userId="863fd487-5ae7-46a6-8c4e-0a9cc652a1c0" providerId="ADAL" clId="{D4479540-3C79-904F-991B-2923FDC23AF8}" dt="2021-06-24T13:26:37.399" v="93"/>
          <ac:inkMkLst>
            <pc:docMk/>
            <pc:sldMk cId="738246092" sldId="1883"/>
            <ac:inkMk id="51" creationId="{99D62A6E-9303-1049-97ED-87953AEC3FF8}"/>
          </ac:inkMkLst>
        </pc:inkChg>
        <pc:inkChg chg="add">
          <ac:chgData name="Wilne, Robert" userId="863fd487-5ae7-46a6-8c4e-0a9cc652a1c0" providerId="ADAL" clId="{D4479540-3C79-904F-991B-2923FDC23AF8}" dt="2021-06-24T13:26:37.651" v="94"/>
          <ac:inkMkLst>
            <pc:docMk/>
            <pc:sldMk cId="738246092" sldId="1883"/>
            <ac:inkMk id="52" creationId="{A39B1DC7-6B2C-8141-98F7-02236FFCAF9F}"/>
          </ac:inkMkLst>
        </pc:inkChg>
        <pc:inkChg chg="add">
          <ac:chgData name="Wilne, Robert" userId="863fd487-5ae7-46a6-8c4e-0a9cc652a1c0" providerId="ADAL" clId="{D4479540-3C79-904F-991B-2923FDC23AF8}" dt="2021-06-24T13:26:37.996" v="95"/>
          <ac:inkMkLst>
            <pc:docMk/>
            <pc:sldMk cId="738246092" sldId="1883"/>
            <ac:inkMk id="53" creationId="{12D76E42-AD37-B845-A8A9-A7D426C57AE8}"/>
          </ac:inkMkLst>
        </pc:inkChg>
        <pc:inkChg chg="add">
          <ac:chgData name="Wilne, Robert" userId="863fd487-5ae7-46a6-8c4e-0a9cc652a1c0" providerId="ADAL" clId="{D4479540-3C79-904F-991B-2923FDC23AF8}" dt="2021-06-24T13:26:38.195" v="96"/>
          <ac:inkMkLst>
            <pc:docMk/>
            <pc:sldMk cId="738246092" sldId="1883"/>
            <ac:inkMk id="54" creationId="{B9D10771-DBEC-324A-9E88-959078B61313}"/>
          </ac:inkMkLst>
        </pc:inkChg>
        <pc:inkChg chg="add">
          <ac:chgData name="Wilne, Robert" userId="863fd487-5ae7-46a6-8c4e-0a9cc652a1c0" providerId="ADAL" clId="{D4479540-3C79-904F-991B-2923FDC23AF8}" dt="2021-06-24T13:26:38.501" v="97"/>
          <ac:inkMkLst>
            <pc:docMk/>
            <pc:sldMk cId="738246092" sldId="1883"/>
            <ac:inkMk id="55" creationId="{55BA0149-51E7-204E-AA84-8856F737C8E6}"/>
          </ac:inkMkLst>
        </pc:inkChg>
        <pc:inkChg chg="add">
          <ac:chgData name="Wilne, Robert" userId="863fd487-5ae7-46a6-8c4e-0a9cc652a1c0" providerId="ADAL" clId="{D4479540-3C79-904F-991B-2923FDC23AF8}" dt="2021-06-24T13:26:38.746" v="98"/>
          <ac:inkMkLst>
            <pc:docMk/>
            <pc:sldMk cId="738246092" sldId="1883"/>
            <ac:inkMk id="56" creationId="{3E59DA80-7893-0147-BF8A-9747069B9606}"/>
          </ac:inkMkLst>
        </pc:inkChg>
        <pc:inkChg chg="add">
          <ac:chgData name="Wilne, Robert" userId="863fd487-5ae7-46a6-8c4e-0a9cc652a1c0" providerId="ADAL" clId="{D4479540-3C79-904F-991B-2923FDC23AF8}" dt="2021-06-24T13:26:38.923" v="99"/>
          <ac:inkMkLst>
            <pc:docMk/>
            <pc:sldMk cId="738246092" sldId="1883"/>
            <ac:inkMk id="57" creationId="{FC911F8A-9F2D-D84D-8C59-AF22A3981E28}"/>
          </ac:inkMkLst>
        </pc:inkChg>
        <pc:inkChg chg="add">
          <ac:chgData name="Wilne, Robert" userId="863fd487-5ae7-46a6-8c4e-0a9cc652a1c0" providerId="ADAL" clId="{D4479540-3C79-904F-991B-2923FDC23AF8}" dt="2021-06-24T13:26:39.069" v="100"/>
          <ac:inkMkLst>
            <pc:docMk/>
            <pc:sldMk cId="738246092" sldId="1883"/>
            <ac:inkMk id="58" creationId="{37CA4794-27D3-514C-AAE4-1E98C42C5C7B}"/>
          </ac:inkMkLst>
        </pc:inkChg>
        <pc:inkChg chg="add">
          <ac:chgData name="Wilne, Robert" userId="863fd487-5ae7-46a6-8c4e-0a9cc652a1c0" providerId="ADAL" clId="{D4479540-3C79-904F-991B-2923FDC23AF8}" dt="2021-06-24T13:26:39.334" v="101"/>
          <ac:inkMkLst>
            <pc:docMk/>
            <pc:sldMk cId="738246092" sldId="1883"/>
            <ac:inkMk id="59" creationId="{31F73287-A2D5-EA4F-A508-6A5262D27414}"/>
          </ac:inkMkLst>
        </pc:inkChg>
        <pc:inkChg chg="add">
          <ac:chgData name="Wilne, Robert" userId="863fd487-5ae7-46a6-8c4e-0a9cc652a1c0" providerId="ADAL" clId="{D4479540-3C79-904F-991B-2923FDC23AF8}" dt="2021-06-24T13:26:39.635" v="102"/>
          <ac:inkMkLst>
            <pc:docMk/>
            <pc:sldMk cId="738246092" sldId="1883"/>
            <ac:inkMk id="60" creationId="{EA3CE58A-7B9D-E34D-912A-C63369193703}"/>
          </ac:inkMkLst>
        </pc:inkChg>
        <pc:inkChg chg="add">
          <ac:chgData name="Wilne, Robert" userId="863fd487-5ae7-46a6-8c4e-0a9cc652a1c0" providerId="ADAL" clId="{D4479540-3C79-904F-991B-2923FDC23AF8}" dt="2021-06-24T13:26:39.711" v="103"/>
          <ac:inkMkLst>
            <pc:docMk/>
            <pc:sldMk cId="738246092" sldId="1883"/>
            <ac:inkMk id="61" creationId="{9DEC8451-35C0-884A-8283-DC31E560C589}"/>
          </ac:inkMkLst>
        </pc:inkChg>
        <pc:inkChg chg="add">
          <ac:chgData name="Wilne, Robert" userId="863fd487-5ae7-46a6-8c4e-0a9cc652a1c0" providerId="ADAL" clId="{D4479540-3C79-904F-991B-2923FDC23AF8}" dt="2021-06-24T13:26:40.330" v="104"/>
          <ac:inkMkLst>
            <pc:docMk/>
            <pc:sldMk cId="738246092" sldId="1883"/>
            <ac:inkMk id="62" creationId="{E82576BC-FB1D-E54B-8E8F-5B43FD47DBC5}"/>
          </ac:inkMkLst>
        </pc:inkChg>
        <pc:inkChg chg="add">
          <ac:chgData name="Wilne, Robert" userId="863fd487-5ae7-46a6-8c4e-0a9cc652a1c0" providerId="ADAL" clId="{D4479540-3C79-904F-991B-2923FDC23AF8}" dt="2021-06-24T13:26:40.514" v="105"/>
          <ac:inkMkLst>
            <pc:docMk/>
            <pc:sldMk cId="738246092" sldId="1883"/>
            <ac:inkMk id="63" creationId="{BDD2C3DF-D6B6-384E-A899-BBEEA6A03193}"/>
          </ac:inkMkLst>
        </pc:inkChg>
        <pc:inkChg chg="add">
          <ac:chgData name="Wilne, Robert" userId="863fd487-5ae7-46a6-8c4e-0a9cc652a1c0" providerId="ADAL" clId="{D4479540-3C79-904F-991B-2923FDC23AF8}" dt="2021-06-24T13:26:40.675" v="106"/>
          <ac:inkMkLst>
            <pc:docMk/>
            <pc:sldMk cId="738246092" sldId="1883"/>
            <ac:inkMk id="24576" creationId="{CA810BDD-7DD0-6846-B9C5-CA8ECA22CB43}"/>
          </ac:inkMkLst>
        </pc:inkChg>
        <pc:inkChg chg="add">
          <ac:chgData name="Wilne, Robert" userId="863fd487-5ae7-46a6-8c4e-0a9cc652a1c0" providerId="ADAL" clId="{D4479540-3C79-904F-991B-2923FDC23AF8}" dt="2021-06-24T13:26:41.118" v="107"/>
          <ac:inkMkLst>
            <pc:docMk/>
            <pc:sldMk cId="738246092" sldId="1883"/>
            <ac:inkMk id="24577" creationId="{C5202A8F-010F-1E45-A0EE-48D2323F0B95}"/>
          </ac:inkMkLst>
        </pc:inkChg>
        <pc:inkChg chg="add">
          <ac:chgData name="Wilne, Robert" userId="863fd487-5ae7-46a6-8c4e-0a9cc652a1c0" providerId="ADAL" clId="{D4479540-3C79-904F-991B-2923FDC23AF8}" dt="2021-06-24T13:26:41.318" v="108"/>
          <ac:inkMkLst>
            <pc:docMk/>
            <pc:sldMk cId="738246092" sldId="1883"/>
            <ac:inkMk id="24579" creationId="{3E286857-F78F-6A4B-BDF1-854896A94AEF}"/>
          </ac:inkMkLst>
        </pc:inkChg>
        <pc:inkChg chg="add">
          <ac:chgData name="Wilne, Robert" userId="863fd487-5ae7-46a6-8c4e-0a9cc652a1c0" providerId="ADAL" clId="{D4479540-3C79-904F-991B-2923FDC23AF8}" dt="2021-06-24T13:26:41.460" v="109"/>
          <ac:inkMkLst>
            <pc:docMk/>
            <pc:sldMk cId="738246092" sldId="1883"/>
            <ac:inkMk id="24580" creationId="{F0FA6E70-A8E8-6B46-8B92-23D5E742CFE7}"/>
          </ac:inkMkLst>
        </pc:inkChg>
        <pc:inkChg chg="add">
          <ac:chgData name="Wilne, Robert" userId="863fd487-5ae7-46a6-8c4e-0a9cc652a1c0" providerId="ADAL" clId="{D4479540-3C79-904F-991B-2923FDC23AF8}" dt="2021-06-24T13:26:41.852" v="110"/>
          <ac:inkMkLst>
            <pc:docMk/>
            <pc:sldMk cId="738246092" sldId="1883"/>
            <ac:inkMk id="24581" creationId="{BC0C2369-9141-B94C-B250-B01E6C15CE15}"/>
          </ac:inkMkLst>
        </pc:inkChg>
        <pc:inkChg chg="add">
          <ac:chgData name="Wilne, Robert" userId="863fd487-5ae7-46a6-8c4e-0a9cc652a1c0" providerId="ADAL" clId="{D4479540-3C79-904F-991B-2923FDC23AF8}" dt="2021-06-24T13:26:42.022" v="111"/>
          <ac:inkMkLst>
            <pc:docMk/>
            <pc:sldMk cId="738246092" sldId="1883"/>
            <ac:inkMk id="24582" creationId="{3FED9BFC-9EF6-7945-A64E-808F5D5E2DA4}"/>
          </ac:inkMkLst>
        </pc:inkChg>
        <pc:inkChg chg="add">
          <ac:chgData name="Wilne, Robert" userId="863fd487-5ae7-46a6-8c4e-0a9cc652a1c0" providerId="ADAL" clId="{D4479540-3C79-904F-991B-2923FDC23AF8}" dt="2021-06-24T13:26:42.284" v="112"/>
          <ac:inkMkLst>
            <pc:docMk/>
            <pc:sldMk cId="738246092" sldId="1883"/>
            <ac:inkMk id="24583" creationId="{6B5CE758-5BF4-EC46-8EE9-176D28F6B908}"/>
          </ac:inkMkLst>
        </pc:inkChg>
        <pc:inkChg chg="add">
          <ac:chgData name="Wilne, Robert" userId="863fd487-5ae7-46a6-8c4e-0a9cc652a1c0" providerId="ADAL" clId="{D4479540-3C79-904F-991B-2923FDC23AF8}" dt="2021-06-24T13:26:42.642" v="113"/>
          <ac:inkMkLst>
            <pc:docMk/>
            <pc:sldMk cId="738246092" sldId="1883"/>
            <ac:inkMk id="24584" creationId="{305CA9A1-44C8-A945-977E-06C4B496ADB0}"/>
          </ac:inkMkLst>
        </pc:inkChg>
        <pc:inkChg chg="add">
          <ac:chgData name="Wilne, Robert" userId="863fd487-5ae7-46a6-8c4e-0a9cc652a1c0" providerId="ADAL" clId="{D4479540-3C79-904F-991B-2923FDC23AF8}" dt="2021-06-24T13:26:42.882" v="114"/>
          <ac:inkMkLst>
            <pc:docMk/>
            <pc:sldMk cId="738246092" sldId="1883"/>
            <ac:inkMk id="24585" creationId="{75C4B8A4-D0D4-0643-A6A9-5444500BDDC7}"/>
          </ac:inkMkLst>
        </pc:inkChg>
        <pc:inkChg chg="add">
          <ac:chgData name="Wilne, Robert" userId="863fd487-5ae7-46a6-8c4e-0a9cc652a1c0" providerId="ADAL" clId="{D4479540-3C79-904F-991B-2923FDC23AF8}" dt="2021-06-24T13:26:43.073" v="115"/>
          <ac:inkMkLst>
            <pc:docMk/>
            <pc:sldMk cId="738246092" sldId="1883"/>
            <ac:inkMk id="24586" creationId="{5F4613BB-1F39-BF42-9E55-3BC5A470C939}"/>
          </ac:inkMkLst>
        </pc:inkChg>
        <pc:inkChg chg="add">
          <ac:chgData name="Wilne, Robert" userId="863fd487-5ae7-46a6-8c4e-0a9cc652a1c0" providerId="ADAL" clId="{D4479540-3C79-904F-991B-2923FDC23AF8}" dt="2021-06-24T13:26:43.234" v="116"/>
          <ac:inkMkLst>
            <pc:docMk/>
            <pc:sldMk cId="738246092" sldId="1883"/>
            <ac:inkMk id="24587" creationId="{6D0CED79-05A0-E543-800C-8AF0538FF6E0}"/>
          </ac:inkMkLst>
        </pc:inkChg>
        <pc:inkChg chg="add">
          <ac:chgData name="Wilne, Robert" userId="863fd487-5ae7-46a6-8c4e-0a9cc652a1c0" providerId="ADAL" clId="{D4479540-3C79-904F-991B-2923FDC23AF8}" dt="2021-06-24T13:26:43.381" v="117"/>
          <ac:inkMkLst>
            <pc:docMk/>
            <pc:sldMk cId="738246092" sldId="1883"/>
            <ac:inkMk id="24588" creationId="{D3305774-4904-BD45-A1B6-4E079BC5BD42}"/>
          </ac:inkMkLst>
        </pc:inkChg>
        <pc:inkChg chg="add">
          <ac:chgData name="Wilne, Robert" userId="863fd487-5ae7-46a6-8c4e-0a9cc652a1c0" providerId="ADAL" clId="{D4479540-3C79-904F-991B-2923FDC23AF8}" dt="2021-06-24T13:26:43.618" v="118"/>
          <ac:inkMkLst>
            <pc:docMk/>
            <pc:sldMk cId="738246092" sldId="1883"/>
            <ac:inkMk id="24589" creationId="{7A47FB6A-7631-2341-AF84-8CBA5FE15790}"/>
          </ac:inkMkLst>
        </pc:inkChg>
        <pc:inkChg chg="add">
          <ac:chgData name="Wilne, Robert" userId="863fd487-5ae7-46a6-8c4e-0a9cc652a1c0" providerId="ADAL" clId="{D4479540-3C79-904F-991B-2923FDC23AF8}" dt="2021-06-24T13:26:43.762" v="119"/>
          <ac:inkMkLst>
            <pc:docMk/>
            <pc:sldMk cId="738246092" sldId="1883"/>
            <ac:inkMk id="24590" creationId="{83E0D6D5-7343-2B4E-8160-7B3B3FCABECE}"/>
          </ac:inkMkLst>
        </pc:inkChg>
        <pc:inkChg chg="add">
          <ac:chgData name="Wilne, Robert" userId="863fd487-5ae7-46a6-8c4e-0a9cc652a1c0" providerId="ADAL" clId="{D4479540-3C79-904F-991B-2923FDC23AF8}" dt="2021-06-24T13:26:43.945" v="120"/>
          <ac:inkMkLst>
            <pc:docMk/>
            <pc:sldMk cId="738246092" sldId="1883"/>
            <ac:inkMk id="24591" creationId="{1E0E6B50-F958-BE43-9345-A94D8FC7F03B}"/>
          </ac:inkMkLst>
        </pc:inkChg>
        <pc:inkChg chg="add">
          <ac:chgData name="Wilne, Robert" userId="863fd487-5ae7-46a6-8c4e-0a9cc652a1c0" providerId="ADAL" clId="{D4479540-3C79-904F-991B-2923FDC23AF8}" dt="2021-06-24T13:27:09.440" v="122"/>
          <ac:inkMkLst>
            <pc:docMk/>
            <pc:sldMk cId="738246092" sldId="1883"/>
            <ac:inkMk id="24596" creationId="{858E9F91-C43F-854B-95FA-C5A14FA6A8EC}"/>
          </ac:inkMkLst>
        </pc:inkChg>
        <pc:inkChg chg="add">
          <ac:chgData name="Wilne, Robert" userId="863fd487-5ae7-46a6-8c4e-0a9cc652a1c0" providerId="ADAL" clId="{D4479540-3C79-904F-991B-2923FDC23AF8}" dt="2021-06-24T13:27:10.439" v="123"/>
          <ac:inkMkLst>
            <pc:docMk/>
            <pc:sldMk cId="738246092" sldId="1883"/>
            <ac:inkMk id="24597" creationId="{ADD55872-4764-6D44-9DEA-35B768944989}"/>
          </ac:inkMkLst>
        </pc:inkChg>
        <pc:inkChg chg="add">
          <ac:chgData name="Wilne, Robert" userId="863fd487-5ae7-46a6-8c4e-0a9cc652a1c0" providerId="ADAL" clId="{D4479540-3C79-904F-991B-2923FDC23AF8}" dt="2021-06-24T13:27:10.600" v="124"/>
          <ac:inkMkLst>
            <pc:docMk/>
            <pc:sldMk cId="738246092" sldId="1883"/>
            <ac:inkMk id="24598" creationId="{7A3B7535-DA51-3C44-BC62-19FE0C4A46B7}"/>
          </ac:inkMkLst>
        </pc:inkChg>
        <pc:inkChg chg="add">
          <ac:chgData name="Wilne, Robert" userId="863fd487-5ae7-46a6-8c4e-0a9cc652a1c0" providerId="ADAL" clId="{D4479540-3C79-904F-991B-2923FDC23AF8}" dt="2021-06-24T13:27:10.899" v="125"/>
          <ac:inkMkLst>
            <pc:docMk/>
            <pc:sldMk cId="738246092" sldId="1883"/>
            <ac:inkMk id="24599" creationId="{AD629B75-DC44-F440-B588-1412C3BC1ACF}"/>
          </ac:inkMkLst>
        </pc:inkChg>
        <pc:inkChg chg="add">
          <ac:chgData name="Wilne, Robert" userId="863fd487-5ae7-46a6-8c4e-0a9cc652a1c0" providerId="ADAL" clId="{D4479540-3C79-904F-991B-2923FDC23AF8}" dt="2021-06-24T13:27:11.202" v="126"/>
          <ac:inkMkLst>
            <pc:docMk/>
            <pc:sldMk cId="738246092" sldId="1883"/>
            <ac:inkMk id="24600" creationId="{C0EFEC4D-9982-A94B-9498-F0E80A0A0ACC}"/>
          </ac:inkMkLst>
        </pc:inkChg>
        <pc:inkChg chg="add">
          <ac:chgData name="Wilne, Robert" userId="863fd487-5ae7-46a6-8c4e-0a9cc652a1c0" providerId="ADAL" clId="{D4479540-3C79-904F-991B-2923FDC23AF8}" dt="2021-06-24T13:27:11.534" v="127"/>
          <ac:inkMkLst>
            <pc:docMk/>
            <pc:sldMk cId="738246092" sldId="1883"/>
            <ac:inkMk id="24601" creationId="{2A4ECEA2-4792-4C49-8D8E-50F96C78EFE8}"/>
          </ac:inkMkLst>
        </pc:inkChg>
        <pc:inkChg chg="add">
          <ac:chgData name="Wilne, Robert" userId="863fd487-5ae7-46a6-8c4e-0a9cc652a1c0" providerId="ADAL" clId="{D4479540-3C79-904F-991B-2923FDC23AF8}" dt="2021-06-24T13:27:11.702" v="128"/>
          <ac:inkMkLst>
            <pc:docMk/>
            <pc:sldMk cId="738246092" sldId="1883"/>
            <ac:inkMk id="24602" creationId="{26B7B5C5-8BC4-A34F-B5A0-9708D25357CF}"/>
          </ac:inkMkLst>
        </pc:inkChg>
        <pc:inkChg chg="add">
          <ac:chgData name="Wilne, Robert" userId="863fd487-5ae7-46a6-8c4e-0a9cc652a1c0" providerId="ADAL" clId="{D4479540-3C79-904F-991B-2923FDC23AF8}" dt="2021-06-24T13:27:11.880" v="129"/>
          <ac:inkMkLst>
            <pc:docMk/>
            <pc:sldMk cId="738246092" sldId="1883"/>
            <ac:inkMk id="24603" creationId="{8B01E2FE-DD5A-CB40-8011-D2498B4B026F}"/>
          </ac:inkMkLst>
        </pc:inkChg>
        <pc:inkChg chg="add">
          <ac:chgData name="Wilne, Robert" userId="863fd487-5ae7-46a6-8c4e-0a9cc652a1c0" providerId="ADAL" clId="{D4479540-3C79-904F-991B-2923FDC23AF8}" dt="2021-06-24T13:27:12.039" v="130"/>
          <ac:inkMkLst>
            <pc:docMk/>
            <pc:sldMk cId="738246092" sldId="1883"/>
            <ac:inkMk id="24604" creationId="{3EB71A01-3D02-5245-A287-214873B0A2CD}"/>
          </ac:inkMkLst>
        </pc:inkChg>
        <pc:inkChg chg="add">
          <ac:chgData name="Wilne, Robert" userId="863fd487-5ae7-46a6-8c4e-0a9cc652a1c0" providerId="ADAL" clId="{D4479540-3C79-904F-991B-2923FDC23AF8}" dt="2021-06-24T13:27:12.177" v="131"/>
          <ac:inkMkLst>
            <pc:docMk/>
            <pc:sldMk cId="738246092" sldId="1883"/>
            <ac:inkMk id="24605" creationId="{F5D5B041-8113-414D-A77A-52CDB339E83D}"/>
          </ac:inkMkLst>
        </pc:inkChg>
        <pc:inkChg chg="add">
          <ac:chgData name="Wilne, Robert" userId="863fd487-5ae7-46a6-8c4e-0a9cc652a1c0" providerId="ADAL" clId="{D4479540-3C79-904F-991B-2923FDC23AF8}" dt="2021-06-24T13:27:12.534" v="132"/>
          <ac:inkMkLst>
            <pc:docMk/>
            <pc:sldMk cId="738246092" sldId="1883"/>
            <ac:inkMk id="24606" creationId="{BA9488BD-9F73-F647-8506-E9822A597CA8}"/>
          </ac:inkMkLst>
        </pc:inkChg>
        <pc:inkChg chg="add">
          <ac:chgData name="Wilne, Robert" userId="863fd487-5ae7-46a6-8c4e-0a9cc652a1c0" providerId="ADAL" clId="{D4479540-3C79-904F-991B-2923FDC23AF8}" dt="2021-06-24T13:27:12.691" v="133"/>
          <ac:inkMkLst>
            <pc:docMk/>
            <pc:sldMk cId="738246092" sldId="1883"/>
            <ac:inkMk id="24607" creationId="{6A4D1702-C7F0-434E-9F37-07D80C375A4D}"/>
          </ac:inkMkLst>
        </pc:inkChg>
        <pc:inkChg chg="add">
          <ac:chgData name="Wilne, Robert" userId="863fd487-5ae7-46a6-8c4e-0a9cc652a1c0" providerId="ADAL" clId="{D4479540-3C79-904F-991B-2923FDC23AF8}" dt="2021-06-24T13:27:12.904" v="134"/>
          <ac:inkMkLst>
            <pc:docMk/>
            <pc:sldMk cId="738246092" sldId="1883"/>
            <ac:inkMk id="24608" creationId="{EB329A5A-2055-7548-824D-21663BBEBE28}"/>
          </ac:inkMkLst>
        </pc:inkChg>
        <pc:inkChg chg="add">
          <ac:chgData name="Wilne, Robert" userId="863fd487-5ae7-46a6-8c4e-0a9cc652a1c0" providerId="ADAL" clId="{D4479540-3C79-904F-991B-2923FDC23AF8}" dt="2021-06-24T13:27:13.071" v="135"/>
          <ac:inkMkLst>
            <pc:docMk/>
            <pc:sldMk cId="738246092" sldId="1883"/>
            <ac:inkMk id="24609" creationId="{05A8B7E1-4A42-D749-97AF-3AA17A5C32BA}"/>
          </ac:inkMkLst>
        </pc:inkChg>
        <pc:inkChg chg="add">
          <ac:chgData name="Wilne, Robert" userId="863fd487-5ae7-46a6-8c4e-0a9cc652a1c0" providerId="ADAL" clId="{D4479540-3C79-904F-991B-2923FDC23AF8}" dt="2021-06-24T13:27:13.224" v="136"/>
          <ac:inkMkLst>
            <pc:docMk/>
            <pc:sldMk cId="738246092" sldId="1883"/>
            <ac:inkMk id="24610" creationId="{B0B6BDCA-3B54-9843-A152-FDF612167E05}"/>
          </ac:inkMkLst>
        </pc:inkChg>
        <pc:inkChg chg="add">
          <ac:chgData name="Wilne, Robert" userId="863fd487-5ae7-46a6-8c4e-0a9cc652a1c0" providerId="ADAL" clId="{D4479540-3C79-904F-991B-2923FDC23AF8}" dt="2021-06-24T13:27:13.417" v="137"/>
          <ac:inkMkLst>
            <pc:docMk/>
            <pc:sldMk cId="738246092" sldId="1883"/>
            <ac:inkMk id="24611" creationId="{F3D9676A-E7B1-D441-AAC6-02FF8F7A0E8B}"/>
          </ac:inkMkLst>
        </pc:inkChg>
        <pc:inkChg chg="add">
          <ac:chgData name="Wilne, Robert" userId="863fd487-5ae7-46a6-8c4e-0a9cc652a1c0" providerId="ADAL" clId="{D4479540-3C79-904F-991B-2923FDC23AF8}" dt="2021-06-24T13:27:13.834" v="138"/>
          <ac:inkMkLst>
            <pc:docMk/>
            <pc:sldMk cId="738246092" sldId="1883"/>
            <ac:inkMk id="24612" creationId="{A0689427-F8C0-9A44-87C6-B9179B8ECF94}"/>
          </ac:inkMkLst>
        </pc:inkChg>
        <pc:inkChg chg="add">
          <ac:chgData name="Wilne, Robert" userId="863fd487-5ae7-46a6-8c4e-0a9cc652a1c0" providerId="ADAL" clId="{D4479540-3C79-904F-991B-2923FDC23AF8}" dt="2021-06-24T13:27:13.987" v="139"/>
          <ac:inkMkLst>
            <pc:docMk/>
            <pc:sldMk cId="738246092" sldId="1883"/>
            <ac:inkMk id="24613" creationId="{EA1C2EC8-2C9F-3D41-ABE6-4426E394F997}"/>
          </ac:inkMkLst>
        </pc:inkChg>
        <pc:inkChg chg="add">
          <ac:chgData name="Wilne, Robert" userId="863fd487-5ae7-46a6-8c4e-0a9cc652a1c0" providerId="ADAL" clId="{D4479540-3C79-904F-991B-2923FDC23AF8}" dt="2021-06-24T13:27:14.351" v="140"/>
          <ac:inkMkLst>
            <pc:docMk/>
            <pc:sldMk cId="738246092" sldId="1883"/>
            <ac:inkMk id="24614" creationId="{D65427CC-C568-8342-A910-0F0AACC04D0E}"/>
          </ac:inkMkLst>
        </pc:inkChg>
        <pc:inkChg chg="add">
          <ac:chgData name="Wilne, Robert" userId="863fd487-5ae7-46a6-8c4e-0a9cc652a1c0" providerId="ADAL" clId="{D4479540-3C79-904F-991B-2923FDC23AF8}" dt="2021-06-24T13:27:14.492" v="141"/>
          <ac:inkMkLst>
            <pc:docMk/>
            <pc:sldMk cId="738246092" sldId="1883"/>
            <ac:inkMk id="24615" creationId="{B5973FFE-F620-9F46-AF0D-B57A6DF72259}"/>
          </ac:inkMkLst>
        </pc:inkChg>
        <pc:inkChg chg="add">
          <ac:chgData name="Wilne, Robert" userId="863fd487-5ae7-46a6-8c4e-0a9cc652a1c0" providerId="ADAL" clId="{D4479540-3C79-904F-991B-2923FDC23AF8}" dt="2021-06-24T13:27:14.797" v="142"/>
          <ac:inkMkLst>
            <pc:docMk/>
            <pc:sldMk cId="738246092" sldId="1883"/>
            <ac:inkMk id="24616" creationId="{F88DDBDE-32DD-EE44-8E4D-DEE865AF5053}"/>
          </ac:inkMkLst>
        </pc:inkChg>
        <pc:inkChg chg="add">
          <ac:chgData name="Wilne, Robert" userId="863fd487-5ae7-46a6-8c4e-0a9cc652a1c0" providerId="ADAL" clId="{D4479540-3C79-904F-991B-2923FDC23AF8}" dt="2021-06-24T13:27:26.133" v="144"/>
          <ac:inkMkLst>
            <pc:docMk/>
            <pc:sldMk cId="738246092" sldId="1883"/>
            <ac:inkMk id="24620" creationId="{A22BA6D8-744C-984C-930F-A5AC941EE346}"/>
          </ac:inkMkLst>
        </pc:inkChg>
        <pc:inkChg chg="add">
          <ac:chgData name="Wilne, Robert" userId="863fd487-5ae7-46a6-8c4e-0a9cc652a1c0" providerId="ADAL" clId="{D4479540-3C79-904F-991B-2923FDC23AF8}" dt="2021-06-24T13:27:26.980" v="145"/>
          <ac:inkMkLst>
            <pc:docMk/>
            <pc:sldMk cId="738246092" sldId="1883"/>
            <ac:inkMk id="24621" creationId="{BBCC899F-5F10-EE47-BF11-D3734CF71D89}"/>
          </ac:inkMkLst>
        </pc:inkChg>
        <pc:inkChg chg="add">
          <ac:chgData name="Wilne, Robert" userId="863fd487-5ae7-46a6-8c4e-0a9cc652a1c0" providerId="ADAL" clId="{D4479540-3C79-904F-991B-2923FDC23AF8}" dt="2021-06-24T13:27:35.363" v="146"/>
          <ac:inkMkLst>
            <pc:docMk/>
            <pc:sldMk cId="738246092" sldId="1883"/>
            <ac:inkMk id="24622" creationId="{D293C28C-6C45-3949-AB50-48E4FC28459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3" creationId="{1CA92323-10CA-A940-BEF5-A9AAC77393F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4" creationId="{3DC4702D-878E-094F-ABB5-861B581FB64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5" creationId="{E1AB25E6-588F-2241-ABB8-D8963E20584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6" creationId="{E638C04B-76E1-9A48-BCD1-55A879ABEE8F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7" creationId="{C3B08A8B-631B-6F4D-987D-B43868DF234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9" creationId="{0B557CBD-B09D-754D-A9A9-839F2D04FD7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0" creationId="{1AE7F852-9E40-174B-8CFA-3369403E46B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1" creationId="{D5DB8032-6714-5946-B773-5806D11AF2EC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2" creationId="{7BBEFB92-554D-4F4C-B2E9-F7C4D269BFCB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3" creationId="{4E813946-DCF2-184D-B555-FAFA662D8C7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4" creationId="{FCE37B0A-E78A-BF49-928A-60886B508984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6" creationId="{60E916DD-4BE9-C04A-B809-9418178ECBC3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7" creationId="{FEA8CA6D-8D84-0440-8EA1-0F821B978E80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8" creationId="{08570DFD-7DFC-114F-8ECA-40A143798198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9" creationId="{682A8B0B-A11E-0849-861A-7DE5CF16D89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0" creationId="{D28183DA-22AA-814D-A166-DC847BF8E71E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1" creationId="{14815DA4-7BBC-B340-88B8-289E41B02857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2" creationId="{F2B540E0-E6C9-F342-8EAE-2A2BF58494AE}"/>
          </ac:inkMkLst>
        </pc:inkChg>
        <pc:inkChg chg="add">
          <ac:chgData name="Wilne, Robert" userId="863fd487-5ae7-46a6-8c4e-0a9cc652a1c0" providerId="ADAL" clId="{D4479540-3C79-904F-991B-2923FDC23AF8}" dt="2021-06-24T13:28:52.264" v="168"/>
          <ac:inkMkLst>
            <pc:docMk/>
            <pc:sldMk cId="738246092" sldId="1883"/>
            <ac:inkMk id="24644" creationId="{936F0656-E3E4-5E4D-A050-13075FD4E0D8}"/>
          </ac:inkMkLst>
        </pc:inkChg>
        <pc:inkChg chg="add">
          <ac:chgData name="Wilne, Robert" userId="863fd487-5ae7-46a6-8c4e-0a9cc652a1c0" providerId="ADAL" clId="{D4479540-3C79-904F-991B-2923FDC23AF8}" dt="2021-06-24T13:28:53.147" v="169"/>
          <ac:inkMkLst>
            <pc:docMk/>
            <pc:sldMk cId="738246092" sldId="1883"/>
            <ac:inkMk id="24645" creationId="{37D1E50F-0534-2747-B80C-41E4C5D8E6E2}"/>
          </ac:inkMkLst>
        </pc:inkChg>
        <pc:inkChg chg="add del topLvl">
          <ac:chgData name="Wilne, Robert" userId="863fd487-5ae7-46a6-8c4e-0a9cc652a1c0" providerId="ADAL" clId="{D4479540-3C79-904F-991B-2923FDC23AF8}" dt="2021-06-24T13:29:30.227" v="193"/>
          <ac:inkMkLst>
            <pc:docMk/>
            <pc:sldMk cId="738246092" sldId="1883"/>
            <ac:inkMk id="24647" creationId="{50DE5CC5-269C-8D46-BF84-1C273A2FF1EF}"/>
          </ac:inkMkLst>
        </pc:inkChg>
        <pc:inkChg chg="add del topLvl">
          <ac:chgData name="Wilne, Robert" userId="863fd487-5ae7-46a6-8c4e-0a9cc652a1c0" providerId="ADAL" clId="{D4479540-3C79-904F-991B-2923FDC23AF8}" dt="2021-06-24T13:29:30.600" v="195"/>
          <ac:inkMkLst>
            <pc:docMk/>
            <pc:sldMk cId="738246092" sldId="1883"/>
            <ac:inkMk id="24648" creationId="{3F4AED41-2763-6F4E-9143-2F2DD01CDCBB}"/>
          </ac:inkMkLst>
        </pc:inkChg>
        <pc:inkChg chg="add del topLvl">
          <ac:chgData name="Wilne, Robert" userId="863fd487-5ae7-46a6-8c4e-0a9cc652a1c0" providerId="ADAL" clId="{D4479540-3C79-904F-991B-2923FDC23AF8}" dt="2021-06-24T13:29:29.820" v="192"/>
          <ac:inkMkLst>
            <pc:docMk/>
            <pc:sldMk cId="738246092" sldId="1883"/>
            <ac:inkMk id="24649" creationId="{F53C9358-B287-DB4E-8717-CE39B48E2E44}"/>
          </ac:inkMkLst>
        </pc:inkChg>
        <pc:inkChg chg="add del">
          <ac:chgData name="Wilne, Robert" userId="863fd487-5ae7-46a6-8c4e-0a9cc652a1c0" providerId="ADAL" clId="{D4479540-3C79-904F-991B-2923FDC23AF8}" dt="2021-06-24T13:29:25.021" v="184"/>
          <ac:inkMkLst>
            <pc:docMk/>
            <pc:sldMk cId="738246092" sldId="1883"/>
            <ac:inkMk id="24650" creationId="{3E104FC6-29FF-644F-B4F3-F384DCBA36E4}"/>
          </ac:inkMkLst>
        </pc:inkChg>
        <pc:inkChg chg="add del">
          <ac:chgData name="Wilne, Robert" userId="863fd487-5ae7-46a6-8c4e-0a9cc652a1c0" providerId="ADAL" clId="{D4479540-3C79-904F-991B-2923FDC23AF8}" dt="2021-06-24T13:29:26.149" v="187"/>
          <ac:inkMkLst>
            <pc:docMk/>
            <pc:sldMk cId="738246092" sldId="1883"/>
            <ac:inkMk id="24652" creationId="{C6C3BEBF-3852-7142-A7D3-5F0368177F5C}"/>
          </ac:inkMkLst>
        </pc:inkChg>
        <pc:inkChg chg="add del">
          <ac:chgData name="Wilne, Robert" userId="863fd487-5ae7-46a6-8c4e-0a9cc652a1c0" providerId="ADAL" clId="{D4479540-3C79-904F-991B-2923FDC23AF8}" dt="2021-06-24T13:29:26.144" v="186"/>
          <ac:inkMkLst>
            <pc:docMk/>
            <pc:sldMk cId="738246092" sldId="1883"/>
            <ac:inkMk id="24653" creationId="{4770BAD6-72FC-B943-9F7A-0DDD7BCD8511}"/>
          </ac:inkMkLst>
        </pc:inkChg>
        <pc:inkChg chg="add del topLvl">
          <ac:chgData name="Wilne, Robert" userId="863fd487-5ae7-46a6-8c4e-0a9cc652a1c0" providerId="ADAL" clId="{D4479540-3C79-904F-991B-2923FDC23AF8}" dt="2021-06-24T13:29:31.017" v="196"/>
          <ac:inkMkLst>
            <pc:docMk/>
            <pc:sldMk cId="738246092" sldId="1883"/>
            <ac:inkMk id="24654" creationId="{530B5C01-F2B4-0B43-A98A-A672747ABA9C}"/>
          </ac:inkMkLst>
        </pc:inkChg>
        <pc:inkChg chg="add del topLvl">
          <ac:chgData name="Wilne, Robert" userId="863fd487-5ae7-46a6-8c4e-0a9cc652a1c0" providerId="ADAL" clId="{D4479540-3C79-904F-991B-2923FDC23AF8}" dt="2021-06-24T13:29:26.633" v="189"/>
          <ac:inkMkLst>
            <pc:docMk/>
            <pc:sldMk cId="738246092" sldId="1883"/>
            <ac:inkMk id="24655" creationId="{6662044F-04E9-CF4E-99D8-594AA01F9824}"/>
          </ac:inkMkLst>
        </pc:inkChg>
        <pc:inkChg chg="add del">
          <ac:chgData name="Wilne, Robert" userId="863fd487-5ae7-46a6-8c4e-0a9cc652a1c0" providerId="ADAL" clId="{D4479540-3C79-904F-991B-2923FDC23AF8}" dt="2021-06-24T13:29:26.627" v="188"/>
          <ac:inkMkLst>
            <pc:docMk/>
            <pc:sldMk cId="738246092" sldId="1883"/>
            <ac:inkMk id="24656" creationId="{5CD3D804-482A-D343-AC4A-F554F774EAD6}"/>
          </ac:inkMkLst>
        </pc:inkChg>
        <pc:inkChg chg="add del topLvl">
          <ac:chgData name="Wilne, Robert" userId="863fd487-5ae7-46a6-8c4e-0a9cc652a1c0" providerId="ADAL" clId="{D4479540-3C79-904F-991B-2923FDC23AF8}" dt="2021-06-24T13:29:25.509" v="185"/>
          <ac:inkMkLst>
            <pc:docMk/>
            <pc:sldMk cId="738246092" sldId="1883"/>
            <ac:inkMk id="24657" creationId="{F03819DE-3D0F-814D-A56B-DE09591AC14C}"/>
          </ac:inkMkLst>
        </pc:inkChg>
        <pc:inkChg chg="add del topLvl">
          <ac:chgData name="Wilne, Robert" userId="863fd487-5ae7-46a6-8c4e-0a9cc652a1c0" providerId="ADAL" clId="{D4479540-3C79-904F-991B-2923FDC23AF8}" dt="2021-06-24T13:29:31.463" v="197"/>
          <ac:inkMkLst>
            <pc:docMk/>
            <pc:sldMk cId="738246092" sldId="1883"/>
            <ac:inkMk id="24658" creationId="{132D4A23-D8E6-0841-8D6D-9B67FB4B339D}"/>
          </ac:inkMkLst>
        </pc:inkChg>
        <pc:inkChg chg="add del topLvl">
          <ac:chgData name="Wilne, Robert" userId="863fd487-5ae7-46a6-8c4e-0a9cc652a1c0" providerId="ADAL" clId="{D4479540-3C79-904F-991B-2923FDC23AF8}" dt="2021-06-24T13:29:30.594" v="194"/>
          <ac:inkMkLst>
            <pc:docMk/>
            <pc:sldMk cId="738246092" sldId="1883"/>
            <ac:inkMk id="24661" creationId="{0A1D1E72-16A8-0C4C-AF7E-14B6F51C67D3}"/>
          </ac:inkMkLst>
        </pc:inkChg>
        <pc:inkChg chg="add">
          <ac:chgData name="Wilne, Robert" userId="863fd487-5ae7-46a6-8c4e-0a9cc652a1c0" providerId="ADAL" clId="{D4479540-3C79-904F-991B-2923FDC23AF8}" dt="2021-06-24T13:29:33.557" v="198"/>
          <ac:inkMkLst>
            <pc:docMk/>
            <pc:sldMk cId="738246092" sldId="1883"/>
            <ac:inkMk id="24663" creationId="{F028187A-38A4-A44B-B6F5-9B276615873D}"/>
          </ac:inkMkLst>
        </pc:inkChg>
        <pc:inkChg chg="add">
          <ac:chgData name="Wilne, Robert" userId="863fd487-5ae7-46a6-8c4e-0a9cc652a1c0" providerId="ADAL" clId="{D4479540-3C79-904F-991B-2923FDC23AF8}" dt="2021-06-24T13:29:33.783" v="199"/>
          <ac:inkMkLst>
            <pc:docMk/>
            <pc:sldMk cId="738246092" sldId="1883"/>
            <ac:inkMk id="24664" creationId="{8B270A0E-5BE1-264A-9A8E-32C3E2CE92F7}"/>
          </ac:inkMkLst>
        </pc:inkChg>
        <pc:inkChg chg="add">
          <ac:chgData name="Wilne, Robert" userId="863fd487-5ae7-46a6-8c4e-0a9cc652a1c0" providerId="ADAL" clId="{D4479540-3C79-904F-991B-2923FDC23AF8}" dt="2021-06-24T13:29:34.350" v="200"/>
          <ac:inkMkLst>
            <pc:docMk/>
            <pc:sldMk cId="738246092" sldId="1883"/>
            <ac:inkMk id="24665" creationId="{355A7781-3D13-B340-9241-C85DC2E01B04}"/>
          </ac:inkMkLst>
        </pc:inkChg>
        <pc:inkChg chg="add">
          <ac:chgData name="Wilne, Robert" userId="863fd487-5ae7-46a6-8c4e-0a9cc652a1c0" providerId="ADAL" clId="{D4479540-3C79-904F-991B-2923FDC23AF8}" dt="2021-06-24T13:29:34.693" v="201"/>
          <ac:inkMkLst>
            <pc:docMk/>
            <pc:sldMk cId="738246092" sldId="1883"/>
            <ac:inkMk id="24666" creationId="{B82205B7-6DB4-5943-A11A-E0446BA462B6}"/>
          </ac:inkMkLst>
        </pc:inkChg>
        <pc:inkChg chg="add">
          <ac:chgData name="Wilne, Robert" userId="863fd487-5ae7-46a6-8c4e-0a9cc652a1c0" providerId="ADAL" clId="{D4479540-3C79-904F-991B-2923FDC23AF8}" dt="2021-06-24T13:29:35.353" v="202"/>
          <ac:inkMkLst>
            <pc:docMk/>
            <pc:sldMk cId="738246092" sldId="1883"/>
            <ac:inkMk id="24667" creationId="{F2F10FFE-0F10-F346-B894-FC6F01C31BAE}"/>
          </ac:inkMkLst>
        </pc:inkChg>
        <pc:inkChg chg="add">
          <ac:chgData name="Wilne, Robert" userId="863fd487-5ae7-46a6-8c4e-0a9cc652a1c0" providerId="ADAL" clId="{D4479540-3C79-904F-991B-2923FDC23AF8}" dt="2021-06-24T13:29:35.569" v="203"/>
          <ac:inkMkLst>
            <pc:docMk/>
            <pc:sldMk cId="738246092" sldId="1883"/>
            <ac:inkMk id="24668" creationId="{321F7D63-EC8F-DF4F-AB21-3A0A237E70AB}"/>
          </ac:inkMkLst>
        </pc:inkChg>
        <pc:inkChg chg="add">
          <ac:chgData name="Wilne, Robert" userId="863fd487-5ae7-46a6-8c4e-0a9cc652a1c0" providerId="ADAL" clId="{D4479540-3C79-904F-991B-2923FDC23AF8}" dt="2021-06-24T13:29:35.811" v="204"/>
          <ac:inkMkLst>
            <pc:docMk/>
            <pc:sldMk cId="738246092" sldId="1883"/>
            <ac:inkMk id="24669" creationId="{EA6E2E25-63D1-274C-9957-7175F9EA56D7}"/>
          </ac:inkMkLst>
        </pc:inkChg>
        <pc:inkChg chg="add">
          <ac:chgData name="Wilne, Robert" userId="863fd487-5ae7-46a6-8c4e-0a9cc652a1c0" providerId="ADAL" clId="{D4479540-3C79-904F-991B-2923FDC23AF8}" dt="2021-06-24T13:29:36.064" v="205"/>
          <ac:inkMkLst>
            <pc:docMk/>
            <pc:sldMk cId="738246092" sldId="1883"/>
            <ac:inkMk id="24670" creationId="{0B0C202A-2B9D-744F-A2CB-CA28C15F67DA}"/>
          </ac:inkMkLst>
        </pc:inkChg>
        <pc:inkChg chg="add">
          <ac:chgData name="Wilne, Robert" userId="863fd487-5ae7-46a6-8c4e-0a9cc652a1c0" providerId="ADAL" clId="{D4479540-3C79-904F-991B-2923FDC23AF8}" dt="2021-06-24T13:29:36.844" v="206"/>
          <ac:inkMkLst>
            <pc:docMk/>
            <pc:sldMk cId="738246092" sldId="1883"/>
            <ac:inkMk id="24671" creationId="{189F2939-8C10-F242-BA82-834BD179FC19}"/>
          </ac:inkMkLst>
        </pc:inkChg>
        <pc:inkChg chg="add">
          <ac:chgData name="Wilne, Robert" userId="863fd487-5ae7-46a6-8c4e-0a9cc652a1c0" providerId="ADAL" clId="{D4479540-3C79-904F-991B-2923FDC23AF8}" dt="2021-06-24T13:29:37.169" v="207"/>
          <ac:inkMkLst>
            <pc:docMk/>
            <pc:sldMk cId="738246092" sldId="1883"/>
            <ac:inkMk id="24672" creationId="{179D114F-D114-4944-81AF-B6AF00356582}"/>
          </ac:inkMkLst>
        </pc:inkChg>
        <pc:inkChg chg="add">
          <ac:chgData name="Wilne, Robert" userId="863fd487-5ae7-46a6-8c4e-0a9cc652a1c0" providerId="ADAL" clId="{D4479540-3C79-904F-991B-2923FDC23AF8}" dt="2021-06-24T13:29:37.379" v="208"/>
          <ac:inkMkLst>
            <pc:docMk/>
            <pc:sldMk cId="738246092" sldId="1883"/>
            <ac:inkMk id="24673" creationId="{E88216CE-67EE-D84F-951F-B7AF71151777}"/>
          </ac:inkMkLst>
        </pc:inkChg>
        <pc:inkChg chg="add">
          <ac:chgData name="Wilne, Robert" userId="863fd487-5ae7-46a6-8c4e-0a9cc652a1c0" providerId="ADAL" clId="{D4479540-3C79-904F-991B-2923FDC23AF8}" dt="2021-06-24T13:29:37.564" v="209"/>
          <ac:inkMkLst>
            <pc:docMk/>
            <pc:sldMk cId="738246092" sldId="1883"/>
            <ac:inkMk id="24674" creationId="{57A45E0F-CF36-9C40-A057-8E593DAE82F6}"/>
          </ac:inkMkLst>
        </pc:inkChg>
        <pc:inkChg chg="add">
          <ac:chgData name="Wilne, Robert" userId="863fd487-5ae7-46a6-8c4e-0a9cc652a1c0" providerId="ADAL" clId="{D4479540-3C79-904F-991B-2923FDC23AF8}" dt="2021-06-24T13:29:40.403" v="211"/>
          <ac:inkMkLst>
            <pc:docMk/>
            <pc:sldMk cId="738246092" sldId="1883"/>
            <ac:inkMk id="24677" creationId="{19E9F88D-AFC9-2A4F-A33E-B58F2A132AF0}"/>
          </ac:inkMkLst>
        </pc:inkChg>
        <pc:inkChg chg="add">
          <ac:chgData name="Wilne, Robert" userId="863fd487-5ae7-46a6-8c4e-0a9cc652a1c0" providerId="ADAL" clId="{D4479540-3C79-904F-991B-2923FDC23AF8}" dt="2021-06-24T13:29:40.668" v="212"/>
          <ac:inkMkLst>
            <pc:docMk/>
            <pc:sldMk cId="738246092" sldId="1883"/>
            <ac:inkMk id="24678" creationId="{90AEACE1-7B1F-D84B-AE96-23BCBFB92C47}"/>
          </ac:inkMkLst>
        </pc:inkChg>
      </pc:sldChg>
      <pc:sldChg chg="addSp delSp">
        <pc:chgData name="Wilne, Robert" userId="863fd487-5ae7-46a6-8c4e-0a9cc652a1c0" providerId="ADAL" clId="{D4479540-3C79-904F-991B-2923FDC23AF8}" dt="2021-06-24T14:32:18.053" v="2568"/>
        <pc:sldMkLst>
          <pc:docMk/>
          <pc:sldMk cId="2159732909" sldId="2096"/>
        </pc:sldMkLst>
        <pc:grpChg chg="add">
          <ac:chgData name="Wilne, Robert" userId="863fd487-5ae7-46a6-8c4e-0a9cc652a1c0" providerId="ADAL" clId="{D4479540-3C79-904F-991B-2923FDC23AF8}" dt="2021-06-24T14:31:01.142" v="2486"/>
          <ac:grpSpMkLst>
            <pc:docMk/>
            <pc:sldMk cId="2159732909" sldId="2096"/>
            <ac:grpSpMk id="5" creationId="{E53DB047-7DFE-A14D-A904-CA24701029F8}"/>
          </ac:grpSpMkLst>
        </pc:grpChg>
        <pc:grpChg chg="add">
          <ac:chgData name="Wilne, Robert" userId="863fd487-5ae7-46a6-8c4e-0a9cc652a1c0" providerId="ADAL" clId="{D4479540-3C79-904F-991B-2923FDC23AF8}" dt="2021-06-24T14:31:03.547" v="2492"/>
          <ac:grpSpMkLst>
            <pc:docMk/>
            <pc:sldMk cId="2159732909" sldId="2096"/>
            <ac:grpSpMk id="12" creationId="{BF435101-5331-0548-B777-1AA7905A7417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0" creationId="{8FDCAFBA-E20B-5742-8A07-2A4C5864F43B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1" creationId="{67C2A1A6-FCF1-9A4C-98DC-5BC3437F4D6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6" creationId="{B09F0E6D-CDC7-5C4C-8146-3534F56AA06A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7" creationId="{9295EE57-FCDD-9A49-A4C9-8719B241A05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8" creationId="{96A586DC-48DC-5745-90D5-137D08020CFC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9" creationId="{339C2F17-CD12-EF49-AEE3-FDAE8AEAC3D9}"/>
          </ac:grpSpMkLst>
        </pc:grpChg>
        <pc:grpChg chg="add">
          <ac:chgData name="Wilne, Robert" userId="863fd487-5ae7-46a6-8c4e-0a9cc652a1c0" providerId="ADAL" clId="{D4479540-3C79-904F-991B-2923FDC23AF8}" dt="2021-06-24T14:31:32.365" v="2520"/>
          <ac:grpSpMkLst>
            <pc:docMk/>
            <pc:sldMk cId="2159732909" sldId="2096"/>
            <ac:grpSpMk id="44" creationId="{053E00E2-DFD5-8641-920B-3C6698922D47}"/>
          </ac:grpSpMkLst>
        </pc:grpChg>
        <pc:grpChg chg="add">
          <ac:chgData name="Wilne, Robert" userId="863fd487-5ae7-46a6-8c4e-0a9cc652a1c0" providerId="ADAL" clId="{D4479540-3C79-904F-991B-2923FDC23AF8}" dt="2021-06-24T14:31:34.929" v="2528"/>
          <ac:grpSpMkLst>
            <pc:docMk/>
            <pc:sldMk cId="2159732909" sldId="2096"/>
            <ac:grpSpMk id="52" creationId="{80549845-1DA1-1044-8603-BFD65EDCC729}"/>
          </ac:grpSpMkLst>
        </pc:grpChg>
        <pc:grpChg chg="add del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80" creationId="{0E2C0A3E-7E41-7D45-A87E-7DB1B03FCDA6}"/>
          </ac:grpSpMkLst>
        </pc:grpChg>
        <pc:grpChg chg="add">
          <ac:chgData name="Wilne, Robert" userId="863fd487-5ae7-46a6-8c4e-0a9cc652a1c0" providerId="ADAL" clId="{D4479540-3C79-904F-991B-2923FDC23AF8}" dt="2021-06-24T14:31:47.127" v="2543"/>
          <ac:grpSpMkLst>
            <pc:docMk/>
            <pc:sldMk cId="2159732909" sldId="2096"/>
            <ac:grpSpMk id="24581" creationId="{31707B43-D152-8A46-9FDC-1B78F03D68AE}"/>
          </ac:grpSpMkLst>
        </pc:grpChg>
        <pc:grpChg chg="add">
          <ac:chgData name="Wilne, Robert" userId="863fd487-5ae7-46a6-8c4e-0a9cc652a1c0" providerId="ADAL" clId="{D4479540-3C79-904F-991B-2923FDC23AF8}" dt="2021-06-24T14:31:51.796" v="2551"/>
          <ac:grpSpMkLst>
            <pc:docMk/>
            <pc:sldMk cId="2159732909" sldId="2096"/>
            <ac:grpSpMk id="24589" creationId="{F658FE19-B025-6B4D-B475-52CA75F38E71}"/>
          </ac:grpSpMkLst>
        </pc:grpChg>
        <pc:grpChg chg="add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91" creationId="{EBF4886A-76B1-BA47-BF9D-983E9D1A0DD8}"/>
          </ac:grpSpMkLst>
        </pc:grpChg>
        <pc:grpChg chg="add">
          <ac:chgData name="Wilne, Robert" userId="863fd487-5ae7-46a6-8c4e-0a9cc652a1c0" providerId="ADAL" clId="{D4479540-3C79-904F-991B-2923FDC23AF8}" dt="2021-06-24T14:31:59.801" v="2563"/>
          <ac:grpSpMkLst>
            <pc:docMk/>
            <pc:sldMk cId="2159732909" sldId="2096"/>
            <ac:grpSpMk id="24600" creationId="{85488CCA-F247-1341-ACC6-F0162040E492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5" creationId="{FAA18670-607A-F64B-B55D-6C51C721E7CD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6" creationId="{3CC9B79A-5F95-F34D-8DD8-1F8677E0549C}"/>
          </ac:grpSpMkLst>
        </pc:grpChg>
        <pc:inkChg chg="add">
          <ac:chgData name="Wilne, Robert" userId="863fd487-5ae7-46a6-8c4e-0a9cc652a1c0" providerId="ADAL" clId="{D4479540-3C79-904F-991B-2923FDC23AF8}" dt="2021-06-24T14:31:00.052" v="2483"/>
          <ac:inkMkLst>
            <pc:docMk/>
            <pc:sldMk cId="2159732909" sldId="2096"/>
            <ac:inkMk id="2" creationId="{88954F01-7F4B-9143-9672-133F1F63ED19}"/>
          </ac:inkMkLst>
        </pc:inkChg>
        <pc:inkChg chg="add">
          <ac:chgData name="Wilne, Robert" userId="863fd487-5ae7-46a6-8c4e-0a9cc652a1c0" providerId="ADAL" clId="{D4479540-3C79-904F-991B-2923FDC23AF8}" dt="2021-06-24T14:31:00.308" v="2484"/>
          <ac:inkMkLst>
            <pc:docMk/>
            <pc:sldMk cId="2159732909" sldId="2096"/>
            <ac:inkMk id="3" creationId="{7BFF19BA-CA75-C549-BDA2-B50867294326}"/>
          </ac:inkMkLst>
        </pc:inkChg>
        <pc:inkChg chg="add">
          <ac:chgData name="Wilne, Robert" userId="863fd487-5ae7-46a6-8c4e-0a9cc652a1c0" providerId="ADAL" clId="{D4479540-3C79-904F-991B-2923FDC23AF8}" dt="2021-06-24T14:31:00.498" v="2485"/>
          <ac:inkMkLst>
            <pc:docMk/>
            <pc:sldMk cId="2159732909" sldId="2096"/>
            <ac:inkMk id="4" creationId="{CEA78551-4BC0-094E-9BC3-D93FFDBA28C8}"/>
          </ac:inkMkLst>
        </pc:inkChg>
        <pc:inkChg chg="add">
          <ac:chgData name="Wilne, Robert" userId="863fd487-5ae7-46a6-8c4e-0a9cc652a1c0" providerId="ADAL" clId="{D4479540-3C79-904F-991B-2923FDC23AF8}" dt="2021-06-24T14:31:01.817" v="2487"/>
          <ac:inkMkLst>
            <pc:docMk/>
            <pc:sldMk cId="2159732909" sldId="2096"/>
            <ac:inkMk id="6" creationId="{EAB75EB2-61AC-F844-975B-C08BA9765D0E}"/>
          </ac:inkMkLst>
        </pc:inkChg>
        <pc:inkChg chg="add">
          <ac:chgData name="Wilne, Robert" userId="863fd487-5ae7-46a6-8c4e-0a9cc652a1c0" providerId="ADAL" clId="{D4479540-3C79-904F-991B-2923FDC23AF8}" dt="2021-06-24T14:31:02.102" v="2488"/>
          <ac:inkMkLst>
            <pc:docMk/>
            <pc:sldMk cId="2159732909" sldId="2096"/>
            <ac:inkMk id="7" creationId="{20E118F8-28CE-E54A-8CC2-01E1E41D6970}"/>
          </ac:inkMkLst>
        </pc:inkChg>
        <pc:inkChg chg="add">
          <ac:chgData name="Wilne, Robert" userId="863fd487-5ae7-46a6-8c4e-0a9cc652a1c0" providerId="ADAL" clId="{D4479540-3C79-904F-991B-2923FDC23AF8}" dt="2021-06-24T14:31:02.309" v="2489"/>
          <ac:inkMkLst>
            <pc:docMk/>
            <pc:sldMk cId="2159732909" sldId="2096"/>
            <ac:inkMk id="9" creationId="{91A080C1-888A-C54E-A9FC-95329C6AECA9}"/>
          </ac:inkMkLst>
        </pc:inkChg>
        <pc:inkChg chg="add">
          <ac:chgData name="Wilne, Robert" userId="863fd487-5ae7-46a6-8c4e-0a9cc652a1c0" providerId="ADAL" clId="{D4479540-3C79-904F-991B-2923FDC23AF8}" dt="2021-06-24T14:31:02.599" v="2490"/>
          <ac:inkMkLst>
            <pc:docMk/>
            <pc:sldMk cId="2159732909" sldId="2096"/>
            <ac:inkMk id="10" creationId="{CA1A499D-9728-5540-B3C5-4BC217496BB0}"/>
          </ac:inkMkLst>
        </pc:inkChg>
        <pc:inkChg chg="add">
          <ac:chgData name="Wilne, Robert" userId="863fd487-5ae7-46a6-8c4e-0a9cc652a1c0" providerId="ADAL" clId="{D4479540-3C79-904F-991B-2923FDC23AF8}" dt="2021-06-24T14:31:03.005" v="2491"/>
          <ac:inkMkLst>
            <pc:docMk/>
            <pc:sldMk cId="2159732909" sldId="2096"/>
            <ac:inkMk id="11" creationId="{6683D019-9F87-044A-8BBA-4B87ACBF5C01}"/>
          </ac:inkMkLst>
        </pc:inkChg>
        <pc:inkChg chg="add">
          <ac:chgData name="Wilne, Robert" userId="863fd487-5ae7-46a6-8c4e-0a9cc652a1c0" providerId="ADAL" clId="{D4479540-3C79-904F-991B-2923FDC23AF8}" dt="2021-06-24T14:31:03.884" v="2493"/>
          <ac:inkMkLst>
            <pc:docMk/>
            <pc:sldMk cId="2159732909" sldId="2096"/>
            <ac:inkMk id="13" creationId="{042F4F51-B9DF-4F43-9E3A-886708186A29}"/>
          </ac:inkMkLst>
        </pc:inkChg>
        <pc:inkChg chg="add">
          <ac:chgData name="Wilne, Robert" userId="863fd487-5ae7-46a6-8c4e-0a9cc652a1c0" providerId="ADAL" clId="{D4479540-3C79-904F-991B-2923FDC23AF8}" dt="2021-06-24T14:31:04.144" v="2494"/>
          <ac:inkMkLst>
            <pc:docMk/>
            <pc:sldMk cId="2159732909" sldId="2096"/>
            <ac:inkMk id="14" creationId="{4F51B2EF-B028-8246-B6C2-3434D88B1299}"/>
          </ac:inkMkLst>
        </pc:inkChg>
        <pc:inkChg chg="add">
          <ac:chgData name="Wilne, Robert" userId="863fd487-5ae7-46a6-8c4e-0a9cc652a1c0" providerId="ADAL" clId="{D4479540-3C79-904F-991B-2923FDC23AF8}" dt="2021-06-24T14:31:04.323" v="2495"/>
          <ac:inkMkLst>
            <pc:docMk/>
            <pc:sldMk cId="2159732909" sldId="2096"/>
            <ac:inkMk id="15" creationId="{5784DB50-1549-1141-BF1E-66CFF1DA6BC0}"/>
          </ac:inkMkLst>
        </pc:inkChg>
        <pc:inkChg chg="add">
          <ac:chgData name="Wilne, Robert" userId="863fd487-5ae7-46a6-8c4e-0a9cc652a1c0" providerId="ADAL" clId="{D4479540-3C79-904F-991B-2923FDC23AF8}" dt="2021-06-24T14:31:04.976" v="2496"/>
          <ac:inkMkLst>
            <pc:docMk/>
            <pc:sldMk cId="2159732909" sldId="2096"/>
            <ac:inkMk id="16" creationId="{3CB42E7B-63A7-B34C-9803-0A3A8D965EE8}"/>
          </ac:inkMkLst>
        </pc:inkChg>
        <pc:inkChg chg="add">
          <ac:chgData name="Wilne, Robert" userId="863fd487-5ae7-46a6-8c4e-0a9cc652a1c0" providerId="ADAL" clId="{D4479540-3C79-904F-991B-2923FDC23AF8}" dt="2021-06-24T14:31:05.226" v="2497"/>
          <ac:inkMkLst>
            <pc:docMk/>
            <pc:sldMk cId="2159732909" sldId="2096"/>
            <ac:inkMk id="17" creationId="{1F3FF3C2-3999-E645-8AFF-CC25F6AD16E2}"/>
          </ac:inkMkLst>
        </pc:inkChg>
        <pc:inkChg chg="add">
          <ac:chgData name="Wilne, Robert" userId="863fd487-5ae7-46a6-8c4e-0a9cc652a1c0" providerId="ADAL" clId="{D4479540-3C79-904F-991B-2923FDC23AF8}" dt="2021-06-24T14:31:05.434" v="2498"/>
          <ac:inkMkLst>
            <pc:docMk/>
            <pc:sldMk cId="2159732909" sldId="2096"/>
            <ac:inkMk id="18" creationId="{D27FC2E6-233E-864E-8B0F-CBAB742AD162}"/>
          </ac:inkMkLst>
        </pc:inkChg>
        <pc:inkChg chg="add">
          <ac:chgData name="Wilne, Robert" userId="863fd487-5ae7-46a6-8c4e-0a9cc652a1c0" providerId="ADAL" clId="{D4479540-3C79-904F-991B-2923FDC23AF8}" dt="2021-06-24T14:31:05.669" v="2499"/>
          <ac:inkMkLst>
            <pc:docMk/>
            <pc:sldMk cId="2159732909" sldId="2096"/>
            <ac:inkMk id="19" creationId="{26E5B7D3-62B1-4A46-AF01-712B386F12CD}"/>
          </ac:inkMkLst>
        </pc:inkChg>
        <pc:inkChg chg="add">
          <ac:chgData name="Wilne, Robert" userId="863fd487-5ae7-46a6-8c4e-0a9cc652a1c0" providerId="ADAL" clId="{D4479540-3C79-904F-991B-2923FDC23AF8}" dt="2021-06-24T14:31:15.466" v="2501"/>
          <ac:inkMkLst>
            <pc:docMk/>
            <pc:sldMk cId="2159732909" sldId="2096"/>
            <ac:inkMk id="22" creationId="{0F65254A-74A1-5544-986C-F8295407E498}"/>
          </ac:inkMkLst>
        </pc:inkChg>
        <pc:inkChg chg="add">
          <ac:chgData name="Wilne, Robert" userId="863fd487-5ae7-46a6-8c4e-0a9cc652a1c0" providerId="ADAL" clId="{D4479540-3C79-904F-991B-2923FDC23AF8}" dt="2021-06-24T14:31:15.746" v="2502"/>
          <ac:inkMkLst>
            <pc:docMk/>
            <pc:sldMk cId="2159732909" sldId="2096"/>
            <ac:inkMk id="23" creationId="{379487C9-5E8A-0342-AE40-8A4F440E604E}"/>
          </ac:inkMkLst>
        </pc:inkChg>
        <pc:inkChg chg="add">
          <ac:chgData name="Wilne, Robert" userId="863fd487-5ae7-46a6-8c4e-0a9cc652a1c0" providerId="ADAL" clId="{D4479540-3C79-904F-991B-2923FDC23AF8}" dt="2021-06-24T14:31:15.978" v="2503"/>
          <ac:inkMkLst>
            <pc:docMk/>
            <pc:sldMk cId="2159732909" sldId="2096"/>
            <ac:inkMk id="24" creationId="{26A62E15-90CF-B14C-A775-E15A5C720E1F}"/>
          </ac:inkMkLst>
        </pc:inkChg>
        <pc:inkChg chg="add">
          <ac:chgData name="Wilne, Robert" userId="863fd487-5ae7-46a6-8c4e-0a9cc652a1c0" providerId="ADAL" clId="{D4479540-3C79-904F-991B-2923FDC23AF8}" dt="2021-06-24T14:31:16.261" v="2504"/>
          <ac:inkMkLst>
            <pc:docMk/>
            <pc:sldMk cId="2159732909" sldId="2096"/>
            <ac:inkMk id="25" creationId="{136E46D3-4822-2E43-A59B-7FCF14311E64}"/>
          </ac:inkMkLst>
        </pc:inkChg>
        <pc:inkChg chg="add">
          <ac:chgData name="Wilne, Robert" userId="863fd487-5ae7-46a6-8c4e-0a9cc652a1c0" providerId="ADAL" clId="{D4479540-3C79-904F-991B-2923FDC23AF8}" dt="2021-06-24T14:31:17.143" v="2505"/>
          <ac:inkMkLst>
            <pc:docMk/>
            <pc:sldMk cId="2159732909" sldId="2096"/>
            <ac:inkMk id="26" creationId="{BA08647A-BC5C-834B-B185-E4E755EFD871}"/>
          </ac:inkMkLst>
        </pc:inkChg>
        <pc:inkChg chg="add">
          <ac:chgData name="Wilne, Robert" userId="863fd487-5ae7-46a6-8c4e-0a9cc652a1c0" providerId="ADAL" clId="{D4479540-3C79-904F-991B-2923FDC23AF8}" dt="2021-06-24T14:31:17.366" v="2506"/>
          <ac:inkMkLst>
            <pc:docMk/>
            <pc:sldMk cId="2159732909" sldId="2096"/>
            <ac:inkMk id="27" creationId="{597F18F6-9C65-5243-A3C8-42DC0B77A4DF}"/>
          </ac:inkMkLst>
        </pc:inkChg>
        <pc:inkChg chg="add">
          <ac:chgData name="Wilne, Robert" userId="863fd487-5ae7-46a6-8c4e-0a9cc652a1c0" providerId="ADAL" clId="{D4479540-3C79-904F-991B-2923FDC23AF8}" dt="2021-06-24T14:31:17.777" v="2507"/>
          <ac:inkMkLst>
            <pc:docMk/>
            <pc:sldMk cId="2159732909" sldId="2096"/>
            <ac:inkMk id="28" creationId="{D9D0512B-E62B-9848-B8E3-1E74D52F4F4B}"/>
          </ac:inkMkLst>
        </pc:inkChg>
        <pc:inkChg chg="add">
          <ac:chgData name="Wilne, Robert" userId="863fd487-5ae7-46a6-8c4e-0a9cc652a1c0" providerId="ADAL" clId="{D4479540-3C79-904F-991B-2923FDC23AF8}" dt="2021-06-24T14:31:18.142" v="2508"/>
          <ac:inkMkLst>
            <pc:docMk/>
            <pc:sldMk cId="2159732909" sldId="2096"/>
            <ac:inkMk id="29" creationId="{64E0F285-3EA5-D540-9B3D-53A8A7EA7C5C}"/>
          </ac:inkMkLst>
        </pc:inkChg>
        <pc:inkChg chg="add">
          <ac:chgData name="Wilne, Robert" userId="863fd487-5ae7-46a6-8c4e-0a9cc652a1c0" providerId="ADAL" clId="{D4479540-3C79-904F-991B-2923FDC23AF8}" dt="2021-06-24T14:31:19.002" v="2509"/>
          <ac:inkMkLst>
            <pc:docMk/>
            <pc:sldMk cId="2159732909" sldId="2096"/>
            <ac:inkMk id="30" creationId="{7F1B0D08-06AC-744F-9D2E-94579FD29535}"/>
          </ac:inkMkLst>
        </pc:inkChg>
        <pc:inkChg chg="add">
          <ac:chgData name="Wilne, Robert" userId="863fd487-5ae7-46a6-8c4e-0a9cc652a1c0" providerId="ADAL" clId="{D4479540-3C79-904F-991B-2923FDC23AF8}" dt="2021-06-24T14:31:19.336" v="2510"/>
          <ac:inkMkLst>
            <pc:docMk/>
            <pc:sldMk cId="2159732909" sldId="2096"/>
            <ac:inkMk id="31" creationId="{2FA570AA-6132-6346-BADD-12DF060483D7}"/>
          </ac:inkMkLst>
        </pc:inkChg>
        <pc:inkChg chg="add">
          <ac:chgData name="Wilne, Robert" userId="863fd487-5ae7-46a6-8c4e-0a9cc652a1c0" providerId="ADAL" clId="{D4479540-3C79-904F-991B-2923FDC23AF8}" dt="2021-06-24T14:31:19.626" v="2511"/>
          <ac:inkMkLst>
            <pc:docMk/>
            <pc:sldMk cId="2159732909" sldId="2096"/>
            <ac:inkMk id="32" creationId="{E53EF78B-4F0A-6641-A531-148B94788687}"/>
          </ac:inkMkLst>
        </pc:inkChg>
        <pc:inkChg chg="add">
          <ac:chgData name="Wilne, Robert" userId="863fd487-5ae7-46a6-8c4e-0a9cc652a1c0" providerId="ADAL" clId="{D4479540-3C79-904F-991B-2923FDC23AF8}" dt="2021-06-24T14:31:19.895" v="2512"/>
          <ac:inkMkLst>
            <pc:docMk/>
            <pc:sldMk cId="2159732909" sldId="2096"/>
            <ac:inkMk id="33" creationId="{D9745C2E-2A15-FA48-9310-0BC33BE43528}"/>
          </ac:inkMkLst>
        </pc:inkChg>
        <pc:inkChg chg="add">
          <ac:chgData name="Wilne, Robert" userId="863fd487-5ae7-46a6-8c4e-0a9cc652a1c0" providerId="ADAL" clId="{D4479540-3C79-904F-991B-2923FDC23AF8}" dt="2021-06-24T14:31:20.170" v="2513"/>
          <ac:inkMkLst>
            <pc:docMk/>
            <pc:sldMk cId="2159732909" sldId="2096"/>
            <ac:inkMk id="34" creationId="{D2CD7EC7-D5C0-C14E-BBC1-F63A693FB361}"/>
          </ac:inkMkLst>
        </pc:inkChg>
        <pc:inkChg chg="add">
          <ac:chgData name="Wilne, Robert" userId="863fd487-5ae7-46a6-8c4e-0a9cc652a1c0" providerId="ADAL" clId="{D4479540-3C79-904F-991B-2923FDC23AF8}" dt="2021-06-24T14:31:20.347" v="2514"/>
          <ac:inkMkLst>
            <pc:docMk/>
            <pc:sldMk cId="2159732909" sldId="2096"/>
            <ac:inkMk id="35" creationId="{37CCC044-D5AA-7849-AFA9-55E1F7F04147}"/>
          </ac:inkMkLst>
        </pc:inkChg>
        <pc:inkChg chg="add">
          <ac:chgData name="Wilne, Robert" userId="863fd487-5ae7-46a6-8c4e-0a9cc652a1c0" providerId="ADAL" clId="{D4479540-3C79-904F-991B-2923FDC23AF8}" dt="2021-06-24T14:31:29.155" v="2516"/>
          <ac:inkMkLst>
            <pc:docMk/>
            <pc:sldMk cId="2159732909" sldId="2096"/>
            <ac:inkMk id="40" creationId="{46F00F94-4CD4-E84C-8ED0-5F15D0117EF3}"/>
          </ac:inkMkLst>
        </pc:inkChg>
        <pc:inkChg chg="add">
          <ac:chgData name="Wilne, Robert" userId="863fd487-5ae7-46a6-8c4e-0a9cc652a1c0" providerId="ADAL" clId="{D4479540-3C79-904F-991B-2923FDC23AF8}" dt="2021-06-24T14:31:29.729" v="2517"/>
          <ac:inkMkLst>
            <pc:docMk/>
            <pc:sldMk cId="2159732909" sldId="2096"/>
            <ac:inkMk id="41" creationId="{4FEE94A3-E236-084B-B9BD-DBEE2967FFAD}"/>
          </ac:inkMkLst>
        </pc:inkChg>
        <pc:inkChg chg="add">
          <ac:chgData name="Wilne, Robert" userId="863fd487-5ae7-46a6-8c4e-0a9cc652a1c0" providerId="ADAL" clId="{D4479540-3C79-904F-991B-2923FDC23AF8}" dt="2021-06-24T14:31:31.271" v="2518"/>
          <ac:inkMkLst>
            <pc:docMk/>
            <pc:sldMk cId="2159732909" sldId="2096"/>
            <ac:inkMk id="42" creationId="{C89A2BE6-AB11-3446-9196-89298CA1CF92}"/>
          </ac:inkMkLst>
        </pc:inkChg>
        <pc:inkChg chg="add">
          <ac:chgData name="Wilne, Robert" userId="863fd487-5ae7-46a6-8c4e-0a9cc652a1c0" providerId="ADAL" clId="{D4479540-3C79-904F-991B-2923FDC23AF8}" dt="2021-06-24T14:31:31.514" v="2519"/>
          <ac:inkMkLst>
            <pc:docMk/>
            <pc:sldMk cId="2159732909" sldId="2096"/>
            <ac:inkMk id="43" creationId="{3690A5CA-E5A6-7C4B-9E06-D53BBA365DDB}"/>
          </ac:inkMkLst>
        </pc:inkChg>
        <pc:inkChg chg="add">
          <ac:chgData name="Wilne, Robert" userId="863fd487-5ae7-46a6-8c4e-0a9cc652a1c0" providerId="ADAL" clId="{D4479540-3C79-904F-991B-2923FDC23AF8}" dt="2021-06-24T14:31:32.594" v="2521"/>
          <ac:inkMkLst>
            <pc:docMk/>
            <pc:sldMk cId="2159732909" sldId="2096"/>
            <ac:inkMk id="45" creationId="{1AED3B6B-759F-3547-BDD6-19FFE464329B}"/>
          </ac:inkMkLst>
        </pc:inkChg>
        <pc:inkChg chg="add">
          <ac:chgData name="Wilne, Robert" userId="863fd487-5ae7-46a6-8c4e-0a9cc652a1c0" providerId="ADAL" clId="{D4479540-3C79-904F-991B-2923FDC23AF8}" dt="2021-06-24T14:31:32.851" v="2522"/>
          <ac:inkMkLst>
            <pc:docMk/>
            <pc:sldMk cId="2159732909" sldId="2096"/>
            <ac:inkMk id="46" creationId="{168440F0-2D68-4F44-9C6F-E9EED835D39F}"/>
          </ac:inkMkLst>
        </pc:inkChg>
        <pc:inkChg chg="add">
          <ac:chgData name="Wilne, Robert" userId="863fd487-5ae7-46a6-8c4e-0a9cc652a1c0" providerId="ADAL" clId="{D4479540-3C79-904F-991B-2923FDC23AF8}" dt="2021-06-24T14:31:33.009" v="2523"/>
          <ac:inkMkLst>
            <pc:docMk/>
            <pc:sldMk cId="2159732909" sldId="2096"/>
            <ac:inkMk id="47" creationId="{BDB68458-2673-D34C-8AB4-6AA58427FD9F}"/>
          </ac:inkMkLst>
        </pc:inkChg>
        <pc:inkChg chg="add">
          <ac:chgData name="Wilne, Robert" userId="863fd487-5ae7-46a6-8c4e-0a9cc652a1c0" providerId="ADAL" clId="{D4479540-3C79-904F-991B-2923FDC23AF8}" dt="2021-06-24T14:31:33.250" v="2524"/>
          <ac:inkMkLst>
            <pc:docMk/>
            <pc:sldMk cId="2159732909" sldId="2096"/>
            <ac:inkMk id="48" creationId="{5C5B9A71-D41E-6649-B937-B1AA2F3A9666}"/>
          </ac:inkMkLst>
        </pc:inkChg>
        <pc:inkChg chg="add">
          <ac:chgData name="Wilne, Robert" userId="863fd487-5ae7-46a6-8c4e-0a9cc652a1c0" providerId="ADAL" clId="{D4479540-3C79-904F-991B-2923FDC23AF8}" dt="2021-06-24T14:31:33.458" v="2525"/>
          <ac:inkMkLst>
            <pc:docMk/>
            <pc:sldMk cId="2159732909" sldId="2096"/>
            <ac:inkMk id="49" creationId="{37A32A8C-1681-A345-9FDA-2158C2AB122F}"/>
          </ac:inkMkLst>
        </pc:inkChg>
        <pc:inkChg chg="add">
          <ac:chgData name="Wilne, Robert" userId="863fd487-5ae7-46a6-8c4e-0a9cc652a1c0" providerId="ADAL" clId="{D4479540-3C79-904F-991B-2923FDC23AF8}" dt="2021-06-24T14:31:33.732" v="2526"/>
          <ac:inkMkLst>
            <pc:docMk/>
            <pc:sldMk cId="2159732909" sldId="2096"/>
            <ac:inkMk id="50" creationId="{F515B1C5-843C-814A-A67A-D2A82F56A962}"/>
          </ac:inkMkLst>
        </pc:inkChg>
        <pc:inkChg chg="add">
          <ac:chgData name="Wilne, Robert" userId="863fd487-5ae7-46a6-8c4e-0a9cc652a1c0" providerId="ADAL" clId="{D4479540-3C79-904F-991B-2923FDC23AF8}" dt="2021-06-24T14:31:34.197" v="2527"/>
          <ac:inkMkLst>
            <pc:docMk/>
            <pc:sldMk cId="2159732909" sldId="2096"/>
            <ac:inkMk id="51" creationId="{4112EF1B-22D8-384F-8E78-AF45E4704B9A}"/>
          </ac:inkMkLst>
        </pc:inkChg>
        <pc:inkChg chg="add">
          <ac:chgData name="Wilne, Robert" userId="863fd487-5ae7-46a6-8c4e-0a9cc652a1c0" providerId="ADAL" clId="{D4479540-3C79-904F-991B-2923FDC23AF8}" dt="2021-06-24T14:31:41.278" v="2529"/>
          <ac:inkMkLst>
            <pc:docMk/>
            <pc:sldMk cId="2159732909" sldId="2096"/>
            <ac:inkMk id="53" creationId="{458580D6-32F6-AD46-A777-F78CAECFE86A}"/>
          </ac:inkMkLst>
        </pc:inkChg>
        <pc:inkChg chg="add">
          <ac:chgData name="Wilne, Robert" userId="863fd487-5ae7-46a6-8c4e-0a9cc652a1c0" providerId="ADAL" clId="{D4479540-3C79-904F-991B-2923FDC23AF8}" dt="2021-06-24T14:31:41.728" v="2530"/>
          <ac:inkMkLst>
            <pc:docMk/>
            <pc:sldMk cId="2159732909" sldId="2096"/>
            <ac:inkMk id="54" creationId="{AF55F4EE-70AA-5142-AD1B-AC707738A890}"/>
          </ac:inkMkLst>
        </pc:inkChg>
        <pc:inkChg chg="add">
          <ac:chgData name="Wilne, Robert" userId="863fd487-5ae7-46a6-8c4e-0a9cc652a1c0" providerId="ADAL" clId="{D4479540-3C79-904F-991B-2923FDC23AF8}" dt="2021-06-24T14:31:42.057" v="2531"/>
          <ac:inkMkLst>
            <pc:docMk/>
            <pc:sldMk cId="2159732909" sldId="2096"/>
            <ac:inkMk id="55" creationId="{7D47A837-010D-2F4D-B04A-3B6710FA6C4B}"/>
          </ac:inkMkLst>
        </pc:inkChg>
        <pc:inkChg chg="add">
          <ac:chgData name="Wilne, Robert" userId="863fd487-5ae7-46a6-8c4e-0a9cc652a1c0" providerId="ADAL" clId="{D4479540-3C79-904F-991B-2923FDC23AF8}" dt="2021-06-24T14:31:42.511" v="2532"/>
          <ac:inkMkLst>
            <pc:docMk/>
            <pc:sldMk cId="2159732909" sldId="2096"/>
            <ac:inkMk id="56" creationId="{55731658-7A08-354B-B28A-42554F9D953C}"/>
          </ac:inkMkLst>
        </pc:inkChg>
        <pc:inkChg chg="add">
          <ac:chgData name="Wilne, Robert" userId="863fd487-5ae7-46a6-8c4e-0a9cc652a1c0" providerId="ADAL" clId="{D4479540-3C79-904F-991B-2923FDC23AF8}" dt="2021-06-24T14:31:42.900" v="2533"/>
          <ac:inkMkLst>
            <pc:docMk/>
            <pc:sldMk cId="2159732909" sldId="2096"/>
            <ac:inkMk id="57" creationId="{23CABCCC-0DBC-DE4F-9268-7049C7CB441F}"/>
          </ac:inkMkLst>
        </pc:inkChg>
        <pc:inkChg chg="add">
          <ac:chgData name="Wilne, Robert" userId="863fd487-5ae7-46a6-8c4e-0a9cc652a1c0" providerId="ADAL" clId="{D4479540-3C79-904F-991B-2923FDC23AF8}" dt="2021-06-24T14:31:43.374" v="2534"/>
          <ac:inkMkLst>
            <pc:docMk/>
            <pc:sldMk cId="2159732909" sldId="2096"/>
            <ac:inkMk id="58" creationId="{08EAAE6F-AAB0-9B4E-B919-6469CC183003}"/>
          </ac:inkMkLst>
        </pc:inkChg>
        <pc:inkChg chg="add">
          <ac:chgData name="Wilne, Robert" userId="863fd487-5ae7-46a6-8c4e-0a9cc652a1c0" providerId="ADAL" clId="{D4479540-3C79-904F-991B-2923FDC23AF8}" dt="2021-06-24T14:31:43.608" v="2535"/>
          <ac:inkMkLst>
            <pc:docMk/>
            <pc:sldMk cId="2159732909" sldId="2096"/>
            <ac:inkMk id="59" creationId="{6C5E8112-66DA-3A4A-81E5-F16498F9D757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0" creationId="{59EB4A21-43A7-6C48-AA1F-C7879DA62DD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1" creationId="{653B4390-5FF9-0E48-B894-BC765669E3E8}"/>
          </ac:inkMkLst>
        </pc:inkChg>
        <pc:inkChg chg="add del">
          <ac:chgData name="Wilne, Robert" userId="863fd487-5ae7-46a6-8c4e-0a9cc652a1c0" providerId="ADAL" clId="{D4479540-3C79-904F-991B-2923FDC23AF8}" dt="2021-06-24T14:31:53.660" v="2552"/>
          <ac:inkMkLst>
            <pc:docMk/>
            <pc:sldMk cId="2159732909" sldId="2096"/>
            <ac:inkMk id="62" creationId="{CB717DA0-E300-BE4A-84BA-DBEC4C1CAE7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3" creationId="{4367E887-01D3-9348-98C3-4A51F05A3DF0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6" creationId="{7133273C-FC48-174D-A65F-067056BA3D9B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7" creationId="{C13F86D6-C048-3441-9D42-8F43F75C1261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9" creationId="{5B239F4A-F60E-384D-A6F0-2B2CEF4F2397}"/>
          </ac:inkMkLst>
        </pc:inkChg>
        <pc:inkChg chg="add">
          <ac:chgData name="Wilne, Robert" userId="863fd487-5ae7-46a6-8c4e-0a9cc652a1c0" providerId="ADAL" clId="{D4479540-3C79-904F-991B-2923FDC23AF8}" dt="2021-06-24T14:31:49.519" v="2544"/>
          <ac:inkMkLst>
            <pc:docMk/>
            <pc:sldMk cId="2159732909" sldId="2096"/>
            <ac:inkMk id="24582" creationId="{B3D9F137-DF69-9F4A-8214-66293FC8DA8C}"/>
          </ac:inkMkLst>
        </pc:inkChg>
        <pc:inkChg chg="add">
          <ac:chgData name="Wilne, Robert" userId="863fd487-5ae7-46a6-8c4e-0a9cc652a1c0" providerId="ADAL" clId="{D4479540-3C79-904F-991B-2923FDC23AF8}" dt="2021-06-24T14:31:49.759" v="2545"/>
          <ac:inkMkLst>
            <pc:docMk/>
            <pc:sldMk cId="2159732909" sldId="2096"/>
            <ac:inkMk id="24583" creationId="{D5152706-8E28-3349-8C10-D0B056928FC1}"/>
          </ac:inkMkLst>
        </pc:inkChg>
        <pc:inkChg chg="add">
          <ac:chgData name="Wilne, Robert" userId="863fd487-5ae7-46a6-8c4e-0a9cc652a1c0" providerId="ADAL" clId="{D4479540-3C79-904F-991B-2923FDC23AF8}" dt="2021-06-24T14:31:50.018" v="2546"/>
          <ac:inkMkLst>
            <pc:docMk/>
            <pc:sldMk cId="2159732909" sldId="2096"/>
            <ac:inkMk id="24584" creationId="{F85A56ED-9F6E-3949-87BA-306174252514}"/>
          </ac:inkMkLst>
        </pc:inkChg>
        <pc:inkChg chg="add">
          <ac:chgData name="Wilne, Robert" userId="863fd487-5ae7-46a6-8c4e-0a9cc652a1c0" providerId="ADAL" clId="{D4479540-3C79-904F-991B-2923FDC23AF8}" dt="2021-06-24T14:31:50.332" v="2547"/>
          <ac:inkMkLst>
            <pc:docMk/>
            <pc:sldMk cId="2159732909" sldId="2096"/>
            <ac:inkMk id="24585" creationId="{B5BBB4E0-4860-E143-9263-E6B07B66091F}"/>
          </ac:inkMkLst>
        </pc:inkChg>
        <pc:inkChg chg="add">
          <ac:chgData name="Wilne, Robert" userId="863fd487-5ae7-46a6-8c4e-0a9cc652a1c0" providerId="ADAL" clId="{D4479540-3C79-904F-991B-2923FDC23AF8}" dt="2021-06-24T14:31:50.544" v="2548"/>
          <ac:inkMkLst>
            <pc:docMk/>
            <pc:sldMk cId="2159732909" sldId="2096"/>
            <ac:inkMk id="24586" creationId="{1D825D89-FA19-3544-A7F5-CC5D62F08CC0}"/>
          </ac:inkMkLst>
        </pc:inkChg>
        <pc:inkChg chg="add">
          <ac:chgData name="Wilne, Robert" userId="863fd487-5ae7-46a6-8c4e-0a9cc652a1c0" providerId="ADAL" clId="{D4479540-3C79-904F-991B-2923FDC23AF8}" dt="2021-06-24T14:31:50.904" v="2549"/>
          <ac:inkMkLst>
            <pc:docMk/>
            <pc:sldMk cId="2159732909" sldId="2096"/>
            <ac:inkMk id="24587" creationId="{CCB40168-CC5A-6F41-9ADA-CCA4E58256A4}"/>
          </ac:inkMkLst>
        </pc:inkChg>
        <pc:inkChg chg="add">
          <ac:chgData name="Wilne, Robert" userId="863fd487-5ae7-46a6-8c4e-0a9cc652a1c0" providerId="ADAL" clId="{D4479540-3C79-904F-991B-2923FDC23AF8}" dt="2021-06-24T14:31:51.087" v="2550"/>
          <ac:inkMkLst>
            <pc:docMk/>
            <pc:sldMk cId="2159732909" sldId="2096"/>
            <ac:inkMk id="24588" creationId="{ACBA3113-523C-BD45-A022-3A9601378538}"/>
          </ac:inkMkLst>
        </pc:inkChg>
        <pc:inkChg chg="add">
          <ac:chgData name="Wilne, Robert" userId="863fd487-5ae7-46a6-8c4e-0a9cc652a1c0" providerId="ADAL" clId="{D4479540-3C79-904F-991B-2923FDC23AF8}" dt="2021-06-24T14:31:56.268" v="2553"/>
          <ac:inkMkLst>
            <pc:docMk/>
            <pc:sldMk cId="2159732909" sldId="2096"/>
            <ac:inkMk id="24590" creationId="{18D71B92-F891-D146-BFAC-3C17BA810ED9}"/>
          </ac:inkMkLst>
        </pc:inkChg>
        <pc:inkChg chg="add">
          <ac:chgData name="Wilne, Robert" userId="863fd487-5ae7-46a6-8c4e-0a9cc652a1c0" providerId="ADAL" clId="{D4479540-3C79-904F-991B-2923FDC23AF8}" dt="2021-06-24T14:31:57.147" v="2555"/>
          <ac:inkMkLst>
            <pc:docMk/>
            <pc:sldMk cId="2159732909" sldId="2096"/>
            <ac:inkMk id="24592" creationId="{568CCDB1-3A9B-E146-B9BB-8C41308D6CB0}"/>
          </ac:inkMkLst>
        </pc:inkChg>
        <pc:inkChg chg="add">
          <ac:chgData name="Wilne, Robert" userId="863fd487-5ae7-46a6-8c4e-0a9cc652a1c0" providerId="ADAL" clId="{D4479540-3C79-904F-991B-2923FDC23AF8}" dt="2021-06-24T14:31:57.509" v="2556"/>
          <ac:inkMkLst>
            <pc:docMk/>
            <pc:sldMk cId="2159732909" sldId="2096"/>
            <ac:inkMk id="24593" creationId="{ED2EC9FF-688C-DC4F-B238-8801BBE0908E}"/>
          </ac:inkMkLst>
        </pc:inkChg>
        <pc:inkChg chg="add">
          <ac:chgData name="Wilne, Robert" userId="863fd487-5ae7-46a6-8c4e-0a9cc652a1c0" providerId="ADAL" clId="{D4479540-3C79-904F-991B-2923FDC23AF8}" dt="2021-06-24T14:31:57.705" v="2557"/>
          <ac:inkMkLst>
            <pc:docMk/>
            <pc:sldMk cId="2159732909" sldId="2096"/>
            <ac:inkMk id="24594" creationId="{F8EE5F15-3253-D84C-8575-A147C8FBC481}"/>
          </ac:inkMkLst>
        </pc:inkChg>
        <pc:inkChg chg="add">
          <ac:chgData name="Wilne, Robert" userId="863fd487-5ae7-46a6-8c4e-0a9cc652a1c0" providerId="ADAL" clId="{D4479540-3C79-904F-991B-2923FDC23AF8}" dt="2021-06-24T14:31:58.057" v="2558"/>
          <ac:inkMkLst>
            <pc:docMk/>
            <pc:sldMk cId="2159732909" sldId="2096"/>
            <ac:inkMk id="24595" creationId="{F32423F8-FF22-2A49-9733-CC73C3225DB7}"/>
          </ac:inkMkLst>
        </pc:inkChg>
        <pc:inkChg chg="add">
          <ac:chgData name="Wilne, Robert" userId="863fd487-5ae7-46a6-8c4e-0a9cc652a1c0" providerId="ADAL" clId="{D4479540-3C79-904F-991B-2923FDC23AF8}" dt="2021-06-24T14:31:58.301" v="2559"/>
          <ac:inkMkLst>
            <pc:docMk/>
            <pc:sldMk cId="2159732909" sldId="2096"/>
            <ac:inkMk id="24596" creationId="{8B79DE80-E76E-594A-9098-997FD2CB4284}"/>
          </ac:inkMkLst>
        </pc:inkChg>
        <pc:inkChg chg="add">
          <ac:chgData name="Wilne, Robert" userId="863fd487-5ae7-46a6-8c4e-0a9cc652a1c0" providerId="ADAL" clId="{D4479540-3C79-904F-991B-2923FDC23AF8}" dt="2021-06-24T14:31:58.533" v="2560"/>
          <ac:inkMkLst>
            <pc:docMk/>
            <pc:sldMk cId="2159732909" sldId="2096"/>
            <ac:inkMk id="24597" creationId="{C38286CA-44E3-264D-B179-73843DA33E70}"/>
          </ac:inkMkLst>
        </pc:inkChg>
        <pc:inkChg chg="add">
          <ac:chgData name="Wilne, Robert" userId="863fd487-5ae7-46a6-8c4e-0a9cc652a1c0" providerId="ADAL" clId="{D4479540-3C79-904F-991B-2923FDC23AF8}" dt="2021-06-24T14:31:58.770" v="2561"/>
          <ac:inkMkLst>
            <pc:docMk/>
            <pc:sldMk cId="2159732909" sldId="2096"/>
            <ac:inkMk id="24598" creationId="{31892842-B66F-9546-A9C9-18DC9EFE7218}"/>
          </ac:inkMkLst>
        </pc:inkChg>
        <pc:inkChg chg="add">
          <ac:chgData name="Wilne, Robert" userId="863fd487-5ae7-46a6-8c4e-0a9cc652a1c0" providerId="ADAL" clId="{D4479540-3C79-904F-991B-2923FDC23AF8}" dt="2021-06-24T14:31:59" v="2562"/>
          <ac:inkMkLst>
            <pc:docMk/>
            <pc:sldMk cId="2159732909" sldId="2096"/>
            <ac:inkMk id="24599" creationId="{1C27FEF8-771F-0D4C-A66A-C6BB31339B88}"/>
          </ac:inkMkLst>
        </pc:inkChg>
        <pc:inkChg chg="add">
          <ac:chgData name="Wilne, Robert" userId="863fd487-5ae7-46a6-8c4e-0a9cc652a1c0" providerId="ADAL" clId="{D4479540-3C79-904F-991B-2923FDC23AF8}" dt="2021-06-24T14:32:15.869" v="2564"/>
          <ac:inkMkLst>
            <pc:docMk/>
            <pc:sldMk cId="2159732909" sldId="2096"/>
            <ac:inkMk id="24601" creationId="{A4C13636-F54C-564D-B871-716D6390C95F}"/>
          </ac:inkMkLst>
        </pc:inkChg>
        <pc:inkChg chg="add">
          <ac:chgData name="Wilne, Robert" userId="863fd487-5ae7-46a6-8c4e-0a9cc652a1c0" providerId="ADAL" clId="{D4479540-3C79-904F-991B-2923FDC23AF8}" dt="2021-06-24T14:32:16.148" v="2565"/>
          <ac:inkMkLst>
            <pc:docMk/>
            <pc:sldMk cId="2159732909" sldId="2096"/>
            <ac:inkMk id="24602" creationId="{D41DFE93-F282-5E4F-A0DD-01026CFEC8F1}"/>
          </ac:inkMkLst>
        </pc:inkChg>
        <pc:inkChg chg="add">
          <ac:chgData name="Wilne, Robert" userId="863fd487-5ae7-46a6-8c4e-0a9cc652a1c0" providerId="ADAL" clId="{D4479540-3C79-904F-991B-2923FDC23AF8}" dt="2021-06-24T14:32:17.002" v="2566"/>
          <ac:inkMkLst>
            <pc:docMk/>
            <pc:sldMk cId="2159732909" sldId="2096"/>
            <ac:inkMk id="24603" creationId="{2C5A647B-9971-114F-B35C-1F5ABEF6F377}"/>
          </ac:inkMkLst>
        </pc:inkChg>
        <pc:inkChg chg="add">
          <ac:chgData name="Wilne, Robert" userId="863fd487-5ae7-46a6-8c4e-0a9cc652a1c0" providerId="ADAL" clId="{D4479540-3C79-904F-991B-2923FDC23AF8}" dt="2021-06-24T14:32:17.223" v="2567"/>
          <ac:inkMkLst>
            <pc:docMk/>
            <pc:sldMk cId="2159732909" sldId="2096"/>
            <ac:inkMk id="24604" creationId="{7D0CA607-19BB-D74A-9DF1-194D5578BD34}"/>
          </ac:inkMkLst>
        </pc:inkChg>
      </pc:sldChg>
      <pc:sldChg chg="addSp delSp">
        <pc:chgData name="Wilne, Robert" userId="863fd487-5ae7-46a6-8c4e-0a9cc652a1c0" providerId="ADAL" clId="{D4479540-3C79-904F-991B-2923FDC23AF8}" dt="2021-06-24T13:32:05.785" v="356"/>
        <pc:sldMkLst>
          <pc:docMk/>
          <pc:sldMk cId="4203177961" sldId="2097"/>
        </pc:sldMkLst>
        <pc:grpChg chg="add del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28" creationId="{637D1913-6D5D-A046-B5B5-C7B60178FE0F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29" creationId="{484768BD-67F6-DD48-BBB2-F472924438E1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0" creationId="{EA026D00-DBF7-5344-989F-F5438EE61092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1" creationId="{87B84B97-76B0-8547-B5C2-A5A19C57416A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2" creationId="{BA923A1B-9705-EE44-AEA5-0D5F1CC55103}"/>
          </ac:grpSpMkLst>
        </pc:grpChg>
        <pc:grpChg chg="add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34" creationId="{79CFF2AB-0679-034F-ACB2-0FD181191C9E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3" creationId="{8BC03316-9CC4-D94A-9C2C-3FAAE4853168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4" creationId="{3FD09979-5184-774A-8979-6C83488C6F4A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5" creationId="{CFF14C00-379A-774B-97DC-B777FD4D938E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3" creationId="{88A9FF2F-E8A9-C945-9B77-979497C4BE92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4" creationId="{88602FD4-A3B7-5343-A9AC-7901F8D8602C}"/>
          </ac:grpSpMkLst>
        </pc:grpChg>
        <pc:grpChg chg="add">
          <ac:chgData name="Wilne, Robert" userId="863fd487-5ae7-46a6-8c4e-0a9cc652a1c0" providerId="ADAL" clId="{D4479540-3C79-904F-991B-2923FDC23AF8}" dt="2021-06-24T13:31:03.145" v="280"/>
          <ac:grpSpMkLst>
            <pc:docMk/>
            <pc:sldMk cId="4203177961" sldId="2097"/>
            <ac:grpSpMk id="24588" creationId="{507F46B1-B285-C740-A2A1-037D2FDE899B}"/>
          </ac:grpSpMkLst>
        </pc:grpChg>
        <pc:grpChg chg="add">
          <ac:chgData name="Wilne, Robert" userId="863fd487-5ae7-46a6-8c4e-0a9cc652a1c0" providerId="ADAL" clId="{D4479540-3C79-904F-991B-2923FDC23AF8}" dt="2021-06-24T13:31:06.110" v="286"/>
          <ac:grpSpMkLst>
            <pc:docMk/>
            <pc:sldMk cId="4203177961" sldId="2097"/>
            <ac:grpSpMk id="24594" creationId="{91186A7A-ACEC-1445-8FE5-C7C5F6CB2664}"/>
          </ac:grpSpMkLst>
        </pc:grpChg>
        <pc:grpChg chg="add">
          <ac:chgData name="Wilne, Robert" userId="863fd487-5ae7-46a6-8c4e-0a9cc652a1c0" providerId="ADAL" clId="{D4479540-3C79-904F-991B-2923FDC23AF8}" dt="2021-06-24T13:31:14.839" v="292"/>
          <ac:grpSpMkLst>
            <pc:docMk/>
            <pc:sldMk cId="4203177961" sldId="2097"/>
            <ac:grpSpMk id="24600" creationId="{33EAC0AE-9B5D-2344-AD7A-A313FC1BEB57}"/>
          </ac:grpSpMkLst>
        </pc:grpChg>
        <pc:grpChg chg="add">
          <ac:chgData name="Wilne, Robert" userId="863fd487-5ae7-46a6-8c4e-0a9cc652a1c0" providerId="ADAL" clId="{D4479540-3C79-904F-991B-2923FDC23AF8}" dt="2021-06-24T13:31:19.506" v="297"/>
          <ac:grpSpMkLst>
            <pc:docMk/>
            <pc:sldMk cId="4203177961" sldId="2097"/>
            <ac:grpSpMk id="24605" creationId="{D2A72356-993C-3E4B-BB11-51DB410A1B04}"/>
          </ac:grpSpMkLst>
        </pc:grpChg>
        <pc:grpChg chg="add">
          <ac:chgData name="Wilne, Robert" userId="863fd487-5ae7-46a6-8c4e-0a9cc652a1c0" providerId="ADAL" clId="{D4479540-3C79-904F-991B-2923FDC23AF8}" dt="2021-06-24T13:31:21.765" v="303"/>
          <ac:grpSpMkLst>
            <pc:docMk/>
            <pc:sldMk cId="4203177961" sldId="2097"/>
            <ac:grpSpMk id="24611" creationId="{96964FE2-880E-644A-9110-E05759DF505A}"/>
          </ac:grpSpMkLst>
        </pc:grpChg>
        <pc:grpChg chg="add del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14" creationId="{0CDA31B7-4829-FF42-B0C5-DF47A7000727}"/>
          </ac:grpSpMkLst>
        </pc:grpChg>
        <pc:grpChg chg="add">
          <ac:chgData name="Wilne, Robert" userId="863fd487-5ae7-46a6-8c4e-0a9cc652a1c0" providerId="ADAL" clId="{D4479540-3C79-904F-991B-2923FDC23AF8}" dt="2021-06-24T13:31:39.750" v="311"/>
          <ac:grpSpMkLst>
            <pc:docMk/>
            <pc:sldMk cId="4203177961" sldId="2097"/>
            <ac:grpSpMk id="24619" creationId="{41F7C176-F8BB-DC40-B37F-E58121B6F437}"/>
          </ac:grpSpMkLst>
        </pc:grpChg>
        <pc:grpChg chg="add">
          <ac:chgData name="Wilne, Robert" userId="863fd487-5ae7-46a6-8c4e-0a9cc652a1c0" providerId="ADAL" clId="{D4479540-3C79-904F-991B-2923FDC23AF8}" dt="2021-06-24T13:31:41.687" v="316"/>
          <ac:grpSpMkLst>
            <pc:docMk/>
            <pc:sldMk cId="4203177961" sldId="2097"/>
            <ac:grpSpMk id="24624" creationId="{CF6B28D4-FE95-944A-AFC1-AF45FE027399}"/>
          </ac:grpSpMkLst>
        </pc:grpChg>
        <pc:grpChg chg="add">
          <ac:chgData name="Wilne, Robert" userId="863fd487-5ae7-46a6-8c4e-0a9cc652a1c0" providerId="ADAL" clId="{D4479540-3C79-904F-991B-2923FDC23AF8}" dt="2021-06-24T13:31:44.887" v="321"/>
          <ac:grpSpMkLst>
            <pc:docMk/>
            <pc:sldMk cId="4203177961" sldId="2097"/>
            <ac:grpSpMk id="24629" creationId="{E573DA84-4A21-BE48-AA4E-6BB8D96A8DC7}"/>
          </ac:grpSpMkLst>
        </pc:grpChg>
        <pc:grpChg chg="add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32" creationId="{C0F52EF0-459B-8B4A-99C3-254CBCE3E24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2" creationId="{FB63A08C-DB16-A24A-93A8-BC2256780BF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6" creationId="{BDAC2C1E-4EC0-7242-B36F-0482D3C6C0DD}"/>
          </ac:grpSpMkLst>
        </pc:grpChg>
        <pc:grpChg chg="add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61" creationId="{805E03DC-7904-214B-8BD3-DAA9B2104353}"/>
          </ac:grpSpMkLst>
        </pc:grpChg>
        <pc:inkChg chg="add del">
          <ac:chgData name="Wilne, Robert" userId="863fd487-5ae7-46a6-8c4e-0a9cc652a1c0" providerId="ADAL" clId="{D4479540-3C79-904F-991B-2923FDC23AF8}" dt="2021-06-24T13:30:27.214" v="261"/>
          <ac:inkMkLst>
            <pc:docMk/>
            <pc:sldMk cId="4203177961" sldId="2097"/>
            <ac:inkMk id="2" creationId="{B4ABB775-FC39-D64D-94D6-AE080CD5F96C}"/>
          </ac:inkMkLst>
        </pc:inkChg>
        <pc:inkChg chg="add">
          <ac:chgData name="Wilne, Robert" userId="863fd487-5ae7-46a6-8c4e-0a9cc652a1c0" providerId="ADAL" clId="{D4479540-3C79-904F-991B-2923FDC23AF8}" dt="2021-06-24T13:30:05.104" v="215"/>
          <ac:inkMkLst>
            <pc:docMk/>
            <pc:sldMk cId="4203177961" sldId="2097"/>
            <ac:inkMk id="3" creationId="{7018F29A-3039-8040-927E-76ADB9572A49}"/>
          </ac:inkMkLst>
        </pc:inkChg>
        <pc:inkChg chg="add">
          <ac:chgData name="Wilne, Robert" userId="863fd487-5ae7-46a6-8c4e-0a9cc652a1c0" providerId="ADAL" clId="{D4479540-3C79-904F-991B-2923FDC23AF8}" dt="2021-06-24T13:30:05.279" v="216"/>
          <ac:inkMkLst>
            <pc:docMk/>
            <pc:sldMk cId="4203177961" sldId="2097"/>
            <ac:inkMk id="4" creationId="{1AFEDC8B-6D42-D94E-BAAE-9FCEBBFB7369}"/>
          </ac:inkMkLst>
        </pc:inkChg>
        <pc:inkChg chg="add">
          <ac:chgData name="Wilne, Robert" userId="863fd487-5ae7-46a6-8c4e-0a9cc652a1c0" providerId="ADAL" clId="{D4479540-3C79-904F-991B-2923FDC23AF8}" dt="2021-06-24T13:30:05.573" v="217"/>
          <ac:inkMkLst>
            <pc:docMk/>
            <pc:sldMk cId="4203177961" sldId="2097"/>
            <ac:inkMk id="5" creationId="{6737FE9E-E56B-8143-BBBA-CBBC08FD9546}"/>
          </ac:inkMkLst>
        </pc:inkChg>
        <pc:inkChg chg="add">
          <ac:chgData name="Wilne, Robert" userId="863fd487-5ae7-46a6-8c4e-0a9cc652a1c0" providerId="ADAL" clId="{D4479540-3C79-904F-991B-2923FDC23AF8}" dt="2021-06-24T13:30:05.901" v="218"/>
          <ac:inkMkLst>
            <pc:docMk/>
            <pc:sldMk cId="4203177961" sldId="2097"/>
            <ac:inkMk id="6" creationId="{746AA914-7A5C-D04B-95D5-7F33455A212C}"/>
          </ac:inkMkLst>
        </pc:inkChg>
        <pc:inkChg chg="add">
          <ac:chgData name="Wilne, Robert" userId="863fd487-5ae7-46a6-8c4e-0a9cc652a1c0" providerId="ADAL" clId="{D4479540-3C79-904F-991B-2923FDC23AF8}" dt="2021-06-24T13:30:06.121" v="219"/>
          <ac:inkMkLst>
            <pc:docMk/>
            <pc:sldMk cId="4203177961" sldId="2097"/>
            <ac:inkMk id="7" creationId="{82A0498F-5148-B04E-8A2B-9AA0F744FB34}"/>
          </ac:inkMkLst>
        </pc:inkChg>
        <pc:inkChg chg="add">
          <ac:chgData name="Wilne, Robert" userId="863fd487-5ae7-46a6-8c4e-0a9cc652a1c0" providerId="ADAL" clId="{D4479540-3C79-904F-991B-2923FDC23AF8}" dt="2021-06-24T13:30:06.340" v="220"/>
          <ac:inkMkLst>
            <pc:docMk/>
            <pc:sldMk cId="4203177961" sldId="2097"/>
            <ac:inkMk id="9" creationId="{E6B86952-CBC6-164D-99B6-3699769AE8D2}"/>
          </ac:inkMkLst>
        </pc:inkChg>
        <pc:inkChg chg="add">
          <ac:chgData name="Wilne, Robert" userId="863fd487-5ae7-46a6-8c4e-0a9cc652a1c0" providerId="ADAL" clId="{D4479540-3C79-904F-991B-2923FDC23AF8}" dt="2021-06-24T13:30:06.474" v="221"/>
          <ac:inkMkLst>
            <pc:docMk/>
            <pc:sldMk cId="4203177961" sldId="2097"/>
            <ac:inkMk id="10" creationId="{49A97A43-48B0-B14C-81C4-EBD1CCBF6F7F}"/>
          </ac:inkMkLst>
        </pc:inkChg>
        <pc:inkChg chg="add">
          <ac:chgData name="Wilne, Robert" userId="863fd487-5ae7-46a6-8c4e-0a9cc652a1c0" providerId="ADAL" clId="{D4479540-3C79-904F-991B-2923FDC23AF8}" dt="2021-06-24T13:30:07.032" v="222"/>
          <ac:inkMkLst>
            <pc:docMk/>
            <pc:sldMk cId="4203177961" sldId="2097"/>
            <ac:inkMk id="11" creationId="{252A614B-57B0-1E41-ACF4-93042A1A53EF}"/>
          </ac:inkMkLst>
        </pc:inkChg>
        <pc:inkChg chg="add">
          <ac:chgData name="Wilne, Robert" userId="863fd487-5ae7-46a6-8c4e-0a9cc652a1c0" providerId="ADAL" clId="{D4479540-3C79-904F-991B-2923FDC23AF8}" dt="2021-06-24T13:30:07.161" v="223"/>
          <ac:inkMkLst>
            <pc:docMk/>
            <pc:sldMk cId="4203177961" sldId="2097"/>
            <ac:inkMk id="12" creationId="{93BC3AE0-822E-EE43-8D63-41D8355B11AE}"/>
          </ac:inkMkLst>
        </pc:inkChg>
        <pc:inkChg chg="add">
          <ac:chgData name="Wilne, Robert" userId="863fd487-5ae7-46a6-8c4e-0a9cc652a1c0" providerId="ADAL" clId="{D4479540-3C79-904F-991B-2923FDC23AF8}" dt="2021-06-24T13:30:07.455" v="224"/>
          <ac:inkMkLst>
            <pc:docMk/>
            <pc:sldMk cId="4203177961" sldId="2097"/>
            <ac:inkMk id="13" creationId="{79F715CE-F4BE-E241-9AFC-20360AC6FFAA}"/>
          </ac:inkMkLst>
        </pc:inkChg>
        <pc:inkChg chg="add">
          <ac:chgData name="Wilne, Robert" userId="863fd487-5ae7-46a6-8c4e-0a9cc652a1c0" providerId="ADAL" clId="{D4479540-3C79-904F-991B-2923FDC23AF8}" dt="2021-06-24T13:30:08.260" v="225"/>
          <ac:inkMkLst>
            <pc:docMk/>
            <pc:sldMk cId="4203177961" sldId="2097"/>
            <ac:inkMk id="14" creationId="{D42D9164-67FA-8B43-A20C-E0726C281781}"/>
          </ac:inkMkLst>
        </pc:inkChg>
        <pc:inkChg chg="add">
          <ac:chgData name="Wilne, Robert" userId="863fd487-5ae7-46a6-8c4e-0a9cc652a1c0" providerId="ADAL" clId="{D4479540-3C79-904F-991B-2923FDC23AF8}" dt="2021-06-24T13:30:08.461" v="226"/>
          <ac:inkMkLst>
            <pc:docMk/>
            <pc:sldMk cId="4203177961" sldId="2097"/>
            <ac:inkMk id="15" creationId="{FA50EF10-A1C2-EE41-822C-36280E24B5B9}"/>
          </ac:inkMkLst>
        </pc:inkChg>
        <pc:inkChg chg="add">
          <ac:chgData name="Wilne, Robert" userId="863fd487-5ae7-46a6-8c4e-0a9cc652a1c0" providerId="ADAL" clId="{D4479540-3C79-904F-991B-2923FDC23AF8}" dt="2021-06-24T13:30:08.626" v="227"/>
          <ac:inkMkLst>
            <pc:docMk/>
            <pc:sldMk cId="4203177961" sldId="2097"/>
            <ac:inkMk id="16" creationId="{2DF0AAFB-21AF-3D49-AC5F-5831CEA9943B}"/>
          </ac:inkMkLst>
        </pc:inkChg>
        <pc:inkChg chg="add">
          <ac:chgData name="Wilne, Robert" userId="863fd487-5ae7-46a6-8c4e-0a9cc652a1c0" providerId="ADAL" clId="{D4479540-3C79-904F-991B-2923FDC23AF8}" dt="2021-06-24T13:30:08.792" v="228"/>
          <ac:inkMkLst>
            <pc:docMk/>
            <pc:sldMk cId="4203177961" sldId="2097"/>
            <ac:inkMk id="17" creationId="{9DB4EFAB-1272-C84F-AB37-C87B3E0A7AD3}"/>
          </ac:inkMkLst>
        </pc:inkChg>
        <pc:inkChg chg="add">
          <ac:chgData name="Wilne, Robert" userId="863fd487-5ae7-46a6-8c4e-0a9cc652a1c0" providerId="ADAL" clId="{D4479540-3C79-904F-991B-2923FDC23AF8}" dt="2021-06-24T13:30:09.040" v="229"/>
          <ac:inkMkLst>
            <pc:docMk/>
            <pc:sldMk cId="4203177961" sldId="2097"/>
            <ac:inkMk id="18" creationId="{F412496C-4A01-D344-9FE1-FD17611BC29C}"/>
          </ac:inkMkLst>
        </pc:inkChg>
        <pc:inkChg chg="add">
          <ac:chgData name="Wilne, Robert" userId="863fd487-5ae7-46a6-8c4e-0a9cc652a1c0" providerId="ADAL" clId="{D4479540-3C79-904F-991B-2923FDC23AF8}" dt="2021-06-24T13:30:09.500" v="230"/>
          <ac:inkMkLst>
            <pc:docMk/>
            <pc:sldMk cId="4203177961" sldId="2097"/>
            <ac:inkMk id="19" creationId="{335EE77A-ADCC-C34F-8870-9DDD9A5D4FCE}"/>
          </ac:inkMkLst>
        </pc:inkChg>
        <pc:inkChg chg="add">
          <ac:chgData name="Wilne, Robert" userId="863fd487-5ae7-46a6-8c4e-0a9cc652a1c0" providerId="ADAL" clId="{D4479540-3C79-904F-991B-2923FDC23AF8}" dt="2021-06-24T13:30:09.649" v="231"/>
          <ac:inkMkLst>
            <pc:docMk/>
            <pc:sldMk cId="4203177961" sldId="2097"/>
            <ac:inkMk id="20" creationId="{C011A5AB-A316-2D42-99B2-825D65D5DC18}"/>
          </ac:inkMkLst>
        </pc:inkChg>
        <pc:inkChg chg="add">
          <ac:chgData name="Wilne, Robert" userId="863fd487-5ae7-46a6-8c4e-0a9cc652a1c0" providerId="ADAL" clId="{D4479540-3C79-904F-991B-2923FDC23AF8}" dt="2021-06-24T13:30:09.873" v="232"/>
          <ac:inkMkLst>
            <pc:docMk/>
            <pc:sldMk cId="4203177961" sldId="2097"/>
            <ac:inkMk id="21" creationId="{268EA255-80E5-954F-9D40-F216FD0EC6F4}"/>
          </ac:inkMkLst>
        </pc:inkChg>
        <pc:inkChg chg="add">
          <ac:chgData name="Wilne, Robert" userId="863fd487-5ae7-46a6-8c4e-0a9cc652a1c0" providerId="ADAL" clId="{D4479540-3C79-904F-991B-2923FDC23AF8}" dt="2021-06-24T13:30:10.008" v="233"/>
          <ac:inkMkLst>
            <pc:docMk/>
            <pc:sldMk cId="4203177961" sldId="2097"/>
            <ac:inkMk id="22" creationId="{A16F3735-0CA3-204D-B6AE-241DF41C79C8}"/>
          </ac:inkMkLst>
        </pc:inkChg>
        <pc:inkChg chg="add">
          <ac:chgData name="Wilne, Robert" userId="863fd487-5ae7-46a6-8c4e-0a9cc652a1c0" providerId="ADAL" clId="{D4479540-3C79-904F-991B-2923FDC23AF8}" dt="2021-06-24T13:30:10.544" v="234"/>
          <ac:inkMkLst>
            <pc:docMk/>
            <pc:sldMk cId="4203177961" sldId="2097"/>
            <ac:inkMk id="23" creationId="{26D01C53-D896-F246-B3E5-3B3380120F2E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4" creationId="{DA365830-D497-5E4C-BFC3-4FD1C3B93669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5" creationId="{1BA14C3F-1B26-A849-B508-40D404C291E6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6" creationId="{F4BAC101-B2F8-544D-B18B-808B25614373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7" creationId="{7765AB1A-DE35-4040-87C1-3AD21D2B14CB}"/>
          </ac:inkMkLst>
        </pc:inkChg>
        <pc:inkChg chg="add">
          <ac:chgData name="Wilne, Robert" userId="863fd487-5ae7-46a6-8c4e-0a9cc652a1c0" providerId="ADAL" clId="{D4479540-3C79-904F-991B-2923FDC23AF8}" dt="2021-06-24T13:30:12.873" v="240"/>
          <ac:inkMkLst>
            <pc:docMk/>
            <pc:sldMk cId="4203177961" sldId="2097"/>
            <ac:inkMk id="33" creationId="{44CAB5F2-D5A3-7E46-A57D-F27B01157E7E}"/>
          </ac:inkMkLst>
        </pc:inkChg>
        <pc:inkChg chg="add">
          <ac:chgData name="Wilne, Robert" userId="863fd487-5ae7-46a6-8c4e-0a9cc652a1c0" providerId="ADAL" clId="{D4479540-3C79-904F-991B-2923FDC23AF8}" dt="2021-06-24T13:30:16.475" v="242"/>
          <ac:inkMkLst>
            <pc:docMk/>
            <pc:sldMk cId="4203177961" sldId="2097"/>
            <ac:inkMk id="35" creationId="{6D7E4963-E122-8840-A0F1-409509DA612F}"/>
          </ac:inkMkLst>
        </pc:inkChg>
        <pc:inkChg chg="add">
          <ac:chgData name="Wilne, Robert" userId="863fd487-5ae7-46a6-8c4e-0a9cc652a1c0" providerId="ADAL" clId="{D4479540-3C79-904F-991B-2923FDC23AF8}" dt="2021-06-24T13:30:16.699" v="243"/>
          <ac:inkMkLst>
            <pc:docMk/>
            <pc:sldMk cId="4203177961" sldId="2097"/>
            <ac:inkMk id="36" creationId="{F531C93F-2EDF-7E4B-9B97-18B15C99DB8F}"/>
          </ac:inkMkLst>
        </pc:inkChg>
        <pc:inkChg chg="add">
          <ac:chgData name="Wilne, Robert" userId="863fd487-5ae7-46a6-8c4e-0a9cc652a1c0" providerId="ADAL" clId="{D4479540-3C79-904F-991B-2923FDC23AF8}" dt="2021-06-24T13:30:16.921" v="244"/>
          <ac:inkMkLst>
            <pc:docMk/>
            <pc:sldMk cId="4203177961" sldId="2097"/>
            <ac:inkMk id="37" creationId="{AA0E1688-1219-2C4F-8374-FFED37AA67E4}"/>
          </ac:inkMkLst>
        </pc:inkChg>
        <pc:inkChg chg="add">
          <ac:chgData name="Wilne, Robert" userId="863fd487-5ae7-46a6-8c4e-0a9cc652a1c0" providerId="ADAL" clId="{D4479540-3C79-904F-991B-2923FDC23AF8}" dt="2021-06-24T13:30:17.445" v="245"/>
          <ac:inkMkLst>
            <pc:docMk/>
            <pc:sldMk cId="4203177961" sldId="2097"/>
            <ac:inkMk id="38" creationId="{BB630AB6-71F1-5344-B256-DDCCE5C02BBB}"/>
          </ac:inkMkLst>
        </pc:inkChg>
        <pc:inkChg chg="add">
          <ac:chgData name="Wilne, Robert" userId="863fd487-5ae7-46a6-8c4e-0a9cc652a1c0" providerId="ADAL" clId="{D4479540-3C79-904F-991B-2923FDC23AF8}" dt="2021-06-24T13:30:17.636" v="246"/>
          <ac:inkMkLst>
            <pc:docMk/>
            <pc:sldMk cId="4203177961" sldId="2097"/>
            <ac:inkMk id="39" creationId="{9529292C-6F8F-3747-A8C8-922249E74E40}"/>
          </ac:inkMkLst>
        </pc:inkChg>
        <pc:inkChg chg="add">
          <ac:chgData name="Wilne, Robert" userId="863fd487-5ae7-46a6-8c4e-0a9cc652a1c0" providerId="ADAL" clId="{D4479540-3C79-904F-991B-2923FDC23AF8}" dt="2021-06-24T13:30:17.811" v="247"/>
          <ac:inkMkLst>
            <pc:docMk/>
            <pc:sldMk cId="4203177961" sldId="2097"/>
            <ac:inkMk id="40" creationId="{40D1ABA7-7DD2-664D-8775-CC7C1FD57D6D}"/>
          </ac:inkMkLst>
        </pc:inkChg>
        <pc:inkChg chg="add">
          <ac:chgData name="Wilne, Robert" userId="863fd487-5ae7-46a6-8c4e-0a9cc652a1c0" providerId="ADAL" clId="{D4479540-3C79-904F-991B-2923FDC23AF8}" dt="2021-06-24T13:30:18.213" v="248"/>
          <ac:inkMkLst>
            <pc:docMk/>
            <pc:sldMk cId="4203177961" sldId="2097"/>
            <ac:inkMk id="41" creationId="{A85A91E8-4A16-234F-89AB-742D786ADD80}"/>
          </ac:inkMkLst>
        </pc:inkChg>
        <pc:inkChg chg="add">
          <ac:chgData name="Wilne, Robert" userId="863fd487-5ae7-46a6-8c4e-0a9cc652a1c0" providerId="ADAL" clId="{D4479540-3C79-904F-991B-2923FDC23AF8}" dt="2021-06-24T13:30:18.525" v="249"/>
          <ac:inkMkLst>
            <pc:docMk/>
            <pc:sldMk cId="4203177961" sldId="2097"/>
            <ac:inkMk id="42" creationId="{B32D99E4-A327-E64C-8CF0-5F427E19DE72}"/>
          </ac:inkMkLst>
        </pc:inkChg>
        <pc:inkChg chg="add">
          <ac:chgData name="Wilne, Robert" userId="863fd487-5ae7-46a6-8c4e-0a9cc652a1c0" providerId="ADAL" clId="{D4479540-3C79-904F-991B-2923FDC23AF8}" dt="2021-06-24T13:30:18.728" v="250"/>
          <ac:inkMkLst>
            <pc:docMk/>
            <pc:sldMk cId="4203177961" sldId="2097"/>
            <ac:inkMk id="43" creationId="{18A9CA89-146A-8C43-9DDC-1FF7C569103A}"/>
          </ac:inkMkLst>
        </pc:inkChg>
        <pc:inkChg chg="add">
          <ac:chgData name="Wilne, Robert" userId="863fd487-5ae7-46a6-8c4e-0a9cc652a1c0" providerId="ADAL" clId="{D4479540-3C79-904F-991B-2923FDC23AF8}" dt="2021-06-24T13:30:19.047" v="251"/>
          <ac:inkMkLst>
            <pc:docMk/>
            <pc:sldMk cId="4203177961" sldId="2097"/>
            <ac:inkMk id="44" creationId="{A3F698B5-DDE6-3843-B4E4-B91DE8E0FBB0}"/>
          </ac:inkMkLst>
        </pc:inkChg>
        <pc:inkChg chg="add">
          <ac:chgData name="Wilne, Robert" userId="863fd487-5ae7-46a6-8c4e-0a9cc652a1c0" providerId="ADAL" clId="{D4479540-3C79-904F-991B-2923FDC23AF8}" dt="2021-06-24T13:30:19.389" v="252"/>
          <ac:inkMkLst>
            <pc:docMk/>
            <pc:sldMk cId="4203177961" sldId="2097"/>
            <ac:inkMk id="45" creationId="{538C6708-4BCF-2244-9070-4181B08E0DE0}"/>
          </ac:inkMkLst>
        </pc:inkChg>
        <pc:inkChg chg="add">
          <ac:chgData name="Wilne, Robert" userId="863fd487-5ae7-46a6-8c4e-0a9cc652a1c0" providerId="ADAL" clId="{D4479540-3C79-904F-991B-2923FDC23AF8}" dt="2021-06-24T13:30:19.632" v="253"/>
          <ac:inkMkLst>
            <pc:docMk/>
            <pc:sldMk cId="4203177961" sldId="2097"/>
            <ac:inkMk id="46" creationId="{4D5F0F09-616D-9B48-9AEB-D6357EFCFEEE}"/>
          </ac:inkMkLst>
        </pc:inkChg>
        <pc:inkChg chg="add">
          <ac:chgData name="Wilne, Robert" userId="863fd487-5ae7-46a6-8c4e-0a9cc652a1c0" providerId="ADAL" clId="{D4479540-3C79-904F-991B-2923FDC23AF8}" dt="2021-06-24T13:30:20.245" v="254"/>
          <ac:inkMkLst>
            <pc:docMk/>
            <pc:sldMk cId="4203177961" sldId="2097"/>
            <ac:inkMk id="47" creationId="{D77107CB-4AD4-3C4A-8FAD-01ECB09DA084}"/>
          </ac:inkMkLst>
        </pc:inkChg>
        <pc:inkChg chg="add">
          <ac:chgData name="Wilne, Robert" userId="863fd487-5ae7-46a6-8c4e-0a9cc652a1c0" providerId="ADAL" clId="{D4479540-3C79-904F-991B-2923FDC23AF8}" dt="2021-06-24T13:30:20.451" v="255"/>
          <ac:inkMkLst>
            <pc:docMk/>
            <pc:sldMk cId="4203177961" sldId="2097"/>
            <ac:inkMk id="48" creationId="{30F8739D-06FA-EF42-8A49-CD810690E897}"/>
          </ac:inkMkLst>
        </pc:inkChg>
        <pc:inkChg chg="add">
          <ac:chgData name="Wilne, Robert" userId="863fd487-5ae7-46a6-8c4e-0a9cc652a1c0" providerId="ADAL" clId="{D4479540-3C79-904F-991B-2923FDC23AF8}" dt="2021-06-24T13:30:21.108" v="256"/>
          <ac:inkMkLst>
            <pc:docMk/>
            <pc:sldMk cId="4203177961" sldId="2097"/>
            <ac:inkMk id="49" creationId="{65A9DDE5-B165-AB4A-9066-20135AABD86F}"/>
          </ac:inkMkLst>
        </pc:inkChg>
        <pc:inkChg chg="add">
          <ac:chgData name="Wilne, Robert" userId="863fd487-5ae7-46a6-8c4e-0a9cc652a1c0" providerId="ADAL" clId="{D4479540-3C79-904F-991B-2923FDC23AF8}" dt="2021-06-24T13:30:21.344" v="257"/>
          <ac:inkMkLst>
            <pc:docMk/>
            <pc:sldMk cId="4203177961" sldId="2097"/>
            <ac:inkMk id="50" creationId="{19F7CF1A-3F28-5940-AFCC-CFC1E0E74A81}"/>
          </ac:inkMkLst>
        </pc:inkChg>
        <pc:inkChg chg="add">
          <ac:chgData name="Wilne, Robert" userId="863fd487-5ae7-46a6-8c4e-0a9cc652a1c0" providerId="ADAL" clId="{D4479540-3C79-904F-991B-2923FDC23AF8}" dt="2021-06-24T13:30:21.848" v="258"/>
          <ac:inkMkLst>
            <pc:docMk/>
            <pc:sldMk cId="4203177961" sldId="2097"/>
            <ac:inkMk id="51" creationId="{90EE5B37-EC4E-2046-8206-9E8F21213607}"/>
          </ac:inkMkLst>
        </pc:inkChg>
        <pc:inkChg chg="add">
          <ac:chgData name="Wilne, Robert" userId="863fd487-5ae7-46a6-8c4e-0a9cc652a1c0" providerId="ADAL" clId="{D4479540-3C79-904F-991B-2923FDC23AF8}" dt="2021-06-24T13:30:22.179" v="259"/>
          <ac:inkMkLst>
            <pc:docMk/>
            <pc:sldMk cId="4203177961" sldId="2097"/>
            <ac:inkMk id="52" creationId="{53C945E6-BD4B-EF47-A0F9-9DE577CDB4F4}"/>
          </ac:inkMkLst>
        </pc:inkChg>
        <pc:inkChg chg="add">
          <ac:chgData name="Wilne, Robert" userId="863fd487-5ae7-46a6-8c4e-0a9cc652a1c0" providerId="ADAL" clId="{D4479540-3C79-904F-991B-2923FDC23AF8}" dt="2021-06-24T13:30:29.285" v="262"/>
          <ac:inkMkLst>
            <pc:docMk/>
            <pc:sldMk cId="4203177961" sldId="2097"/>
            <ac:inkMk id="56" creationId="{46420F9D-8B4D-5A43-A7CB-C27AA9507D1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7" creationId="{28B72275-7669-974B-AEA6-85F41AB7DFD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8" creationId="{346356BA-EF08-FF4A-8ABC-48BD55340686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9" creationId="{0AAB5E50-E6E9-E648-B68E-0B5478C6172C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0" creationId="{D507C50A-F6A7-BE44-95C0-487F294A7B6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1" creationId="{F0479271-16AE-B242-8887-EB358CBD964B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2" creationId="{DF9E8AD7-3108-5C42-B540-3E03C187C5C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3" creationId="{529638B7-9A1D-C342-91CA-12861AA14BA7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6" creationId="{5DB6232A-68C7-934B-93CB-80AC2478D59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7" creationId="{D3F71E31-8F04-D247-863B-1073F6391870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9" creationId="{1C232D25-239D-5843-98D8-FB49A12B90E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0" creationId="{AF1B417F-34CC-8C4D-A3F8-F5A35DE152D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1" creationId="{02C84390-B862-954B-A119-1654D6934A7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2" creationId="{8C22DEAE-5A7D-9B49-B780-139141311DF2}"/>
          </ac:inkMkLst>
        </pc:inkChg>
        <pc:inkChg chg="add">
          <ac:chgData name="Wilne, Robert" userId="863fd487-5ae7-46a6-8c4e-0a9cc652a1c0" providerId="ADAL" clId="{D4479540-3C79-904F-991B-2923FDC23AF8}" dt="2021-06-24T13:31:02" v="277"/>
          <ac:inkMkLst>
            <pc:docMk/>
            <pc:sldMk cId="4203177961" sldId="2097"/>
            <ac:inkMk id="24585" creationId="{3D97C685-3587-5044-850A-D8268E39620C}"/>
          </ac:inkMkLst>
        </pc:inkChg>
        <pc:inkChg chg="add">
          <ac:chgData name="Wilne, Robert" userId="863fd487-5ae7-46a6-8c4e-0a9cc652a1c0" providerId="ADAL" clId="{D4479540-3C79-904F-991B-2923FDC23AF8}" dt="2021-06-24T13:31:02.289" v="278"/>
          <ac:inkMkLst>
            <pc:docMk/>
            <pc:sldMk cId="4203177961" sldId="2097"/>
            <ac:inkMk id="24586" creationId="{7D6BD0F8-F43E-354F-A86B-52EE0E5A47B1}"/>
          </ac:inkMkLst>
        </pc:inkChg>
        <pc:inkChg chg="add">
          <ac:chgData name="Wilne, Robert" userId="863fd487-5ae7-46a6-8c4e-0a9cc652a1c0" providerId="ADAL" clId="{D4479540-3C79-904F-991B-2923FDC23AF8}" dt="2021-06-24T13:31:02.616" v="279"/>
          <ac:inkMkLst>
            <pc:docMk/>
            <pc:sldMk cId="4203177961" sldId="2097"/>
            <ac:inkMk id="24587" creationId="{A6B4853F-35EF-5448-A471-635516DE6589}"/>
          </ac:inkMkLst>
        </pc:inkChg>
        <pc:inkChg chg="add">
          <ac:chgData name="Wilne, Robert" userId="863fd487-5ae7-46a6-8c4e-0a9cc652a1c0" providerId="ADAL" clId="{D4479540-3C79-904F-991B-2923FDC23AF8}" dt="2021-06-24T13:31:04.336" v="281"/>
          <ac:inkMkLst>
            <pc:docMk/>
            <pc:sldMk cId="4203177961" sldId="2097"/>
            <ac:inkMk id="24589" creationId="{EF989F90-455E-1B45-81DD-820C39F980EA}"/>
          </ac:inkMkLst>
        </pc:inkChg>
        <pc:inkChg chg="add">
          <ac:chgData name="Wilne, Robert" userId="863fd487-5ae7-46a6-8c4e-0a9cc652a1c0" providerId="ADAL" clId="{D4479540-3C79-904F-991B-2923FDC23AF8}" dt="2021-06-24T13:31:04.703" v="282"/>
          <ac:inkMkLst>
            <pc:docMk/>
            <pc:sldMk cId="4203177961" sldId="2097"/>
            <ac:inkMk id="24590" creationId="{3CC41FBD-3005-EE4E-8664-37F215296CBE}"/>
          </ac:inkMkLst>
        </pc:inkChg>
        <pc:inkChg chg="add">
          <ac:chgData name="Wilne, Robert" userId="863fd487-5ae7-46a6-8c4e-0a9cc652a1c0" providerId="ADAL" clId="{D4479540-3C79-904F-991B-2923FDC23AF8}" dt="2021-06-24T13:31:04.936" v="283"/>
          <ac:inkMkLst>
            <pc:docMk/>
            <pc:sldMk cId="4203177961" sldId="2097"/>
            <ac:inkMk id="24591" creationId="{7CCB02E1-7A74-8744-B758-B3FF5A427359}"/>
          </ac:inkMkLst>
        </pc:inkChg>
        <pc:inkChg chg="add">
          <ac:chgData name="Wilne, Robert" userId="863fd487-5ae7-46a6-8c4e-0a9cc652a1c0" providerId="ADAL" clId="{D4479540-3C79-904F-991B-2923FDC23AF8}" dt="2021-06-24T13:31:05.132" v="284"/>
          <ac:inkMkLst>
            <pc:docMk/>
            <pc:sldMk cId="4203177961" sldId="2097"/>
            <ac:inkMk id="24592" creationId="{E2D74875-5B91-FC40-A538-208E2BC2E709}"/>
          </ac:inkMkLst>
        </pc:inkChg>
        <pc:inkChg chg="add">
          <ac:chgData name="Wilne, Robert" userId="863fd487-5ae7-46a6-8c4e-0a9cc652a1c0" providerId="ADAL" clId="{D4479540-3C79-904F-991B-2923FDC23AF8}" dt="2021-06-24T13:31:05.439" v="285"/>
          <ac:inkMkLst>
            <pc:docMk/>
            <pc:sldMk cId="4203177961" sldId="2097"/>
            <ac:inkMk id="24593" creationId="{BA49528F-6AF0-8E44-8C62-4B89EAAA4A57}"/>
          </ac:inkMkLst>
        </pc:inkChg>
        <pc:inkChg chg="add">
          <ac:chgData name="Wilne, Robert" userId="863fd487-5ae7-46a6-8c4e-0a9cc652a1c0" providerId="ADAL" clId="{D4479540-3C79-904F-991B-2923FDC23AF8}" dt="2021-06-24T13:31:13.072" v="287"/>
          <ac:inkMkLst>
            <pc:docMk/>
            <pc:sldMk cId="4203177961" sldId="2097"/>
            <ac:inkMk id="24595" creationId="{1DB48231-B603-8A4D-8269-E2B2EB2DC15E}"/>
          </ac:inkMkLst>
        </pc:inkChg>
        <pc:inkChg chg="add">
          <ac:chgData name="Wilne, Robert" userId="863fd487-5ae7-46a6-8c4e-0a9cc652a1c0" providerId="ADAL" clId="{D4479540-3C79-904F-991B-2923FDC23AF8}" dt="2021-06-24T13:31:13.250" v="288"/>
          <ac:inkMkLst>
            <pc:docMk/>
            <pc:sldMk cId="4203177961" sldId="2097"/>
            <ac:inkMk id="24596" creationId="{4DBF2486-ECF8-C44D-929B-601A6A6FA3CA}"/>
          </ac:inkMkLst>
        </pc:inkChg>
        <pc:inkChg chg="add">
          <ac:chgData name="Wilne, Robert" userId="863fd487-5ae7-46a6-8c4e-0a9cc652a1c0" providerId="ADAL" clId="{D4479540-3C79-904F-991B-2923FDC23AF8}" dt="2021-06-24T13:31:13.583" v="289"/>
          <ac:inkMkLst>
            <pc:docMk/>
            <pc:sldMk cId="4203177961" sldId="2097"/>
            <ac:inkMk id="24597" creationId="{A9E628F5-BA37-534E-B0B4-7CDE1493E7D2}"/>
          </ac:inkMkLst>
        </pc:inkChg>
        <pc:inkChg chg="add">
          <ac:chgData name="Wilne, Robert" userId="863fd487-5ae7-46a6-8c4e-0a9cc652a1c0" providerId="ADAL" clId="{D4479540-3C79-904F-991B-2923FDC23AF8}" dt="2021-06-24T13:31:13.798" v="290"/>
          <ac:inkMkLst>
            <pc:docMk/>
            <pc:sldMk cId="4203177961" sldId="2097"/>
            <ac:inkMk id="24598" creationId="{4023E26F-0E5B-4949-88C7-537A32F770AB}"/>
          </ac:inkMkLst>
        </pc:inkChg>
        <pc:inkChg chg="add">
          <ac:chgData name="Wilne, Robert" userId="863fd487-5ae7-46a6-8c4e-0a9cc652a1c0" providerId="ADAL" clId="{D4479540-3C79-904F-991B-2923FDC23AF8}" dt="2021-06-24T13:31:13.976" v="291"/>
          <ac:inkMkLst>
            <pc:docMk/>
            <pc:sldMk cId="4203177961" sldId="2097"/>
            <ac:inkMk id="24599" creationId="{C7A09717-8E07-994C-869B-0E6932544C74}"/>
          </ac:inkMkLst>
        </pc:inkChg>
        <pc:inkChg chg="add">
          <ac:chgData name="Wilne, Robert" userId="863fd487-5ae7-46a6-8c4e-0a9cc652a1c0" providerId="ADAL" clId="{D4479540-3C79-904F-991B-2923FDC23AF8}" dt="2021-06-24T13:31:18.128" v="293"/>
          <ac:inkMkLst>
            <pc:docMk/>
            <pc:sldMk cId="4203177961" sldId="2097"/>
            <ac:inkMk id="24601" creationId="{163AE07A-43C3-DA4E-89DD-E8D52249930F}"/>
          </ac:inkMkLst>
        </pc:inkChg>
        <pc:inkChg chg="add">
          <ac:chgData name="Wilne, Robert" userId="863fd487-5ae7-46a6-8c4e-0a9cc652a1c0" providerId="ADAL" clId="{D4479540-3C79-904F-991B-2923FDC23AF8}" dt="2021-06-24T13:31:18.345" v="294"/>
          <ac:inkMkLst>
            <pc:docMk/>
            <pc:sldMk cId="4203177961" sldId="2097"/>
            <ac:inkMk id="24602" creationId="{C6185355-A890-9E45-B4A6-03D25FA1171A}"/>
          </ac:inkMkLst>
        </pc:inkChg>
        <pc:inkChg chg="add">
          <ac:chgData name="Wilne, Robert" userId="863fd487-5ae7-46a6-8c4e-0a9cc652a1c0" providerId="ADAL" clId="{D4479540-3C79-904F-991B-2923FDC23AF8}" dt="2021-06-24T13:31:18.642" v="295"/>
          <ac:inkMkLst>
            <pc:docMk/>
            <pc:sldMk cId="4203177961" sldId="2097"/>
            <ac:inkMk id="24603" creationId="{BDC8CE08-B0DB-6B42-8D03-EDAC9734C6E4}"/>
          </ac:inkMkLst>
        </pc:inkChg>
        <pc:inkChg chg="add">
          <ac:chgData name="Wilne, Robert" userId="863fd487-5ae7-46a6-8c4e-0a9cc652a1c0" providerId="ADAL" clId="{D4479540-3C79-904F-991B-2923FDC23AF8}" dt="2021-06-24T13:31:18.758" v="296"/>
          <ac:inkMkLst>
            <pc:docMk/>
            <pc:sldMk cId="4203177961" sldId="2097"/>
            <ac:inkMk id="24604" creationId="{E2989EDE-EBA2-D048-8EAC-2A70D65B84E3}"/>
          </ac:inkMkLst>
        </pc:inkChg>
        <pc:inkChg chg="add">
          <ac:chgData name="Wilne, Robert" userId="863fd487-5ae7-46a6-8c4e-0a9cc652a1c0" providerId="ADAL" clId="{D4479540-3C79-904F-991B-2923FDC23AF8}" dt="2021-06-24T13:31:19.838" v="298"/>
          <ac:inkMkLst>
            <pc:docMk/>
            <pc:sldMk cId="4203177961" sldId="2097"/>
            <ac:inkMk id="24606" creationId="{30269383-4251-354A-853C-CF796E44BB93}"/>
          </ac:inkMkLst>
        </pc:inkChg>
        <pc:inkChg chg="add">
          <ac:chgData name="Wilne, Robert" userId="863fd487-5ae7-46a6-8c4e-0a9cc652a1c0" providerId="ADAL" clId="{D4479540-3C79-904F-991B-2923FDC23AF8}" dt="2021-06-24T13:31:20.273" v="299"/>
          <ac:inkMkLst>
            <pc:docMk/>
            <pc:sldMk cId="4203177961" sldId="2097"/>
            <ac:inkMk id="24607" creationId="{D665E748-8FC9-AB49-B0A4-67E805444179}"/>
          </ac:inkMkLst>
        </pc:inkChg>
        <pc:inkChg chg="add">
          <ac:chgData name="Wilne, Robert" userId="863fd487-5ae7-46a6-8c4e-0a9cc652a1c0" providerId="ADAL" clId="{D4479540-3C79-904F-991B-2923FDC23AF8}" dt="2021-06-24T13:31:20.511" v="300"/>
          <ac:inkMkLst>
            <pc:docMk/>
            <pc:sldMk cId="4203177961" sldId="2097"/>
            <ac:inkMk id="24608" creationId="{4EB9BFD0-0315-3E4F-BA41-86857410A88B}"/>
          </ac:inkMkLst>
        </pc:inkChg>
        <pc:inkChg chg="add">
          <ac:chgData name="Wilne, Robert" userId="863fd487-5ae7-46a6-8c4e-0a9cc652a1c0" providerId="ADAL" clId="{D4479540-3C79-904F-991B-2923FDC23AF8}" dt="2021-06-24T13:31:20.705" v="301"/>
          <ac:inkMkLst>
            <pc:docMk/>
            <pc:sldMk cId="4203177961" sldId="2097"/>
            <ac:inkMk id="24609" creationId="{FD09609E-C89B-424D-92E9-7BB9E21D5815}"/>
          </ac:inkMkLst>
        </pc:inkChg>
        <pc:inkChg chg="add">
          <ac:chgData name="Wilne, Robert" userId="863fd487-5ae7-46a6-8c4e-0a9cc652a1c0" providerId="ADAL" clId="{D4479540-3C79-904F-991B-2923FDC23AF8}" dt="2021-06-24T13:31:20.958" v="302"/>
          <ac:inkMkLst>
            <pc:docMk/>
            <pc:sldMk cId="4203177961" sldId="2097"/>
            <ac:inkMk id="24610" creationId="{3251EE0A-492A-1E40-A40A-1E41182D5957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2" creationId="{D9291612-1F10-0944-A01A-3B1A99EC7402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3" creationId="{FCA74C33-3ED2-8748-B9A8-F5F5A4D35C28}"/>
          </ac:inkMkLst>
        </pc:inkChg>
        <pc:inkChg chg="add">
          <ac:chgData name="Wilne, Robert" userId="863fd487-5ae7-46a6-8c4e-0a9cc652a1c0" providerId="ADAL" clId="{D4479540-3C79-904F-991B-2923FDC23AF8}" dt="2021-06-24T13:31:38.509" v="307"/>
          <ac:inkMkLst>
            <pc:docMk/>
            <pc:sldMk cId="4203177961" sldId="2097"/>
            <ac:inkMk id="24615" creationId="{0A938894-BBB3-9B46-905C-6DE4B82DA025}"/>
          </ac:inkMkLst>
        </pc:inkChg>
        <pc:inkChg chg="add">
          <ac:chgData name="Wilne, Robert" userId="863fd487-5ae7-46a6-8c4e-0a9cc652a1c0" providerId="ADAL" clId="{D4479540-3C79-904F-991B-2923FDC23AF8}" dt="2021-06-24T13:31:38.796" v="308"/>
          <ac:inkMkLst>
            <pc:docMk/>
            <pc:sldMk cId="4203177961" sldId="2097"/>
            <ac:inkMk id="24616" creationId="{B7D6BC88-8ED2-994D-82E2-645F108CDFD3}"/>
          </ac:inkMkLst>
        </pc:inkChg>
        <pc:inkChg chg="add">
          <ac:chgData name="Wilne, Robert" userId="863fd487-5ae7-46a6-8c4e-0a9cc652a1c0" providerId="ADAL" clId="{D4479540-3C79-904F-991B-2923FDC23AF8}" dt="2021-06-24T13:31:38.952" v="309"/>
          <ac:inkMkLst>
            <pc:docMk/>
            <pc:sldMk cId="4203177961" sldId="2097"/>
            <ac:inkMk id="24617" creationId="{4F83A0D4-015F-994E-851E-B1BED9C44E55}"/>
          </ac:inkMkLst>
        </pc:inkChg>
        <pc:inkChg chg="add">
          <ac:chgData name="Wilne, Robert" userId="863fd487-5ae7-46a6-8c4e-0a9cc652a1c0" providerId="ADAL" clId="{D4479540-3C79-904F-991B-2923FDC23AF8}" dt="2021-06-24T13:31:39.074" v="310"/>
          <ac:inkMkLst>
            <pc:docMk/>
            <pc:sldMk cId="4203177961" sldId="2097"/>
            <ac:inkMk id="24618" creationId="{7203D893-02E6-5543-AA74-5AC5EC9B3F73}"/>
          </ac:inkMkLst>
        </pc:inkChg>
        <pc:inkChg chg="add">
          <ac:chgData name="Wilne, Robert" userId="863fd487-5ae7-46a6-8c4e-0a9cc652a1c0" providerId="ADAL" clId="{D4479540-3C79-904F-991B-2923FDC23AF8}" dt="2021-06-24T13:31:40.616" v="312"/>
          <ac:inkMkLst>
            <pc:docMk/>
            <pc:sldMk cId="4203177961" sldId="2097"/>
            <ac:inkMk id="24620" creationId="{AA8E5905-8B6B-2249-9BB8-031BCE520528}"/>
          </ac:inkMkLst>
        </pc:inkChg>
        <pc:inkChg chg="add">
          <ac:chgData name="Wilne, Robert" userId="863fd487-5ae7-46a6-8c4e-0a9cc652a1c0" providerId="ADAL" clId="{D4479540-3C79-904F-991B-2923FDC23AF8}" dt="2021-06-24T13:31:40.796" v="313"/>
          <ac:inkMkLst>
            <pc:docMk/>
            <pc:sldMk cId="4203177961" sldId="2097"/>
            <ac:inkMk id="24621" creationId="{A4C2A953-B9A7-FF47-8135-E9B067450DA9}"/>
          </ac:inkMkLst>
        </pc:inkChg>
        <pc:inkChg chg="add">
          <ac:chgData name="Wilne, Robert" userId="863fd487-5ae7-46a6-8c4e-0a9cc652a1c0" providerId="ADAL" clId="{D4479540-3C79-904F-991B-2923FDC23AF8}" dt="2021-06-24T13:31:40.962" v="314"/>
          <ac:inkMkLst>
            <pc:docMk/>
            <pc:sldMk cId="4203177961" sldId="2097"/>
            <ac:inkMk id="24622" creationId="{3148C48E-3C3A-9B41-BFA7-01A013B56F72}"/>
          </ac:inkMkLst>
        </pc:inkChg>
        <pc:inkChg chg="add">
          <ac:chgData name="Wilne, Robert" userId="863fd487-5ae7-46a6-8c4e-0a9cc652a1c0" providerId="ADAL" clId="{D4479540-3C79-904F-991B-2923FDC23AF8}" dt="2021-06-24T13:31:41.151" v="315"/>
          <ac:inkMkLst>
            <pc:docMk/>
            <pc:sldMk cId="4203177961" sldId="2097"/>
            <ac:inkMk id="24623" creationId="{17B97FB8-BB86-9645-843D-161F3C429B0F}"/>
          </ac:inkMkLst>
        </pc:inkChg>
        <pc:inkChg chg="add">
          <ac:chgData name="Wilne, Robert" userId="863fd487-5ae7-46a6-8c4e-0a9cc652a1c0" providerId="ADAL" clId="{D4479540-3C79-904F-991B-2923FDC23AF8}" dt="2021-06-24T13:31:43.614" v="317"/>
          <ac:inkMkLst>
            <pc:docMk/>
            <pc:sldMk cId="4203177961" sldId="2097"/>
            <ac:inkMk id="24625" creationId="{2A4055F3-442E-4045-B29A-FB5A263E03E1}"/>
          </ac:inkMkLst>
        </pc:inkChg>
        <pc:inkChg chg="add">
          <ac:chgData name="Wilne, Robert" userId="863fd487-5ae7-46a6-8c4e-0a9cc652a1c0" providerId="ADAL" clId="{D4479540-3C79-904F-991B-2923FDC23AF8}" dt="2021-06-24T13:31:43.841" v="318"/>
          <ac:inkMkLst>
            <pc:docMk/>
            <pc:sldMk cId="4203177961" sldId="2097"/>
            <ac:inkMk id="24626" creationId="{7FBD2C62-DAC4-904F-B5CD-97A62C512AC0}"/>
          </ac:inkMkLst>
        </pc:inkChg>
        <pc:inkChg chg="add">
          <ac:chgData name="Wilne, Robert" userId="863fd487-5ae7-46a6-8c4e-0a9cc652a1c0" providerId="ADAL" clId="{D4479540-3C79-904F-991B-2923FDC23AF8}" dt="2021-06-24T13:31:44.077" v="319"/>
          <ac:inkMkLst>
            <pc:docMk/>
            <pc:sldMk cId="4203177961" sldId="2097"/>
            <ac:inkMk id="24627" creationId="{3FA23736-2A12-B346-BACB-CC47FA227BFE}"/>
          </ac:inkMkLst>
        </pc:inkChg>
        <pc:inkChg chg="add">
          <ac:chgData name="Wilne, Robert" userId="863fd487-5ae7-46a6-8c4e-0a9cc652a1c0" providerId="ADAL" clId="{D4479540-3C79-904F-991B-2923FDC23AF8}" dt="2021-06-24T13:31:44.233" v="320"/>
          <ac:inkMkLst>
            <pc:docMk/>
            <pc:sldMk cId="4203177961" sldId="2097"/>
            <ac:inkMk id="24628" creationId="{94E12C20-CD25-404B-B341-F1B247848F59}"/>
          </ac:inkMkLst>
        </pc:inkChg>
        <pc:inkChg chg="add">
          <ac:chgData name="Wilne, Robert" userId="863fd487-5ae7-46a6-8c4e-0a9cc652a1c0" providerId="ADAL" clId="{D4479540-3C79-904F-991B-2923FDC23AF8}" dt="2021-06-24T13:31:46.842" v="322"/>
          <ac:inkMkLst>
            <pc:docMk/>
            <pc:sldMk cId="4203177961" sldId="2097"/>
            <ac:inkMk id="24630" creationId="{13DA3379-3AF7-C845-8551-EDBB3B2A9FCF}"/>
          </ac:inkMkLst>
        </pc:inkChg>
        <pc:inkChg chg="add">
          <ac:chgData name="Wilne, Robert" userId="863fd487-5ae7-46a6-8c4e-0a9cc652a1c0" providerId="ADAL" clId="{D4479540-3C79-904F-991B-2923FDC23AF8}" dt="2021-06-24T13:31:47.140" v="323"/>
          <ac:inkMkLst>
            <pc:docMk/>
            <pc:sldMk cId="4203177961" sldId="2097"/>
            <ac:inkMk id="24631" creationId="{BDC342B6-DA19-1E4E-8CE0-03A62C4CC457}"/>
          </ac:inkMkLst>
        </pc:inkChg>
        <pc:inkChg chg="add del">
          <ac:chgData name="Wilne, Robert" userId="863fd487-5ae7-46a6-8c4e-0a9cc652a1c0" providerId="ADAL" clId="{D4479540-3C79-904F-991B-2923FDC23AF8}" dt="2021-06-24T13:31:58.315" v="336"/>
          <ac:inkMkLst>
            <pc:docMk/>
            <pc:sldMk cId="4203177961" sldId="2097"/>
            <ac:inkMk id="24633" creationId="{63D4E5E1-ADE5-4B49-A80C-D10554357D2C}"/>
          </ac:inkMkLst>
        </pc:inkChg>
        <pc:inkChg chg="add del">
          <ac:chgData name="Wilne, Robert" userId="863fd487-5ae7-46a6-8c4e-0a9cc652a1c0" providerId="ADAL" clId="{D4479540-3C79-904F-991B-2923FDC23AF8}" dt="2021-06-24T13:31:58.309" v="335"/>
          <ac:inkMkLst>
            <pc:docMk/>
            <pc:sldMk cId="4203177961" sldId="2097"/>
            <ac:inkMk id="24634" creationId="{53204CDD-63BC-C146-9301-8110004475A1}"/>
          </ac:inkMkLst>
        </pc:inkChg>
        <pc:inkChg chg="add del">
          <ac:chgData name="Wilne, Robert" userId="863fd487-5ae7-46a6-8c4e-0a9cc652a1c0" providerId="ADAL" clId="{D4479540-3C79-904F-991B-2923FDC23AF8}" dt="2021-06-24T13:31:58.322" v="337"/>
          <ac:inkMkLst>
            <pc:docMk/>
            <pc:sldMk cId="4203177961" sldId="2097"/>
            <ac:inkMk id="24635" creationId="{EF3BDAB3-1CE3-434F-A772-383C1FEEBC6E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6" creationId="{75375B8B-CE88-DD4A-AB33-2C9C632BBDA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7" creationId="{A7E0524F-897E-1D48-93E7-87ED6BB42BA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8" creationId="{75E2DA6E-D786-514B-9AAC-35BA670BC76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9" creationId="{AD9990E3-1911-CF48-BFB1-FAB40E4D1FC9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0" creationId="{7F2131B1-F682-764C-9235-C9ACEEA4CBA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1" creationId="{58748DD0-BB4D-2F4F-8FFF-3D2EB9A7DB5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3" creationId="{17C53DD1-2644-AF40-BBCC-997F9356BE74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4" creationId="{D09F5E65-A02D-EF48-83AA-234A3A884E1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5" creationId="{F7B26316-B175-1947-B8B8-88FAA99CB7B1}"/>
          </ac:inkMkLst>
        </pc:inkChg>
        <pc:inkChg chg="add">
          <ac:chgData name="Wilne, Robert" userId="863fd487-5ae7-46a6-8c4e-0a9cc652a1c0" providerId="ADAL" clId="{D4479540-3C79-904F-991B-2923FDC23AF8}" dt="2021-06-24T13:32:01.281" v="342"/>
          <ac:inkMkLst>
            <pc:docMk/>
            <pc:sldMk cId="4203177961" sldId="2097"/>
            <ac:inkMk id="24647" creationId="{650A7816-D742-BE4D-95AD-7CF938C3C4F4}"/>
          </ac:inkMkLst>
        </pc:inkChg>
        <pc:inkChg chg="add">
          <ac:chgData name="Wilne, Robert" userId="863fd487-5ae7-46a6-8c4e-0a9cc652a1c0" providerId="ADAL" clId="{D4479540-3C79-904F-991B-2923FDC23AF8}" dt="2021-06-24T13:32:01.729" v="343"/>
          <ac:inkMkLst>
            <pc:docMk/>
            <pc:sldMk cId="4203177961" sldId="2097"/>
            <ac:inkMk id="24648" creationId="{63900F85-3773-144B-90F9-E06DA6C2C13F}"/>
          </ac:inkMkLst>
        </pc:inkChg>
        <pc:inkChg chg="add">
          <ac:chgData name="Wilne, Robert" userId="863fd487-5ae7-46a6-8c4e-0a9cc652a1c0" providerId="ADAL" clId="{D4479540-3C79-904F-991B-2923FDC23AF8}" dt="2021-06-24T13:32:01.935" v="344"/>
          <ac:inkMkLst>
            <pc:docMk/>
            <pc:sldMk cId="4203177961" sldId="2097"/>
            <ac:inkMk id="24649" creationId="{B6074597-44E0-8C4D-9580-4A6249D1DBBC}"/>
          </ac:inkMkLst>
        </pc:inkChg>
        <pc:inkChg chg="add">
          <ac:chgData name="Wilne, Robert" userId="863fd487-5ae7-46a6-8c4e-0a9cc652a1c0" providerId="ADAL" clId="{D4479540-3C79-904F-991B-2923FDC23AF8}" dt="2021-06-24T13:32:02.263" v="345"/>
          <ac:inkMkLst>
            <pc:docMk/>
            <pc:sldMk cId="4203177961" sldId="2097"/>
            <ac:inkMk id="24650" creationId="{F0622F6D-9559-3A4A-B1BE-2E72C0FDDDED}"/>
          </ac:inkMkLst>
        </pc:inkChg>
        <pc:inkChg chg="add">
          <ac:chgData name="Wilne, Robert" userId="863fd487-5ae7-46a6-8c4e-0a9cc652a1c0" providerId="ADAL" clId="{D4479540-3C79-904F-991B-2923FDC23AF8}" dt="2021-06-24T13:32:02.451" v="346"/>
          <ac:inkMkLst>
            <pc:docMk/>
            <pc:sldMk cId="4203177961" sldId="2097"/>
            <ac:inkMk id="24651" creationId="{2E3E8C73-9FEC-D84C-B4C5-F04EA12F816B}"/>
          </ac:inkMkLst>
        </pc:inkChg>
        <pc:inkChg chg="add">
          <ac:chgData name="Wilne, Robert" userId="863fd487-5ae7-46a6-8c4e-0a9cc652a1c0" providerId="ADAL" clId="{D4479540-3C79-904F-991B-2923FDC23AF8}" dt="2021-06-24T13:32:02.628" v="347"/>
          <ac:inkMkLst>
            <pc:docMk/>
            <pc:sldMk cId="4203177961" sldId="2097"/>
            <ac:inkMk id="24652" creationId="{8F7C0A2C-E53D-514E-8D62-7A0C2207F77A}"/>
          </ac:inkMkLst>
        </pc:inkChg>
        <pc:inkChg chg="add">
          <ac:chgData name="Wilne, Robert" userId="863fd487-5ae7-46a6-8c4e-0a9cc652a1c0" providerId="ADAL" clId="{D4479540-3C79-904F-991B-2923FDC23AF8}" dt="2021-06-24T13:32:02.984" v="348"/>
          <ac:inkMkLst>
            <pc:docMk/>
            <pc:sldMk cId="4203177961" sldId="2097"/>
            <ac:inkMk id="24653" creationId="{DBDE761E-84ED-994E-BBEA-663FCC444697}"/>
          </ac:inkMkLst>
        </pc:inkChg>
        <pc:inkChg chg="add">
          <ac:chgData name="Wilne, Robert" userId="863fd487-5ae7-46a6-8c4e-0a9cc652a1c0" providerId="ADAL" clId="{D4479540-3C79-904F-991B-2923FDC23AF8}" dt="2021-06-24T13:32:03.219" v="349"/>
          <ac:inkMkLst>
            <pc:docMk/>
            <pc:sldMk cId="4203177961" sldId="2097"/>
            <ac:inkMk id="24654" creationId="{9173EB67-7754-E84A-9D4D-A9C0A1D00BCD}"/>
          </ac:inkMkLst>
        </pc:inkChg>
        <pc:inkChg chg="add">
          <ac:chgData name="Wilne, Robert" userId="863fd487-5ae7-46a6-8c4e-0a9cc652a1c0" providerId="ADAL" clId="{D4479540-3C79-904F-991B-2923FDC23AF8}" dt="2021-06-24T13:32:03.418" v="350"/>
          <ac:inkMkLst>
            <pc:docMk/>
            <pc:sldMk cId="4203177961" sldId="2097"/>
            <ac:inkMk id="24655" creationId="{428637C9-90E6-F541-B435-260791871F80}"/>
          </ac:inkMkLst>
        </pc:inkChg>
        <pc:inkChg chg="add">
          <ac:chgData name="Wilne, Robert" userId="863fd487-5ae7-46a6-8c4e-0a9cc652a1c0" providerId="ADAL" clId="{D4479540-3C79-904F-991B-2923FDC23AF8}" dt="2021-06-24T13:32:03.617" v="351"/>
          <ac:inkMkLst>
            <pc:docMk/>
            <pc:sldMk cId="4203177961" sldId="2097"/>
            <ac:inkMk id="24656" creationId="{92632265-793F-9E4B-9C21-F828FD7AD3B0}"/>
          </ac:inkMkLst>
        </pc:inkChg>
        <pc:inkChg chg="add">
          <ac:chgData name="Wilne, Robert" userId="863fd487-5ae7-46a6-8c4e-0a9cc652a1c0" providerId="ADAL" clId="{D4479540-3C79-904F-991B-2923FDC23AF8}" dt="2021-06-24T13:32:03.801" v="352"/>
          <ac:inkMkLst>
            <pc:docMk/>
            <pc:sldMk cId="4203177961" sldId="2097"/>
            <ac:inkMk id="24657" creationId="{A1C81D07-E1A9-584D-8D3C-C0CB36C0217B}"/>
          </ac:inkMkLst>
        </pc:inkChg>
        <pc:inkChg chg="add">
          <ac:chgData name="Wilne, Robert" userId="863fd487-5ae7-46a6-8c4e-0a9cc652a1c0" providerId="ADAL" clId="{D4479540-3C79-904F-991B-2923FDC23AF8}" dt="2021-06-24T13:32:04.099" v="353"/>
          <ac:inkMkLst>
            <pc:docMk/>
            <pc:sldMk cId="4203177961" sldId="2097"/>
            <ac:inkMk id="24658" creationId="{5473BC37-DCD8-C544-A2D7-A31FD294B221}"/>
          </ac:inkMkLst>
        </pc:inkChg>
        <pc:inkChg chg="add">
          <ac:chgData name="Wilne, Robert" userId="863fd487-5ae7-46a6-8c4e-0a9cc652a1c0" providerId="ADAL" clId="{D4479540-3C79-904F-991B-2923FDC23AF8}" dt="2021-06-24T13:32:04.284" v="354"/>
          <ac:inkMkLst>
            <pc:docMk/>
            <pc:sldMk cId="4203177961" sldId="2097"/>
            <ac:inkMk id="24659" creationId="{31678CAB-09C2-A74C-88FB-0D77ABE7A1D5}"/>
          </ac:inkMkLst>
        </pc:inkChg>
        <pc:inkChg chg="add">
          <ac:chgData name="Wilne, Robert" userId="863fd487-5ae7-46a6-8c4e-0a9cc652a1c0" providerId="ADAL" clId="{D4479540-3C79-904F-991B-2923FDC23AF8}" dt="2021-06-24T13:32:04.686" v="355"/>
          <ac:inkMkLst>
            <pc:docMk/>
            <pc:sldMk cId="4203177961" sldId="2097"/>
            <ac:inkMk id="24660" creationId="{DCB12B23-32C9-E940-9CF7-FCAD0233F17B}"/>
          </ac:inkMkLst>
        </pc:inkChg>
      </pc:sldChg>
      <pc:sldChg chg="addSp delSp">
        <pc:chgData name="Wilne, Robert" userId="863fd487-5ae7-46a6-8c4e-0a9cc652a1c0" providerId="ADAL" clId="{D4479540-3C79-904F-991B-2923FDC23AF8}" dt="2021-06-24T13:38:59.837" v="719"/>
        <pc:sldMkLst>
          <pc:docMk/>
          <pc:sldMk cId="1671387940" sldId="2098"/>
        </pc:sldMkLst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4" creationId="{19BE0E4D-AC3C-B24E-9D5C-AF5EF45BC419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5" creationId="{A69429E3-17DC-AD48-9E97-12FF33610DE2}"/>
          </ac:grpSpMkLst>
        </pc:grpChg>
        <pc:grpChg chg="add del">
          <ac:chgData name="Wilne, Robert" userId="863fd487-5ae7-46a6-8c4e-0a9cc652a1c0" providerId="ADAL" clId="{D4479540-3C79-904F-991B-2923FDC23AF8}" dt="2021-06-24T13:37:30.480" v="633"/>
          <ac:grpSpMkLst>
            <pc:docMk/>
            <pc:sldMk cId="1671387940" sldId="2098"/>
            <ac:grpSpMk id="28" creationId="{F901F778-BD42-0F45-B9D7-038732C185BA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31" creationId="{F2C9855F-06DF-3E47-B6A9-9DFE8AD24EE6}"/>
          </ac:grpSpMkLst>
        </pc:grpChg>
        <pc:grpChg chg="add del">
          <ac:chgData name="Wilne, Robert" userId="863fd487-5ae7-46a6-8c4e-0a9cc652a1c0" providerId="ADAL" clId="{D4479540-3C79-904F-991B-2923FDC23AF8}" dt="2021-06-24T13:37:47.848" v="645"/>
          <ac:grpSpMkLst>
            <pc:docMk/>
            <pc:sldMk cId="1671387940" sldId="2098"/>
            <ac:grpSpMk id="35" creationId="{A9DAA6C0-42AA-3345-834C-23130374BBD8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43" creationId="{767EA7CB-B9C6-7147-96E9-EBD88E93F7CD}"/>
          </ac:grpSpMkLst>
        </pc:grpChg>
        <pc:grpChg chg="add del">
          <ac:chgData name="Wilne, Robert" userId="863fd487-5ae7-46a6-8c4e-0a9cc652a1c0" providerId="ADAL" clId="{D4479540-3C79-904F-991B-2923FDC23AF8}" dt="2021-06-24T13:37:59.706" v="660"/>
          <ac:grpSpMkLst>
            <pc:docMk/>
            <pc:sldMk cId="1671387940" sldId="2098"/>
            <ac:grpSpMk id="55" creationId="{B3874363-6133-7D44-8200-AFFC8B815FE8}"/>
          </ac:grpSpMkLst>
        </pc:grpChg>
        <pc:grpChg chg="add del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58" creationId="{7B7EF6F7-E6F2-064B-80A3-C68359B43546}"/>
          </ac:grpSpMkLst>
        </pc:grpChg>
        <pc:grpChg chg="add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60" creationId="{B82872C0-F78C-0C43-A6D5-750DC5D91321}"/>
          </ac:grpSpMkLst>
        </pc:grpChg>
        <pc:grpChg chg="add del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79" creationId="{E6406601-DD3F-4F4C-91BD-ECAC7D439E7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6" creationId="{8ACDB660-8A14-7A40-AEAE-C3C68927CEE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7" creationId="{02B2EAE7-DAE1-6D45-A00B-9B931018556B}"/>
          </ac:grpSpMkLst>
        </pc:grpChg>
        <pc:grpChg chg="add">
          <ac:chgData name="Wilne, Robert" userId="863fd487-5ae7-46a6-8c4e-0a9cc652a1c0" providerId="ADAL" clId="{D4479540-3C79-904F-991B-2923FDC23AF8}" dt="2021-06-24T13:38:15.307" v="682"/>
          <ac:grpSpMkLst>
            <pc:docMk/>
            <pc:sldMk cId="1671387940" sldId="2098"/>
            <ac:grpSpMk id="24591" creationId="{4CC016E9-5457-8F44-8B18-853638250644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1" creationId="{4614F106-A541-6D4D-A7DC-3959CDF36409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2" creationId="{FB5DF60B-4575-104F-961F-5F0AE85863AF}"/>
          </ac:grpSpMkLst>
        </pc:grpChg>
        <pc:grpChg chg="add">
          <ac:chgData name="Wilne, Robert" userId="863fd487-5ae7-46a6-8c4e-0a9cc652a1c0" providerId="ADAL" clId="{D4479540-3C79-904F-991B-2923FDC23AF8}" dt="2021-06-24T13:38:23.583" v="697"/>
          <ac:grpSpMkLst>
            <pc:docMk/>
            <pc:sldMk cId="1671387940" sldId="2098"/>
            <ac:grpSpMk id="24607" creationId="{23ED1ACC-7B50-354B-941D-9180B3482885}"/>
          </ac:grpSpMkLst>
        </pc:grpChg>
        <pc:grpChg chg="add">
          <ac:chgData name="Wilne, Robert" userId="863fd487-5ae7-46a6-8c4e-0a9cc652a1c0" providerId="ADAL" clId="{D4479540-3C79-904F-991B-2923FDC23AF8}" dt="2021-06-24T13:38:26.115" v="701"/>
          <ac:grpSpMkLst>
            <pc:docMk/>
            <pc:sldMk cId="1671387940" sldId="2098"/>
            <ac:grpSpMk id="24611" creationId="{C933EE8C-2609-904D-9B3D-28F663EC360F}"/>
          </ac:grpSpMkLst>
        </pc:grpChg>
        <pc:grpChg chg="add del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6" creationId="{B142EB7D-73F8-8445-9D1A-3EC2D92C3244}"/>
          </ac:grpSpMkLst>
        </pc:grpChg>
        <pc:grpChg chg="add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9" creationId="{635053CC-AF11-DF42-BDB1-87C312668915}"/>
          </ac:grpSpMkLst>
        </pc:grpChg>
        <pc:grpChg chg="add del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3" creationId="{D667242F-BE2F-FB48-A3D3-45120D54941F}"/>
          </ac:grpSpMkLst>
        </pc:grpChg>
        <pc:grpChg chg="add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6" creationId="{C0A93887-FBFE-4141-8206-CA7EF09F400B}"/>
          </ac:grpSpMkLst>
        </pc:grpChg>
        <pc:grpChg chg="add">
          <ac:chgData name="Wilne, Robert" userId="863fd487-5ae7-46a6-8c4e-0a9cc652a1c0" providerId="ADAL" clId="{D4479540-3C79-904F-991B-2923FDC23AF8}" dt="2021-06-24T13:38:59.837" v="719"/>
          <ac:grpSpMkLst>
            <pc:docMk/>
            <pc:sldMk cId="1671387940" sldId="2098"/>
            <ac:grpSpMk id="24629" creationId="{D1CCFCEB-55C3-DD4C-A518-CBFD23CE5010}"/>
          </ac:grpSpMkLst>
        </pc:grp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" creationId="{757EC88D-367C-5540-9471-0175F366A35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" creationId="{39A3B43A-DF3B-9641-A952-6C2F6600888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" creationId="{15DFA3A0-C2CD-4C4F-AD48-B6B87A95E7D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" creationId="{9380017B-CCF3-684C-8C35-CA362AB2709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6" creationId="{3621D57B-E6C2-4C43-8D09-D9C3E875893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7" creationId="{FE340E10-28E5-3D45-8D8D-14B528A52B9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9" creationId="{8297F845-0230-FA44-826E-2834814DD079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0" creationId="{244C4354-A1CF-604D-BA01-4C87A1B7AE2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1" creationId="{0E587538-2B12-574D-9DFE-5CEF62BA414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2" creationId="{C62F4BAB-0769-BE45-9352-802EDA85F99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3" creationId="{ACFD3A33-95C6-3843-BE0B-CAEBCA7B541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4" creationId="{49227B44-D4C9-084A-ABA2-F56398F9F74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5" creationId="{8B6D14FC-3D67-2C4D-AE4A-9CB7907642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6" creationId="{3920EEC1-A126-D74A-937B-388FB3D20F6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7" creationId="{A240F485-1893-3040-93E8-CB4094F223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8" creationId="{AC06B6EC-7ED0-434B-89EF-EFEC8B3F98D5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9" creationId="{F9FE9136-6D73-BE41-A6D6-7F0D16E757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0" creationId="{37759E81-39C8-9344-A544-A307793C61A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1" creationId="{7E0D1EF8-E7B1-DB46-B2B5-930CB92436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2" creationId="{D7E286C8-6179-1A44-9430-CA50E642278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3" creationId="{2DBE50C0-094E-7D4B-BADF-B18BD5B186B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6" creationId="{2B31AE73-E77B-174B-930C-304E3D67EE8A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7" creationId="{8B94A5AA-F22E-D644-9FF1-7C3421B37B6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9" creationId="{76E53A5B-5AF3-9D4E-883F-C019D5354FF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0" creationId="{AF0A83A3-CBF0-DF42-9AB0-10FB7386D714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2" creationId="{323D4FF5-0C0E-1B4E-8421-62396F5EFA9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3" creationId="{44F94328-9EC8-CD49-9697-4033402BD9E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4" creationId="{9A47B4AA-A4EC-8B4F-9374-0073093F76E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6" creationId="{96CA7220-8D48-DA45-AEDB-7E913970373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7" creationId="{C1C6153F-E826-7941-9FDD-D388CF3C50C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8" creationId="{466F84EB-C04E-674B-BFED-F6D67A84E44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9" creationId="{2F859427-2CE5-BA4A-925C-3A8CEF0BF09B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0" creationId="{C0C601A5-8DB0-224B-9FCF-F7D178F52E1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1" creationId="{540E9279-E542-4B4F-A592-24B343573D5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2" creationId="{84E3C73F-9B26-FB40-A5F5-F5488CA2E44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4" creationId="{3C883BF9-CFD4-874A-BA8F-511ECD53107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5" creationId="{6E5E56FD-D353-6844-9DDF-8D6ADAAFD16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6" creationId="{3143A8B5-E42E-4644-B9EF-7CC792B3DFD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7" creationId="{1C452DDF-E458-EB4D-A13D-ACCBC2BAAEF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8" creationId="{D0CE09C5-EDE8-B740-9AFF-502A5012C97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9" creationId="{79109918-60C0-394E-BFDE-18AC0C3A99B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0" creationId="{680EC0C6-FA64-CF47-B5EA-E963BDC85CE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1" creationId="{42C237F8-5F5B-7E42-9D1B-D218C95B6D8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2" creationId="{4FEDE775-235E-B94C-8034-402EB05C77A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3" creationId="{934F5A6D-EBD8-0A4C-BCAA-9B231176343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4" creationId="{255C9849-F5AD-7E40-8A86-17FBB377276E}"/>
          </ac:inkMkLst>
        </pc:inkChg>
        <pc:inkChg chg="add del topLvl">
          <ac:chgData name="Wilne, Robert" userId="863fd487-5ae7-46a6-8c4e-0a9cc652a1c0" providerId="ADAL" clId="{D4479540-3C79-904F-991B-2923FDC23AF8}" dt="2021-06-24T13:38:01.960" v="664"/>
          <ac:inkMkLst>
            <pc:docMk/>
            <pc:sldMk cId="1671387940" sldId="2098"/>
            <ac:inkMk id="56" creationId="{EE29E5E8-9854-5D4F-8AE1-7A40A6F57669}"/>
          </ac:inkMkLst>
        </pc:inkChg>
        <pc:inkChg chg="add del topLvl">
          <ac:chgData name="Wilne, Robert" userId="863fd487-5ae7-46a6-8c4e-0a9cc652a1c0" providerId="ADAL" clId="{D4479540-3C79-904F-991B-2923FDC23AF8}" dt="2021-06-24T13:38:01.935" v="663"/>
          <ac:inkMkLst>
            <pc:docMk/>
            <pc:sldMk cId="1671387940" sldId="2098"/>
            <ac:inkMk id="57" creationId="{0C0E376C-8240-CE46-AE05-11FE2179C064}"/>
          </ac:inkMkLst>
        </pc:inkChg>
        <pc:inkChg chg="add del">
          <ac:chgData name="Wilne, Robert" userId="863fd487-5ae7-46a6-8c4e-0a9cc652a1c0" providerId="ADAL" clId="{D4479540-3C79-904F-991B-2923FDC23AF8}" dt="2021-06-24T13:38:01.977" v="665"/>
          <ac:inkMkLst>
            <pc:docMk/>
            <pc:sldMk cId="1671387940" sldId="2098"/>
            <ac:inkMk id="59" creationId="{E17E4BCB-5C2C-3A46-9B64-D3305B60A14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1" creationId="{1A9572D4-B7ED-0941-B297-2170AD21DB38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2" creationId="{6C7526CF-D72F-6F47-8E26-4C45965717F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3" creationId="{9DFA7965-C972-7C46-9EA8-C49D0FBCCD2E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6" creationId="{3E438937-E239-964E-BDC8-053F8905BF6F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7" creationId="{325BC489-5CD0-804C-B1F8-C2CBF05D1AD0}"/>
          </ac:inkMkLst>
        </pc:inkChg>
        <pc:inkChg chg="add">
          <ac:chgData name="Wilne, Robert" userId="863fd487-5ae7-46a6-8c4e-0a9cc652a1c0" providerId="ADAL" clId="{D4479540-3C79-904F-991B-2923FDC23AF8}" dt="2021-06-24T13:38:06.049" v="672"/>
          <ac:inkMkLst>
            <pc:docMk/>
            <pc:sldMk cId="1671387940" sldId="2098"/>
            <ac:inkMk id="24580" creationId="{E3F3CB88-9975-6A44-9EEB-27E04D56B2D7}"/>
          </ac:inkMkLst>
        </pc:inkChg>
        <pc:inkChg chg="add">
          <ac:chgData name="Wilne, Robert" userId="863fd487-5ae7-46a6-8c4e-0a9cc652a1c0" providerId="ADAL" clId="{D4479540-3C79-904F-991B-2923FDC23AF8}" dt="2021-06-24T13:38:06.232" v="673"/>
          <ac:inkMkLst>
            <pc:docMk/>
            <pc:sldMk cId="1671387940" sldId="2098"/>
            <ac:inkMk id="24581" creationId="{7AFDDCBA-8725-A346-885D-A704CFE7295F}"/>
          </ac:inkMkLst>
        </pc:inkChg>
        <pc:inkChg chg="add">
          <ac:chgData name="Wilne, Robert" userId="863fd487-5ae7-46a6-8c4e-0a9cc652a1c0" providerId="ADAL" clId="{D4479540-3C79-904F-991B-2923FDC23AF8}" dt="2021-06-24T13:38:06.542" v="674"/>
          <ac:inkMkLst>
            <pc:docMk/>
            <pc:sldMk cId="1671387940" sldId="2098"/>
            <ac:inkMk id="24582" creationId="{5FA537BE-6C4B-594B-93B5-417716F8A0FF}"/>
          </ac:inkMkLst>
        </pc:inkChg>
        <pc:inkChg chg="add">
          <ac:chgData name="Wilne, Robert" userId="863fd487-5ae7-46a6-8c4e-0a9cc652a1c0" providerId="ADAL" clId="{D4479540-3C79-904F-991B-2923FDC23AF8}" dt="2021-06-24T13:38:07.243" v="675"/>
          <ac:inkMkLst>
            <pc:docMk/>
            <pc:sldMk cId="1671387940" sldId="2098"/>
            <ac:inkMk id="24583" creationId="{EB3DD632-9600-7342-95D0-2D2F5F177938}"/>
          </ac:inkMkLst>
        </pc:inkChg>
        <pc:inkChg chg="add">
          <ac:chgData name="Wilne, Robert" userId="863fd487-5ae7-46a6-8c4e-0a9cc652a1c0" providerId="ADAL" clId="{D4479540-3C79-904F-991B-2923FDC23AF8}" dt="2021-06-24T13:38:07.527" v="676"/>
          <ac:inkMkLst>
            <pc:docMk/>
            <pc:sldMk cId="1671387940" sldId="2098"/>
            <ac:inkMk id="24584" creationId="{054C8504-C20B-1742-A95F-17E63B0E8907}"/>
          </ac:inkMkLst>
        </pc:inkChg>
        <pc:inkChg chg="add">
          <ac:chgData name="Wilne, Robert" userId="863fd487-5ae7-46a6-8c4e-0a9cc652a1c0" providerId="ADAL" clId="{D4479540-3C79-904F-991B-2923FDC23AF8}" dt="2021-06-24T13:38:07.742" v="677"/>
          <ac:inkMkLst>
            <pc:docMk/>
            <pc:sldMk cId="1671387940" sldId="2098"/>
            <ac:inkMk id="24585" creationId="{0C8396CC-2487-7949-BB49-DAB742E2877E}"/>
          </ac:inkMkLst>
        </pc:inkChg>
        <pc:inkChg chg="add">
          <ac:chgData name="Wilne, Robert" userId="863fd487-5ae7-46a6-8c4e-0a9cc652a1c0" providerId="ADAL" clId="{D4479540-3C79-904F-991B-2923FDC23AF8}" dt="2021-06-24T13:38:13.720" v="679"/>
          <ac:inkMkLst>
            <pc:docMk/>
            <pc:sldMk cId="1671387940" sldId="2098"/>
            <ac:inkMk id="24588" creationId="{C0590BDB-B2A6-AF44-959A-EB4F7947B0E8}"/>
          </ac:inkMkLst>
        </pc:inkChg>
        <pc:inkChg chg="add">
          <ac:chgData name="Wilne, Robert" userId="863fd487-5ae7-46a6-8c4e-0a9cc652a1c0" providerId="ADAL" clId="{D4479540-3C79-904F-991B-2923FDC23AF8}" dt="2021-06-24T13:38:14.276" v="680"/>
          <ac:inkMkLst>
            <pc:docMk/>
            <pc:sldMk cId="1671387940" sldId="2098"/>
            <ac:inkMk id="24589" creationId="{90E44F13-9BD5-104A-A754-0173C228B608}"/>
          </ac:inkMkLst>
        </pc:inkChg>
        <pc:inkChg chg="add">
          <ac:chgData name="Wilne, Robert" userId="863fd487-5ae7-46a6-8c4e-0a9cc652a1c0" providerId="ADAL" clId="{D4479540-3C79-904F-991B-2923FDC23AF8}" dt="2021-06-24T13:38:14.474" v="681"/>
          <ac:inkMkLst>
            <pc:docMk/>
            <pc:sldMk cId="1671387940" sldId="2098"/>
            <ac:inkMk id="24590" creationId="{F3832A92-0B21-8541-913B-384BE313564B}"/>
          </ac:inkMkLst>
        </pc:inkChg>
        <pc:inkChg chg="add">
          <ac:chgData name="Wilne, Robert" userId="863fd487-5ae7-46a6-8c4e-0a9cc652a1c0" providerId="ADAL" clId="{D4479540-3C79-904F-991B-2923FDC23AF8}" dt="2021-06-24T13:38:16.142" v="683"/>
          <ac:inkMkLst>
            <pc:docMk/>
            <pc:sldMk cId="1671387940" sldId="2098"/>
            <ac:inkMk id="24592" creationId="{11C62086-F503-4B4F-89C7-60F8B8B5D87C}"/>
          </ac:inkMkLst>
        </pc:inkChg>
        <pc:inkChg chg="add">
          <ac:chgData name="Wilne, Robert" userId="863fd487-5ae7-46a6-8c4e-0a9cc652a1c0" providerId="ADAL" clId="{D4479540-3C79-904F-991B-2923FDC23AF8}" dt="2021-06-24T13:38:16.579" v="684"/>
          <ac:inkMkLst>
            <pc:docMk/>
            <pc:sldMk cId="1671387940" sldId="2098"/>
            <ac:inkMk id="24593" creationId="{FC120407-8456-C04C-8049-C876A3DF2013}"/>
          </ac:inkMkLst>
        </pc:inkChg>
        <pc:inkChg chg="add">
          <ac:chgData name="Wilne, Robert" userId="863fd487-5ae7-46a6-8c4e-0a9cc652a1c0" providerId="ADAL" clId="{D4479540-3C79-904F-991B-2923FDC23AF8}" dt="2021-06-24T13:38:16.757" v="685"/>
          <ac:inkMkLst>
            <pc:docMk/>
            <pc:sldMk cId="1671387940" sldId="2098"/>
            <ac:inkMk id="24594" creationId="{DCFAF14B-5872-2D49-B299-56D1EA7003BF}"/>
          </ac:inkMkLst>
        </pc:inkChg>
        <pc:inkChg chg="add">
          <ac:chgData name="Wilne, Robert" userId="863fd487-5ae7-46a6-8c4e-0a9cc652a1c0" providerId="ADAL" clId="{D4479540-3C79-904F-991B-2923FDC23AF8}" dt="2021-06-24T13:38:16.937" v="686"/>
          <ac:inkMkLst>
            <pc:docMk/>
            <pc:sldMk cId="1671387940" sldId="2098"/>
            <ac:inkMk id="24595" creationId="{8096DA00-3D7C-AF41-9373-1C1DE3E294FF}"/>
          </ac:inkMkLst>
        </pc:inkChg>
        <pc:inkChg chg="add">
          <ac:chgData name="Wilne, Robert" userId="863fd487-5ae7-46a6-8c4e-0a9cc652a1c0" providerId="ADAL" clId="{D4479540-3C79-904F-991B-2923FDC23AF8}" dt="2021-06-24T13:38:17.909" v="687"/>
          <ac:inkMkLst>
            <pc:docMk/>
            <pc:sldMk cId="1671387940" sldId="2098"/>
            <ac:inkMk id="24596" creationId="{29C19349-5179-1D45-957F-0C553B1C1903}"/>
          </ac:inkMkLst>
        </pc:inkChg>
        <pc:inkChg chg="add">
          <ac:chgData name="Wilne, Robert" userId="863fd487-5ae7-46a6-8c4e-0a9cc652a1c0" providerId="ADAL" clId="{D4479540-3C79-904F-991B-2923FDC23AF8}" dt="2021-06-24T13:38:18.162" v="688"/>
          <ac:inkMkLst>
            <pc:docMk/>
            <pc:sldMk cId="1671387940" sldId="2098"/>
            <ac:inkMk id="24597" creationId="{66851BCA-F64D-034C-8AE5-B77605107660}"/>
          </ac:inkMkLst>
        </pc:inkChg>
        <pc:inkChg chg="add">
          <ac:chgData name="Wilne, Robert" userId="863fd487-5ae7-46a6-8c4e-0a9cc652a1c0" providerId="ADAL" clId="{D4479540-3C79-904F-991B-2923FDC23AF8}" dt="2021-06-24T13:38:18.317" v="689"/>
          <ac:inkMkLst>
            <pc:docMk/>
            <pc:sldMk cId="1671387940" sldId="2098"/>
            <ac:inkMk id="24598" creationId="{B8B8C5C2-BFE4-2A48-B162-D57EA27F4610}"/>
          </ac:inkMkLst>
        </pc:inkChg>
        <pc:inkChg chg="add">
          <ac:chgData name="Wilne, Robert" userId="863fd487-5ae7-46a6-8c4e-0a9cc652a1c0" providerId="ADAL" clId="{D4479540-3C79-904F-991B-2923FDC23AF8}" dt="2021-06-24T13:38:18.524" v="690"/>
          <ac:inkMkLst>
            <pc:docMk/>
            <pc:sldMk cId="1671387940" sldId="2098"/>
            <ac:inkMk id="24599" creationId="{544A2AAC-AD80-A643-A289-A2D26C4E9442}"/>
          </ac:inkMkLst>
        </pc:inkChg>
        <pc:inkChg chg="add">
          <ac:chgData name="Wilne, Robert" userId="863fd487-5ae7-46a6-8c4e-0a9cc652a1c0" providerId="ADAL" clId="{D4479540-3C79-904F-991B-2923FDC23AF8}" dt="2021-06-24T13:38:18.707" v="691"/>
          <ac:inkMkLst>
            <pc:docMk/>
            <pc:sldMk cId="1671387940" sldId="2098"/>
            <ac:inkMk id="24600" creationId="{4A110087-D954-4344-991A-7A1CE515C255}"/>
          </ac:inkMkLst>
        </pc:inkChg>
        <pc:inkChg chg="add">
          <ac:chgData name="Wilne, Robert" userId="863fd487-5ae7-46a6-8c4e-0a9cc652a1c0" providerId="ADAL" clId="{D4479540-3C79-904F-991B-2923FDC23AF8}" dt="2021-06-24T13:38:22.252" v="693"/>
          <ac:inkMkLst>
            <pc:docMk/>
            <pc:sldMk cId="1671387940" sldId="2098"/>
            <ac:inkMk id="24603" creationId="{96F68BA5-ADAF-B840-92C9-F423C61490FE}"/>
          </ac:inkMkLst>
        </pc:inkChg>
        <pc:inkChg chg="add">
          <ac:chgData name="Wilne, Robert" userId="863fd487-5ae7-46a6-8c4e-0a9cc652a1c0" providerId="ADAL" clId="{D4479540-3C79-904F-991B-2923FDC23AF8}" dt="2021-06-24T13:38:22.466" v="694"/>
          <ac:inkMkLst>
            <pc:docMk/>
            <pc:sldMk cId="1671387940" sldId="2098"/>
            <ac:inkMk id="24604" creationId="{A8AD3A51-0725-3649-957A-F94BF2E39655}"/>
          </ac:inkMkLst>
        </pc:inkChg>
        <pc:inkChg chg="add">
          <ac:chgData name="Wilne, Robert" userId="863fd487-5ae7-46a6-8c4e-0a9cc652a1c0" providerId="ADAL" clId="{D4479540-3C79-904F-991B-2923FDC23AF8}" dt="2021-06-24T13:38:22.680" v="695"/>
          <ac:inkMkLst>
            <pc:docMk/>
            <pc:sldMk cId="1671387940" sldId="2098"/>
            <ac:inkMk id="24605" creationId="{8834E3AE-681E-E343-9C26-FB0E5FC1C96C}"/>
          </ac:inkMkLst>
        </pc:inkChg>
        <pc:inkChg chg="add">
          <ac:chgData name="Wilne, Robert" userId="863fd487-5ae7-46a6-8c4e-0a9cc652a1c0" providerId="ADAL" clId="{D4479540-3C79-904F-991B-2923FDC23AF8}" dt="2021-06-24T13:38:22.857" v="696"/>
          <ac:inkMkLst>
            <pc:docMk/>
            <pc:sldMk cId="1671387940" sldId="2098"/>
            <ac:inkMk id="24606" creationId="{E052D3A3-F6A7-E24E-B905-08E891E90E49}"/>
          </ac:inkMkLst>
        </pc:inkChg>
        <pc:inkChg chg="add">
          <ac:chgData name="Wilne, Robert" userId="863fd487-5ae7-46a6-8c4e-0a9cc652a1c0" providerId="ADAL" clId="{D4479540-3C79-904F-991B-2923FDC23AF8}" dt="2021-06-24T13:38:24.720" v="698"/>
          <ac:inkMkLst>
            <pc:docMk/>
            <pc:sldMk cId="1671387940" sldId="2098"/>
            <ac:inkMk id="24608" creationId="{992B4854-DDFE-8544-B924-71DA530B07C6}"/>
          </ac:inkMkLst>
        </pc:inkChg>
        <pc:inkChg chg="add">
          <ac:chgData name="Wilne, Robert" userId="863fd487-5ae7-46a6-8c4e-0a9cc652a1c0" providerId="ADAL" clId="{D4479540-3C79-904F-991B-2923FDC23AF8}" dt="2021-06-24T13:38:25.024" v="699"/>
          <ac:inkMkLst>
            <pc:docMk/>
            <pc:sldMk cId="1671387940" sldId="2098"/>
            <ac:inkMk id="24609" creationId="{497BC9FF-C2EF-A440-ACF2-42049330FBF9}"/>
          </ac:inkMkLst>
        </pc:inkChg>
        <pc:inkChg chg="add">
          <ac:chgData name="Wilne, Robert" userId="863fd487-5ae7-46a6-8c4e-0a9cc652a1c0" providerId="ADAL" clId="{D4479540-3C79-904F-991B-2923FDC23AF8}" dt="2021-06-24T13:38:25.354" v="700"/>
          <ac:inkMkLst>
            <pc:docMk/>
            <pc:sldMk cId="1671387940" sldId="2098"/>
            <ac:inkMk id="24610" creationId="{8836C195-8390-EB48-AD8B-8EB333486C4F}"/>
          </ac:inkMkLst>
        </pc:inkChg>
        <pc:inkChg chg="add">
          <ac:chgData name="Wilne, Robert" userId="863fd487-5ae7-46a6-8c4e-0a9cc652a1c0" providerId="ADAL" clId="{D4479540-3C79-904F-991B-2923FDC23AF8}" dt="2021-06-24T13:38:27.250" v="702"/>
          <ac:inkMkLst>
            <pc:docMk/>
            <pc:sldMk cId="1671387940" sldId="2098"/>
            <ac:inkMk id="24612" creationId="{D74D6DB5-3A9F-CB4A-BCD0-2E76574BB80E}"/>
          </ac:inkMkLst>
        </pc:inkChg>
        <pc:inkChg chg="add">
          <ac:chgData name="Wilne, Robert" userId="863fd487-5ae7-46a6-8c4e-0a9cc652a1c0" providerId="ADAL" clId="{D4479540-3C79-904F-991B-2923FDC23AF8}" dt="2021-06-24T13:38:35.066" v="703"/>
          <ac:inkMkLst>
            <pc:docMk/>
            <pc:sldMk cId="1671387940" sldId="2098"/>
            <ac:inkMk id="24613" creationId="{26A81101-1E3C-3B40-8269-FE2D79A0E489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4" creationId="{58FAEF02-7DCB-8242-AC68-6475C35F6F77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5" creationId="{B9029ECC-4937-6E40-B7A2-BF4A9935D81E}"/>
          </ac:inkMkLst>
        </pc:inkChg>
        <pc:inkChg chg="add">
          <ac:chgData name="Wilne, Robert" userId="863fd487-5ae7-46a6-8c4e-0a9cc652a1c0" providerId="ADAL" clId="{D4479540-3C79-904F-991B-2923FDC23AF8}" dt="2021-06-24T13:38:39.693" v="707"/>
          <ac:inkMkLst>
            <pc:docMk/>
            <pc:sldMk cId="1671387940" sldId="2098"/>
            <ac:inkMk id="24617" creationId="{A15B0C43-B0A2-944B-9B2E-5CCDA8809695}"/>
          </ac:inkMkLst>
        </pc:inkChg>
        <pc:inkChg chg="add">
          <ac:chgData name="Wilne, Robert" userId="863fd487-5ae7-46a6-8c4e-0a9cc652a1c0" providerId="ADAL" clId="{D4479540-3C79-904F-991B-2923FDC23AF8}" dt="2021-06-24T13:38:39.994" v="708"/>
          <ac:inkMkLst>
            <pc:docMk/>
            <pc:sldMk cId="1671387940" sldId="2098"/>
            <ac:inkMk id="24618" creationId="{7781BAAA-AA3C-1849-8211-010D360F76A8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0" creationId="{70F621EA-C33A-DD46-A38A-6C8EFA645DF3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1" creationId="{6B4FF74A-3F9B-AD4A-BCF4-5251A588F796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2" creationId="{6680ACDE-04CF-D04F-B93F-FBE5A05582BE}"/>
          </ac:inkMkLst>
        </pc:inkChg>
        <pc:inkChg chg="add">
          <ac:chgData name="Wilne, Robert" userId="863fd487-5ae7-46a6-8c4e-0a9cc652a1c0" providerId="ADAL" clId="{D4479540-3C79-904F-991B-2923FDC23AF8}" dt="2021-06-24T13:38:47.605" v="714"/>
          <ac:inkMkLst>
            <pc:docMk/>
            <pc:sldMk cId="1671387940" sldId="2098"/>
            <ac:inkMk id="24624" creationId="{F58A3380-6ABB-A64E-A456-0588A7BDBFB5}"/>
          </ac:inkMkLst>
        </pc:inkChg>
        <pc:inkChg chg="add">
          <ac:chgData name="Wilne, Robert" userId="863fd487-5ae7-46a6-8c4e-0a9cc652a1c0" providerId="ADAL" clId="{D4479540-3C79-904F-991B-2923FDC23AF8}" dt="2021-06-24T13:38:48.124" v="715"/>
          <ac:inkMkLst>
            <pc:docMk/>
            <pc:sldMk cId="1671387940" sldId="2098"/>
            <ac:inkMk id="24625" creationId="{7DD79141-B331-014C-AF46-B52EA9129F2B}"/>
          </ac:inkMkLst>
        </pc:inkChg>
        <pc:inkChg chg="add">
          <ac:chgData name="Wilne, Robert" userId="863fd487-5ae7-46a6-8c4e-0a9cc652a1c0" providerId="ADAL" clId="{D4479540-3C79-904F-991B-2923FDC23AF8}" dt="2021-06-24T13:38:58.770" v="717"/>
          <ac:inkMkLst>
            <pc:docMk/>
            <pc:sldMk cId="1671387940" sldId="2098"/>
            <ac:inkMk id="24627" creationId="{5E263C07-7F98-2F48-9979-81C2490BBF23}"/>
          </ac:inkMkLst>
        </pc:inkChg>
        <pc:inkChg chg="add">
          <ac:chgData name="Wilne, Robert" userId="863fd487-5ae7-46a6-8c4e-0a9cc652a1c0" providerId="ADAL" clId="{D4479540-3C79-904F-991B-2923FDC23AF8}" dt="2021-06-24T13:38:59.039" v="718"/>
          <ac:inkMkLst>
            <pc:docMk/>
            <pc:sldMk cId="1671387940" sldId="2098"/>
            <ac:inkMk id="24628" creationId="{B3A5242B-4FF6-C34F-A332-B4C7018D4593}"/>
          </ac:inkMkLst>
        </pc:inkChg>
      </pc:sldChg>
      <pc:sldChg chg="addSp delSp">
        <pc:chgData name="Wilne, Robert" userId="863fd487-5ae7-46a6-8c4e-0a9cc652a1c0" providerId="ADAL" clId="{D4479540-3C79-904F-991B-2923FDC23AF8}" dt="2021-06-24T14:00:43.421" v="1241"/>
        <pc:sldMkLst>
          <pc:docMk/>
          <pc:sldMk cId="1447549392" sldId="2099"/>
        </pc:sldMkLst>
        <pc:grpChg chg="add del">
          <ac:chgData name="Wilne, Robert" userId="863fd487-5ae7-46a6-8c4e-0a9cc652a1c0" providerId="ADAL" clId="{D4479540-3C79-904F-991B-2923FDC23AF8}" dt="2021-06-24T13:56:24.056" v="952"/>
          <ac:grpSpMkLst>
            <pc:docMk/>
            <pc:sldMk cId="1447549392" sldId="2099"/>
            <ac:grpSpMk id="18" creationId="{82A0CAB6-2613-A34E-BAA5-CA77A9329271}"/>
          </ac:grpSpMkLst>
        </pc:grpChg>
        <pc:grpChg chg="add del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0" creationId="{619A6FF8-607E-EB41-A32B-46D0BCB219EA}"/>
          </ac:grpSpMkLst>
        </pc:grpChg>
        <pc:grpChg chg="add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2" creationId="{6659C078-C9DC-DF40-BC3A-03E6153DCA7D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26" creationId="{C5D4677B-4890-AD49-98DE-56D0CB38293D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34" creationId="{ADEF846E-4816-E243-8ED1-9F76CB47248B}"/>
          </ac:grpSpMkLst>
        </pc:grpChg>
        <pc:grpChg chg="add del">
          <ac:chgData name="Wilne, Robert" userId="863fd487-5ae7-46a6-8c4e-0a9cc652a1c0" providerId="ADAL" clId="{D4479540-3C79-904F-991B-2923FDC23AF8}" dt="2021-06-24T13:57:18.303" v="973"/>
          <ac:grpSpMkLst>
            <pc:docMk/>
            <pc:sldMk cId="1447549392" sldId="2099"/>
            <ac:grpSpMk id="39" creationId="{D53A5558-1CFD-214F-87FA-6F9905CECD21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41" creationId="{7B48B2C7-907A-7748-BE90-3395C8BDBE9E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4" creationId="{441FCF91-A258-CB41-A617-7F3AA559FE88}"/>
          </ac:grpSpMkLst>
        </pc:grpChg>
        <pc:grpChg chg="add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6" creationId="{D8924F91-0544-1644-BD79-73AA20B5A79D}"/>
          </ac:grpSpMkLst>
        </pc:grpChg>
        <pc:grpChg chg="add del">
          <ac:chgData name="Wilne, Robert" userId="863fd487-5ae7-46a6-8c4e-0a9cc652a1c0" providerId="ADAL" clId="{D4479540-3C79-904F-991B-2923FDC23AF8}" dt="2021-06-24T13:57:36.296" v="994"/>
          <ac:grpSpMkLst>
            <pc:docMk/>
            <pc:sldMk cId="1447549392" sldId="2099"/>
            <ac:grpSpMk id="56" creationId="{DE001919-1DB7-064D-BAB4-04F5428AE3D5}"/>
          </ac:grpSpMkLst>
        </pc:grpChg>
        <pc:grpChg chg="add">
          <ac:chgData name="Wilne, Robert" userId="863fd487-5ae7-46a6-8c4e-0a9cc652a1c0" providerId="ADAL" clId="{D4479540-3C79-904F-991B-2923FDC23AF8}" dt="2021-06-24T13:57:34.537" v="992"/>
          <ac:grpSpMkLst>
            <pc:docMk/>
            <pc:sldMk cId="1447549392" sldId="2099"/>
            <ac:grpSpMk id="60" creationId="{92B159EC-F397-FC41-843D-4455EB343E08}"/>
          </ac:grpSpMkLst>
        </pc:grpChg>
        <pc:grpChg chg="add del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62" creationId="{F440951E-9C5A-D046-851F-F0FC65873039}"/>
          </ac:grpSpMkLst>
        </pc:grpChg>
        <pc:grpChg chg="add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24580" creationId="{06306294-9F41-C848-9480-B81591DA3E20}"/>
          </ac:grpSpMkLst>
        </pc:grpChg>
        <pc:grpChg chg="add del">
          <ac:chgData name="Wilne, Robert" userId="863fd487-5ae7-46a6-8c4e-0a9cc652a1c0" providerId="ADAL" clId="{D4479540-3C79-904F-991B-2923FDC23AF8}" dt="2021-06-24T13:58:10.491" v="1028"/>
          <ac:grpSpMkLst>
            <pc:docMk/>
            <pc:sldMk cId="1447549392" sldId="2099"/>
            <ac:grpSpMk id="24595" creationId="{DEF951D9-F108-074C-86E1-50ED09DAA614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02" creationId="{86D8554C-74FC-B849-A5D8-A716D76CD17C}"/>
          </ac:grpSpMkLst>
        </pc:grpChg>
        <pc:grpChg chg="add del">
          <ac:chgData name="Wilne, Robert" userId="863fd487-5ae7-46a6-8c4e-0a9cc652a1c0" providerId="ADAL" clId="{D4479540-3C79-904F-991B-2923FDC23AF8}" dt="2021-06-24T13:59:23.044" v="1145"/>
          <ac:grpSpMkLst>
            <pc:docMk/>
            <pc:sldMk cId="1447549392" sldId="2099"/>
            <ac:grpSpMk id="24609" creationId="{46A1EE36-2F35-3242-8C03-A4E441D5CD6D}"/>
          </ac:grpSpMkLst>
        </pc:grpChg>
        <pc:grpChg chg="add del">
          <ac:chgData name="Wilne, Robert" userId="863fd487-5ae7-46a6-8c4e-0a9cc652a1c0" providerId="ADAL" clId="{D4479540-3C79-904F-991B-2923FDC23AF8}" dt="2021-06-24T13:58:50.474" v="1072"/>
          <ac:grpSpMkLst>
            <pc:docMk/>
            <pc:sldMk cId="1447549392" sldId="2099"/>
            <ac:grpSpMk id="24624" creationId="{0BC6DCF1-7FA5-F640-80FD-35084697A320}"/>
          </ac:grpSpMkLst>
        </pc:grpChg>
        <pc:grpChg chg="add del">
          <ac:chgData name="Wilne, Robert" userId="863fd487-5ae7-46a6-8c4e-0a9cc652a1c0" providerId="ADAL" clId="{D4479540-3C79-904F-991B-2923FDC23AF8}" dt="2021-06-24T13:58:57.103" v="1087"/>
          <ac:grpSpMkLst>
            <pc:docMk/>
            <pc:sldMk cId="1447549392" sldId="2099"/>
            <ac:grpSpMk id="24638" creationId="{8C4FB2FB-22C5-A14C-8FDE-D088F9EFC9FB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3" creationId="{747F016F-9C54-D348-A114-B0EC95E0D621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4" creationId="{4DB38C23-C8D0-2244-A402-66B6189157D9}"/>
          </ac:grpSpMkLst>
        </pc:grpChg>
        <pc:grpChg chg="add del">
          <ac:chgData name="Wilne, Robert" userId="863fd487-5ae7-46a6-8c4e-0a9cc652a1c0" providerId="ADAL" clId="{D4479540-3C79-904F-991B-2923FDC23AF8}" dt="2021-06-24T13:59:11.385" v="1096"/>
          <ac:grpSpMkLst>
            <pc:docMk/>
            <pc:sldMk cId="1447549392" sldId="2099"/>
            <ac:grpSpMk id="24657" creationId="{2298C5EB-E92C-6C49-B91A-347F9F20FDFC}"/>
          </ac:grpSpMkLst>
        </pc:grpChg>
        <pc:grpChg chg="add del">
          <ac:chgData name="Wilne, Robert" userId="863fd487-5ae7-46a6-8c4e-0a9cc652a1c0" providerId="ADAL" clId="{D4479540-3C79-904F-991B-2923FDC23AF8}" dt="2021-06-24T13:59:19.843" v="1103"/>
          <ac:grpSpMkLst>
            <pc:docMk/>
            <pc:sldMk cId="1447549392" sldId="2099"/>
            <ac:grpSpMk id="24660" creationId="{217C3076-3AF1-314A-85F8-CE839DE5C6DF}"/>
          </ac:grpSpMkLst>
        </pc:grpChg>
        <pc:grpChg chg="add del">
          <ac:chgData name="Wilne, Robert" userId="863fd487-5ae7-46a6-8c4e-0a9cc652a1c0" providerId="ADAL" clId="{D4479540-3C79-904F-991B-2923FDC23AF8}" dt="2021-06-24T13:59:20.529" v="1142"/>
          <ac:grpSpMkLst>
            <pc:docMk/>
            <pc:sldMk cId="1447549392" sldId="2099"/>
            <ac:grpSpMk id="24663" creationId="{F070874F-EE8A-A744-8317-1D1A49BEF86C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65" creationId="{B588C2FC-F3E1-C045-B30A-3B843D24486D}"/>
          </ac:grpSpMkLst>
        </pc:grpChg>
        <pc:grpChg chg="add del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4" creationId="{4BF7EADE-8105-F64D-9DF1-15EEBB1705B8}"/>
          </ac:grpSpMkLst>
        </pc:grpChg>
        <pc:grpChg chg="add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8" creationId="{76CBCCED-04C8-3447-8D0C-FFD271D3E297}"/>
          </ac:grpSpMkLst>
        </pc:grpChg>
        <pc:grpChg chg="add del">
          <ac:chgData name="Wilne, Robert" userId="863fd487-5ae7-46a6-8c4e-0a9cc652a1c0" providerId="ADAL" clId="{D4479540-3C79-904F-991B-2923FDC23AF8}" dt="2021-06-24T13:59:58.948" v="1177"/>
          <ac:grpSpMkLst>
            <pc:docMk/>
            <pc:sldMk cId="1447549392" sldId="2099"/>
            <ac:grpSpMk id="24689" creationId="{FA297D4A-0DB2-4545-B9F5-5D5D7524B88C}"/>
          </ac:grpSpMkLst>
        </pc:grpChg>
        <pc:grpChg chg="add del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7" creationId="{AB6D0660-9EE5-5340-A8C1-A14C52F0C7DF}"/>
          </ac:grpSpMkLst>
        </pc:grpChg>
        <pc:grpChg chg="add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9" creationId="{2248A489-59E5-2B42-8704-60AA595DA0B7}"/>
          </ac:grpSpMkLst>
        </pc:grpChg>
        <pc:grpChg chg="add del">
          <ac:chgData name="Wilne, Robert" userId="863fd487-5ae7-46a6-8c4e-0a9cc652a1c0" providerId="ADAL" clId="{D4479540-3C79-904F-991B-2923FDC23AF8}" dt="2021-06-24T14:00:16.385" v="1185"/>
          <ac:grpSpMkLst>
            <pc:docMk/>
            <pc:sldMk cId="1447549392" sldId="2099"/>
            <ac:grpSpMk id="24702" creationId="{9199967C-FA21-ED42-BCA2-0AFD3F9378D5}"/>
          </ac:grpSpMkLst>
        </pc:grpChg>
        <pc:grpChg chg="add del">
          <ac:chgData name="Wilne, Robert" userId="863fd487-5ae7-46a6-8c4e-0a9cc652a1c0" providerId="ADAL" clId="{D4479540-3C79-904F-991B-2923FDC23AF8}" dt="2021-06-24T14:00:20.033" v="1188"/>
          <ac:grpSpMkLst>
            <pc:docMk/>
            <pc:sldMk cId="1447549392" sldId="2099"/>
            <ac:grpSpMk id="24705" creationId="{4412169D-55F0-2F41-8FFD-77BC8443FD0B}"/>
          </ac:grpSpMkLst>
        </pc:grpChg>
        <pc:grpChg chg="add del">
          <ac:chgData name="Wilne, Robert" userId="863fd487-5ae7-46a6-8c4e-0a9cc652a1c0" providerId="ADAL" clId="{D4479540-3C79-904F-991B-2923FDC23AF8}" dt="2021-06-24T14:00:22.680" v="1194"/>
          <ac:grpSpMkLst>
            <pc:docMk/>
            <pc:sldMk cId="1447549392" sldId="2099"/>
            <ac:grpSpMk id="24708" creationId="{FDF1F771-DF8B-3142-9479-46B6C49C88DA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14" creationId="{893CC3B6-2BAE-674F-84C4-584360C46C63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0" creationId="{5E4D5C2A-C063-0A40-97F8-2A06A51A879B}"/>
          </ac:grpSpMkLst>
        </pc:grpChg>
        <pc:grpChg chg="add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5" creationId="{E624C2B0-5248-A64F-AE70-8738FF646D38}"/>
          </ac:grpSpMkLst>
        </pc:grpChg>
        <pc:grpChg chg="add del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6" creationId="{0F5EAFBC-EB27-BF43-98EA-FC13390DA94C}"/>
          </ac:grpSpMkLst>
        </pc:grpChg>
        <pc:grpChg chg="add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8" creationId="{CD66C09E-9CA6-464C-A0DD-508F4C9E5E29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5" creationId="{E7596913-79F0-D249-AF79-9F7F5B880632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6" creationId="{BDD488FA-6A48-8846-8677-679A366B8EF6}"/>
          </ac:grpSpMkLst>
        </pc:grpChg>
        <pc:grpChg chg="add">
          <ac:chgData name="Wilne, Robert" userId="863fd487-5ae7-46a6-8c4e-0a9cc652a1c0" providerId="ADAL" clId="{D4479540-3C79-904F-991B-2923FDC23AF8}" dt="2021-06-24T14:00:35.699" v="1217"/>
          <ac:grpSpMkLst>
            <pc:docMk/>
            <pc:sldMk cId="1447549392" sldId="2099"/>
            <ac:grpSpMk id="24739" creationId="{B90ED8A4-FE01-E242-8076-A0C4D958FE58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3" creationId="{36F57C75-5794-5D48-8B21-1AB53074C3D3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4" creationId="{3426C6FD-078E-514F-A17D-482B697A6D82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5" creationId="{9A3E4B97-A5F1-B743-AF55-99E0E955031B}"/>
          </ac:grpSpMkLst>
        </pc:grp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2" creationId="{3DD6BD56-BA7C-D94F-839F-127C078610E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3" creationId="{C568F96F-9A27-3942-AD24-1985E27E3EF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4" creationId="{1E42E6AA-35CF-BF4F-B718-71768FD7115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5" creationId="{00F42B73-58B5-C042-BDC3-E88061846560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6" creationId="{09284F94-E5F1-9F44-86C0-0DA9990556C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7" creationId="{1B85B7C0-3146-D349-8DC0-4F1A18CB6C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9" creationId="{62303C43-6282-BC46-A0D7-B7D51D2BCD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0" creationId="{9E8BBD0F-B02E-8B46-81E0-86482515488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1" creationId="{58DC0894-D964-BF40-ACDF-B478535A8C0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2" creationId="{3BB8BADC-404D-C949-AB77-6C1F216D66A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3" creationId="{70860DE0-791B-E645-9DFE-F350E8AF417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4" creationId="{E376DC40-45B4-9141-A26D-9E8E1B87E2E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5" creationId="{25484C9D-BAB9-D748-AB7C-533C29A6ECF7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6" creationId="{EB0069DC-9FFF-5047-AE59-C2AA7E1F2E3D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7" creationId="{83DFFCA7-4DBE-1542-A1D1-C5E7AB246BA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9" creationId="{331F1B6D-37A9-5E41-9CAF-C31820EDDDCE}"/>
          </ac:inkMkLst>
        </pc:inkChg>
        <pc:inkChg chg="add">
          <ac:chgData name="Wilne, Robert" userId="863fd487-5ae7-46a6-8c4e-0a9cc652a1c0" providerId="ADAL" clId="{D4479540-3C79-904F-991B-2923FDC23AF8}" dt="2021-06-24T13:56:25.323" v="953"/>
          <ac:inkMkLst>
            <pc:docMk/>
            <pc:sldMk cId="1447549392" sldId="2099"/>
            <ac:inkMk id="21" creationId="{884190EB-79E7-3D44-B93B-C2B4AC97BF64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3" creationId="{C34A6273-1AE3-1146-90AD-AAE2218072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4" creationId="{94AB056F-F526-3349-AD01-8C1474B9C3E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5" creationId="{B7AC2F67-8397-1849-91D2-2056281DF8AD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7" creationId="{B787F0D5-1048-0249-B8DB-44C9BD50387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8" creationId="{7219B11B-7C08-A649-AD8A-34A6A564CEE3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9" creationId="{F64F6A07-6759-AF41-99AF-E5A119C5840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0" creationId="{27CFD035-B07D-EC4A-BE29-B698409898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1" creationId="{3454EFAF-8C1D-9745-9E7A-5139ED01B382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2" creationId="{C7B8EEE8-1067-644A-8FE7-8D7D7D497035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3" creationId="{11C6A685-769C-9C4C-BF5F-7A588C615BA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5" creationId="{1E8723E0-9409-A34D-BF79-F8DE1C9682E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6" creationId="{92256742-DA9C-BD46-8377-BF12E4FD0D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7" creationId="{1B3268DD-006F-A441-99D3-881C0B8B163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8" creationId="{0C21A87E-A739-334F-8F8D-D20611E5FEB9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0" creationId="{8C74F28B-7129-DA4B-BB1C-49D71C22E33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2" creationId="{0094B44D-24CC-8E4C-AA29-3FA107C76E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3" creationId="{638E0D33-B296-344B-B0B3-9E4B54DCBCF8}"/>
          </ac:inkMkLst>
        </pc:inkChg>
        <pc:inkChg chg="add">
          <ac:chgData name="Wilne, Robert" userId="863fd487-5ae7-46a6-8c4e-0a9cc652a1c0" providerId="ADAL" clId="{D4479540-3C79-904F-991B-2923FDC23AF8}" dt="2021-06-24T13:57:27.411" v="977"/>
          <ac:inkMkLst>
            <pc:docMk/>
            <pc:sldMk cId="1447549392" sldId="2099"/>
            <ac:inkMk id="45" creationId="{F200AE3F-42E4-E44A-A224-65FF58C2C15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7" creationId="{EE2B5710-DBE0-9540-A43C-B785A01548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8" creationId="{3093BE21-7096-F649-BE1F-2BD499932CD0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9" creationId="{4F8B1E61-B7BF-E947-957E-301C38E1A1E3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0" creationId="{11658644-86D2-8F43-B3AE-196827B59311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1" creationId="{AA685D5B-1401-1A49-8260-A4BB971E092A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2" creationId="{63EA2E9B-00A2-E044-90BD-15A5EFF3447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3" creationId="{FCCCED05-BE3E-B244-8998-B60C79C0B3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4" creationId="{2AD414AB-4F85-4B4A-A9F2-CF76E650C18C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5" creationId="{AC5B4F86-2CFA-6C4C-85E8-B550BD78A960}"/>
          </ac:inkMkLst>
        </pc:inkChg>
        <pc:inkChg chg="add">
          <ac:chgData name="Wilne, Robert" userId="863fd487-5ae7-46a6-8c4e-0a9cc652a1c0" providerId="ADAL" clId="{D4479540-3C79-904F-991B-2923FDC23AF8}" dt="2021-06-24T13:57:32.363" v="989"/>
          <ac:inkMkLst>
            <pc:docMk/>
            <pc:sldMk cId="1447549392" sldId="2099"/>
            <ac:inkMk id="57" creationId="{507FFF6B-93F1-DD40-B5F8-23A1F32BE528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8" creationId="{CC558C40-2780-954D-8543-34FFB618A0CE}"/>
          </ac:inkMkLst>
        </pc:inkChg>
        <pc:inkChg chg="add">
          <ac:chgData name="Wilne, Robert" userId="863fd487-5ae7-46a6-8c4e-0a9cc652a1c0" providerId="ADAL" clId="{D4479540-3C79-904F-991B-2923FDC23AF8}" dt="2021-06-24T13:57:33.494" v="991"/>
          <ac:inkMkLst>
            <pc:docMk/>
            <pc:sldMk cId="1447549392" sldId="2099"/>
            <ac:inkMk id="59" creationId="{85CCD32E-A6FA-D845-9F81-99EA36B1AC02}"/>
          </ac:inkMkLst>
        </pc:inkChg>
        <pc:inkChg chg="add del">
          <ac:chgData name="Wilne, Robert" userId="863fd487-5ae7-46a6-8c4e-0a9cc652a1c0" providerId="ADAL" clId="{D4479540-3C79-904F-991B-2923FDC23AF8}" dt="2021-06-24T13:57:37.423" v="995"/>
          <ac:inkMkLst>
            <pc:docMk/>
            <pc:sldMk cId="1447549392" sldId="2099"/>
            <ac:inkMk id="61" creationId="{9200881C-B36A-2244-9080-0CE645093978}"/>
          </ac:inkMkLst>
        </pc:inkChg>
        <pc:inkChg chg="add">
          <ac:chgData name="Wilne, Robert" userId="863fd487-5ae7-46a6-8c4e-0a9cc652a1c0" providerId="ADAL" clId="{D4479540-3C79-904F-991B-2923FDC23AF8}" dt="2021-06-24T13:57:51.551" v="996"/>
          <ac:inkMkLst>
            <pc:docMk/>
            <pc:sldMk cId="1447549392" sldId="2099"/>
            <ac:inkMk id="63" creationId="{B9A8D70C-F1C6-174B-B039-938AE3649CA8}"/>
          </ac:inkMkLst>
        </pc:inkChg>
        <pc:inkChg chg="add">
          <ac:chgData name="Wilne, Robert" userId="863fd487-5ae7-46a6-8c4e-0a9cc652a1c0" providerId="ADAL" clId="{D4479540-3C79-904F-991B-2923FDC23AF8}" dt="2021-06-24T13:57:51.740" v="997"/>
          <ac:inkMkLst>
            <pc:docMk/>
            <pc:sldMk cId="1447549392" sldId="2099"/>
            <ac:inkMk id="24576" creationId="{30E99D4C-77FB-DB45-B5AC-322564360FC1}"/>
          </ac:inkMkLst>
        </pc:inkChg>
        <pc:inkChg chg="add">
          <ac:chgData name="Wilne, Robert" userId="863fd487-5ae7-46a6-8c4e-0a9cc652a1c0" providerId="ADAL" clId="{D4479540-3C79-904F-991B-2923FDC23AF8}" dt="2021-06-24T13:57:52.085" v="998"/>
          <ac:inkMkLst>
            <pc:docMk/>
            <pc:sldMk cId="1447549392" sldId="2099"/>
            <ac:inkMk id="24577" creationId="{69C9AA0A-D4D8-4940-A24C-3EA9A0FEACC9}"/>
          </ac:inkMkLst>
        </pc:inkChg>
        <pc:inkChg chg="add">
          <ac:chgData name="Wilne, Robert" userId="863fd487-5ae7-46a6-8c4e-0a9cc652a1c0" providerId="ADAL" clId="{D4479540-3C79-904F-991B-2923FDC23AF8}" dt="2021-06-24T13:57:52.283" v="999"/>
          <ac:inkMkLst>
            <pc:docMk/>
            <pc:sldMk cId="1447549392" sldId="2099"/>
            <ac:inkMk id="24579" creationId="{2FFFE2F9-CF03-DA48-9E28-8E8D2BF564A8}"/>
          </ac:inkMkLst>
        </pc:inkChg>
        <pc:inkChg chg="add del">
          <ac:chgData name="Wilne, Robert" userId="863fd487-5ae7-46a6-8c4e-0a9cc652a1c0" providerId="ADAL" clId="{D4479540-3C79-904F-991B-2923FDC23AF8}" dt="2021-06-24T13:58:10.474" v="1026"/>
          <ac:inkMkLst>
            <pc:docMk/>
            <pc:sldMk cId="1447549392" sldId="2099"/>
            <ac:inkMk id="24581" creationId="{3429C857-29DD-2241-8AA8-50BB36A89489}"/>
          </ac:inkMkLst>
        </pc:inkChg>
        <pc:inkChg chg="add del topLvl">
          <ac:chgData name="Wilne, Robert" userId="863fd487-5ae7-46a6-8c4e-0a9cc652a1c0" providerId="ADAL" clId="{D4479540-3C79-904F-991B-2923FDC23AF8}" dt="2021-06-24T13:58:10.498" v="1029"/>
          <ac:inkMkLst>
            <pc:docMk/>
            <pc:sldMk cId="1447549392" sldId="2099"/>
            <ac:inkMk id="24582" creationId="{4E01AFD4-233B-FE44-BEED-EDCECD8A786E}"/>
          </ac:inkMkLst>
        </pc:inkChg>
        <pc:inkChg chg="add del">
          <ac:chgData name="Wilne, Robert" userId="863fd487-5ae7-46a6-8c4e-0a9cc652a1c0" providerId="ADAL" clId="{D4479540-3C79-904F-991B-2923FDC23AF8}" dt="2021-06-24T13:58:10.453" v="1023"/>
          <ac:inkMkLst>
            <pc:docMk/>
            <pc:sldMk cId="1447549392" sldId="2099"/>
            <ac:inkMk id="24583" creationId="{A3C4816D-2F77-F043-958C-6DE7022522B4}"/>
          </ac:inkMkLst>
        </pc:inkChg>
        <pc:inkChg chg="add del topLvl">
          <ac:chgData name="Wilne, Robert" userId="863fd487-5ae7-46a6-8c4e-0a9cc652a1c0" providerId="ADAL" clId="{D4479540-3C79-904F-991B-2923FDC23AF8}" dt="2021-06-24T13:58:10.491" v="1028"/>
          <ac:inkMkLst>
            <pc:docMk/>
            <pc:sldMk cId="1447549392" sldId="2099"/>
            <ac:inkMk id="24584" creationId="{F5270D6B-8331-D343-990C-DAD3CEFA9048}"/>
          </ac:inkMkLst>
        </pc:inkChg>
        <pc:inkChg chg="add del">
          <ac:chgData name="Wilne, Robert" userId="863fd487-5ae7-46a6-8c4e-0a9cc652a1c0" providerId="ADAL" clId="{D4479540-3C79-904F-991B-2923FDC23AF8}" dt="2021-06-24T13:58:10.429" v="1020"/>
          <ac:inkMkLst>
            <pc:docMk/>
            <pc:sldMk cId="1447549392" sldId="2099"/>
            <ac:inkMk id="24585" creationId="{7D0D1FAC-1EC3-F942-9BE4-396D008FB94A}"/>
          </ac:inkMkLst>
        </pc:inkChg>
        <pc:inkChg chg="add del">
          <ac:chgData name="Wilne, Robert" userId="863fd487-5ae7-46a6-8c4e-0a9cc652a1c0" providerId="ADAL" clId="{D4479540-3C79-904F-991B-2923FDC23AF8}" dt="2021-06-24T13:58:10.485" v="1027"/>
          <ac:inkMkLst>
            <pc:docMk/>
            <pc:sldMk cId="1447549392" sldId="2099"/>
            <ac:inkMk id="24586" creationId="{665236AB-B9FB-2D48-ADA8-DA46B66E1B60}"/>
          </ac:inkMkLst>
        </pc:inkChg>
        <pc:inkChg chg="add del">
          <ac:chgData name="Wilne, Robert" userId="863fd487-5ae7-46a6-8c4e-0a9cc652a1c0" providerId="ADAL" clId="{D4479540-3C79-904F-991B-2923FDC23AF8}" dt="2021-06-24T13:58:10.397" v="1016"/>
          <ac:inkMkLst>
            <pc:docMk/>
            <pc:sldMk cId="1447549392" sldId="2099"/>
            <ac:inkMk id="24587" creationId="{F2B9ED21-BCEF-4045-93CF-8F9D2487E44D}"/>
          </ac:inkMkLst>
        </pc:inkChg>
        <pc:inkChg chg="add del">
          <ac:chgData name="Wilne, Robert" userId="863fd487-5ae7-46a6-8c4e-0a9cc652a1c0" providerId="ADAL" clId="{D4479540-3C79-904F-991B-2923FDC23AF8}" dt="2021-06-24T13:58:10.467" v="1025"/>
          <ac:inkMkLst>
            <pc:docMk/>
            <pc:sldMk cId="1447549392" sldId="2099"/>
            <ac:inkMk id="24588" creationId="{0F6DB993-DD62-2D44-AA5B-CBB4AB460B7A}"/>
          </ac:inkMkLst>
        </pc:inkChg>
        <pc:inkChg chg="add del">
          <ac:chgData name="Wilne, Robert" userId="863fd487-5ae7-46a6-8c4e-0a9cc652a1c0" providerId="ADAL" clId="{D4479540-3C79-904F-991B-2923FDC23AF8}" dt="2021-06-24T13:58:10.460" v="1024"/>
          <ac:inkMkLst>
            <pc:docMk/>
            <pc:sldMk cId="1447549392" sldId="2099"/>
            <ac:inkMk id="24589" creationId="{6D1F0B3E-E71D-B941-B7F0-40216D61313C}"/>
          </ac:inkMkLst>
        </pc:inkChg>
        <pc:inkChg chg="add del">
          <ac:chgData name="Wilne, Robert" userId="863fd487-5ae7-46a6-8c4e-0a9cc652a1c0" providerId="ADAL" clId="{D4479540-3C79-904F-991B-2923FDC23AF8}" dt="2021-06-24T13:58:10.414" v="1018"/>
          <ac:inkMkLst>
            <pc:docMk/>
            <pc:sldMk cId="1447549392" sldId="2099"/>
            <ac:inkMk id="24590" creationId="{F41ED059-6255-BA4E-9197-03B09820BCC3}"/>
          </ac:inkMkLst>
        </pc:inkChg>
        <pc:inkChg chg="add del">
          <ac:chgData name="Wilne, Robert" userId="863fd487-5ae7-46a6-8c4e-0a9cc652a1c0" providerId="ADAL" clId="{D4479540-3C79-904F-991B-2923FDC23AF8}" dt="2021-06-24T13:58:10.443" v="1022"/>
          <ac:inkMkLst>
            <pc:docMk/>
            <pc:sldMk cId="1447549392" sldId="2099"/>
            <ac:inkMk id="24591" creationId="{0059C69B-30B5-3A42-A54A-978F6AD710EB}"/>
          </ac:inkMkLst>
        </pc:inkChg>
        <pc:inkChg chg="add del">
          <ac:chgData name="Wilne, Robert" userId="863fd487-5ae7-46a6-8c4e-0a9cc652a1c0" providerId="ADAL" clId="{D4479540-3C79-904F-991B-2923FDC23AF8}" dt="2021-06-24T13:58:10.405" v="1017"/>
          <ac:inkMkLst>
            <pc:docMk/>
            <pc:sldMk cId="1447549392" sldId="2099"/>
            <ac:inkMk id="24592" creationId="{DBAAA58A-7171-1649-93F5-2B3BFFFE82C8}"/>
          </ac:inkMkLst>
        </pc:inkChg>
        <pc:inkChg chg="add del">
          <ac:chgData name="Wilne, Robert" userId="863fd487-5ae7-46a6-8c4e-0a9cc652a1c0" providerId="ADAL" clId="{D4479540-3C79-904F-991B-2923FDC23AF8}" dt="2021-06-24T13:58:10.436" v="1021"/>
          <ac:inkMkLst>
            <pc:docMk/>
            <pc:sldMk cId="1447549392" sldId="2099"/>
            <ac:inkMk id="24593" creationId="{727DE5AE-1E2E-274C-8413-CF7E83F274EC}"/>
          </ac:inkMkLst>
        </pc:inkChg>
        <pc:inkChg chg="add del">
          <ac:chgData name="Wilne, Robert" userId="863fd487-5ae7-46a6-8c4e-0a9cc652a1c0" providerId="ADAL" clId="{D4479540-3C79-904F-991B-2923FDC23AF8}" dt="2021-06-24T13:58:10.421" v="1019"/>
          <ac:inkMkLst>
            <pc:docMk/>
            <pc:sldMk cId="1447549392" sldId="2099"/>
            <ac:inkMk id="24594" creationId="{7FC8B49C-AE57-EB4E-8569-522DB9625FDC}"/>
          </ac:inkMkLst>
        </pc:inkChg>
        <pc:inkChg chg="add">
          <ac:chgData name="Wilne, Robert" userId="863fd487-5ae7-46a6-8c4e-0a9cc652a1c0" providerId="ADAL" clId="{D4479540-3C79-904F-991B-2923FDC23AF8}" dt="2021-06-24T13:58:17.720" v="1030"/>
          <ac:inkMkLst>
            <pc:docMk/>
            <pc:sldMk cId="1447549392" sldId="2099"/>
            <ac:inkMk id="24596" creationId="{B27D6809-E3EF-294A-8418-CFB0BD2479A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7" creationId="{DDC2B08B-786B-6F4E-BF4B-91D5531CEB5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8" creationId="{F57111FC-0617-B549-A3EE-DF51E3BBB469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9" creationId="{80AD50D5-6DED-FA43-A27F-2D4532B0A6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0" creationId="{AC0B3ED6-255E-8048-B50B-8C130C095BA6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1" creationId="{30BEBC59-8E36-3E4C-8877-3A4349197BFC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3" creationId="{C030A6E1-1235-3F48-9696-5B358E58CF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4" creationId="{2F30F031-CC9E-F349-A1C8-E102DD87BC32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5" creationId="{98139924-7599-294C-AFE0-0AED2CB04FB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6" creationId="{0811C4D6-0C42-8846-8532-29659F56E8D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7" creationId="{11FB2486-ABC8-BE45-94A5-DB24987A529F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8" creationId="{980F9296-0836-4E43-8A23-D9B99BEE0136}"/>
          </ac:inkMkLst>
        </pc:inkChg>
        <pc:inkChg chg="add del topLvl">
          <ac:chgData name="Wilne, Robert" userId="863fd487-5ae7-46a6-8c4e-0a9cc652a1c0" providerId="ADAL" clId="{D4479540-3C79-904F-991B-2923FDC23AF8}" dt="2021-06-24T13:59:20.292" v="1122"/>
          <ac:inkMkLst>
            <pc:docMk/>
            <pc:sldMk cId="1447549392" sldId="2099"/>
            <ac:inkMk id="24610" creationId="{C3ED9A65-AD12-2444-80CB-C953168F9C95}"/>
          </ac:inkMkLst>
        </pc:inkChg>
        <pc:inkChg chg="add del topLvl">
          <ac:chgData name="Wilne, Robert" userId="863fd487-5ae7-46a6-8c4e-0a9cc652a1c0" providerId="ADAL" clId="{D4479540-3C79-904F-991B-2923FDC23AF8}" dt="2021-06-24T13:59:20.532" v="1143"/>
          <ac:inkMkLst>
            <pc:docMk/>
            <pc:sldMk cId="1447549392" sldId="2099"/>
            <ac:inkMk id="24611" creationId="{120BE266-1809-3547-AE42-F6348339C6A6}"/>
          </ac:inkMkLst>
        </pc:inkChg>
        <pc:inkChg chg="add del topLvl">
          <ac:chgData name="Wilne, Robert" userId="863fd487-5ae7-46a6-8c4e-0a9cc652a1c0" providerId="ADAL" clId="{D4479540-3C79-904F-991B-2923FDC23AF8}" dt="2021-06-24T13:59:20.237" v="1119"/>
          <ac:inkMkLst>
            <pc:docMk/>
            <pc:sldMk cId="1447549392" sldId="2099"/>
            <ac:inkMk id="24612" creationId="{E9C7836C-D4F4-FB44-83B1-EA2AF2341904}"/>
          </ac:inkMkLst>
        </pc:inkChg>
        <pc:inkChg chg="add del topLvl">
          <ac:chgData name="Wilne, Robert" userId="863fd487-5ae7-46a6-8c4e-0a9cc652a1c0" providerId="ADAL" clId="{D4479540-3C79-904F-991B-2923FDC23AF8}" dt="2021-06-24T13:59:20.522" v="1141"/>
          <ac:inkMkLst>
            <pc:docMk/>
            <pc:sldMk cId="1447549392" sldId="2099"/>
            <ac:inkMk id="24613" creationId="{052100CC-804F-5D40-B0E4-E6CE9591DFD6}"/>
          </ac:inkMkLst>
        </pc:inkChg>
        <pc:inkChg chg="add del topLvl">
          <ac:chgData name="Wilne, Robert" userId="863fd487-5ae7-46a6-8c4e-0a9cc652a1c0" providerId="ADAL" clId="{D4479540-3C79-904F-991B-2923FDC23AF8}" dt="2021-06-24T13:59:20.260" v="1120"/>
          <ac:inkMkLst>
            <pc:docMk/>
            <pc:sldMk cId="1447549392" sldId="2099"/>
            <ac:inkMk id="24614" creationId="{8ACFDFB7-C693-6B42-9AC1-6003133ACA3A}"/>
          </ac:inkMkLst>
        </pc:inkChg>
        <pc:inkChg chg="add del topLvl">
          <ac:chgData name="Wilne, Robert" userId="863fd487-5ae7-46a6-8c4e-0a9cc652a1c0" providerId="ADAL" clId="{D4479540-3C79-904F-991B-2923FDC23AF8}" dt="2021-06-24T13:59:20.031" v="1110"/>
          <ac:inkMkLst>
            <pc:docMk/>
            <pc:sldMk cId="1447549392" sldId="2099"/>
            <ac:inkMk id="24615" creationId="{94ED5328-0224-574F-AC2E-6747A046FF7E}"/>
          </ac:inkMkLst>
        </pc:inkChg>
        <pc:inkChg chg="add del topLvl">
          <ac:chgData name="Wilne, Robert" userId="863fd487-5ae7-46a6-8c4e-0a9cc652a1c0" providerId="ADAL" clId="{D4479540-3C79-904F-991B-2923FDC23AF8}" dt="2021-06-24T13:59:20.506" v="1139"/>
          <ac:inkMkLst>
            <pc:docMk/>
            <pc:sldMk cId="1447549392" sldId="2099"/>
            <ac:inkMk id="24616" creationId="{BBEB88A6-FFD9-264D-A0B5-467632E89070}"/>
          </ac:inkMkLst>
        </pc:inkChg>
        <pc:inkChg chg="add del topLvl">
          <ac:chgData name="Wilne, Robert" userId="863fd487-5ae7-46a6-8c4e-0a9cc652a1c0" providerId="ADAL" clId="{D4479540-3C79-904F-991B-2923FDC23AF8}" dt="2021-06-24T13:59:19.927" v="1106"/>
          <ac:inkMkLst>
            <pc:docMk/>
            <pc:sldMk cId="1447549392" sldId="2099"/>
            <ac:inkMk id="24617" creationId="{C11DC2B8-A91E-CC46-9096-28055C45CE3E}"/>
          </ac:inkMkLst>
        </pc:inkChg>
        <pc:inkChg chg="add del topLvl">
          <ac:chgData name="Wilne, Robert" userId="863fd487-5ae7-46a6-8c4e-0a9cc652a1c0" providerId="ADAL" clId="{D4479540-3C79-904F-991B-2923FDC23AF8}" dt="2021-06-24T13:59:19.752" v="1099"/>
          <ac:inkMkLst>
            <pc:docMk/>
            <pc:sldMk cId="1447549392" sldId="2099"/>
            <ac:inkMk id="24618" creationId="{68A7E7A7-4A91-A04E-8233-67D0323B1376}"/>
          </ac:inkMkLst>
        </pc:inkChg>
        <pc:inkChg chg="add del topLvl">
          <ac:chgData name="Wilne, Robert" userId="863fd487-5ae7-46a6-8c4e-0a9cc652a1c0" providerId="ADAL" clId="{D4479540-3C79-904F-991B-2923FDC23AF8}" dt="2021-06-24T13:59:20.279" v="1121"/>
          <ac:inkMkLst>
            <pc:docMk/>
            <pc:sldMk cId="1447549392" sldId="2099"/>
            <ac:inkMk id="24619" creationId="{3FF0BF52-A8A0-0145-B8A4-7B27C845981D}"/>
          </ac:inkMkLst>
        </pc:inkChg>
        <pc:inkChg chg="add del topLvl">
          <ac:chgData name="Wilne, Robert" userId="863fd487-5ae7-46a6-8c4e-0a9cc652a1c0" providerId="ADAL" clId="{D4479540-3C79-904F-991B-2923FDC23AF8}" dt="2021-06-24T13:59:20.053" v="1111"/>
          <ac:inkMkLst>
            <pc:docMk/>
            <pc:sldMk cId="1447549392" sldId="2099"/>
            <ac:inkMk id="24620" creationId="{56478407-543F-8843-9F25-089950B825E7}"/>
          </ac:inkMkLst>
        </pc:inkChg>
        <pc:inkChg chg="add del topLvl">
          <ac:chgData name="Wilne, Robert" userId="863fd487-5ae7-46a6-8c4e-0a9cc652a1c0" providerId="ADAL" clId="{D4479540-3C79-904F-991B-2923FDC23AF8}" dt="2021-06-24T13:59:20.408" v="1130"/>
          <ac:inkMkLst>
            <pc:docMk/>
            <pc:sldMk cId="1447549392" sldId="2099"/>
            <ac:inkMk id="24621" creationId="{EC4CB2A3-D04F-F04D-87C2-CFF02D169F95}"/>
          </ac:inkMkLst>
        </pc:inkChg>
        <pc:inkChg chg="add del topLvl">
          <ac:chgData name="Wilne, Robert" userId="863fd487-5ae7-46a6-8c4e-0a9cc652a1c0" providerId="ADAL" clId="{D4479540-3C79-904F-991B-2923FDC23AF8}" dt="2021-06-24T13:59:20.468" v="1135"/>
          <ac:inkMkLst>
            <pc:docMk/>
            <pc:sldMk cId="1447549392" sldId="2099"/>
            <ac:inkMk id="24622" creationId="{73BA34B6-9FF0-0E41-90B2-469556E86408}"/>
          </ac:inkMkLst>
        </pc:inkChg>
        <pc:inkChg chg="add del topLvl">
          <ac:chgData name="Wilne, Robert" userId="863fd487-5ae7-46a6-8c4e-0a9cc652a1c0" providerId="ADAL" clId="{D4479540-3C79-904F-991B-2923FDC23AF8}" dt="2021-06-24T13:59:20.436" v="1132"/>
          <ac:inkMkLst>
            <pc:docMk/>
            <pc:sldMk cId="1447549392" sldId="2099"/>
            <ac:inkMk id="24623" creationId="{A7C67B7E-12E3-EF42-9EA5-30CD8FE9AD5E}"/>
          </ac:inkMkLst>
        </pc:inkChg>
        <pc:inkChg chg="add del topLvl">
          <ac:chgData name="Wilne, Robert" userId="863fd487-5ae7-46a6-8c4e-0a9cc652a1c0" providerId="ADAL" clId="{D4479540-3C79-904F-991B-2923FDC23AF8}" dt="2021-06-24T13:59:20.157" v="1115"/>
          <ac:inkMkLst>
            <pc:docMk/>
            <pc:sldMk cId="1447549392" sldId="2099"/>
            <ac:inkMk id="24625" creationId="{D37B4540-A19E-EF45-A6AA-AA5E414CDAB0}"/>
          </ac:inkMkLst>
        </pc:inkChg>
        <pc:inkChg chg="add del topLvl">
          <ac:chgData name="Wilne, Robert" userId="863fd487-5ae7-46a6-8c4e-0a9cc652a1c0" providerId="ADAL" clId="{D4479540-3C79-904F-991B-2923FDC23AF8}" dt="2021-06-24T13:59:20.079" v="1112"/>
          <ac:inkMkLst>
            <pc:docMk/>
            <pc:sldMk cId="1447549392" sldId="2099"/>
            <ac:inkMk id="24626" creationId="{CB29ADC1-9316-3F43-9131-503D433E7D04}"/>
          </ac:inkMkLst>
        </pc:inkChg>
        <pc:inkChg chg="add del topLvl">
          <ac:chgData name="Wilne, Robert" userId="863fd487-5ae7-46a6-8c4e-0a9cc652a1c0" providerId="ADAL" clId="{D4479540-3C79-904F-991B-2923FDC23AF8}" dt="2021-06-24T13:59:20.330" v="1124"/>
          <ac:inkMkLst>
            <pc:docMk/>
            <pc:sldMk cId="1447549392" sldId="2099"/>
            <ac:inkMk id="24627" creationId="{2512FEC6-BE9A-2D4C-82FD-AC9D13F33FB9}"/>
          </ac:inkMkLst>
        </pc:inkChg>
        <pc:inkChg chg="add del topLvl">
          <ac:chgData name="Wilne, Robert" userId="863fd487-5ae7-46a6-8c4e-0a9cc652a1c0" providerId="ADAL" clId="{D4479540-3C79-904F-991B-2923FDC23AF8}" dt="2021-06-24T13:59:19.983" v="1108"/>
          <ac:inkMkLst>
            <pc:docMk/>
            <pc:sldMk cId="1447549392" sldId="2099"/>
            <ac:inkMk id="24628" creationId="{9A79E475-0FD4-DD44-9B6A-1B10022E5F0D}"/>
          </ac:inkMkLst>
        </pc:inkChg>
        <pc:inkChg chg="add del topLvl">
          <ac:chgData name="Wilne, Robert" userId="863fd487-5ae7-46a6-8c4e-0a9cc652a1c0" providerId="ADAL" clId="{D4479540-3C79-904F-991B-2923FDC23AF8}" dt="2021-06-24T13:59:19.779" v="1100"/>
          <ac:inkMkLst>
            <pc:docMk/>
            <pc:sldMk cId="1447549392" sldId="2099"/>
            <ac:inkMk id="24629" creationId="{9D12967C-39A1-744C-BDC6-EE0558759F05}"/>
          </ac:inkMkLst>
        </pc:inkChg>
        <pc:inkChg chg="add del topLvl">
          <ac:chgData name="Wilne, Robert" userId="863fd487-5ae7-46a6-8c4e-0a9cc652a1c0" providerId="ADAL" clId="{D4479540-3C79-904F-991B-2923FDC23AF8}" dt="2021-06-24T13:59:20.486" v="1137"/>
          <ac:inkMkLst>
            <pc:docMk/>
            <pc:sldMk cId="1447549392" sldId="2099"/>
            <ac:inkMk id="24630" creationId="{5B0E6424-2BAA-6248-98A3-38594EAC152B}"/>
          </ac:inkMkLst>
        </pc:inkChg>
        <pc:inkChg chg="add del topLvl">
          <ac:chgData name="Wilne, Robert" userId="863fd487-5ae7-46a6-8c4e-0a9cc652a1c0" providerId="ADAL" clId="{D4479540-3C79-904F-991B-2923FDC23AF8}" dt="2021-06-24T13:59:19.724" v="1098"/>
          <ac:inkMkLst>
            <pc:docMk/>
            <pc:sldMk cId="1447549392" sldId="2099"/>
            <ac:inkMk id="24631" creationId="{0891B855-4175-154C-B9A0-096DB92D2D1B}"/>
          </ac:inkMkLst>
        </pc:inkChg>
        <pc:inkChg chg="add del topLvl">
          <ac:chgData name="Wilne, Robert" userId="863fd487-5ae7-46a6-8c4e-0a9cc652a1c0" providerId="ADAL" clId="{D4479540-3C79-904F-991B-2923FDC23AF8}" dt="2021-06-24T13:59:20.312" v="1123"/>
          <ac:inkMkLst>
            <pc:docMk/>
            <pc:sldMk cId="1447549392" sldId="2099"/>
            <ac:inkMk id="24632" creationId="{64C7A3E5-807F-5944-8EB0-20D73AF2F2B5}"/>
          </ac:inkMkLst>
        </pc:inkChg>
        <pc:inkChg chg="add del topLvl">
          <ac:chgData name="Wilne, Robert" userId="863fd487-5ae7-46a6-8c4e-0a9cc652a1c0" providerId="ADAL" clId="{D4479540-3C79-904F-991B-2923FDC23AF8}" dt="2021-06-24T13:59:19.688" v="1097"/>
          <ac:inkMkLst>
            <pc:docMk/>
            <pc:sldMk cId="1447549392" sldId="2099"/>
            <ac:inkMk id="24633" creationId="{72C7AA12-1795-334E-920A-21D00AA41E32}"/>
          </ac:inkMkLst>
        </pc:inkChg>
        <pc:inkChg chg="add del topLvl">
          <ac:chgData name="Wilne, Robert" userId="863fd487-5ae7-46a6-8c4e-0a9cc652a1c0" providerId="ADAL" clId="{D4479540-3C79-904F-991B-2923FDC23AF8}" dt="2021-06-24T13:59:20.513" v="1140"/>
          <ac:inkMkLst>
            <pc:docMk/>
            <pc:sldMk cId="1447549392" sldId="2099"/>
            <ac:inkMk id="24634" creationId="{B36A534C-88EC-3D4B-8159-1C1D6BEB1605}"/>
          </ac:inkMkLst>
        </pc:inkChg>
        <pc:inkChg chg="add del topLvl">
          <ac:chgData name="Wilne, Robert" userId="863fd487-5ae7-46a6-8c4e-0a9cc652a1c0" providerId="ADAL" clId="{D4479540-3C79-904F-991B-2923FDC23AF8}" dt="2021-06-24T13:59:20.446" v="1133"/>
          <ac:inkMkLst>
            <pc:docMk/>
            <pc:sldMk cId="1447549392" sldId="2099"/>
            <ac:inkMk id="24635" creationId="{ABAA7480-50BD-DA4A-8197-515E27522674}"/>
          </ac:inkMkLst>
        </pc:inkChg>
        <pc:inkChg chg="add del topLvl">
          <ac:chgData name="Wilne, Robert" userId="863fd487-5ae7-46a6-8c4e-0a9cc652a1c0" providerId="ADAL" clId="{D4479540-3C79-904F-991B-2923FDC23AF8}" dt="2021-06-24T13:59:20.342" v="1125"/>
          <ac:inkMkLst>
            <pc:docMk/>
            <pc:sldMk cId="1447549392" sldId="2099"/>
            <ac:inkMk id="24636" creationId="{0DDE0090-0669-BF46-A23C-9371728A359C}"/>
          </ac:inkMkLst>
        </pc:inkChg>
        <pc:inkChg chg="add del topLvl">
          <ac:chgData name="Wilne, Robert" userId="863fd487-5ae7-46a6-8c4e-0a9cc652a1c0" providerId="ADAL" clId="{D4479540-3C79-904F-991B-2923FDC23AF8}" dt="2021-06-24T13:59:19.832" v="1102"/>
          <ac:inkMkLst>
            <pc:docMk/>
            <pc:sldMk cId="1447549392" sldId="2099"/>
            <ac:inkMk id="24637" creationId="{80750039-2243-8D4E-871A-5C6848B72B02}"/>
          </ac:inkMkLst>
        </pc:inkChg>
        <pc:inkChg chg="add del topLvl">
          <ac:chgData name="Wilne, Robert" userId="863fd487-5ae7-46a6-8c4e-0a9cc652a1c0" providerId="ADAL" clId="{D4479540-3C79-904F-991B-2923FDC23AF8}" dt="2021-06-24T13:59:20.109" v="1113"/>
          <ac:inkMkLst>
            <pc:docMk/>
            <pc:sldMk cId="1447549392" sldId="2099"/>
            <ac:inkMk id="24639" creationId="{85CA84C3-FF4C-F64C-B35E-F997D93AEC18}"/>
          </ac:inkMkLst>
        </pc:inkChg>
        <pc:inkChg chg="add del topLvl">
          <ac:chgData name="Wilne, Robert" userId="863fd487-5ae7-46a6-8c4e-0a9cc652a1c0" providerId="ADAL" clId="{D4479540-3C79-904F-991B-2923FDC23AF8}" dt="2021-06-24T13:59:19.905" v="1105"/>
          <ac:inkMkLst>
            <pc:docMk/>
            <pc:sldMk cId="1447549392" sldId="2099"/>
            <ac:inkMk id="24640" creationId="{60E7DE0E-5CDB-2B42-A2F1-8A8B676E335A}"/>
          </ac:inkMkLst>
        </pc:inkChg>
        <pc:inkChg chg="add del topLvl">
          <ac:chgData name="Wilne, Robert" userId="863fd487-5ae7-46a6-8c4e-0a9cc652a1c0" providerId="ADAL" clId="{D4479540-3C79-904F-991B-2923FDC23AF8}" dt="2021-06-24T13:59:20.477" v="1136"/>
          <ac:inkMkLst>
            <pc:docMk/>
            <pc:sldMk cId="1447549392" sldId="2099"/>
            <ac:inkMk id="24641" creationId="{8813E0A5-637E-C54A-A222-C26A70CB39D8}"/>
          </ac:inkMkLst>
        </pc:inkChg>
        <pc:inkChg chg="add del topLvl">
          <ac:chgData name="Wilne, Robert" userId="863fd487-5ae7-46a6-8c4e-0a9cc652a1c0" providerId="ADAL" clId="{D4479540-3C79-904F-991B-2923FDC23AF8}" dt="2021-06-24T13:59:20.388" v="1128"/>
          <ac:inkMkLst>
            <pc:docMk/>
            <pc:sldMk cId="1447549392" sldId="2099"/>
            <ac:inkMk id="24642" creationId="{FC7AFDF4-216F-9941-84E6-099BD52A1B3C}"/>
          </ac:inkMkLst>
        </pc:inkChg>
        <pc:inkChg chg="add del topLvl">
          <ac:chgData name="Wilne, Robert" userId="863fd487-5ae7-46a6-8c4e-0a9cc652a1c0" providerId="ADAL" clId="{D4479540-3C79-904F-991B-2923FDC23AF8}" dt="2021-06-24T13:59:19.879" v="1104"/>
          <ac:inkMkLst>
            <pc:docMk/>
            <pc:sldMk cId="1447549392" sldId="2099"/>
            <ac:inkMk id="24643" creationId="{1DA8F9B6-7435-FE4F-88EC-33DBEB1F7372}"/>
          </ac:inkMkLst>
        </pc:inkChg>
        <pc:inkChg chg="add del topLvl">
          <ac:chgData name="Wilne, Robert" userId="863fd487-5ae7-46a6-8c4e-0a9cc652a1c0" providerId="ADAL" clId="{D4479540-3C79-904F-991B-2923FDC23AF8}" dt="2021-06-24T13:59:20.223" v="1118"/>
          <ac:inkMkLst>
            <pc:docMk/>
            <pc:sldMk cId="1447549392" sldId="2099"/>
            <ac:inkMk id="24644" creationId="{194DE3EC-FFFB-0343-98C8-11D114B827A1}"/>
          </ac:inkMkLst>
        </pc:inkChg>
        <pc:inkChg chg="add del topLvl">
          <ac:chgData name="Wilne, Robert" userId="863fd487-5ae7-46a6-8c4e-0a9cc652a1c0" providerId="ADAL" clId="{D4479540-3C79-904F-991B-2923FDC23AF8}" dt="2021-06-24T13:59:20.374" v="1127"/>
          <ac:inkMkLst>
            <pc:docMk/>
            <pc:sldMk cId="1447549392" sldId="2099"/>
            <ac:inkMk id="24645" creationId="{15AD7098-2424-6143-A17F-D5BFC34A5539}"/>
          </ac:inkMkLst>
        </pc:inkChg>
        <pc:inkChg chg="add del topLvl">
          <ac:chgData name="Wilne, Robert" userId="863fd487-5ae7-46a6-8c4e-0a9cc652a1c0" providerId="ADAL" clId="{D4479540-3C79-904F-991B-2923FDC23AF8}" dt="2021-06-24T13:59:20.358" v="1126"/>
          <ac:inkMkLst>
            <pc:docMk/>
            <pc:sldMk cId="1447549392" sldId="2099"/>
            <ac:inkMk id="24646" creationId="{DED7AA44-FE9C-244E-BD82-9528E78EEE95}"/>
          </ac:inkMkLst>
        </pc:inkChg>
        <pc:inkChg chg="add del topLvl">
          <ac:chgData name="Wilne, Robert" userId="863fd487-5ae7-46a6-8c4e-0a9cc652a1c0" providerId="ADAL" clId="{D4479540-3C79-904F-991B-2923FDC23AF8}" dt="2021-06-24T13:59:20.009" v="1109"/>
          <ac:inkMkLst>
            <pc:docMk/>
            <pc:sldMk cId="1447549392" sldId="2099"/>
            <ac:inkMk id="24647" creationId="{ECBE849A-FCE9-F948-A1B8-A273BA21B83F}"/>
          </ac:inkMkLst>
        </pc:inkChg>
        <pc:inkChg chg="add del topLvl">
          <ac:chgData name="Wilne, Robert" userId="863fd487-5ae7-46a6-8c4e-0a9cc652a1c0" providerId="ADAL" clId="{D4479540-3C79-904F-991B-2923FDC23AF8}" dt="2021-06-24T13:59:20.496" v="1138"/>
          <ac:inkMkLst>
            <pc:docMk/>
            <pc:sldMk cId="1447549392" sldId="2099"/>
            <ac:inkMk id="24648" creationId="{21FA6DDE-029F-BD45-B11B-9686E5C4657B}"/>
          </ac:inkMkLst>
        </pc:inkChg>
        <pc:inkChg chg="add del topLvl">
          <ac:chgData name="Wilne, Robert" userId="863fd487-5ae7-46a6-8c4e-0a9cc652a1c0" providerId="ADAL" clId="{D4479540-3C79-904F-991B-2923FDC23AF8}" dt="2021-06-24T13:59:20.529" v="1142"/>
          <ac:inkMkLst>
            <pc:docMk/>
            <pc:sldMk cId="1447549392" sldId="2099"/>
            <ac:inkMk id="24649" creationId="{D734B260-287B-744E-A6AB-C826738A54B6}"/>
          </ac:inkMkLst>
        </pc:inkChg>
        <pc:inkChg chg="add del topLvl">
          <ac:chgData name="Wilne, Robert" userId="863fd487-5ae7-46a6-8c4e-0a9cc652a1c0" providerId="ADAL" clId="{D4479540-3C79-904F-991B-2923FDC23AF8}" dt="2021-06-24T13:59:20.181" v="1116"/>
          <ac:inkMkLst>
            <pc:docMk/>
            <pc:sldMk cId="1447549392" sldId="2099"/>
            <ac:inkMk id="24650" creationId="{2B1A4AFD-B297-A840-93A7-F71858875F47}"/>
          </ac:inkMkLst>
        </pc:inkChg>
        <pc:inkChg chg="add del topLvl">
          <ac:chgData name="Wilne, Robert" userId="863fd487-5ae7-46a6-8c4e-0a9cc652a1c0" providerId="ADAL" clId="{D4479540-3C79-904F-991B-2923FDC23AF8}" dt="2021-06-24T13:59:20.204" v="1117"/>
          <ac:inkMkLst>
            <pc:docMk/>
            <pc:sldMk cId="1447549392" sldId="2099"/>
            <ac:inkMk id="24651" creationId="{CFE92E08-9543-6E45-8673-2C74CD0D29DD}"/>
          </ac:inkMkLst>
        </pc:inkChg>
        <pc:inkChg chg="add del topLvl">
          <ac:chgData name="Wilne, Robert" userId="863fd487-5ae7-46a6-8c4e-0a9cc652a1c0" providerId="ADAL" clId="{D4479540-3C79-904F-991B-2923FDC23AF8}" dt="2021-06-24T13:59:19.807" v="1101"/>
          <ac:inkMkLst>
            <pc:docMk/>
            <pc:sldMk cId="1447549392" sldId="2099"/>
            <ac:inkMk id="24652" creationId="{3ED1BF50-3381-3F40-85A3-AEF120C44E56}"/>
          </ac:inkMkLst>
        </pc:inkChg>
        <pc:inkChg chg="add del topLvl">
          <ac:chgData name="Wilne, Robert" userId="863fd487-5ae7-46a6-8c4e-0a9cc652a1c0" providerId="ADAL" clId="{D4479540-3C79-904F-991B-2923FDC23AF8}" dt="2021-06-24T13:59:20.422" v="1131"/>
          <ac:inkMkLst>
            <pc:docMk/>
            <pc:sldMk cId="1447549392" sldId="2099"/>
            <ac:inkMk id="24655" creationId="{E5C798AE-16C0-2D47-A1F1-EB01BA7659E6}"/>
          </ac:inkMkLst>
        </pc:inkChg>
        <pc:inkChg chg="add del topLvl">
          <ac:chgData name="Wilne, Robert" userId="863fd487-5ae7-46a6-8c4e-0a9cc652a1c0" providerId="ADAL" clId="{D4479540-3C79-904F-991B-2923FDC23AF8}" dt="2021-06-24T13:59:19.961" v="1107"/>
          <ac:inkMkLst>
            <pc:docMk/>
            <pc:sldMk cId="1447549392" sldId="2099"/>
            <ac:inkMk id="24656" creationId="{56A90B8D-13DC-BD4B-8402-E17BE690C4C3}"/>
          </ac:inkMkLst>
        </pc:inkChg>
        <pc:inkChg chg="add del topLvl">
          <ac:chgData name="Wilne, Robert" userId="863fd487-5ae7-46a6-8c4e-0a9cc652a1c0" providerId="ADAL" clId="{D4479540-3C79-904F-991B-2923FDC23AF8}" dt="2021-06-24T13:59:20.392" v="1129"/>
          <ac:inkMkLst>
            <pc:docMk/>
            <pc:sldMk cId="1447549392" sldId="2099"/>
            <ac:inkMk id="24658" creationId="{8D4691F8-BD2B-034A-BAA8-3C6DD52F476A}"/>
          </ac:inkMkLst>
        </pc:inkChg>
        <pc:inkChg chg="add del topLvl">
          <ac:chgData name="Wilne, Robert" userId="863fd487-5ae7-46a6-8c4e-0a9cc652a1c0" providerId="ADAL" clId="{D4479540-3C79-904F-991B-2923FDC23AF8}" dt="2021-06-24T13:59:19.843" v="1103"/>
          <ac:inkMkLst>
            <pc:docMk/>
            <pc:sldMk cId="1447549392" sldId="2099"/>
            <ac:inkMk id="24659" creationId="{A70AEBD2-7492-4F4C-A170-1FC91CCCDD12}"/>
          </ac:inkMkLst>
        </pc:inkChg>
        <pc:inkChg chg="add del">
          <ac:chgData name="Wilne, Robert" userId="863fd487-5ae7-46a6-8c4e-0a9cc652a1c0" providerId="ADAL" clId="{D4479540-3C79-904F-991B-2923FDC23AF8}" dt="2021-06-24T13:59:20.457" v="1134"/>
          <ac:inkMkLst>
            <pc:docMk/>
            <pc:sldMk cId="1447549392" sldId="2099"/>
            <ac:inkMk id="24661" creationId="{E0F72858-6D65-E446-A551-6EB260A2CE83}"/>
          </ac:inkMkLst>
        </pc:inkChg>
        <pc:inkChg chg="add del">
          <ac:chgData name="Wilne, Robert" userId="863fd487-5ae7-46a6-8c4e-0a9cc652a1c0" providerId="ADAL" clId="{D4479540-3C79-904F-991B-2923FDC23AF8}" dt="2021-06-24T13:59:20.139" v="1114"/>
          <ac:inkMkLst>
            <pc:docMk/>
            <pc:sldMk cId="1447549392" sldId="2099"/>
            <ac:inkMk id="24662" creationId="{7AE7CBFB-4358-DF4C-AFE9-C5E65F11C5F4}"/>
          </ac:inkMkLst>
        </pc:inkChg>
        <pc:inkChg chg="add topLvl">
          <ac:chgData name="Wilne, Robert" userId="863fd487-5ae7-46a6-8c4e-0a9cc652a1c0" providerId="ADAL" clId="{D4479540-3C79-904F-991B-2923FDC23AF8}" dt="2021-06-24T13:59:31.212" v="1154"/>
          <ac:inkMkLst>
            <pc:docMk/>
            <pc:sldMk cId="1447549392" sldId="2099"/>
            <ac:inkMk id="24664" creationId="{A2638DCD-F2A3-A841-B851-E49EDDB29668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6" creationId="{FA0DCBEE-376E-564C-B5BF-9C6230FE59F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7" creationId="{74447791-D84F-6B43-8CE3-5981B45448FD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8" creationId="{63663643-D2BA-1B4E-9737-ABDA23C55E3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9" creationId="{C242EF06-5EFC-BD48-A0EC-47407BECEB2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0" creationId="{D622500C-3601-714B-A19D-E1CBC4AD981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1" creationId="{9AF3AD2C-070B-694B-BA75-FEFEA691692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2" creationId="{D152F1C1-4720-3449-A3F6-2BB52C486D4D}"/>
          </ac:inkMkLst>
        </pc:inkChg>
        <pc:inkChg chg="add">
          <ac:chgData name="Wilne, Robert" userId="863fd487-5ae7-46a6-8c4e-0a9cc652a1c0" providerId="ADAL" clId="{D4479540-3C79-904F-991B-2923FDC23AF8}" dt="2021-06-24T13:59:30.155" v="1153"/>
          <ac:inkMkLst>
            <pc:docMk/>
            <pc:sldMk cId="1447549392" sldId="2099"/>
            <ac:inkMk id="24673" creationId="{182095FF-C0AA-F54A-8015-41D120A733FF}"/>
          </ac:inkMkLst>
        </pc:inkChg>
        <pc:inkChg chg="add">
          <ac:chgData name="Wilne, Robert" userId="863fd487-5ae7-46a6-8c4e-0a9cc652a1c0" providerId="ADAL" clId="{D4479540-3C79-904F-991B-2923FDC23AF8}" dt="2021-06-24T13:59:31.515" v="1155"/>
          <ac:inkMkLst>
            <pc:docMk/>
            <pc:sldMk cId="1447549392" sldId="2099"/>
            <ac:inkMk id="24675" creationId="{36EBB67C-4888-4740-8EC0-43D482107B82}"/>
          </ac:inkMkLst>
        </pc:inkChg>
        <pc:inkChg chg="add">
          <ac:chgData name="Wilne, Robert" userId="863fd487-5ae7-46a6-8c4e-0a9cc652a1c0" providerId="ADAL" clId="{D4479540-3C79-904F-991B-2923FDC23AF8}" dt="2021-06-24T13:59:31.732" v="1156"/>
          <ac:inkMkLst>
            <pc:docMk/>
            <pc:sldMk cId="1447549392" sldId="2099"/>
            <ac:inkMk id="24676" creationId="{423408F7-A9F7-2C4B-8085-415937050EF2}"/>
          </ac:inkMkLst>
        </pc:inkChg>
        <pc:inkChg chg="add">
          <ac:chgData name="Wilne, Robert" userId="863fd487-5ae7-46a6-8c4e-0a9cc652a1c0" providerId="ADAL" clId="{D4479540-3C79-904F-991B-2923FDC23AF8}" dt="2021-06-24T13:59:32.484" v="1157"/>
          <ac:inkMkLst>
            <pc:docMk/>
            <pc:sldMk cId="1447549392" sldId="2099"/>
            <ac:inkMk id="24677" creationId="{A0182927-5EFB-AC4B-B50E-326F9988A047}"/>
          </ac:inkMkLst>
        </pc:inkChg>
        <pc:inkChg chg="add">
          <ac:chgData name="Wilne, Robert" userId="863fd487-5ae7-46a6-8c4e-0a9cc652a1c0" providerId="ADAL" clId="{D4479540-3C79-904F-991B-2923FDC23AF8}" dt="2021-06-24T13:59:34.887" v="1159"/>
          <ac:inkMkLst>
            <pc:docMk/>
            <pc:sldMk cId="1447549392" sldId="2099"/>
            <ac:inkMk id="24679" creationId="{5DD49B1E-5673-3C4D-AE01-F1E600474F60}"/>
          </ac:inkMkLst>
        </pc:inkChg>
        <pc:inkChg chg="add">
          <ac:chgData name="Wilne, Robert" userId="863fd487-5ae7-46a6-8c4e-0a9cc652a1c0" providerId="ADAL" clId="{D4479540-3C79-904F-991B-2923FDC23AF8}" dt="2021-06-24T13:59:35.467" v="1160"/>
          <ac:inkMkLst>
            <pc:docMk/>
            <pc:sldMk cId="1447549392" sldId="2099"/>
            <ac:inkMk id="24680" creationId="{C3EC8D93-3122-B046-AC19-EDFA99C82CB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1" creationId="{2E6ACA8F-1FBC-684D-A4DC-DE1E65A8BED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2" creationId="{D60DE760-59A4-5846-AEF5-C225FD013F6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3" creationId="{5E78A85D-6B1B-3F44-8F6A-3907BC95C7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4" creationId="{4EDBFA7F-098C-0F4C-A43C-6B300D761C6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5" creationId="{0F3C1A55-6380-754A-AAE0-492724ED1BB4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6" creationId="{22294650-A40E-6B44-A01B-6175944841A5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7" creationId="{1AF71447-3551-E741-8024-5083FE025579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8" creationId="{4894B847-67B5-6E44-90AC-E76374474CA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0" creationId="{434F959F-7AEF-4740-8B22-CC689EAB6A3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1" creationId="{6E22FF47-27FC-4743-8D6A-E4CE359734AF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2" creationId="{A1DFEBCA-707F-8440-84EF-3DAC4105DD1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3" creationId="{DBDABE25-E0E6-ED4A-9EDD-2ECE1D38B128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4" creationId="{07423C8D-EA93-1247-8E94-5138C4B923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5" creationId="{8BEA9DA2-3FDF-B14B-BF1A-5D5B3DA8505C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6" creationId="{FA2E2A19-B1F2-E444-A5DE-4FD3C0D2445A}"/>
          </ac:inkMkLst>
        </pc:inkChg>
        <pc:inkChg chg="add">
          <ac:chgData name="Wilne, Robert" userId="863fd487-5ae7-46a6-8c4e-0a9cc652a1c0" providerId="ADAL" clId="{D4479540-3C79-904F-991B-2923FDC23AF8}" dt="2021-06-24T13:59:59.171" v="1178"/>
          <ac:inkMkLst>
            <pc:docMk/>
            <pc:sldMk cId="1447549392" sldId="2099"/>
            <ac:inkMk id="24698" creationId="{5FCDF2B9-6CF9-314F-86F5-002CFC45393E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0" creationId="{B2C08A23-E8DD-A244-9B5C-14F946915BF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1" creationId="{C2ED05E4-8F4B-8E4C-9667-A2681DA6C5A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3" creationId="{D9DAD5B9-F9C0-D04F-A447-E08FE45E48B5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4" creationId="{C1FDCB4F-49BA-4243-8AE9-3619606017BD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6" creationId="{1F76FB19-9BE4-9B46-897D-51F587B1932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7" creationId="{9E86D96F-07E1-584B-BBCD-73026B908A1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9" creationId="{6886CBF2-BEB6-FB49-BF4F-BD61C13B7870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0" creationId="{7A999F91-982F-BE4A-98AD-D0BBA7A1FF2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1" creationId="{DBB5CC4C-136A-CB4D-9F10-D21B45D3D163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2" creationId="{37790CE7-FE99-B944-B390-A61F2EBFD7D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3" creationId="{DB321BF7-CCB9-374C-9784-3682F053C2D9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5" creationId="{DD665891-83D5-AB40-8818-14AA6064498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6" creationId="{7ACF1EC3-482A-9B44-AD4A-C4FC9284AB0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7" creationId="{984FCCDB-5182-AB47-9275-DAFC02C307DA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8" creationId="{8C14E59E-6845-DF49-9925-83E55B339EA2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9" creationId="{F29D5605-5625-0348-AE7D-08B8D19C7E76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1" creationId="{D74FCB62-474D-DD46-8D17-1C3B489DA6AA}"/>
          </ac:inkMkLst>
        </pc:inkChg>
        <pc:inkChg chg="add">
          <ac:chgData name="Wilne, Robert" userId="863fd487-5ae7-46a6-8c4e-0a9cc652a1c0" providerId="ADAL" clId="{D4479540-3C79-904F-991B-2923FDC23AF8}" dt="2021-06-24T14:00:25.535" v="1202"/>
          <ac:inkMkLst>
            <pc:docMk/>
            <pc:sldMk cId="1447549392" sldId="2099"/>
            <ac:inkMk id="24722" creationId="{46B1C647-38E1-744C-855E-C7A949E1083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3" creationId="{C8A1AB26-8614-F649-BBFA-2ACF413037F4}"/>
          </ac:inkMkLst>
        </pc:inkChg>
        <pc:inkChg chg="add">
          <ac:chgData name="Wilne, Robert" userId="863fd487-5ae7-46a6-8c4e-0a9cc652a1c0" providerId="ADAL" clId="{D4479540-3C79-904F-991B-2923FDC23AF8}" dt="2021-06-24T14:00:26.219" v="1204"/>
          <ac:inkMkLst>
            <pc:docMk/>
            <pc:sldMk cId="1447549392" sldId="2099"/>
            <ac:inkMk id="24724" creationId="{B2EAEF3F-6CEE-9240-AD5F-34308AC14563}"/>
          </ac:inkMkLst>
        </pc:inkChg>
        <pc:inkChg chg="add">
          <ac:chgData name="Wilne, Robert" userId="863fd487-5ae7-46a6-8c4e-0a9cc652a1c0" providerId="ADAL" clId="{D4479540-3C79-904F-991B-2923FDC23AF8}" dt="2021-06-24T14:00:29.423" v="1206"/>
          <ac:inkMkLst>
            <pc:docMk/>
            <pc:sldMk cId="1447549392" sldId="2099"/>
            <ac:inkMk id="24727" creationId="{9B855F16-7DDA-0D45-B69D-A4C0F8FE16AA}"/>
          </ac:inkMkLst>
        </pc:inkChg>
        <pc:inkChg chg="add">
          <ac:chgData name="Wilne, Robert" userId="863fd487-5ae7-46a6-8c4e-0a9cc652a1c0" providerId="ADAL" clId="{D4479540-3C79-904F-991B-2923FDC23AF8}" dt="2021-06-24T14:00:31.016" v="1208"/>
          <ac:inkMkLst>
            <pc:docMk/>
            <pc:sldMk cId="1447549392" sldId="2099"/>
            <ac:inkMk id="24729" creationId="{1424B5D0-BE63-D64E-AC14-7E79BB43F01B}"/>
          </ac:inkMkLst>
        </pc:inkChg>
        <pc:inkChg chg="add">
          <ac:chgData name="Wilne, Robert" userId="863fd487-5ae7-46a6-8c4e-0a9cc652a1c0" providerId="ADAL" clId="{D4479540-3C79-904F-991B-2923FDC23AF8}" dt="2021-06-24T14:00:31.291" v="1209"/>
          <ac:inkMkLst>
            <pc:docMk/>
            <pc:sldMk cId="1447549392" sldId="2099"/>
            <ac:inkMk id="24730" creationId="{9E8B52DF-31E0-1841-9D4B-F0AF83CB7882}"/>
          </ac:inkMkLst>
        </pc:inkChg>
        <pc:inkChg chg="add">
          <ac:chgData name="Wilne, Robert" userId="863fd487-5ae7-46a6-8c4e-0a9cc652a1c0" providerId="ADAL" clId="{D4479540-3C79-904F-991B-2923FDC23AF8}" dt="2021-06-24T14:00:31.468" v="1210"/>
          <ac:inkMkLst>
            <pc:docMk/>
            <pc:sldMk cId="1447549392" sldId="2099"/>
            <ac:inkMk id="24731" creationId="{8B3870B3-5AD2-4248-93E3-24F856F884C2}"/>
          </ac:inkMkLst>
        </pc:inkChg>
        <pc:inkChg chg="add">
          <ac:chgData name="Wilne, Robert" userId="863fd487-5ae7-46a6-8c4e-0a9cc652a1c0" providerId="ADAL" clId="{D4479540-3C79-904F-991B-2923FDC23AF8}" dt="2021-06-24T14:00:31.928" v="1211"/>
          <ac:inkMkLst>
            <pc:docMk/>
            <pc:sldMk cId="1447549392" sldId="2099"/>
            <ac:inkMk id="24732" creationId="{886219A5-F419-0642-B16E-D15E34BB102B}"/>
          </ac:inkMkLst>
        </pc:inkChg>
        <pc:inkChg chg="add">
          <ac:chgData name="Wilne, Robert" userId="863fd487-5ae7-46a6-8c4e-0a9cc652a1c0" providerId="ADAL" clId="{D4479540-3C79-904F-991B-2923FDC23AF8}" dt="2021-06-24T14:00:32.377" v="1212"/>
          <ac:inkMkLst>
            <pc:docMk/>
            <pc:sldMk cId="1447549392" sldId="2099"/>
            <ac:inkMk id="24733" creationId="{2B255A8C-5155-5A44-A7DA-D881618CCFAD}"/>
          </ac:inkMkLst>
        </pc:inkChg>
        <pc:inkChg chg="add">
          <ac:chgData name="Wilne, Robert" userId="863fd487-5ae7-46a6-8c4e-0a9cc652a1c0" providerId="ADAL" clId="{D4479540-3C79-904F-991B-2923FDC23AF8}" dt="2021-06-24T14:00:32.526" v="1213"/>
          <ac:inkMkLst>
            <pc:docMk/>
            <pc:sldMk cId="1447549392" sldId="2099"/>
            <ac:inkMk id="24734" creationId="{64043A2A-9169-B149-9713-A306FC2F1B55}"/>
          </ac:inkMkLst>
        </pc:inkChg>
        <pc:inkChg chg="add">
          <ac:chgData name="Wilne, Robert" userId="863fd487-5ae7-46a6-8c4e-0a9cc652a1c0" providerId="ADAL" clId="{D4479540-3C79-904F-991B-2923FDC23AF8}" dt="2021-06-24T14:00:34.633" v="1215"/>
          <ac:inkMkLst>
            <pc:docMk/>
            <pc:sldMk cId="1447549392" sldId="2099"/>
            <ac:inkMk id="24737" creationId="{FD1CDAFC-BEA3-C344-A4F8-6293941FAAAA}"/>
          </ac:inkMkLst>
        </pc:inkChg>
        <pc:inkChg chg="add">
          <ac:chgData name="Wilne, Robert" userId="863fd487-5ae7-46a6-8c4e-0a9cc652a1c0" providerId="ADAL" clId="{D4479540-3C79-904F-991B-2923FDC23AF8}" dt="2021-06-24T14:00:34.823" v="1216"/>
          <ac:inkMkLst>
            <pc:docMk/>
            <pc:sldMk cId="1447549392" sldId="2099"/>
            <ac:inkMk id="24738" creationId="{3AF1D209-BC70-0E42-A826-D1C77DE40550}"/>
          </ac:inkMkLst>
        </pc:inkChg>
        <pc:inkChg chg="add">
          <ac:chgData name="Wilne, Robert" userId="863fd487-5ae7-46a6-8c4e-0a9cc652a1c0" providerId="ADAL" clId="{D4479540-3C79-904F-991B-2923FDC23AF8}" dt="2021-06-24T14:00:35.863" v="1218"/>
          <ac:inkMkLst>
            <pc:docMk/>
            <pc:sldMk cId="1447549392" sldId="2099"/>
            <ac:inkMk id="24740" creationId="{73D8DFC1-6C0F-A144-9758-1EA9880360DD}"/>
          </ac:inkMkLst>
        </pc:inkChg>
        <pc:inkChg chg="add">
          <ac:chgData name="Wilne, Robert" userId="863fd487-5ae7-46a6-8c4e-0a9cc652a1c0" providerId="ADAL" clId="{D4479540-3C79-904F-991B-2923FDC23AF8}" dt="2021-06-24T14:00:36.081" v="1219"/>
          <ac:inkMkLst>
            <pc:docMk/>
            <pc:sldMk cId="1447549392" sldId="2099"/>
            <ac:inkMk id="24741" creationId="{18BCF132-A10A-774C-8D42-CD0DCDCCC760}"/>
          </ac:inkMkLst>
        </pc:inkChg>
        <pc:inkChg chg="add">
          <ac:chgData name="Wilne, Robert" userId="863fd487-5ae7-46a6-8c4e-0a9cc652a1c0" providerId="ADAL" clId="{D4479540-3C79-904F-991B-2923FDC23AF8}" dt="2021-06-24T14:00:36.277" v="1220"/>
          <ac:inkMkLst>
            <pc:docMk/>
            <pc:sldMk cId="1447549392" sldId="2099"/>
            <ac:inkMk id="24742" creationId="{86A4DE39-E904-2949-BA22-3798F2D6D2E6}"/>
          </ac:inkMkLst>
        </pc:inkChg>
        <pc:inkChg chg="add">
          <ac:chgData name="Wilne, Robert" userId="863fd487-5ae7-46a6-8c4e-0a9cc652a1c0" providerId="ADAL" clId="{D4479540-3C79-904F-991B-2923FDC23AF8}" dt="2021-06-24T14:00:37.186" v="1221"/>
          <ac:inkMkLst>
            <pc:docMk/>
            <pc:sldMk cId="1447549392" sldId="2099"/>
            <ac:inkMk id="24743" creationId="{20361732-45AE-7C45-A4DC-01E32E3D3AF1}"/>
          </ac:inkMkLst>
        </pc:inkChg>
        <pc:inkChg chg="add">
          <ac:chgData name="Wilne, Robert" userId="863fd487-5ae7-46a6-8c4e-0a9cc652a1c0" providerId="ADAL" clId="{D4479540-3C79-904F-991B-2923FDC23AF8}" dt="2021-06-24T14:00:37.516" v="1222"/>
          <ac:inkMkLst>
            <pc:docMk/>
            <pc:sldMk cId="1447549392" sldId="2099"/>
            <ac:inkMk id="24744" creationId="{1B9B2259-696D-5048-A107-25671664CC13}"/>
          </ac:inkMkLst>
        </pc:inkChg>
        <pc:inkChg chg="add">
          <ac:chgData name="Wilne, Robert" userId="863fd487-5ae7-46a6-8c4e-0a9cc652a1c0" providerId="ADAL" clId="{D4479540-3C79-904F-991B-2923FDC23AF8}" dt="2021-06-24T14:00:37.884" v="1223"/>
          <ac:inkMkLst>
            <pc:docMk/>
            <pc:sldMk cId="1447549392" sldId="2099"/>
            <ac:inkMk id="24745" creationId="{CA7D7F55-98F2-964E-98BF-F6B71EAB36C6}"/>
          </ac:inkMkLst>
        </pc:inkChg>
        <pc:inkChg chg="add">
          <ac:chgData name="Wilne, Robert" userId="863fd487-5ae7-46a6-8c4e-0a9cc652a1c0" providerId="ADAL" clId="{D4479540-3C79-904F-991B-2923FDC23AF8}" dt="2021-06-24T14:00:38.225" v="1224"/>
          <ac:inkMkLst>
            <pc:docMk/>
            <pc:sldMk cId="1447549392" sldId="2099"/>
            <ac:inkMk id="24746" creationId="{E222807B-207C-3F4B-8261-E7A189F2A220}"/>
          </ac:inkMkLst>
        </pc:inkChg>
        <pc:inkChg chg="add">
          <ac:chgData name="Wilne, Robert" userId="863fd487-5ae7-46a6-8c4e-0a9cc652a1c0" providerId="ADAL" clId="{D4479540-3C79-904F-991B-2923FDC23AF8}" dt="2021-06-24T14:00:38.662" v="1225"/>
          <ac:inkMkLst>
            <pc:docMk/>
            <pc:sldMk cId="1447549392" sldId="2099"/>
            <ac:inkMk id="24747" creationId="{93C90B74-F3CD-E04F-B37F-B2D2A8449F22}"/>
          </ac:inkMkLst>
        </pc:inkChg>
        <pc:inkChg chg="add">
          <ac:chgData name="Wilne, Robert" userId="863fd487-5ae7-46a6-8c4e-0a9cc652a1c0" providerId="ADAL" clId="{D4479540-3C79-904F-991B-2923FDC23AF8}" dt="2021-06-24T14:00:39.128" v="1226"/>
          <ac:inkMkLst>
            <pc:docMk/>
            <pc:sldMk cId="1447549392" sldId="2099"/>
            <ac:inkMk id="24748" creationId="{38E5D902-FEE5-4C44-B35A-F4F1936FA28E}"/>
          </ac:inkMkLst>
        </pc:inkChg>
        <pc:inkChg chg="add">
          <ac:chgData name="Wilne, Robert" userId="863fd487-5ae7-46a6-8c4e-0a9cc652a1c0" providerId="ADAL" clId="{D4479540-3C79-904F-991B-2923FDC23AF8}" dt="2021-06-24T14:00:39.360" v="1227"/>
          <ac:inkMkLst>
            <pc:docMk/>
            <pc:sldMk cId="1447549392" sldId="2099"/>
            <ac:inkMk id="24749" creationId="{050F9FF6-3DC7-9741-BD73-42C0587089BC}"/>
          </ac:inkMkLst>
        </pc:inkChg>
        <pc:inkChg chg="add">
          <ac:chgData name="Wilne, Robert" userId="863fd487-5ae7-46a6-8c4e-0a9cc652a1c0" providerId="ADAL" clId="{D4479540-3C79-904F-991B-2923FDC23AF8}" dt="2021-06-24T14:00:39.745" v="1228"/>
          <ac:inkMkLst>
            <pc:docMk/>
            <pc:sldMk cId="1447549392" sldId="2099"/>
            <ac:inkMk id="24750" creationId="{537F8CA8-EB3E-ED49-966B-6CB9801999F3}"/>
          </ac:inkMkLst>
        </pc:inkChg>
        <pc:inkChg chg="add">
          <ac:chgData name="Wilne, Robert" userId="863fd487-5ae7-46a6-8c4e-0a9cc652a1c0" providerId="ADAL" clId="{D4479540-3C79-904F-991B-2923FDC23AF8}" dt="2021-06-24T14:00:39.977" v="1229"/>
          <ac:inkMkLst>
            <pc:docMk/>
            <pc:sldMk cId="1447549392" sldId="2099"/>
            <ac:inkMk id="24751" creationId="{DB1E0C2B-3726-6944-9785-B9E3BD97DAB1}"/>
          </ac:inkMkLst>
        </pc:inkChg>
        <pc:inkChg chg="add">
          <ac:chgData name="Wilne, Robert" userId="863fd487-5ae7-46a6-8c4e-0a9cc652a1c0" providerId="ADAL" clId="{D4479540-3C79-904F-991B-2923FDC23AF8}" dt="2021-06-24T14:00:40.255" v="1230"/>
          <ac:inkMkLst>
            <pc:docMk/>
            <pc:sldMk cId="1447549392" sldId="2099"/>
            <ac:inkMk id="24752" creationId="{2C35D1CE-6445-4147-B62B-21EF20EFAE7E}"/>
          </ac:inkMkLst>
        </pc:inkChg>
        <pc:inkChg chg="add">
          <ac:chgData name="Wilne, Robert" userId="863fd487-5ae7-46a6-8c4e-0a9cc652a1c0" providerId="ADAL" clId="{D4479540-3C79-904F-991B-2923FDC23AF8}" dt="2021-06-24T14:00:40.495" v="1231"/>
          <ac:inkMkLst>
            <pc:docMk/>
            <pc:sldMk cId="1447549392" sldId="2099"/>
            <ac:inkMk id="24753" creationId="{15F8D84E-563D-F24B-A5A7-DFF37E92C847}"/>
          </ac:inkMkLst>
        </pc:inkChg>
        <pc:inkChg chg="add">
          <ac:chgData name="Wilne, Robert" userId="863fd487-5ae7-46a6-8c4e-0a9cc652a1c0" providerId="ADAL" clId="{D4479540-3C79-904F-991B-2923FDC23AF8}" dt="2021-06-24T14:00:40.695" v="1232"/>
          <ac:inkMkLst>
            <pc:docMk/>
            <pc:sldMk cId="1447549392" sldId="2099"/>
            <ac:inkMk id="24754" creationId="{093A7B1F-D1A2-2047-8D0E-228685A7C3D3}"/>
          </ac:inkMkLst>
        </pc:inkChg>
        <pc:inkChg chg="add">
          <ac:chgData name="Wilne, Robert" userId="863fd487-5ae7-46a6-8c4e-0a9cc652a1c0" providerId="ADAL" clId="{D4479540-3C79-904F-991B-2923FDC23AF8}" dt="2021-06-24T14:00:40.980" v="1233"/>
          <ac:inkMkLst>
            <pc:docMk/>
            <pc:sldMk cId="1447549392" sldId="2099"/>
            <ac:inkMk id="24755" creationId="{753669C5-E010-B947-AD81-9EDAB97252B8}"/>
          </ac:inkMkLst>
        </pc:inkChg>
        <pc:inkChg chg="add">
          <ac:chgData name="Wilne, Robert" userId="863fd487-5ae7-46a6-8c4e-0a9cc652a1c0" providerId="ADAL" clId="{D4479540-3C79-904F-991B-2923FDC23AF8}" dt="2021-06-24T14:00:41.215" v="1234"/>
          <ac:inkMkLst>
            <pc:docMk/>
            <pc:sldMk cId="1447549392" sldId="2099"/>
            <ac:inkMk id="24756" creationId="{239AFFBC-1A1E-D74D-9DB6-731B40B716A5}"/>
          </ac:inkMkLst>
        </pc:inkChg>
        <pc:inkChg chg="add">
          <ac:chgData name="Wilne, Robert" userId="863fd487-5ae7-46a6-8c4e-0a9cc652a1c0" providerId="ADAL" clId="{D4479540-3C79-904F-991B-2923FDC23AF8}" dt="2021-06-24T14:00:41.447" v="1235"/>
          <ac:inkMkLst>
            <pc:docMk/>
            <pc:sldMk cId="1447549392" sldId="2099"/>
            <ac:inkMk id="24757" creationId="{2D3AAA6D-7052-8745-90C4-46329AD8F1B6}"/>
          </ac:inkMkLst>
        </pc:inkChg>
        <pc:inkChg chg="add">
          <ac:chgData name="Wilne, Robert" userId="863fd487-5ae7-46a6-8c4e-0a9cc652a1c0" providerId="ADAL" clId="{D4479540-3C79-904F-991B-2923FDC23AF8}" dt="2021-06-24T14:00:41.717" v="1236"/>
          <ac:inkMkLst>
            <pc:docMk/>
            <pc:sldMk cId="1447549392" sldId="2099"/>
            <ac:inkMk id="24758" creationId="{F22C1F83-1D25-2D40-8B79-6985F89BD018}"/>
          </ac:inkMkLst>
        </pc:inkChg>
        <pc:inkChg chg="add">
          <ac:chgData name="Wilne, Robert" userId="863fd487-5ae7-46a6-8c4e-0a9cc652a1c0" providerId="ADAL" clId="{D4479540-3C79-904F-991B-2923FDC23AF8}" dt="2021-06-24T14:00:41.952" v="1237"/>
          <ac:inkMkLst>
            <pc:docMk/>
            <pc:sldMk cId="1447549392" sldId="2099"/>
            <ac:inkMk id="24759" creationId="{E71DB84D-79BC-9344-8A70-647C1A1DD6CC}"/>
          </ac:inkMkLst>
        </pc:inkChg>
        <pc:inkChg chg="add">
          <ac:chgData name="Wilne, Robert" userId="863fd487-5ae7-46a6-8c4e-0a9cc652a1c0" providerId="ADAL" clId="{D4479540-3C79-904F-991B-2923FDC23AF8}" dt="2021-06-24T14:00:42.182" v="1238"/>
          <ac:inkMkLst>
            <pc:docMk/>
            <pc:sldMk cId="1447549392" sldId="2099"/>
            <ac:inkMk id="24760" creationId="{285DC800-AB19-5741-B984-7C90470DA7C6}"/>
          </ac:inkMkLst>
        </pc:inkChg>
        <pc:inkChg chg="add">
          <ac:chgData name="Wilne, Robert" userId="863fd487-5ae7-46a6-8c4e-0a9cc652a1c0" providerId="ADAL" clId="{D4479540-3C79-904F-991B-2923FDC23AF8}" dt="2021-06-24T14:00:42.499" v="1239"/>
          <ac:inkMkLst>
            <pc:docMk/>
            <pc:sldMk cId="1447549392" sldId="2099"/>
            <ac:inkMk id="24761" creationId="{4BEB40DC-F103-3A4D-9125-3B557730BB83}"/>
          </ac:inkMkLst>
        </pc:inkChg>
        <pc:inkChg chg="add">
          <ac:chgData name="Wilne, Robert" userId="863fd487-5ae7-46a6-8c4e-0a9cc652a1c0" providerId="ADAL" clId="{D4479540-3C79-904F-991B-2923FDC23AF8}" dt="2021-06-24T14:00:42.647" v="1240"/>
          <ac:inkMkLst>
            <pc:docMk/>
            <pc:sldMk cId="1447549392" sldId="2099"/>
            <ac:inkMk id="24762" creationId="{B69D4B77-010D-9F40-BC66-2584D7FC45B7}"/>
          </ac:inkMkLst>
        </pc:inkChg>
      </pc:sldChg>
      <pc:sldChg chg="addSp delSp">
        <pc:chgData name="Wilne, Robert" userId="863fd487-5ae7-46a6-8c4e-0a9cc652a1c0" providerId="ADAL" clId="{D4479540-3C79-904F-991B-2923FDC23AF8}" dt="2021-06-24T13:55:41.410" v="934"/>
        <pc:sldMkLst>
          <pc:docMk/>
          <pc:sldMk cId="1716499497" sldId="2100"/>
        </pc:sldMkLst>
        <pc:grpChg chg="add del">
          <ac:chgData name="Wilne, Robert" userId="863fd487-5ae7-46a6-8c4e-0a9cc652a1c0" providerId="ADAL" clId="{D4479540-3C79-904F-991B-2923FDC23AF8}" dt="2021-06-24T13:41:22.643" v="740"/>
          <ac:grpSpMkLst>
            <pc:docMk/>
            <pc:sldMk cId="1716499497" sldId="2100"/>
            <ac:grpSpMk id="9" creationId="{341A46BE-47A3-DD43-A93B-DA447EB04943}"/>
          </ac:grpSpMkLst>
        </pc:grpChg>
        <pc:grpChg chg="add del">
          <ac:chgData name="Wilne, Robert" userId="863fd487-5ae7-46a6-8c4e-0a9cc652a1c0" providerId="ADAL" clId="{D4479540-3C79-904F-991B-2923FDC23AF8}" dt="2021-06-24T13:55:31.208" v="917"/>
          <ac:grpSpMkLst>
            <pc:docMk/>
            <pc:sldMk cId="1716499497" sldId="2100"/>
            <ac:grpSpMk id="9" creationId="{FE376AE0-7384-1846-B483-687D4FCB8224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10" creationId="{0A633DD3-72DB-9648-8D87-4C476FBFF0C3}"/>
          </ac:grpSpMkLst>
        </pc:grpChg>
        <pc:grpChg chg="add del">
          <ac:chgData name="Wilne, Robert" userId="863fd487-5ae7-46a6-8c4e-0a9cc652a1c0" providerId="ADAL" clId="{D4479540-3C79-904F-991B-2923FDC23AF8}" dt="2021-06-24T13:55:34.664" v="922"/>
          <ac:grpSpMkLst>
            <pc:docMk/>
            <pc:sldMk cId="1716499497" sldId="2100"/>
            <ac:grpSpMk id="15" creationId="{1DA7EEE5-A203-6040-A597-F0779009EAA8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0" creationId="{E1E28054-CF8A-BC4E-9288-168579FDEC1B}"/>
          </ac:grpSpMkLst>
        </pc:grpChg>
        <pc:grpChg chg="add del">
          <ac:chgData name="Wilne, Robert" userId="863fd487-5ae7-46a6-8c4e-0a9cc652a1c0" providerId="ADAL" clId="{D4479540-3C79-904F-991B-2923FDC23AF8}" dt="2021-06-24T13:41:36.478" v="758"/>
          <ac:grpSpMkLst>
            <pc:docMk/>
            <pc:sldMk cId="1716499497" sldId="2100"/>
            <ac:grpSpMk id="23" creationId="{E6FF81EA-F529-E446-A20A-6DDCE2D879E0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40" creationId="{0F97C4A0-308E-C043-99AD-E3531343A9E5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81" creationId="{2BFB126A-B7F9-DB4B-AE30-5238FC47C342}"/>
          </ac:grpSpMkLst>
        </pc:grpChg>
        <pc:grpChg chg="add">
          <ac:chgData name="Wilne, Robert" userId="863fd487-5ae7-46a6-8c4e-0a9cc652a1c0" providerId="ADAL" clId="{D4479540-3C79-904F-991B-2923FDC23AF8}" dt="2021-06-24T13:42:39.257" v="804"/>
          <ac:grpSpMkLst>
            <pc:docMk/>
            <pc:sldMk cId="1716499497" sldId="2100"/>
            <ac:grpSpMk id="24582" creationId="{20AD6E44-B0BF-CF4D-816A-568CB60CA9C1}"/>
          </ac:grpSpMkLst>
        </pc:grpChg>
        <pc:grpChg chg="add del">
          <ac:chgData name="Wilne, Robert" userId="863fd487-5ae7-46a6-8c4e-0a9cc652a1c0" providerId="ADAL" clId="{D4479540-3C79-904F-991B-2923FDC23AF8}" dt="2021-06-24T13:43:01.424" v="812"/>
          <ac:grpSpMkLst>
            <pc:docMk/>
            <pc:sldMk cId="1716499497" sldId="2100"/>
            <ac:grpSpMk id="24588" creationId="{E8EF6292-A6E9-E44A-88FC-8CD2E12FF32B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90" creationId="{7B2F6F4E-67EA-D944-91B4-F89BC5F6C9CA}"/>
          </ac:grpSpMkLst>
        </pc:grpChg>
        <pc:grpChg chg="add del">
          <ac:chgData name="Wilne, Robert" userId="863fd487-5ae7-46a6-8c4e-0a9cc652a1c0" providerId="ADAL" clId="{D4479540-3C79-904F-991B-2923FDC23AF8}" dt="2021-06-24T13:43:14.667" v="850"/>
          <ac:grpSpMkLst>
            <pc:docMk/>
            <pc:sldMk cId="1716499497" sldId="2100"/>
            <ac:grpSpMk id="24626" creationId="{8B415ED6-B0C3-F746-91EC-0A46EDD1E43E}"/>
          </ac:grpSpMkLst>
        </pc:grpChg>
        <pc:grpChg chg="add del">
          <ac:chgData name="Wilne, Robert" userId="863fd487-5ae7-46a6-8c4e-0a9cc652a1c0" providerId="ADAL" clId="{D4479540-3C79-904F-991B-2923FDC23AF8}" dt="2021-06-24T13:43:17.608" v="853"/>
          <ac:grpSpMkLst>
            <pc:docMk/>
            <pc:sldMk cId="1716499497" sldId="2100"/>
            <ac:grpSpMk id="24628" creationId="{00213199-E9AE-CC44-A6AD-EEE1EA4BC70F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1" creationId="{384CE3A1-EAB4-A849-9559-B1F592AC8987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4" creationId="{7A8AA4F4-BC62-0C4A-BECC-1D77BC97888B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8" creationId="{FC330666-84AE-5743-93C3-738753EC73A7}"/>
          </ac:grpSpMkLst>
        </pc:grpChg>
        <pc:grpChg chg="add del">
          <ac:chgData name="Wilne, Robert" userId="863fd487-5ae7-46a6-8c4e-0a9cc652a1c0" providerId="ADAL" clId="{D4479540-3C79-904F-991B-2923FDC23AF8}" dt="2021-06-24T13:43:46.621" v="873"/>
          <ac:grpSpMkLst>
            <pc:docMk/>
            <pc:sldMk cId="1716499497" sldId="2100"/>
            <ac:grpSpMk id="24646" creationId="{911871C2-C5DE-BF48-9359-108471E2F73C}"/>
          </ac:grpSpMkLst>
        </pc:grpChg>
        <pc:grpChg chg="add del">
          <ac:chgData name="Wilne, Robert" userId="863fd487-5ae7-46a6-8c4e-0a9cc652a1c0" providerId="ADAL" clId="{D4479540-3C79-904F-991B-2923FDC23AF8}" dt="2021-06-24T13:43:49.716" v="880"/>
          <ac:grpSpMkLst>
            <pc:docMk/>
            <pc:sldMk cId="1716499497" sldId="2100"/>
            <ac:grpSpMk id="24651" creationId="{D405F92C-696C-6345-A9FD-B5D46FA62AA2}"/>
          </ac:grpSpMkLst>
        </pc:grpChg>
        <pc:grpChg chg="add del">
          <ac:chgData name="Wilne, Robert" userId="863fd487-5ae7-46a6-8c4e-0a9cc652a1c0" providerId="ADAL" clId="{D4479540-3C79-904F-991B-2923FDC23AF8}" dt="2021-06-24T13:43:50.521" v="882"/>
          <ac:grpSpMkLst>
            <pc:docMk/>
            <pc:sldMk cId="1716499497" sldId="2100"/>
            <ac:grpSpMk id="24658" creationId="{5439C8AF-6B64-C84A-B7AB-30E183D60543}"/>
          </ac:grpSpMkLst>
        </pc:grpChg>
        <pc:grpChg chg="add del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0" creationId="{D8391804-E3DF-F54D-9EEB-D546D5AD9253}"/>
          </ac:grpSpMkLst>
        </pc:grpChg>
        <pc:grpChg chg="add del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65" creationId="{C36FFC8D-ED41-CA45-8067-D9B40E7E26C3}"/>
          </ac:grpSpMkLst>
        </pc:grpChg>
        <pc:grpChg chg="add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7" creationId="{1D8C004E-B30A-224C-A471-926F8CEA3C62}"/>
          </ac:grpSpMkLst>
        </pc:grpChg>
        <pc:grpChg chg="add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82" creationId="{01C99F53-BE07-044B-B1D1-EF178F369996}"/>
          </ac:grpSpMkLst>
        </pc:grpChg>
        <pc:grpChg chg="add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4684" creationId="{BA8CB7C5-85DA-224D-B273-B1BFDA80E3FB}"/>
          </ac:grpSpMkLst>
        </pc:grpChg>
        <pc:inkChg chg="add">
          <ac:chgData name="Wilne, Robert" userId="863fd487-5ae7-46a6-8c4e-0a9cc652a1c0" providerId="ADAL" clId="{D4479540-3C79-904F-991B-2923FDC23AF8}" dt="2021-06-24T13:55:25.873" v="906"/>
          <ac:inkMkLst>
            <pc:docMk/>
            <pc:sldMk cId="1716499497" sldId="2100"/>
            <ac:inkMk id="2" creationId="{8A778B9A-EE3B-3D40-8348-AFDA3096B794}"/>
          </ac:inkMkLst>
        </pc:inkChg>
        <pc:inkChg chg="add del topLvl">
          <ac:chgData name="Wilne, Robert" userId="863fd487-5ae7-46a6-8c4e-0a9cc652a1c0" providerId="ADAL" clId="{D4479540-3C79-904F-991B-2923FDC23AF8}" dt="2021-06-24T13:41:33.563" v="744"/>
          <ac:inkMkLst>
            <pc:docMk/>
            <pc:sldMk cId="1716499497" sldId="2100"/>
            <ac:inkMk id="2" creationId="{FE07A13C-D07F-BA40-8428-9E893D2D3447}"/>
          </ac:inkMkLst>
        </pc:inkChg>
        <pc:inkChg chg="add del topLvl">
          <ac:chgData name="Wilne, Robert" userId="863fd487-5ae7-46a6-8c4e-0a9cc652a1c0" providerId="ADAL" clId="{D4479540-3C79-904F-991B-2923FDC23AF8}" dt="2021-06-24T13:41:33.551" v="743"/>
          <ac:inkMkLst>
            <pc:docMk/>
            <pc:sldMk cId="1716499497" sldId="2100"/>
            <ac:inkMk id="3" creationId="{A562132A-F9D3-6848-9907-2B9C7BA57274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3" creationId="{DB97BA9D-E746-8045-A75F-82A32A57487C}"/>
          </ac:inkMkLst>
        </pc:inkChg>
        <pc:inkChg chg="add del topLvl">
          <ac:chgData name="Wilne, Robert" userId="863fd487-5ae7-46a6-8c4e-0a9cc652a1c0" providerId="ADAL" clId="{D4479540-3C79-904F-991B-2923FDC23AF8}" dt="2021-06-24T13:41:36.423" v="750"/>
          <ac:inkMkLst>
            <pc:docMk/>
            <pc:sldMk cId="1716499497" sldId="2100"/>
            <ac:inkMk id="4" creationId="{4ACBDC46-863A-B440-BC16-53458AC49C25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4" creationId="{5FEA94D3-B8FF-7C45-9CCC-085CF7D502B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5" creationId="{10FE637B-C1D4-6E44-A5C0-7DBFD2DFE1D9}"/>
          </ac:inkMkLst>
        </pc:inkChg>
        <pc:inkChg chg="add del topLvl">
          <ac:chgData name="Wilne, Robert" userId="863fd487-5ae7-46a6-8c4e-0a9cc652a1c0" providerId="ADAL" clId="{D4479540-3C79-904F-991B-2923FDC23AF8}" dt="2021-06-24T13:41:36.434" v="751"/>
          <ac:inkMkLst>
            <pc:docMk/>
            <pc:sldMk cId="1716499497" sldId="2100"/>
            <ac:inkMk id="5" creationId="{17E9ACB4-6C17-C548-B80C-BA7D8CD9E202}"/>
          </ac:inkMkLst>
        </pc:inkChg>
        <pc:inkChg chg="add del topLvl">
          <ac:chgData name="Wilne, Robert" userId="863fd487-5ae7-46a6-8c4e-0a9cc652a1c0" providerId="ADAL" clId="{D4479540-3C79-904F-991B-2923FDC23AF8}" dt="2021-06-24T13:41:33.575" v="745"/>
          <ac:inkMkLst>
            <pc:docMk/>
            <pc:sldMk cId="1716499497" sldId="2100"/>
            <ac:inkMk id="6" creationId="{564CC5FD-284D-5945-BF3A-B610569BEE4C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6" creationId="{8E8DD948-CE57-E74A-B841-D1D90B20503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7" creationId="{6F8B01C7-09E8-F044-8C47-0117526AFF85}"/>
          </ac:inkMkLst>
        </pc:inkChg>
        <pc:inkChg chg="add del topLvl">
          <ac:chgData name="Wilne, Robert" userId="863fd487-5ae7-46a6-8c4e-0a9cc652a1c0" providerId="ADAL" clId="{D4479540-3C79-904F-991B-2923FDC23AF8}" dt="2021-06-24T13:41:33.536" v="742"/>
          <ac:inkMkLst>
            <pc:docMk/>
            <pc:sldMk cId="1716499497" sldId="2100"/>
            <ac:inkMk id="7" creationId="{B095F156-ECD8-B844-9E16-0BF5D77B4BCE}"/>
          </ac:inkMkLst>
        </pc:inkChg>
        <pc:inkChg chg="add del">
          <ac:chgData name="Wilne, Robert" userId="863fd487-5ae7-46a6-8c4e-0a9cc652a1c0" providerId="ADAL" clId="{D4479540-3C79-904F-991B-2923FDC23AF8}" dt="2021-06-24T13:41:36.457" v="755"/>
          <ac:inkMkLst>
            <pc:docMk/>
            <pc:sldMk cId="1716499497" sldId="2100"/>
            <ac:inkMk id="10" creationId="{35434772-A5F3-B94F-8CF7-0D894C3F215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1" creationId="{51C7AC7A-C415-9C49-A4B6-8270EDC36285}"/>
          </ac:inkMkLst>
        </pc:inkChg>
        <pc:inkChg chg="add del topLvl">
          <ac:chgData name="Wilne, Robert" userId="863fd487-5ae7-46a6-8c4e-0a9cc652a1c0" providerId="ADAL" clId="{D4479540-3C79-904F-991B-2923FDC23AF8}" dt="2021-06-24T13:41:36.478" v="758"/>
          <ac:inkMkLst>
            <pc:docMk/>
            <pc:sldMk cId="1716499497" sldId="2100"/>
            <ac:inkMk id="11" creationId="{6F586A4E-A7CD-5040-8845-2861D727B4A7}"/>
          </ac:inkMkLst>
        </pc:inkChg>
        <pc:inkChg chg="add del">
          <ac:chgData name="Wilne, Robert" userId="863fd487-5ae7-46a6-8c4e-0a9cc652a1c0" providerId="ADAL" clId="{D4479540-3C79-904F-991B-2923FDC23AF8}" dt="2021-06-24T13:41:36.441" v="752"/>
          <ac:inkMkLst>
            <pc:docMk/>
            <pc:sldMk cId="1716499497" sldId="2100"/>
            <ac:inkMk id="12" creationId="{3B39C885-B2CD-5F46-8551-5D634279E0F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2" creationId="{9047E3A4-71D4-514B-AF1F-8C8E2BE4AD6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3" creationId="{C72C007D-D358-4148-BBFA-F10289379E98}"/>
          </ac:inkMkLst>
        </pc:inkChg>
        <pc:inkChg chg="add del">
          <ac:chgData name="Wilne, Robert" userId="863fd487-5ae7-46a6-8c4e-0a9cc652a1c0" providerId="ADAL" clId="{D4479540-3C79-904F-991B-2923FDC23AF8}" dt="2021-06-24T13:41:36.416" v="749"/>
          <ac:inkMkLst>
            <pc:docMk/>
            <pc:sldMk cId="1716499497" sldId="2100"/>
            <ac:inkMk id="13" creationId="{EA89AE28-2BE9-3B43-A8A5-A7DFE221D47D}"/>
          </ac:inkMkLst>
        </pc:inkChg>
        <pc:inkChg chg="add del">
          <ac:chgData name="Wilne, Robert" userId="863fd487-5ae7-46a6-8c4e-0a9cc652a1c0" providerId="ADAL" clId="{D4479540-3C79-904F-991B-2923FDC23AF8}" dt="2021-06-24T13:41:36.397" v="747"/>
          <ac:inkMkLst>
            <pc:docMk/>
            <pc:sldMk cId="1716499497" sldId="2100"/>
            <ac:inkMk id="14" creationId="{3D6EBC0A-0789-DB42-8339-ABB04A7DC22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4" creationId="{80464439-50CE-D048-8743-A76DF3B62374}"/>
          </ac:inkMkLst>
        </pc:inkChg>
        <pc:inkChg chg="add del">
          <ac:chgData name="Wilne, Robert" userId="863fd487-5ae7-46a6-8c4e-0a9cc652a1c0" providerId="ADAL" clId="{D4479540-3C79-904F-991B-2923FDC23AF8}" dt="2021-06-24T13:41:33.525" v="741"/>
          <ac:inkMkLst>
            <pc:docMk/>
            <pc:sldMk cId="1716499497" sldId="2100"/>
            <ac:inkMk id="15" creationId="{46A13C08-3E8B-3A47-B04A-E8E7070FA30B}"/>
          </ac:inkMkLst>
        </pc:inkChg>
        <pc:inkChg chg="add del topLvl">
          <ac:chgData name="Wilne, Robert" userId="863fd487-5ae7-46a6-8c4e-0a9cc652a1c0" providerId="ADAL" clId="{D4479540-3C79-904F-991B-2923FDC23AF8}" dt="2021-06-24T13:41:36.484" v="759"/>
          <ac:inkMkLst>
            <pc:docMk/>
            <pc:sldMk cId="1716499497" sldId="2100"/>
            <ac:inkMk id="16" creationId="{DECEDBFE-7F40-D94E-89C8-7395A0F7E24B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6" creationId="{FAF17897-C2F9-9A42-92B6-A0401BBDF9CE}"/>
          </ac:inkMkLst>
        </pc:inkChg>
        <pc:inkChg chg="add del">
          <ac:chgData name="Wilne, Robert" userId="863fd487-5ae7-46a6-8c4e-0a9cc652a1c0" providerId="ADAL" clId="{D4479540-3C79-904F-991B-2923FDC23AF8}" dt="2021-06-24T13:41:36.452" v="754"/>
          <ac:inkMkLst>
            <pc:docMk/>
            <pc:sldMk cId="1716499497" sldId="2100"/>
            <ac:inkMk id="17" creationId="{1CA0ECAF-14A7-AE49-889A-0C4A8014F91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7" creationId="{72714297-11C1-0F4E-859B-DE25459825D5}"/>
          </ac:inkMkLst>
        </pc:inkChg>
        <pc:inkChg chg="add del">
          <ac:chgData name="Wilne, Robert" userId="863fd487-5ae7-46a6-8c4e-0a9cc652a1c0" providerId="ADAL" clId="{D4479540-3C79-904F-991B-2923FDC23AF8}" dt="2021-06-24T13:41:36.470" v="757"/>
          <ac:inkMkLst>
            <pc:docMk/>
            <pc:sldMk cId="1716499497" sldId="2100"/>
            <ac:inkMk id="18" creationId="{35739C21-AA4E-624D-806C-DF3908F513B6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8" creationId="{F1A01664-2B21-F34C-A79C-A5E54D31CBA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9" creationId="{642A3DF9-4A41-064E-A9CC-C6F0BDF3340E}"/>
          </ac:inkMkLst>
        </pc:inkChg>
        <pc:inkChg chg="add del">
          <ac:chgData name="Wilne, Robert" userId="863fd487-5ae7-46a6-8c4e-0a9cc652a1c0" providerId="ADAL" clId="{D4479540-3C79-904F-991B-2923FDC23AF8}" dt="2021-06-24T13:41:36.464" v="756"/>
          <ac:inkMkLst>
            <pc:docMk/>
            <pc:sldMk cId="1716499497" sldId="2100"/>
            <ac:inkMk id="19" creationId="{A0ACABAB-188E-3746-B8BA-722394C07273}"/>
          </ac:inkMkLst>
        </pc:inkChg>
        <pc:inkChg chg="add del">
          <ac:chgData name="Wilne, Robert" userId="863fd487-5ae7-46a6-8c4e-0a9cc652a1c0" providerId="ADAL" clId="{D4479540-3C79-904F-991B-2923FDC23AF8}" dt="2021-06-24T13:41:36.406" v="748"/>
          <ac:inkMkLst>
            <pc:docMk/>
            <pc:sldMk cId="1716499497" sldId="2100"/>
            <ac:inkMk id="20" creationId="{3D1C25B8-B8E8-0C41-A382-832AE60F4B8C}"/>
          </ac:inkMkLst>
        </pc:inkChg>
        <pc:inkChg chg="add">
          <ac:chgData name="Wilne, Robert" userId="863fd487-5ae7-46a6-8c4e-0a9cc652a1c0" providerId="ADAL" clId="{D4479540-3C79-904F-991B-2923FDC23AF8}" dt="2021-06-24T13:55:36.927" v="923"/>
          <ac:inkMkLst>
            <pc:docMk/>
            <pc:sldMk cId="1716499497" sldId="2100"/>
            <ac:inkMk id="21" creationId="{9FB5D256-D976-0B44-8FCF-B408EC58E61D}"/>
          </ac:inkMkLst>
        </pc:inkChg>
        <pc:inkChg chg="add del">
          <ac:chgData name="Wilne, Robert" userId="863fd487-5ae7-46a6-8c4e-0a9cc652a1c0" providerId="ADAL" clId="{D4479540-3C79-904F-991B-2923FDC23AF8}" dt="2021-06-24T13:41:36.447" v="753"/>
          <ac:inkMkLst>
            <pc:docMk/>
            <pc:sldMk cId="1716499497" sldId="2100"/>
            <ac:inkMk id="21" creationId="{A9CD8C37-7F4A-6949-A2FE-9DF36E3440CA}"/>
          </ac:inkMkLst>
        </pc:inkChg>
        <pc:inkChg chg="add">
          <ac:chgData name="Wilne, Robert" userId="863fd487-5ae7-46a6-8c4e-0a9cc652a1c0" providerId="ADAL" clId="{D4479540-3C79-904F-991B-2923FDC23AF8}" dt="2021-06-24T13:55:37.241" v="924"/>
          <ac:inkMkLst>
            <pc:docMk/>
            <pc:sldMk cId="1716499497" sldId="2100"/>
            <ac:inkMk id="22" creationId="{334FC0AB-5859-D543-A148-87D072BC03E7}"/>
          </ac:inkMkLst>
        </pc:inkChg>
        <pc:inkChg chg="add del">
          <ac:chgData name="Wilne, Robert" userId="863fd487-5ae7-46a6-8c4e-0a9cc652a1c0" providerId="ADAL" clId="{D4479540-3C79-904F-991B-2923FDC23AF8}" dt="2021-06-24T13:41:36.389" v="746"/>
          <ac:inkMkLst>
            <pc:docMk/>
            <pc:sldMk cId="1716499497" sldId="2100"/>
            <ac:inkMk id="22" creationId="{60AA6303-7B69-C84B-8F3D-92A241D60462}"/>
          </ac:inkMkLst>
        </pc:inkChg>
        <pc:inkChg chg="add">
          <ac:chgData name="Wilne, Robert" userId="863fd487-5ae7-46a6-8c4e-0a9cc652a1c0" providerId="ADAL" clId="{D4479540-3C79-904F-991B-2923FDC23AF8}" dt="2021-06-24T13:55:37.562" v="925"/>
          <ac:inkMkLst>
            <pc:docMk/>
            <pc:sldMk cId="1716499497" sldId="2100"/>
            <ac:inkMk id="23" creationId="{161852F5-39EE-EB4F-8AE6-A10B9ADFC98C}"/>
          </ac:inkMkLst>
        </pc:inkChg>
        <pc:inkChg chg="add">
          <ac:chgData name="Wilne, Robert" userId="863fd487-5ae7-46a6-8c4e-0a9cc652a1c0" providerId="ADAL" clId="{D4479540-3C79-904F-991B-2923FDC23AF8}" dt="2021-06-24T13:41:46.895" v="760"/>
          <ac:inkMkLst>
            <pc:docMk/>
            <pc:sldMk cId="1716499497" sldId="2100"/>
            <ac:inkMk id="24" creationId="{937F0241-D2C1-3D45-87D7-5647926E8137}"/>
          </ac:inkMkLst>
        </pc:inkChg>
        <pc:inkChg chg="add">
          <ac:chgData name="Wilne, Robert" userId="863fd487-5ae7-46a6-8c4e-0a9cc652a1c0" providerId="ADAL" clId="{D4479540-3C79-904F-991B-2923FDC23AF8}" dt="2021-06-24T13:41:47.663" v="761"/>
          <ac:inkMkLst>
            <pc:docMk/>
            <pc:sldMk cId="1716499497" sldId="2100"/>
            <ac:inkMk id="25" creationId="{B43B6C3E-C8A5-B140-A82A-AD6EB5F5CBBD}"/>
          </ac:inkMkLst>
        </pc:inkChg>
        <pc:inkChg chg="add">
          <ac:chgData name="Wilne, Robert" userId="863fd487-5ae7-46a6-8c4e-0a9cc652a1c0" providerId="ADAL" clId="{D4479540-3C79-904F-991B-2923FDC23AF8}" dt="2021-06-24T13:41:48.930" v="762"/>
          <ac:inkMkLst>
            <pc:docMk/>
            <pc:sldMk cId="1716499497" sldId="2100"/>
            <ac:inkMk id="26" creationId="{A588D9BA-AA67-5A40-8897-7F0584A388D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7" creationId="{3C1147C5-6AFF-4B4C-99D7-F4B8BC9B7AD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8" creationId="{FF044CFA-7527-C34F-8B89-AC598362FED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9" creationId="{18DDEF1D-3AAD-874C-9547-8D5C331C0E0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0" creationId="{A0E6ADDF-B57C-CA46-AEB5-00F7F6C36FD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1" creationId="{F13597C5-27FF-1945-A637-AC41442DCD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2" creationId="{17F664FD-F47B-DA4B-B036-01DBD1F8F99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3" creationId="{4C887731-0ECA-9D48-833A-EB1D565B8E2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4" creationId="{835FDB56-31AB-BD4B-BCA0-954A9DE02A9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5" creationId="{927C6716-4E06-7247-AE1F-545CE73D005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6" creationId="{57D72EBC-98C9-2942-896B-C60975DA974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7" creationId="{A0EF9EF6-49D2-CB4A-83EE-600BA36836A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8" creationId="{35A92250-68F4-C74C-B679-091E966659B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9" creationId="{8C4DB8F5-BB57-484E-9EAF-8920BA4E6D3F}"/>
          </ac:inkMkLst>
        </pc:inkChg>
        <pc:inkChg chg="add">
          <ac:chgData name="Wilne, Robert" userId="863fd487-5ae7-46a6-8c4e-0a9cc652a1c0" providerId="ADAL" clId="{D4479540-3C79-904F-991B-2923FDC23AF8}" dt="2021-06-24T13:55:38.033" v="926"/>
          <ac:inkMkLst>
            <pc:docMk/>
            <pc:sldMk cId="1716499497" sldId="2100"/>
            <ac:inkMk id="40" creationId="{8FE09A14-D3AF-7446-853D-37DBA739E2B8}"/>
          </ac:inkMkLst>
        </pc:inkChg>
        <pc:inkChg chg="add">
          <ac:chgData name="Wilne, Robert" userId="863fd487-5ae7-46a6-8c4e-0a9cc652a1c0" providerId="ADAL" clId="{D4479540-3C79-904F-991B-2923FDC23AF8}" dt="2021-06-24T13:42:11.231" v="777"/>
          <ac:inkMkLst>
            <pc:docMk/>
            <pc:sldMk cId="1716499497" sldId="2100"/>
            <ac:inkMk id="41" creationId="{E4387978-7BF4-8449-BD1E-005AE4F1202D}"/>
          </ac:inkMkLst>
        </pc:inkChg>
        <pc:inkChg chg="add">
          <ac:chgData name="Wilne, Robert" userId="863fd487-5ae7-46a6-8c4e-0a9cc652a1c0" providerId="ADAL" clId="{D4479540-3C79-904F-991B-2923FDC23AF8}" dt="2021-06-24T13:42:12.487" v="778"/>
          <ac:inkMkLst>
            <pc:docMk/>
            <pc:sldMk cId="1716499497" sldId="2100"/>
            <ac:inkMk id="42" creationId="{AB884AE8-E8A4-7A40-87C2-FA2A45B68BDD}"/>
          </ac:inkMkLst>
        </pc:inkChg>
        <pc:inkChg chg="add">
          <ac:chgData name="Wilne, Robert" userId="863fd487-5ae7-46a6-8c4e-0a9cc652a1c0" providerId="ADAL" clId="{D4479540-3C79-904F-991B-2923FDC23AF8}" dt="2021-06-24T13:42:22.692" v="779"/>
          <ac:inkMkLst>
            <pc:docMk/>
            <pc:sldMk cId="1716499497" sldId="2100"/>
            <ac:inkMk id="43" creationId="{08456496-3116-5640-BAF5-14542377A085}"/>
          </ac:inkMkLst>
        </pc:inkChg>
        <pc:inkChg chg="add">
          <ac:chgData name="Wilne, Robert" userId="863fd487-5ae7-46a6-8c4e-0a9cc652a1c0" providerId="ADAL" clId="{D4479540-3C79-904F-991B-2923FDC23AF8}" dt="2021-06-24T13:42:22.925" v="780"/>
          <ac:inkMkLst>
            <pc:docMk/>
            <pc:sldMk cId="1716499497" sldId="2100"/>
            <ac:inkMk id="44" creationId="{124420E7-248E-FD44-92C3-1279536E9A06}"/>
          </ac:inkMkLst>
        </pc:inkChg>
        <pc:inkChg chg="add">
          <ac:chgData name="Wilne, Robert" userId="863fd487-5ae7-46a6-8c4e-0a9cc652a1c0" providerId="ADAL" clId="{D4479540-3C79-904F-991B-2923FDC23AF8}" dt="2021-06-24T13:42:31.228" v="781"/>
          <ac:inkMkLst>
            <pc:docMk/>
            <pc:sldMk cId="1716499497" sldId="2100"/>
            <ac:inkMk id="45" creationId="{9658FCFC-227E-D744-9AD6-A0E6424EA005}"/>
          </ac:inkMkLst>
        </pc:inkChg>
        <pc:inkChg chg="add">
          <ac:chgData name="Wilne, Robert" userId="863fd487-5ae7-46a6-8c4e-0a9cc652a1c0" providerId="ADAL" clId="{D4479540-3C79-904F-991B-2923FDC23AF8}" dt="2021-06-24T13:42:31.651" v="782"/>
          <ac:inkMkLst>
            <pc:docMk/>
            <pc:sldMk cId="1716499497" sldId="2100"/>
            <ac:inkMk id="46" creationId="{24083C21-C917-5246-9DA8-D241509A3B7B}"/>
          </ac:inkMkLst>
        </pc:inkChg>
        <pc:inkChg chg="add">
          <ac:chgData name="Wilne, Robert" userId="863fd487-5ae7-46a6-8c4e-0a9cc652a1c0" providerId="ADAL" clId="{D4479540-3C79-904F-991B-2923FDC23AF8}" dt="2021-06-24T13:42:31.895" v="783"/>
          <ac:inkMkLst>
            <pc:docMk/>
            <pc:sldMk cId="1716499497" sldId="2100"/>
            <ac:inkMk id="47" creationId="{871AB790-4E07-1140-8F79-E58A948C6F88}"/>
          </ac:inkMkLst>
        </pc:inkChg>
        <pc:inkChg chg="add">
          <ac:chgData name="Wilne, Robert" userId="863fd487-5ae7-46a6-8c4e-0a9cc652a1c0" providerId="ADAL" clId="{D4479540-3C79-904F-991B-2923FDC23AF8}" dt="2021-06-24T13:42:32.100" v="784"/>
          <ac:inkMkLst>
            <pc:docMk/>
            <pc:sldMk cId="1716499497" sldId="2100"/>
            <ac:inkMk id="48" creationId="{F8405506-2296-6546-95C7-19B2D4AC049F}"/>
          </ac:inkMkLst>
        </pc:inkChg>
        <pc:inkChg chg="add">
          <ac:chgData name="Wilne, Robert" userId="863fd487-5ae7-46a6-8c4e-0a9cc652a1c0" providerId="ADAL" clId="{D4479540-3C79-904F-991B-2923FDC23AF8}" dt="2021-06-24T13:42:32.287" v="785"/>
          <ac:inkMkLst>
            <pc:docMk/>
            <pc:sldMk cId="1716499497" sldId="2100"/>
            <ac:inkMk id="49" creationId="{B5A931B8-9E13-FA48-893A-8D2C2E12F6D5}"/>
          </ac:inkMkLst>
        </pc:inkChg>
        <pc:inkChg chg="add">
          <ac:chgData name="Wilne, Robert" userId="863fd487-5ae7-46a6-8c4e-0a9cc652a1c0" providerId="ADAL" clId="{D4479540-3C79-904F-991B-2923FDC23AF8}" dt="2021-06-24T13:42:32.470" v="786"/>
          <ac:inkMkLst>
            <pc:docMk/>
            <pc:sldMk cId="1716499497" sldId="2100"/>
            <ac:inkMk id="50" creationId="{7008531E-0666-054A-81EA-A19C2B6F1589}"/>
          </ac:inkMkLst>
        </pc:inkChg>
        <pc:inkChg chg="add">
          <ac:chgData name="Wilne, Robert" userId="863fd487-5ae7-46a6-8c4e-0a9cc652a1c0" providerId="ADAL" clId="{D4479540-3C79-904F-991B-2923FDC23AF8}" dt="2021-06-24T13:42:32.810" v="787"/>
          <ac:inkMkLst>
            <pc:docMk/>
            <pc:sldMk cId="1716499497" sldId="2100"/>
            <ac:inkMk id="51" creationId="{3EC65DFF-CBA8-DA4F-9397-918130817F20}"/>
          </ac:inkMkLst>
        </pc:inkChg>
        <pc:inkChg chg="add">
          <ac:chgData name="Wilne, Robert" userId="863fd487-5ae7-46a6-8c4e-0a9cc652a1c0" providerId="ADAL" clId="{D4479540-3C79-904F-991B-2923FDC23AF8}" dt="2021-06-24T13:42:33.007" v="788"/>
          <ac:inkMkLst>
            <pc:docMk/>
            <pc:sldMk cId="1716499497" sldId="2100"/>
            <ac:inkMk id="52" creationId="{74DE0B16-A72E-DE49-88B1-6E0BBC44E3CA}"/>
          </ac:inkMkLst>
        </pc:inkChg>
        <pc:inkChg chg="add">
          <ac:chgData name="Wilne, Robert" userId="863fd487-5ae7-46a6-8c4e-0a9cc652a1c0" providerId="ADAL" clId="{D4479540-3C79-904F-991B-2923FDC23AF8}" dt="2021-06-24T13:42:33.571" v="789"/>
          <ac:inkMkLst>
            <pc:docMk/>
            <pc:sldMk cId="1716499497" sldId="2100"/>
            <ac:inkMk id="53" creationId="{033766CA-218E-C14A-A8E5-0F3406DB0E72}"/>
          </ac:inkMkLst>
        </pc:inkChg>
        <pc:inkChg chg="add">
          <ac:chgData name="Wilne, Robert" userId="863fd487-5ae7-46a6-8c4e-0a9cc652a1c0" providerId="ADAL" clId="{D4479540-3C79-904F-991B-2923FDC23AF8}" dt="2021-06-24T13:42:33.834" v="790"/>
          <ac:inkMkLst>
            <pc:docMk/>
            <pc:sldMk cId="1716499497" sldId="2100"/>
            <ac:inkMk id="54" creationId="{F7014F13-104F-D34A-8704-E9C50CE0362A}"/>
          </ac:inkMkLst>
        </pc:inkChg>
        <pc:inkChg chg="add">
          <ac:chgData name="Wilne, Robert" userId="863fd487-5ae7-46a6-8c4e-0a9cc652a1c0" providerId="ADAL" clId="{D4479540-3C79-904F-991B-2923FDC23AF8}" dt="2021-06-24T13:42:34.462" v="791"/>
          <ac:inkMkLst>
            <pc:docMk/>
            <pc:sldMk cId="1716499497" sldId="2100"/>
            <ac:inkMk id="55" creationId="{7543F7B1-8463-7042-B192-5B6E94A6477E}"/>
          </ac:inkMkLst>
        </pc:inkChg>
        <pc:inkChg chg="add">
          <ac:chgData name="Wilne, Robert" userId="863fd487-5ae7-46a6-8c4e-0a9cc652a1c0" providerId="ADAL" clId="{D4479540-3C79-904F-991B-2923FDC23AF8}" dt="2021-06-24T13:42:34.859" v="792"/>
          <ac:inkMkLst>
            <pc:docMk/>
            <pc:sldMk cId="1716499497" sldId="2100"/>
            <ac:inkMk id="56" creationId="{8F404B21-1176-924C-9A53-F1B6CC64FA2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7" creationId="{2E3D51AF-0CD3-6D44-9F1C-85451BCA994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8" creationId="{0AD1DFF4-692D-A544-90AF-823E9FF513D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9" creationId="{B534E058-4D48-1545-93B8-8C3086C848B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0" creationId="{2CEC8702-0049-4F4E-A04C-8239071427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1" creationId="{CA9ADB2D-3207-E64C-9001-8293267A17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2" creationId="{2896D55A-DA4D-DA43-8EEB-34FDEB49B10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3" creationId="{735CC3E0-95F0-9F45-B4C6-502751417A8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6" creationId="{DF4E5717-007C-D34D-93FB-A21AA5A2845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7" creationId="{4F7BDAB2-085E-5946-A955-2110D3E4A9B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9" creationId="{5BEB10A2-6C6F-4F4D-93D9-C919CD2E407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0" creationId="{518A3DA4-FE24-5D43-A22F-F6283B90044C}"/>
          </ac:inkMkLst>
        </pc:inkChg>
        <pc:inkChg chg="add">
          <ac:chgData name="Wilne, Robert" userId="863fd487-5ae7-46a6-8c4e-0a9cc652a1c0" providerId="ADAL" clId="{D4479540-3C79-904F-991B-2923FDC23AF8}" dt="2021-06-24T13:42:43.764" v="805"/>
          <ac:inkMkLst>
            <pc:docMk/>
            <pc:sldMk cId="1716499497" sldId="2100"/>
            <ac:inkMk id="24583" creationId="{BF2109C9-AA02-D248-84BB-7CBA556A4334}"/>
          </ac:inkMkLst>
        </pc:inkChg>
        <pc:inkChg chg="add">
          <ac:chgData name="Wilne, Robert" userId="863fd487-5ae7-46a6-8c4e-0a9cc652a1c0" providerId="ADAL" clId="{D4479540-3C79-904F-991B-2923FDC23AF8}" dt="2021-06-24T13:42:46.036" v="806"/>
          <ac:inkMkLst>
            <pc:docMk/>
            <pc:sldMk cId="1716499497" sldId="2100"/>
            <ac:inkMk id="24584" creationId="{9B401F01-AEF0-9B4F-BFF9-81416E46BEAF}"/>
          </ac:inkMkLst>
        </pc:inkChg>
        <pc:inkChg chg="add">
          <ac:chgData name="Wilne, Robert" userId="863fd487-5ae7-46a6-8c4e-0a9cc652a1c0" providerId="ADAL" clId="{D4479540-3C79-904F-991B-2923FDC23AF8}" dt="2021-06-24T13:42:47.299" v="807"/>
          <ac:inkMkLst>
            <pc:docMk/>
            <pc:sldMk cId="1716499497" sldId="2100"/>
            <ac:inkMk id="24585" creationId="{06E45A43-B7ED-734B-BED7-F78D610C82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6" creationId="{071DC326-3300-F747-A707-DAAAB535AB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7" creationId="{A42D8D94-6789-3D4B-B154-B72FFE93FE3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9" creationId="{867DA561-825B-084E-8C25-29EE5AB7987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1" creationId="{88A758DA-7B8E-3544-BACB-63626836B54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2" creationId="{D9FE8305-E88A-5E44-AD83-84D934B7A95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3" creationId="{C2CF9EB2-6F6E-4746-8AEE-E45E566F5CF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4" creationId="{E714F047-22B6-3841-8B02-15D7B63989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5" creationId="{0A39E62C-4BBE-ED4D-AEAA-BF3F0A4B139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6" creationId="{E4605BEF-65EA-A648-A8DB-7DC416FCDC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7" creationId="{EB3BCDDD-2B1E-3749-9436-A96DD81FB7D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8" creationId="{67749CF3-9962-7C47-A12F-99128F58222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9" creationId="{05104BA1-E542-A944-8DA6-9329EF3ACF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0" creationId="{CC59A0F7-3F87-2D43-883F-26A832ADC61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1" creationId="{EE4460EA-FAA2-A14E-90F1-16F7A262F20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2" creationId="{A5531EB2-6356-C84F-A4DD-067BCD8F36A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3" creationId="{BE739F58-E288-A44E-B182-DB61FE51E4F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4" creationId="{5F193299-5A61-C945-A475-3789DF6D447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5" creationId="{ECE70E03-0452-F14F-BFA3-625EE385C3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6" creationId="{1F285B9A-6637-2C4D-8EA8-11C08A2E583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7" creationId="{AEFB9FBB-C069-B941-ADA0-EE70DCDF42C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8" creationId="{D7FD8800-7D9B-F14E-9502-054619B61E9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9" creationId="{A15E3909-8303-0F4C-9293-6EB1B4DD78C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0" creationId="{FDA228FD-4A3C-9245-ACF6-C5D6E6F2BAD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1" creationId="{EB3F2431-9C46-1A4A-A675-93E53579EE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2" creationId="{931F443B-FCEF-6346-ADF2-5413BB74104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3" creationId="{7D248B3A-FBB7-3544-B468-DBC83207560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4" creationId="{0D9DD206-149C-FC46-AD43-F9B0BEDFCB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5" creationId="{9D79693D-25E1-7544-B7F7-5322B7131C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6" creationId="{B1A386A1-E3E4-FE45-90FF-A1A98C80BBC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7" creationId="{B73997A2-ED91-9F4E-B66D-E4460345557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8" creationId="{156BF7B0-90CC-9440-BA01-759B203B74E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9" creationId="{7224A5BB-FB14-DA46-9A12-C73FF886528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0" creationId="{96875715-7B1F-724E-959A-8336CF6AC92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1" creationId="{FBBD6EA0-DADA-4144-9D49-3B1DB6B214C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2" creationId="{6A24EDB2-437A-3B46-9482-9CA83DE8A0C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3" creationId="{6513CC34-A7F9-6C47-BD57-93220ACB0A7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4" creationId="{57A55A2D-F55A-C540-B7A9-C500A349642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5" creationId="{2470C90A-452A-9D4B-932B-095F672EE73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7" creationId="{6CF65DEC-FB01-5246-8BA3-A67297428A5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9" creationId="{F79391AD-8724-834C-8AE2-D1317E9D630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0" creationId="{19A1AC46-C6E3-464D-8831-F1D132404C1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2" creationId="{43F1D28D-A7FC-4D48-A565-A2CC3F6B6F6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3" creationId="{3B868A7F-48AC-724B-95BB-144B2E94AC1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5" creationId="{60626F8B-B19F-004B-856F-02E1A07990E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6" creationId="{CC1BC2E2-9947-7B4D-A71D-DEEC0ADF951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7" creationId="{6216083C-183E-3449-84A4-79B98836DE4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9" creationId="{82E27894-869D-8D47-BE14-00BB2D2D08F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0" creationId="{E4679268-2FA7-9547-8F4A-6C244E25479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1" creationId="{862859AB-34E3-FC47-AB82-EABDBA85F56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2" creationId="{4AAE46A7-B474-7148-B72F-8BCD235E748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3" creationId="{DC180D71-E954-394D-AF3F-5CCD4203A0EF}"/>
          </ac:inkMkLst>
        </pc:inkChg>
        <pc:inkChg chg="add del topLvl">
          <ac:chgData name="Wilne, Robert" userId="863fd487-5ae7-46a6-8c4e-0a9cc652a1c0" providerId="ADAL" clId="{D4479540-3C79-904F-991B-2923FDC23AF8}" dt="2021-06-24T13:44:31.937" v="888"/>
          <ac:inkMkLst>
            <pc:docMk/>
            <pc:sldMk cId="1716499497" sldId="2100"/>
            <ac:inkMk id="24644" creationId="{69C03B24-B371-A544-8CAF-A4D96B0D4B86}"/>
          </ac:inkMkLst>
        </pc:inkChg>
        <pc:inkChg chg="add">
          <ac:chgData name="Wilne, Robert" userId="863fd487-5ae7-46a6-8c4e-0a9cc652a1c0" providerId="ADAL" clId="{D4479540-3C79-904F-991B-2923FDC23AF8}" dt="2021-06-24T13:55:38.406" v="927"/>
          <ac:inkMkLst>
            <pc:docMk/>
            <pc:sldMk cId="1716499497" sldId="2100"/>
            <ac:inkMk id="24644" creationId="{E071B2EC-FACC-3C41-975A-2C7D5DAA6D7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5" creationId="{D048E4F1-2ABA-2347-8355-768CA411B608}"/>
          </ac:inkMkLst>
        </pc:inkChg>
        <pc:inkChg chg="add">
          <ac:chgData name="Wilne, Robert" userId="863fd487-5ae7-46a6-8c4e-0a9cc652a1c0" providerId="ADAL" clId="{D4479540-3C79-904F-991B-2923FDC23AF8}" dt="2021-06-24T13:55:38.810" v="928"/>
          <ac:inkMkLst>
            <pc:docMk/>
            <pc:sldMk cId="1716499497" sldId="2100"/>
            <ac:inkMk id="24646" creationId="{688878D4-9893-BD40-872B-46ED64AD28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7" creationId="{8B6530D3-CC79-4741-93D7-F23DF11BA6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8" creationId="{06E6AF51-DE34-BC46-86A2-663C430F1EE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9" creationId="{1245F08C-0391-F04F-88BA-DEACBBFC533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0" creationId="{9D605B10-573F-C148-96C6-1C1AB5E646D5}"/>
          </ac:inkMkLst>
        </pc:inkChg>
        <pc:inkChg chg="add">
          <ac:chgData name="Wilne, Robert" userId="863fd487-5ae7-46a6-8c4e-0a9cc652a1c0" providerId="ADAL" clId="{D4479540-3C79-904F-991B-2923FDC23AF8}" dt="2021-06-24T13:55:39.191" v="929"/>
          <ac:inkMkLst>
            <pc:docMk/>
            <pc:sldMk cId="1716499497" sldId="2100"/>
            <ac:inkMk id="24651" creationId="{199983A0-0DE4-1549-AF22-A03B4B0C7A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2" creationId="{A3F6C325-507C-CC4C-A742-99005FC428D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3" creationId="{1C9E77BA-F118-9840-B97C-609DE2BC01C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4" creationId="{D164DF87-1A0A-A140-96B2-8119C1F58C4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5" creationId="{EF474B80-027B-EC46-9825-071553D4652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6" creationId="{06899E55-FE9E-3344-BA82-01EC1415204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7" creationId="{BBB5F550-136E-124C-94C2-EB9BDE51F737}"/>
          </ac:inkMkLst>
        </pc:inkChg>
        <pc:inkChg chg="add">
          <ac:chgData name="Wilne, Robert" userId="863fd487-5ae7-46a6-8c4e-0a9cc652a1c0" providerId="ADAL" clId="{D4479540-3C79-904F-991B-2923FDC23AF8}" dt="2021-06-24T13:55:39.524" v="930"/>
          <ac:inkMkLst>
            <pc:docMk/>
            <pc:sldMk cId="1716499497" sldId="2100"/>
            <ac:inkMk id="24658" creationId="{A2E52138-9982-204D-B6C1-A14146A1F29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9" creationId="{1182C74B-874D-9F4D-B573-74205A4D10F5}"/>
          </ac:inkMkLst>
        </pc:inkChg>
        <pc:inkChg chg="add">
          <ac:chgData name="Wilne, Robert" userId="863fd487-5ae7-46a6-8c4e-0a9cc652a1c0" providerId="ADAL" clId="{D4479540-3C79-904F-991B-2923FDC23AF8}" dt="2021-06-24T13:55:39.867" v="931"/>
          <ac:inkMkLst>
            <pc:docMk/>
            <pc:sldMk cId="1716499497" sldId="2100"/>
            <ac:inkMk id="24660" creationId="{19E4F440-BB61-774C-AA6F-BC3A105D4A25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1" creationId="{A3154CB1-AAF7-AA45-B7C6-C69B9FCC80B0}"/>
          </ac:inkMkLst>
        </pc:inkChg>
        <pc:inkChg chg="add">
          <ac:chgData name="Wilne, Robert" userId="863fd487-5ae7-46a6-8c4e-0a9cc652a1c0" providerId="ADAL" clId="{D4479540-3C79-904F-991B-2923FDC23AF8}" dt="2021-06-24T13:44:24.173" v="884"/>
          <ac:inkMkLst>
            <pc:docMk/>
            <pc:sldMk cId="1716499497" sldId="2100"/>
            <ac:inkMk id="24662" creationId="{64D24A4C-D007-D34E-838D-0CFA565DD356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3" creationId="{53065EF3-C932-0C46-B1DB-15F4A0B19CDC}"/>
          </ac:inkMkLst>
        </pc:inkChg>
        <pc:inkChg chg="add">
          <ac:chgData name="Wilne, Robert" userId="863fd487-5ae7-46a6-8c4e-0a9cc652a1c0" providerId="ADAL" clId="{D4479540-3C79-904F-991B-2923FDC23AF8}" dt="2021-06-24T13:44:25.040" v="886"/>
          <ac:inkMkLst>
            <pc:docMk/>
            <pc:sldMk cId="1716499497" sldId="2100"/>
            <ac:inkMk id="24664" creationId="{A5F78ECB-5E5E-9D4A-A271-0EF69BF46AF2}"/>
          </ac:inkMkLst>
        </pc:inkChg>
        <pc:inkChg chg="add">
          <ac:chgData name="Wilne, Robert" userId="863fd487-5ae7-46a6-8c4e-0a9cc652a1c0" providerId="ADAL" clId="{D4479540-3C79-904F-991B-2923FDC23AF8}" dt="2021-06-24T13:55:40.219" v="932"/>
          <ac:inkMkLst>
            <pc:docMk/>
            <pc:sldMk cId="1716499497" sldId="2100"/>
            <ac:inkMk id="24665" creationId="{ED0222E5-1B61-0E48-A0B8-3B9AF768EF26}"/>
          </ac:inkMkLst>
        </pc:inkChg>
        <pc:inkChg chg="add">
          <ac:chgData name="Wilne, Robert" userId="863fd487-5ae7-46a6-8c4e-0a9cc652a1c0" providerId="ADAL" clId="{D4479540-3C79-904F-991B-2923FDC23AF8}" dt="2021-06-24T13:44:33.692" v="889"/>
          <ac:inkMkLst>
            <pc:docMk/>
            <pc:sldMk cId="1716499497" sldId="2100"/>
            <ac:inkMk id="24666" creationId="{5ADDCE3C-097B-7F43-9FDE-1E175BACD4FC}"/>
          </ac:inkMkLst>
        </pc:inkChg>
        <pc:inkChg chg="add">
          <ac:chgData name="Wilne, Robert" userId="863fd487-5ae7-46a6-8c4e-0a9cc652a1c0" providerId="ADAL" clId="{D4479540-3C79-904F-991B-2923FDC23AF8}" dt="2021-06-24T13:45:40.350" v="891"/>
          <ac:inkMkLst>
            <pc:docMk/>
            <pc:sldMk cId="1716499497" sldId="2100"/>
            <ac:inkMk id="24668" creationId="{C41D126C-0054-174D-BAFD-FC83114E03D0}"/>
          </ac:inkMkLst>
        </pc:inkChg>
        <pc:inkChg chg="add">
          <ac:chgData name="Wilne, Robert" userId="863fd487-5ae7-46a6-8c4e-0a9cc652a1c0" providerId="ADAL" clId="{D4479540-3C79-904F-991B-2923FDC23AF8}" dt="2021-06-24T13:45:41.382" v="892"/>
          <ac:inkMkLst>
            <pc:docMk/>
            <pc:sldMk cId="1716499497" sldId="2100"/>
            <ac:inkMk id="24669" creationId="{396259A5-9FA4-0644-8105-635387396A5F}"/>
          </ac:inkMkLst>
        </pc:inkChg>
        <pc:inkChg chg="add">
          <ac:chgData name="Wilne, Robert" userId="863fd487-5ae7-46a6-8c4e-0a9cc652a1c0" providerId="ADAL" clId="{D4479540-3C79-904F-991B-2923FDC23AF8}" dt="2021-06-24T13:45:42.158" v="893"/>
          <ac:inkMkLst>
            <pc:docMk/>
            <pc:sldMk cId="1716499497" sldId="2100"/>
            <ac:inkMk id="24670" creationId="{BBCE0411-825A-E449-B431-ECD37B71592A}"/>
          </ac:inkMkLst>
        </pc:inkChg>
        <pc:inkChg chg="add">
          <ac:chgData name="Wilne, Robert" userId="863fd487-5ae7-46a6-8c4e-0a9cc652a1c0" providerId="ADAL" clId="{D4479540-3C79-904F-991B-2923FDC23AF8}" dt="2021-06-24T13:45:44.417" v="894"/>
          <ac:inkMkLst>
            <pc:docMk/>
            <pc:sldMk cId="1716499497" sldId="2100"/>
            <ac:inkMk id="24671" creationId="{809A5285-7C22-C548-A63E-D5AB62CC0678}"/>
          </ac:inkMkLst>
        </pc:inkChg>
        <pc:inkChg chg="add">
          <ac:chgData name="Wilne, Robert" userId="863fd487-5ae7-46a6-8c4e-0a9cc652a1c0" providerId="ADAL" clId="{D4479540-3C79-904F-991B-2923FDC23AF8}" dt="2021-06-24T13:45:45.011" v="895"/>
          <ac:inkMkLst>
            <pc:docMk/>
            <pc:sldMk cId="1716499497" sldId="2100"/>
            <ac:inkMk id="24672" creationId="{D5F43A3B-098D-4B44-9D45-C1EE4AB15B42}"/>
          </ac:inkMkLst>
        </pc:inkChg>
        <pc:inkChg chg="add">
          <ac:chgData name="Wilne, Robert" userId="863fd487-5ae7-46a6-8c4e-0a9cc652a1c0" providerId="ADAL" clId="{D4479540-3C79-904F-991B-2923FDC23AF8}" dt="2021-06-24T13:46:04.311" v="896"/>
          <ac:inkMkLst>
            <pc:docMk/>
            <pc:sldMk cId="1716499497" sldId="2100"/>
            <ac:inkMk id="24673" creationId="{BCC50648-E92F-5E41-B83C-B2222061F548}"/>
          </ac:inkMkLst>
        </pc:inkChg>
        <pc:inkChg chg="add">
          <ac:chgData name="Wilne, Robert" userId="863fd487-5ae7-46a6-8c4e-0a9cc652a1c0" providerId="ADAL" clId="{D4479540-3C79-904F-991B-2923FDC23AF8}" dt="2021-06-24T13:46:04.752" v="897"/>
          <ac:inkMkLst>
            <pc:docMk/>
            <pc:sldMk cId="1716499497" sldId="2100"/>
            <ac:inkMk id="24674" creationId="{13513D64-8E0C-D74C-AB6C-0A274171538D}"/>
          </ac:inkMkLst>
        </pc:inkChg>
        <pc:inkChg chg="add">
          <ac:chgData name="Wilne, Robert" userId="863fd487-5ae7-46a6-8c4e-0a9cc652a1c0" providerId="ADAL" clId="{D4479540-3C79-904F-991B-2923FDC23AF8}" dt="2021-06-24T13:46:04.993" v="898"/>
          <ac:inkMkLst>
            <pc:docMk/>
            <pc:sldMk cId="1716499497" sldId="2100"/>
            <ac:inkMk id="24675" creationId="{5D9A3748-AA6F-2E40-B687-431148B83796}"/>
          </ac:inkMkLst>
        </pc:inkChg>
        <pc:inkChg chg="add">
          <ac:chgData name="Wilne, Robert" userId="863fd487-5ae7-46a6-8c4e-0a9cc652a1c0" providerId="ADAL" clId="{D4479540-3C79-904F-991B-2923FDC23AF8}" dt="2021-06-24T13:46:05.261" v="899"/>
          <ac:inkMkLst>
            <pc:docMk/>
            <pc:sldMk cId="1716499497" sldId="2100"/>
            <ac:inkMk id="24676" creationId="{17766F64-6CB1-7C43-99F3-A2C28A7D75B3}"/>
          </ac:inkMkLst>
        </pc:inkChg>
        <pc:inkChg chg="add">
          <ac:chgData name="Wilne, Robert" userId="863fd487-5ae7-46a6-8c4e-0a9cc652a1c0" providerId="ADAL" clId="{D4479540-3C79-904F-991B-2923FDC23AF8}" dt="2021-06-24T13:46:05.528" v="900"/>
          <ac:inkMkLst>
            <pc:docMk/>
            <pc:sldMk cId="1716499497" sldId="2100"/>
            <ac:inkMk id="24677" creationId="{1A0319BB-0EF9-B14B-80C5-71B311C82FA0}"/>
          </ac:inkMkLst>
        </pc:inkChg>
        <pc:inkChg chg="add">
          <ac:chgData name="Wilne, Robert" userId="863fd487-5ae7-46a6-8c4e-0a9cc652a1c0" providerId="ADAL" clId="{D4479540-3C79-904F-991B-2923FDC23AF8}" dt="2021-06-24T13:46:05.735" v="901"/>
          <ac:inkMkLst>
            <pc:docMk/>
            <pc:sldMk cId="1716499497" sldId="2100"/>
            <ac:inkMk id="24678" creationId="{731C8A53-0387-2942-8417-390C5CFAD7F6}"/>
          </ac:inkMkLst>
        </pc:inkChg>
        <pc:inkChg chg="add">
          <ac:chgData name="Wilne, Robert" userId="863fd487-5ae7-46a6-8c4e-0a9cc652a1c0" providerId="ADAL" clId="{D4479540-3C79-904F-991B-2923FDC23AF8}" dt="2021-06-24T13:46:05.992" v="902"/>
          <ac:inkMkLst>
            <pc:docMk/>
            <pc:sldMk cId="1716499497" sldId="2100"/>
            <ac:inkMk id="24679" creationId="{5EF99588-9087-B440-800F-1E3252D54680}"/>
          </ac:inkMkLst>
        </pc:inkChg>
        <pc:inkChg chg="add">
          <ac:chgData name="Wilne, Robert" userId="863fd487-5ae7-46a6-8c4e-0a9cc652a1c0" providerId="ADAL" clId="{D4479540-3C79-904F-991B-2923FDC23AF8}" dt="2021-06-24T13:46:06.330" v="903"/>
          <ac:inkMkLst>
            <pc:docMk/>
            <pc:sldMk cId="1716499497" sldId="2100"/>
            <ac:inkMk id="24680" creationId="{5943AAC0-A8DC-504C-A504-22889EA63051}"/>
          </ac:inkMkLst>
        </pc:inkChg>
        <pc:inkChg chg="add">
          <ac:chgData name="Wilne, Robert" userId="863fd487-5ae7-46a6-8c4e-0a9cc652a1c0" providerId="ADAL" clId="{D4479540-3C79-904F-991B-2923FDC23AF8}" dt="2021-06-24T13:46:07.128" v="904"/>
          <ac:inkMkLst>
            <pc:docMk/>
            <pc:sldMk cId="1716499497" sldId="2100"/>
            <ac:inkMk id="24681" creationId="{441A3082-BDAB-0F44-9A71-9F5BDEB0DFCB}"/>
          </ac:inkMkLst>
        </pc:inkChg>
        <pc:inkChg chg="add">
          <ac:chgData name="Wilne, Robert" userId="863fd487-5ae7-46a6-8c4e-0a9cc652a1c0" providerId="ADAL" clId="{D4479540-3C79-904F-991B-2923FDC23AF8}" dt="2021-06-24T13:55:40.568" v="933"/>
          <ac:inkMkLst>
            <pc:docMk/>
            <pc:sldMk cId="1716499497" sldId="2100"/>
            <ac:inkMk id="24683" creationId="{A4FDA6E3-C5BD-0F46-A6CD-BA235BCC10CF}"/>
          </ac:inkMkLst>
        </pc:inkChg>
      </pc:sldChg>
      <pc:sldChg chg="addSp delSp">
        <pc:chgData name="Wilne, Robert" userId="863fd487-5ae7-46a6-8c4e-0a9cc652a1c0" providerId="ADAL" clId="{D4479540-3C79-904F-991B-2923FDC23AF8}" dt="2021-06-24T14:16:28.609" v="1719"/>
        <pc:sldMkLst>
          <pc:docMk/>
          <pc:sldMk cId="1103221280" sldId="2101"/>
        </pc:sldMkLst>
        <pc:grpChg chg="add del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9" creationId="{16B9CCD6-A793-3F4B-BAF1-FC2C595ADDB6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0" creationId="{FEAD2AE3-2F76-3B48-99C4-503CA00FB6AF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1" creationId="{AA71B249-F116-B546-AF8F-E2B4536EF568}"/>
          </ac:grpSpMkLst>
        </pc:grpChg>
        <pc:grpChg chg="add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23" creationId="{D15B3303-89E0-8243-A57D-4EB20A74D5A1}"/>
          </ac:grpSpMkLst>
        </pc:grp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2" creationId="{5D331131-6034-694F-A338-F1022F91F257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3" creationId="{1FEEF760-F060-9C47-B2A8-8B2AB71F4D53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4" creationId="{E33062D3-C547-6C42-B34D-CCBEF426B286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5" creationId="{1AC00C7B-4834-0240-B9BC-C3D5E75EBD32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6" creationId="{E54E98C1-6CC6-514C-B3ED-F4DFB5207B64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7" creationId="{5F67F385-5F14-474B-A53C-80CA96FDCCC6}"/>
          </ac:inkMkLst>
        </pc:inkChg>
        <pc:inkChg chg="add">
          <ac:chgData name="Wilne, Robert" userId="863fd487-5ae7-46a6-8c4e-0a9cc652a1c0" providerId="ADAL" clId="{D4479540-3C79-904F-991B-2923FDC23AF8}" dt="2021-06-24T14:05:28.297" v="1510"/>
          <ac:inkMkLst>
            <pc:docMk/>
            <pc:sldMk cId="1103221280" sldId="2101"/>
            <ac:inkMk id="10" creationId="{B07DF121-F985-BB49-86F0-7477670E10AE}"/>
          </ac:inkMkLst>
        </pc:inkChg>
        <pc:inkChg chg="add">
          <ac:chgData name="Wilne, Robert" userId="863fd487-5ae7-46a6-8c4e-0a9cc652a1c0" providerId="ADAL" clId="{D4479540-3C79-904F-991B-2923FDC23AF8}" dt="2021-06-24T14:05:28.565" v="1511"/>
          <ac:inkMkLst>
            <pc:docMk/>
            <pc:sldMk cId="1103221280" sldId="2101"/>
            <ac:inkMk id="11" creationId="{993B3E73-B2E2-F54C-81FA-97C126E56D43}"/>
          </ac:inkMkLst>
        </pc:inkChg>
        <pc:inkChg chg="add">
          <ac:chgData name="Wilne, Robert" userId="863fd487-5ae7-46a6-8c4e-0a9cc652a1c0" providerId="ADAL" clId="{D4479540-3C79-904F-991B-2923FDC23AF8}" dt="2021-06-24T14:05:28.722" v="1512"/>
          <ac:inkMkLst>
            <pc:docMk/>
            <pc:sldMk cId="1103221280" sldId="2101"/>
            <ac:inkMk id="12" creationId="{21C2B6FB-23E2-C44C-BEF4-88A38AE434B7}"/>
          </ac:inkMkLst>
        </pc:inkChg>
        <pc:inkChg chg="add">
          <ac:chgData name="Wilne, Robert" userId="863fd487-5ae7-46a6-8c4e-0a9cc652a1c0" providerId="ADAL" clId="{D4479540-3C79-904F-991B-2923FDC23AF8}" dt="2021-06-24T14:05:29.209" v="1513"/>
          <ac:inkMkLst>
            <pc:docMk/>
            <pc:sldMk cId="1103221280" sldId="2101"/>
            <ac:inkMk id="13" creationId="{BC5575B4-DF1A-CF4F-BBC6-45C8D503DDFE}"/>
          </ac:inkMkLst>
        </pc:inkChg>
        <pc:inkChg chg="add">
          <ac:chgData name="Wilne, Robert" userId="863fd487-5ae7-46a6-8c4e-0a9cc652a1c0" providerId="ADAL" clId="{D4479540-3C79-904F-991B-2923FDC23AF8}" dt="2021-06-24T14:05:29.383" v="1514"/>
          <ac:inkMkLst>
            <pc:docMk/>
            <pc:sldMk cId="1103221280" sldId="2101"/>
            <ac:inkMk id="14" creationId="{F10922BB-3578-F448-BD52-0292A60DD80B}"/>
          </ac:inkMkLst>
        </pc:inkChg>
        <pc:inkChg chg="add">
          <ac:chgData name="Wilne, Robert" userId="863fd487-5ae7-46a6-8c4e-0a9cc652a1c0" providerId="ADAL" clId="{D4479540-3C79-904F-991B-2923FDC23AF8}" dt="2021-06-24T14:05:29.543" v="1515"/>
          <ac:inkMkLst>
            <pc:docMk/>
            <pc:sldMk cId="1103221280" sldId="2101"/>
            <ac:inkMk id="15" creationId="{2524811F-A751-B44F-A7F0-ECD63124E445}"/>
          </ac:inkMkLst>
        </pc:inkChg>
        <pc:inkChg chg="add">
          <ac:chgData name="Wilne, Robert" userId="863fd487-5ae7-46a6-8c4e-0a9cc652a1c0" providerId="ADAL" clId="{D4479540-3C79-904F-991B-2923FDC23AF8}" dt="2021-06-24T14:05:29.811" v="1516"/>
          <ac:inkMkLst>
            <pc:docMk/>
            <pc:sldMk cId="1103221280" sldId="2101"/>
            <ac:inkMk id="16" creationId="{F0E4856F-E79D-0B47-9E91-9AB112C0B90F}"/>
          </ac:inkMkLst>
        </pc:inkChg>
        <pc:inkChg chg="add">
          <ac:chgData name="Wilne, Robert" userId="863fd487-5ae7-46a6-8c4e-0a9cc652a1c0" providerId="ADAL" clId="{D4479540-3C79-904F-991B-2923FDC23AF8}" dt="2021-06-24T14:05:29.957" v="1517"/>
          <ac:inkMkLst>
            <pc:docMk/>
            <pc:sldMk cId="1103221280" sldId="2101"/>
            <ac:inkMk id="17" creationId="{335DFFDE-7C2C-3D48-821E-F46CD9C1D184}"/>
          </ac:inkMkLst>
        </pc:inkChg>
        <pc:inkChg chg="add">
          <ac:chgData name="Wilne, Robert" userId="863fd487-5ae7-46a6-8c4e-0a9cc652a1c0" providerId="ADAL" clId="{D4479540-3C79-904F-991B-2923FDC23AF8}" dt="2021-06-24T14:05:30.394" v="1518"/>
          <ac:inkMkLst>
            <pc:docMk/>
            <pc:sldMk cId="1103221280" sldId="2101"/>
            <ac:inkMk id="18" creationId="{98FC09EC-5337-CD49-9B09-5255F7FCC036}"/>
          </ac:inkMkLst>
        </pc:inkChg>
        <pc:inkChg chg="add">
          <ac:chgData name="Wilne, Robert" userId="863fd487-5ae7-46a6-8c4e-0a9cc652a1c0" providerId="ADAL" clId="{D4479540-3C79-904F-991B-2923FDC23AF8}" dt="2021-06-24T14:05:30.673" v="1519"/>
          <ac:inkMkLst>
            <pc:docMk/>
            <pc:sldMk cId="1103221280" sldId="2101"/>
            <ac:inkMk id="19" creationId="{8869D313-DBEE-794C-BA04-A7DE71F8D2C9}"/>
          </ac:inkMkLst>
        </pc:inkChg>
        <pc:inkChg chg="add">
          <ac:chgData name="Wilne, Robert" userId="863fd487-5ae7-46a6-8c4e-0a9cc652a1c0" providerId="ADAL" clId="{D4479540-3C79-904F-991B-2923FDC23AF8}" dt="2021-06-24T14:05:32.786" v="1521"/>
          <ac:inkMkLst>
            <pc:docMk/>
            <pc:sldMk cId="1103221280" sldId="2101"/>
            <ac:inkMk id="22" creationId="{4F362A0E-0E73-4247-9D9A-1628310F3F23}"/>
          </ac:inkMkLst>
        </pc:inkChg>
        <pc:inkChg chg="add">
          <ac:chgData name="Wilne, Robert" userId="863fd487-5ae7-46a6-8c4e-0a9cc652a1c0" providerId="ADAL" clId="{D4479540-3C79-904F-991B-2923FDC23AF8}" dt="2021-06-24T14:06:17.738" v="1523"/>
          <ac:inkMkLst>
            <pc:docMk/>
            <pc:sldMk cId="1103221280" sldId="2101"/>
            <ac:inkMk id="24" creationId="{BD4EE481-78C7-7541-95B6-C7A10D47BE5C}"/>
          </ac:inkMkLst>
        </pc:inkChg>
        <pc:inkChg chg="add">
          <ac:chgData name="Wilne, Robert" userId="863fd487-5ae7-46a6-8c4e-0a9cc652a1c0" providerId="ADAL" clId="{D4479540-3C79-904F-991B-2923FDC23AF8}" dt="2021-06-24T14:16:28.104" v="1718"/>
          <ac:inkMkLst>
            <pc:docMk/>
            <pc:sldMk cId="1103221280" sldId="2101"/>
            <ac:inkMk id="25" creationId="{D6400FDF-A1E4-C94E-8D01-0D5D880F0A09}"/>
          </ac:inkMkLst>
        </pc:inkChg>
        <pc:inkChg chg="add">
          <ac:chgData name="Wilne, Robert" userId="863fd487-5ae7-46a6-8c4e-0a9cc652a1c0" providerId="ADAL" clId="{D4479540-3C79-904F-991B-2923FDC23AF8}" dt="2021-06-24T14:16:28.609" v="1719"/>
          <ac:inkMkLst>
            <pc:docMk/>
            <pc:sldMk cId="1103221280" sldId="2101"/>
            <ac:inkMk id="26" creationId="{BEDB9A5C-9886-8646-A2AD-B116DA693A68}"/>
          </ac:inkMkLst>
        </pc:inkChg>
      </pc:sldChg>
      <pc:sldChg chg="addSp delSp">
        <pc:chgData name="Wilne, Robert" userId="863fd487-5ae7-46a6-8c4e-0a9cc652a1c0" providerId="ADAL" clId="{D4479540-3C79-904F-991B-2923FDC23AF8}" dt="2021-06-24T14:08:18.934" v="1581"/>
        <pc:sldMkLst>
          <pc:docMk/>
          <pc:sldMk cId="902387723" sldId="2103"/>
        </pc:sldMkLst>
        <pc:grpChg chg="add">
          <ac:chgData name="Wilne, Robert" userId="863fd487-5ae7-46a6-8c4e-0a9cc652a1c0" providerId="ADAL" clId="{D4479540-3C79-904F-991B-2923FDC23AF8}" dt="2021-06-24T14:06:47.291" v="1531"/>
          <ac:grpSpMkLst>
            <pc:docMk/>
            <pc:sldMk cId="902387723" sldId="2103"/>
            <ac:grpSpMk id="10" creationId="{2C0ED603-262D-B741-9608-941F2BAB372C}"/>
          </ac:grpSpMkLst>
        </pc:grpChg>
        <pc:grpChg chg="add">
          <ac:chgData name="Wilne, Robert" userId="863fd487-5ae7-46a6-8c4e-0a9cc652a1c0" providerId="ADAL" clId="{D4479540-3C79-904F-991B-2923FDC23AF8}" dt="2021-06-24T14:07:08.649" v="1536"/>
          <ac:grpSpMkLst>
            <pc:docMk/>
            <pc:sldMk cId="902387723" sldId="2103"/>
            <ac:grpSpMk id="15" creationId="{16FDE2DD-DD02-9146-A2F5-7E2F3CB049BF}"/>
          </ac:grpSpMkLst>
        </pc:grpChg>
        <pc:grpChg chg="add">
          <ac:chgData name="Wilne, Robert" userId="863fd487-5ae7-46a6-8c4e-0a9cc652a1c0" providerId="ADAL" clId="{D4479540-3C79-904F-991B-2923FDC23AF8}" dt="2021-06-24T14:07:12.629" v="1540"/>
          <ac:grpSpMkLst>
            <pc:docMk/>
            <pc:sldMk cId="902387723" sldId="2103"/>
            <ac:grpSpMk id="19" creationId="{7966A94D-D4B1-8949-B61F-0ABCB54C3BC8}"/>
          </ac:grpSpMkLst>
        </pc:grpChg>
        <pc:grpChg chg="add">
          <ac:chgData name="Wilne, Robert" userId="863fd487-5ae7-46a6-8c4e-0a9cc652a1c0" providerId="ADAL" clId="{D4479540-3C79-904F-991B-2923FDC23AF8}" dt="2021-06-24T14:07:34.227" v="1543"/>
          <ac:grpSpMkLst>
            <pc:docMk/>
            <pc:sldMk cId="902387723" sldId="2103"/>
            <ac:grpSpMk id="22" creationId="{9094E8BB-FAB8-9149-8764-40B7EEC756FF}"/>
          </ac:grpSpMkLst>
        </pc:grpChg>
        <pc:grpChg chg="add del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0" creationId="{E356A9E3-F5C7-B646-94E2-9E0849B7EF92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1" creationId="{67B90A8A-AD83-E743-A7B9-572051BE0865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2" creationId="{B0AC0841-77E0-224C-A75C-DF08D5119236}"/>
          </ac:grpSpMkLst>
        </pc:grpChg>
        <pc:grpChg chg="add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8" creationId="{29213C92-8D0D-9541-96AF-DE8E6273017C}"/>
          </ac:grpSpMkLst>
        </pc:grpChg>
        <pc:grpChg chg="add">
          <ac:chgData name="Wilne, Robert" userId="863fd487-5ae7-46a6-8c4e-0a9cc652a1c0" providerId="ADAL" clId="{D4479540-3C79-904F-991B-2923FDC23AF8}" dt="2021-06-24T14:08:10.631" v="1580"/>
          <ac:grpSpMkLst>
            <pc:docMk/>
            <pc:sldMk cId="902387723" sldId="2103"/>
            <ac:grpSpMk id="57" creationId="{D96C3B1A-5B8C-6B4C-8713-D8E08F5509B7}"/>
          </ac:grpSpMkLst>
        </pc:grpChg>
        <pc:inkChg chg="add">
          <ac:chgData name="Wilne, Robert" userId="863fd487-5ae7-46a6-8c4e-0a9cc652a1c0" providerId="ADAL" clId="{D4479540-3C79-904F-991B-2923FDC23AF8}" dt="2021-06-24T14:06:23.945" v="1524"/>
          <ac:inkMkLst>
            <pc:docMk/>
            <pc:sldMk cId="902387723" sldId="2103"/>
            <ac:inkMk id="2" creationId="{50959E6E-03C8-3943-AFC7-52B981876442}"/>
          </ac:inkMkLst>
        </pc:inkChg>
        <pc:inkChg chg="add">
          <ac:chgData name="Wilne, Robert" userId="863fd487-5ae7-46a6-8c4e-0a9cc652a1c0" providerId="ADAL" clId="{D4479540-3C79-904F-991B-2923FDC23AF8}" dt="2021-06-24T14:06:45.183" v="1525"/>
          <ac:inkMkLst>
            <pc:docMk/>
            <pc:sldMk cId="902387723" sldId="2103"/>
            <ac:inkMk id="3" creationId="{C2545CCA-1AD7-BD4F-BD57-3EEAF37D5662}"/>
          </ac:inkMkLst>
        </pc:inkChg>
        <pc:inkChg chg="add">
          <ac:chgData name="Wilne, Robert" userId="863fd487-5ae7-46a6-8c4e-0a9cc652a1c0" providerId="ADAL" clId="{D4479540-3C79-904F-991B-2923FDC23AF8}" dt="2021-06-24T14:06:45.546" v="1526"/>
          <ac:inkMkLst>
            <pc:docMk/>
            <pc:sldMk cId="902387723" sldId="2103"/>
            <ac:inkMk id="4" creationId="{4659BDAC-0E4F-D14A-AD57-EF70830D8D40}"/>
          </ac:inkMkLst>
        </pc:inkChg>
        <pc:inkChg chg="add">
          <ac:chgData name="Wilne, Robert" userId="863fd487-5ae7-46a6-8c4e-0a9cc652a1c0" providerId="ADAL" clId="{D4479540-3C79-904F-991B-2923FDC23AF8}" dt="2021-06-24T14:06:45.844" v="1527"/>
          <ac:inkMkLst>
            <pc:docMk/>
            <pc:sldMk cId="902387723" sldId="2103"/>
            <ac:inkMk id="5" creationId="{4B37653A-A5E1-7C4A-BBD0-49B4BF3AECF2}"/>
          </ac:inkMkLst>
        </pc:inkChg>
        <pc:inkChg chg="add">
          <ac:chgData name="Wilne, Robert" userId="863fd487-5ae7-46a6-8c4e-0a9cc652a1c0" providerId="ADAL" clId="{D4479540-3C79-904F-991B-2923FDC23AF8}" dt="2021-06-24T14:06:46.129" v="1528"/>
          <ac:inkMkLst>
            <pc:docMk/>
            <pc:sldMk cId="902387723" sldId="2103"/>
            <ac:inkMk id="6" creationId="{E203645D-9FDC-8445-B5FB-F8D38765CEA6}"/>
          </ac:inkMkLst>
        </pc:inkChg>
        <pc:inkChg chg="add">
          <ac:chgData name="Wilne, Robert" userId="863fd487-5ae7-46a6-8c4e-0a9cc652a1c0" providerId="ADAL" clId="{D4479540-3C79-904F-991B-2923FDC23AF8}" dt="2021-06-24T14:06:46.366" v="1529"/>
          <ac:inkMkLst>
            <pc:docMk/>
            <pc:sldMk cId="902387723" sldId="2103"/>
            <ac:inkMk id="7" creationId="{28684E8D-FE37-D448-8F28-DE658EFB9507}"/>
          </ac:inkMkLst>
        </pc:inkChg>
        <pc:inkChg chg="add">
          <ac:chgData name="Wilne, Robert" userId="863fd487-5ae7-46a6-8c4e-0a9cc652a1c0" providerId="ADAL" clId="{D4479540-3C79-904F-991B-2923FDC23AF8}" dt="2021-06-24T14:06:46.607" v="1530"/>
          <ac:inkMkLst>
            <pc:docMk/>
            <pc:sldMk cId="902387723" sldId="2103"/>
            <ac:inkMk id="9" creationId="{F6CF2386-3F07-254B-A3A5-181780A256E4}"/>
          </ac:inkMkLst>
        </pc:inkChg>
        <pc:inkChg chg="add">
          <ac:chgData name="Wilne, Robert" userId="863fd487-5ae7-46a6-8c4e-0a9cc652a1c0" providerId="ADAL" clId="{D4479540-3C79-904F-991B-2923FDC23AF8}" dt="2021-06-24T14:07:06.740" v="1532"/>
          <ac:inkMkLst>
            <pc:docMk/>
            <pc:sldMk cId="902387723" sldId="2103"/>
            <ac:inkMk id="11" creationId="{ECBF29DC-0125-C84D-BD9F-4F4756633AF3}"/>
          </ac:inkMkLst>
        </pc:inkChg>
        <pc:inkChg chg="add">
          <ac:chgData name="Wilne, Robert" userId="863fd487-5ae7-46a6-8c4e-0a9cc652a1c0" providerId="ADAL" clId="{D4479540-3C79-904F-991B-2923FDC23AF8}" dt="2021-06-24T14:07:07.045" v="1533"/>
          <ac:inkMkLst>
            <pc:docMk/>
            <pc:sldMk cId="902387723" sldId="2103"/>
            <ac:inkMk id="12" creationId="{FA8CFF39-D17E-F845-9866-FBCCC9670D4B}"/>
          </ac:inkMkLst>
        </pc:inkChg>
        <pc:inkChg chg="add">
          <ac:chgData name="Wilne, Robert" userId="863fd487-5ae7-46a6-8c4e-0a9cc652a1c0" providerId="ADAL" clId="{D4479540-3C79-904F-991B-2923FDC23AF8}" dt="2021-06-24T14:07:07.310" v="1534"/>
          <ac:inkMkLst>
            <pc:docMk/>
            <pc:sldMk cId="902387723" sldId="2103"/>
            <ac:inkMk id="13" creationId="{25A28899-94CF-8242-AC91-7FBC9AB0CE02}"/>
          </ac:inkMkLst>
        </pc:inkChg>
        <pc:inkChg chg="add">
          <ac:chgData name="Wilne, Robert" userId="863fd487-5ae7-46a6-8c4e-0a9cc652a1c0" providerId="ADAL" clId="{D4479540-3C79-904F-991B-2923FDC23AF8}" dt="2021-06-24T14:07:07.631" v="1535"/>
          <ac:inkMkLst>
            <pc:docMk/>
            <pc:sldMk cId="902387723" sldId="2103"/>
            <ac:inkMk id="14" creationId="{0FF39CC3-F4BF-DB44-A323-00FED7A81FC1}"/>
          </ac:inkMkLst>
        </pc:inkChg>
        <pc:inkChg chg="add">
          <ac:chgData name="Wilne, Robert" userId="863fd487-5ae7-46a6-8c4e-0a9cc652a1c0" providerId="ADAL" clId="{D4479540-3C79-904F-991B-2923FDC23AF8}" dt="2021-06-24T14:07:11.444" v="1537"/>
          <ac:inkMkLst>
            <pc:docMk/>
            <pc:sldMk cId="902387723" sldId="2103"/>
            <ac:inkMk id="16" creationId="{AE157006-96CC-5140-9739-3CC26900BEFB}"/>
          </ac:inkMkLst>
        </pc:inkChg>
        <pc:inkChg chg="add">
          <ac:chgData name="Wilne, Robert" userId="863fd487-5ae7-46a6-8c4e-0a9cc652a1c0" providerId="ADAL" clId="{D4479540-3C79-904F-991B-2923FDC23AF8}" dt="2021-06-24T14:07:11.735" v="1538"/>
          <ac:inkMkLst>
            <pc:docMk/>
            <pc:sldMk cId="902387723" sldId="2103"/>
            <ac:inkMk id="17" creationId="{3019D155-8044-6649-AD00-D7D31A4016DB}"/>
          </ac:inkMkLst>
        </pc:inkChg>
        <pc:inkChg chg="add">
          <ac:chgData name="Wilne, Robert" userId="863fd487-5ae7-46a6-8c4e-0a9cc652a1c0" providerId="ADAL" clId="{D4479540-3C79-904F-991B-2923FDC23AF8}" dt="2021-06-24T14:07:11.909" v="1539"/>
          <ac:inkMkLst>
            <pc:docMk/>
            <pc:sldMk cId="902387723" sldId="2103"/>
            <ac:inkMk id="18" creationId="{A368F432-814B-9041-B60E-0E24BB817BEF}"/>
          </ac:inkMkLst>
        </pc:inkChg>
        <pc:inkChg chg="add">
          <ac:chgData name="Wilne, Robert" userId="863fd487-5ae7-46a6-8c4e-0a9cc652a1c0" providerId="ADAL" clId="{D4479540-3C79-904F-991B-2923FDC23AF8}" dt="2021-06-24T14:07:33.174" v="1541"/>
          <ac:inkMkLst>
            <pc:docMk/>
            <pc:sldMk cId="902387723" sldId="2103"/>
            <ac:inkMk id="20" creationId="{1496C77F-7B3A-EC49-AC45-FDBA3BF400A8}"/>
          </ac:inkMkLst>
        </pc:inkChg>
        <pc:inkChg chg="add">
          <ac:chgData name="Wilne, Robert" userId="863fd487-5ae7-46a6-8c4e-0a9cc652a1c0" providerId="ADAL" clId="{D4479540-3C79-904F-991B-2923FDC23AF8}" dt="2021-06-24T14:07:33.538" v="1542"/>
          <ac:inkMkLst>
            <pc:docMk/>
            <pc:sldMk cId="902387723" sldId="2103"/>
            <ac:inkMk id="21" creationId="{68E6887D-0F6B-DA41-91C6-5213D11FA2E7}"/>
          </ac:inkMkLst>
        </pc:inkChg>
        <pc:inkChg chg="add">
          <ac:chgData name="Wilne, Robert" userId="863fd487-5ae7-46a6-8c4e-0a9cc652a1c0" providerId="ADAL" clId="{D4479540-3C79-904F-991B-2923FDC23AF8}" dt="2021-06-24T14:07:36.446" v="1544"/>
          <ac:inkMkLst>
            <pc:docMk/>
            <pc:sldMk cId="902387723" sldId="2103"/>
            <ac:inkMk id="23" creationId="{E78131BE-23AE-7540-A0B6-A15F9D2EA6AF}"/>
          </ac:inkMkLst>
        </pc:inkChg>
        <pc:inkChg chg="add">
          <ac:chgData name="Wilne, Robert" userId="863fd487-5ae7-46a6-8c4e-0a9cc652a1c0" providerId="ADAL" clId="{D4479540-3C79-904F-991B-2923FDC23AF8}" dt="2021-06-24T14:07:36.930" v="1545"/>
          <ac:inkMkLst>
            <pc:docMk/>
            <pc:sldMk cId="902387723" sldId="2103"/>
            <ac:inkMk id="24" creationId="{DFAFBC6E-F236-E64A-97D0-3DE56F948E4C}"/>
          </ac:inkMkLst>
        </pc:inkChg>
        <pc:inkChg chg="add">
          <ac:chgData name="Wilne, Robert" userId="863fd487-5ae7-46a6-8c4e-0a9cc652a1c0" providerId="ADAL" clId="{D4479540-3C79-904F-991B-2923FDC23AF8}" dt="2021-06-24T14:07:37.642" v="1546"/>
          <ac:inkMkLst>
            <pc:docMk/>
            <pc:sldMk cId="902387723" sldId="2103"/>
            <ac:inkMk id="25" creationId="{BE23C7BE-7100-034F-A04A-DCC85ABD2982}"/>
          </ac:inkMkLst>
        </pc:inkChg>
        <pc:inkChg chg="add">
          <ac:chgData name="Wilne, Robert" userId="863fd487-5ae7-46a6-8c4e-0a9cc652a1c0" providerId="ADAL" clId="{D4479540-3C79-904F-991B-2923FDC23AF8}" dt="2021-06-24T14:07:38.033" v="1547"/>
          <ac:inkMkLst>
            <pc:docMk/>
            <pc:sldMk cId="902387723" sldId="2103"/>
            <ac:inkMk id="26" creationId="{597F3828-B259-9C47-9505-928F71EDC1B9}"/>
          </ac:inkMkLst>
        </pc:inkChg>
        <pc:inkChg chg="add">
          <ac:chgData name="Wilne, Robert" userId="863fd487-5ae7-46a6-8c4e-0a9cc652a1c0" providerId="ADAL" clId="{D4479540-3C79-904F-991B-2923FDC23AF8}" dt="2021-06-24T14:07:38.299" v="1548"/>
          <ac:inkMkLst>
            <pc:docMk/>
            <pc:sldMk cId="902387723" sldId="2103"/>
            <ac:inkMk id="27" creationId="{BE1CC566-DB53-0E44-9F1F-9F85506BEEE5}"/>
          </ac:inkMkLst>
        </pc:inkChg>
        <pc:inkChg chg="add">
          <ac:chgData name="Wilne, Robert" userId="863fd487-5ae7-46a6-8c4e-0a9cc652a1c0" providerId="ADAL" clId="{D4479540-3C79-904F-991B-2923FDC23AF8}" dt="2021-06-24T14:07:38.544" v="1549"/>
          <ac:inkMkLst>
            <pc:docMk/>
            <pc:sldMk cId="902387723" sldId="2103"/>
            <ac:inkMk id="28" creationId="{91E6B3AD-9311-ED44-8B88-01776C5E3D2C}"/>
          </ac:inkMkLst>
        </pc:inkChg>
        <pc:inkChg chg="add">
          <ac:chgData name="Wilne, Robert" userId="863fd487-5ae7-46a6-8c4e-0a9cc652a1c0" providerId="ADAL" clId="{D4479540-3C79-904F-991B-2923FDC23AF8}" dt="2021-06-24T14:07:38.874" v="1550"/>
          <ac:inkMkLst>
            <pc:docMk/>
            <pc:sldMk cId="902387723" sldId="2103"/>
            <ac:inkMk id="29" creationId="{0C1DB171-EBC8-8446-B9D0-F5A436EB3936}"/>
          </ac:inkMkLst>
        </pc:inkChg>
        <pc:inkChg chg="add">
          <ac:chgData name="Wilne, Robert" userId="863fd487-5ae7-46a6-8c4e-0a9cc652a1c0" providerId="ADAL" clId="{D4479540-3C79-904F-991B-2923FDC23AF8}" dt="2021-06-24T14:07:39.181" v="1551"/>
          <ac:inkMkLst>
            <pc:docMk/>
            <pc:sldMk cId="902387723" sldId="2103"/>
            <ac:inkMk id="30" creationId="{062150BA-48DF-CF4A-90E9-A4798A11EDB2}"/>
          </ac:inkMkLst>
        </pc:inkChg>
        <pc:inkChg chg="add del">
          <ac:chgData name="Wilne, Robert" userId="863fd487-5ae7-46a6-8c4e-0a9cc652a1c0" providerId="ADAL" clId="{D4479540-3C79-904F-991B-2923FDC23AF8}" dt="2021-06-24T14:07:51.298" v="1565"/>
          <ac:inkMkLst>
            <pc:docMk/>
            <pc:sldMk cId="902387723" sldId="2103"/>
            <ac:inkMk id="31" creationId="{025D27F4-486A-E24B-8877-7239B4B9C23A}"/>
          </ac:inkMkLst>
        </pc:inkChg>
        <pc:inkChg chg="add del">
          <ac:chgData name="Wilne, Robert" userId="863fd487-5ae7-46a6-8c4e-0a9cc652a1c0" providerId="ADAL" clId="{D4479540-3C79-904F-991B-2923FDC23AF8}" dt="2021-06-24T14:07:51.283" v="1562"/>
          <ac:inkMkLst>
            <pc:docMk/>
            <pc:sldMk cId="902387723" sldId="2103"/>
            <ac:inkMk id="32" creationId="{EC080304-1062-2340-86D2-55BB3C995792}"/>
          </ac:inkMkLst>
        </pc:inkChg>
        <pc:inkChg chg="add del">
          <ac:chgData name="Wilne, Robert" userId="863fd487-5ae7-46a6-8c4e-0a9cc652a1c0" providerId="ADAL" clId="{D4479540-3C79-904F-991B-2923FDC23AF8}" dt="2021-06-24T14:07:51.294" v="1564"/>
          <ac:inkMkLst>
            <pc:docMk/>
            <pc:sldMk cId="902387723" sldId="2103"/>
            <ac:inkMk id="33" creationId="{5A8A1EB7-94B0-2E41-A3DE-C86F3797819E}"/>
          </ac:inkMkLst>
        </pc:inkChg>
        <pc:inkChg chg="add del">
          <ac:chgData name="Wilne, Robert" userId="863fd487-5ae7-46a6-8c4e-0a9cc652a1c0" providerId="ADAL" clId="{D4479540-3C79-904F-991B-2923FDC23AF8}" dt="2021-06-24T14:07:51.289" v="1563"/>
          <ac:inkMkLst>
            <pc:docMk/>
            <pc:sldMk cId="902387723" sldId="2103"/>
            <ac:inkMk id="34" creationId="{28E3D0D2-AA6E-1044-89ED-059AD0AE89F9}"/>
          </ac:inkMkLst>
        </pc:inkChg>
        <pc:inkChg chg="add">
          <ac:chgData name="Wilne, Robert" userId="863fd487-5ae7-46a6-8c4e-0a9cc652a1c0" providerId="ADAL" clId="{D4479540-3C79-904F-991B-2923FDC23AF8}" dt="2021-06-24T14:07:41.375" v="1556"/>
          <ac:inkMkLst>
            <pc:docMk/>
            <pc:sldMk cId="902387723" sldId="2103"/>
            <ac:inkMk id="35" creationId="{AA73735A-4DB2-9A4C-9D87-547CEF49A162}"/>
          </ac:inkMkLst>
        </pc:inkChg>
        <pc:inkChg chg="add">
          <ac:chgData name="Wilne, Robert" userId="863fd487-5ae7-46a6-8c4e-0a9cc652a1c0" providerId="ADAL" clId="{D4479540-3C79-904F-991B-2923FDC23AF8}" dt="2021-06-24T14:07:41.913" v="1557"/>
          <ac:inkMkLst>
            <pc:docMk/>
            <pc:sldMk cId="902387723" sldId="2103"/>
            <ac:inkMk id="36" creationId="{7246261D-134B-6046-B721-B4DB9915404E}"/>
          </ac:inkMkLst>
        </pc:inkChg>
        <pc:inkChg chg="add">
          <ac:chgData name="Wilne, Robert" userId="863fd487-5ae7-46a6-8c4e-0a9cc652a1c0" providerId="ADAL" clId="{D4479540-3C79-904F-991B-2923FDC23AF8}" dt="2021-06-24T14:07:42.311" v="1558"/>
          <ac:inkMkLst>
            <pc:docMk/>
            <pc:sldMk cId="902387723" sldId="2103"/>
            <ac:inkMk id="37" creationId="{A7E34C78-906A-BD42-8FEA-034D7A38AD03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8" creationId="{8EEDFE25-B042-BD4C-8138-5AD2998E66AD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9" creationId="{AA9B39D4-7452-5747-A504-316389C77757}"/>
          </ac:inkMkLst>
        </pc:inkChg>
        <pc:inkChg chg="add">
          <ac:chgData name="Wilne, Robert" userId="863fd487-5ae7-46a6-8c4e-0a9cc652a1c0" providerId="ADAL" clId="{D4479540-3C79-904F-991B-2923FDC23AF8}" dt="2021-06-24T14:07:54.109" v="1566"/>
          <ac:inkMkLst>
            <pc:docMk/>
            <pc:sldMk cId="902387723" sldId="2103"/>
            <ac:inkMk id="43" creationId="{CFFBB1C0-179F-0448-B7BD-CF8FF7CFDE03}"/>
          </ac:inkMkLst>
        </pc:inkChg>
        <pc:inkChg chg="add">
          <ac:chgData name="Wilne, Robert" userId="863fd487-5ae7-46a6-8c4e-0a9cc652a1c0" providerId="ADAL" clId="{D4479540-3C79-904F-991B-2923FDC23AF8}" dt="2021-06-24T14:07:54.407" v="1567"/>
          <ac:inkMkLst>
            <pc:docMk/>
            <pc:sldMk cId="902387723" sldId="2103"/>
            <ac:inkMk id="44" creationId="{9711E324-A532-594E-995E-FA41D5961593}"/>
          </ac:inkMkLst>
        </pc:inkChg>
        <pc:inkChg chg="add">
          <ac:chgData name="Wilne, Robert" userId="863fd487-5ae7-46a6-8c4e-0a9cc652a1c0" providerId="ADAL" clId="{D4479540-3C79-904F-991B-2923FDC23AF8}" dt="2021-06-24T14:07:54.814" v="1568"/>
          <ac:inkMkLst>
            <pc:docMk/>
            <pc:sldMk cId="902387723" sldId="2103"/>
            <ac:inkMk id="45" creationId="{00FB86C1-4C5C-FE40-B9B6-1BA82A562692}"/>
          </ac:inkMkLst>
        </pc:inkChg>
        <pc:inkChg chg="add">
          <ac:chgData name="Wilne, Robert" userId="863fd487-5ae7-46a6-8c4e-0a9cc652a1c0" providerId="ADAL" clId="{D4479540-3C79-904F-991B-2923FDC23AF8}" dt="2021-06-24T14:07:55.091" v="1569"/>
          <ac:inkMkLst>
            <pc:docMk/>
            <pc:sldMk cId="902387723" sldId="2103"/>
            <ac:inkMk id="46" creationId="{7177FF88-2783-BF4C-96E9-CEF8229AE2B6}"/>
          </ac:inkMkLst>
        </pc:inkChg>
        <pc:inkChg chg="add">
          <ac:chgData name="Wilne, Robert" userId="863fd487-5ae7-46a6-8c4e-0a9cc652a1c0" providerId="ADAL" clId="{D4479540-3C79-904F-991B-2923FDC23AF8}" dt="2021-06-24T14:07:55.354" v="1570"/>
          <ac:inkMkLst>
            <pc:docMk/>
            <pc:sldMk cId="902387723" sldId="2103"/>
            <ac:inkMk id="47" creationId="{E8BF16C1-2514-F54D-9F7D-D4D386215E39}"/>
          </ac:inkMkLst>
        </pc:inkChg>
        <pc:inkChg chg="add">
          <ac:chgData name="Wilne, Robert" userId="863fd487-5ae7-46a6-8c4e-0a9cc652a1c0" providerId="ADAL" clId="{D4479540-3C79-904F-991B-2923FDC23AF8}" dt="2021-06-24T14:08:06.478" v="1572"/>
          <ac:inkMkLst>
            <pc:docMk/>
            <pc:sldMk cId="902387723" sldId="2103"/>
            <ac:inkMk id="49" creationId="{CA1DFDA4-DCBE-D442-89EF-399EC2BACB9B}"/>
          </ac:inkMkLst>
        </pc:inkChg>
        <pc:inkChg chg="add">
          <ac:chgData name="Wilne, Robert" userId="863fd487-5ae7-46a6-8c4e-0a9cc652a1c0" providerId="ADAL" clId="{D4479540-3C79-904F-991B-2923FDC23AF8}" dt="2021-06-24T14:08:07.048" v="1573"/>
          <ac:inkMkLst>
            <pc:docMk/>
            <pc:sldMk cId="902387723" sldId="2103"/>
            <ac:inkMk id="50" creationId="{AB91A923-B00D-F84E-B6B9-E2398FC7DACD}"/>
          </ac:inkMkLst>
        </pc:inkChg>
        <pc:inkChg chg="add">
          <ac:chgData name="Wilne, Robert" userId="863fd487-5ae7-46a6-8c4e-0a9cc652a1c0" providerId="ADAL" clId="{D4479540-3C79-904F-991B-2923FDC23AF8}" dt="2021-06-24T14:08:07.642" v="1574"/>
          <ac:inkMkLst>
            <pc:docMk/>
            <pc:sldMk cId="902387723" sldId="2103"/>
            <ac:inkMk id="51" creationId="{C60BC0D9-368F-614C-B6AA-253F5075B6BA}"/>
          </ac:inkMkLst>
        </pc:inkChg>
        <pc:inkChg chg="add">
          <ac:chgData name="Wilne, Robert" userId="863fd487-5ae7-46a6-8c4e-0a9cc652a1c0" providerId="ADAL" clId="{D4479540-3C79-904F-991B-2923FDC23AF8}" dt="2021-06-24T14:08:08.077" v="1575"/>
          <ac:inkMkLst>
            <pc:docMk/>
            <pc:sldMk cId="902387723" sldId="2103"/>
            <ac:inkMk id="52" creationId="{CB065BBB-1980-BE43-89D6-AC84916B1476}"/>
          </ac:inkMkLst>
        </pc:inkChg>
        <pc:inkChg chg="add">
          <ac:chgData name="Wilne, Robert" userId="863fd487-5ae7-46a6-8c4e-0a9cc652a1c0" providerId="ADAL" clId="{D4479540-3C79-904F-991B-2923FDC23AF8}" dt="2021-06-24T14:08:08.542" v="1576"/>
          <ac:inkMkLst>
            <pc:docMk/>
            <pc:sldMk cId="902387723" sldId="2103"/>
            <ac:inkMk id="53" creationId="{85ABB885-7FF6-4246-9B3D-9777351FE22D}"/>
          </ac:inkMkLst>
        </pc:inkChg>
        <pc:inkChg chg="add">
          <ac:chgData name="Wilne, Robert" userId="863fd487-5ae7-46a6-8c4e-0a9cc652a1c0" providerId="ADAL" clId="{D4479540-3C79-904F-991B-2923FDC23AF8}" dt="2021-06-24T14:08:09.026" v="1577"/>
          <ac:inkMkLst>
            <pc:docMk/>
            <pc:sldMk cId="902387723" sldId="2103"/>
            <ac:inkMk id="54" creationId="{6AA833BC-276F-5441-AAD8-3070DEB0557A}"/>
          </ac:inkMkLst>
        </pc:inkChg>
        <pc:inkChg chg="add">
          <ac:chgData name="Wilne, Robert" userId="863fd487-5ae7-46a6-8c4e-0a9cc652a1c0" providerId="ADAL" clId="{D4479540-3C79-904F-991B-2923FDC23AF8}" dt="2021-06-24T14:08:09.572" v="1578"/>
          <ac:inkMkLst>
            <pc:docMk/>
            <pc:sldMk cId="902387723" sldId="2103"/>
            <ac:inkMk id="55" creationId="{90EB3AF8-B433-144C-BC08-15513FE4A72A}"/>
          </ac:inkMkLst>
        </pc:inkChg>
        <pc:inkChg chg="add">
          <ac:chgData name="Wilne, Robert" userId="863fd487-5ae7-46a6-8c4e-0a9cc652a1c0" providerId="ADAL" clId="{D4479540-3C79-904F-991B-2923FDC23AF8}" dt="2021-06-24T14:08:09.852" v="1579"/>
          <ac:inkMkLst>
            <pc:docMk/>
            <pc:sldMk cId="902387723" sldId="2103"/>
            <ac:inkMk id="56" creationId="{EEEF45FD-5B0F-FA42-A49E-05381DEF04FD}"/>
          </ac:inkMkLst>
        </pc:inkChg>
        <pc:inkChg chg="add">
          <ac:chgData name="Wilne, Robert" userId="863fd487-5ae7-46a6-8c4e-0a9cc652a1c0" providerId="ADAL" clId="{D4479540-3C79-904F-991B-2923FDC23AF8}" dt="2021-06-24T14:08:18.934" v="1581"/>
          <ac:inkMkLst>
            <pc:docMk/>
            <pc:sldMk cId="902387723" sldId="2103"/>
            <ac:inkMk id="58" creationId="{986A89FE-A887-0D4C-BC29-7003F4D8452E}"/>
          </ac:inkMkLst>
        </pc:inkChg>
      </pc:sldChg>
      <pc:sldChg chg="addSp delSp">
        <pc:chgData name="Wilne, Robert" userId="863fd487-5ae7-46a6-8c4e-0a9cc652a1c0" providerId="ADAL" clId="{D4479540-3C79-904F-991B-2923FDC23AF8}" dt="2021-06-24T14:15:55.785" v="1717"/>
        <pc:sldMkLst>
          <pc:docMk/>
          <pc:sldMk cId="1910209463" sldId="2104"/>
        </pc:sldMkLst>
        <pc:grpChg chg="add del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0" creationId="{71F18E59-2BE6-784E-A1D4-C4C3A306D254}"/>
          </ac:grpSpMkLst>
        </pc:grpChg>
        <pc:grpChg chg="add">
          <ac:chgData name="Wilne, Robert" userId="863fd487-5ae7-46a6-8c4e-0a9cc652a1c0" providerId="ADAL" clId="{D4479540-3C79-904F-991B-2923FDC23AF8}" dt="2021-06-24T14:12:25.036" v="1599"/>
          <ac:grpSpMkLst>
            <pc:docMk/>
            <pc:sldMk cId="1910209463" sldId="2104"/>
            <ac:grpSpMk id="21" creationId="{4B76D355-4A4E-FB47-9624-AB6B839B244B}"/>
          </ac:grpSpMkLst>
        </pc:grpChg>
        <pc:grpChg chg="add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3" creationId="{9F579FBD-7665-2845-8F37-F746A42BA197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8" creationId="{97DE66DD-C3BF-434E-9033-103F81C636B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35" creationId="{0D872CA6-16E4-9847-96E0-679EA0B19824}"/>
          </ac:grpSpMkLst>
        </pc:grpChg>
        <pc:grpChg chg="add">
          <ac:chgData name="Wilne, Robert" userId="863fd487-5ae7-46a6-8c4e-0a9cc652a1c0" providerId="ADAL" clId="{D4479540-3C79-904F-991B-2923FDC23AF8}" dt="2021-06-24T14:14:22.029" v="1628"/>
          <ac:grpSpMkLst>
            <pc:docMk/>
            <pc:sldMk cId="1910209463" sldId="2104"/>
            <ac:grpSpMk id="49" creationId="{06EE5CEB-12A3-6347-997F-AEAF7957C398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0" creationId="{8393CA7A-8D0E-D14A-8E7B-2E07251EE7AD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1" creationId="{D6323872-1570-5241-AAA0-6A3FA549405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5" creationId="{5B6A3CCF-AC70-BA46-86C5-7A6F19778290}"/>
          </ac:grpSpMkLst>
        </pc:grpChg>
        <pc:grpChg chg="add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4579" creationId="{DF618C46-5063-A245-840C-C77388B3E16A}"/>
          </ac:grpSpMkLst>
        </pc:grpChg>
        <pc:grpChg chg="add">
          <ac:chgData name="Wilne, Robert" userId="863fd487-5ae7-46a6-8c4e-0a9cc652a1c0" providerId="ADAL" clId="{D4479540-3C79-904F-991B-2923FDC23AF8}" dt="2021-06-24T14:14:36.427" v="1646"/>
          <ac:grpSpMkLst>
            <pc:docMk/>
            <pc:sldMk cId="1910209463" sldId="2104"/>
            <ac:grpSpMk id="24582" creationId="{2AF6BAA1-E0AA-1F40-9CC7-3CF9E8DFC2CA}"/>
          </ac:grpSpMkLst>
        </pc:grpChg>
        <pc:grpChg chg="add del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02" creationId="{AAE4FCE3-2F6B-C34C-8596-210CB94985D2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3" creationId="{A738A5B4-1A1A-364E-B90B-732688C452E7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4" creationId="{5E0F4470-A129-7E46-9883-6943D0615803}"/>
          </ac:grpSpMkLst>
        </pc:grpChg>
        <pc:grpChg chg="add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14" creationId="{620DF502-BC0B-C947-B789-BE41C5B2A0C7}"/>
          </ac:grpSpMkLst>
        </pc:grpChg>
        <pc:grpChg chg="add">
          <ac:chgData name="Wilne, Robert" userId="863fd487-5ae7-46a6-8c4e-0a9cc652a1c0" providerId="ADAL" clId="{D4479540-3C79-904F-991B-2923FDC23AF8}" dt="2021-06-24T14:15:34.066" v="1683"/>
          <ac:grpSpMkLst>
            <pc:docMk/>
            <pc:sldMk cId="1910209463" sldId="2104"/>
            <ac:grpSpMk id="24621" creationId="{4A3F57EA-A858-CB47-8AD2-DC39103CD19C}"/>
          </ac:grpSpMkLst>
        </pc:grpChg>
        <pc:grpChg chg="add del">
          <ac:chgData name="Wilne, Robert" userId="863fd487-5ae7-46a6-8c4e-0a9cc652a1c0" providerId="ADAL" clId="{D4479540-3C79-904F-991B-2923FDC23AF8}" dt="2021-06-24T14:15:40.943" v="1702"/>
          <ac:grpSpMkLst>
            <pc:docMk/>
            <pc:sldMk cId="1910209463" sldId="2104"/>
            <ac:grpSpMk id="24633" creationId="{00DEEA72-D35F-BF4D-A697-2ACCA7E85EAD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40" creationId="{DC4CE171-6A1A-A746-B975-905223BB320E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1" creationId="{D63BAFA4-DC7C-5147-923F-CAFEE71D520C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2" creationId="{F81E22F0-05CD-CD4E-8C61-75B7E9C987E5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3" creationId="{ECEC1F28-C54D-F048-AB76-8494B29A7162}"/>
          </ac:grpSpMkLst>
        </pc:grpChg>
        <pc:grpChg chg="add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5" creationId="{0F800B2D-8FA8-3047-A47B-F005E4EDC87F}"/>
          </ac:grpSpMkLst>
        </pc:grpChg>
        <pc:inkChg chg="add">
          <ac:chgData name="Wilne, Robert" userId="863fd487-5ae7-46a6-8c4e-0a9cc652a1c0" providerId="ADAL" clId="{D4479540-3C79-904F-991B-2923FDC23AF8}" dt="2021-06-24T14:12:19.209" v="1582"/>
          <ac:inkMkLst>
            <pc:docMk/>
            <pc:sldMk cId="1910209463" sldId="2104"/>
            <ac:inkMk id="2" creationId="{65F81402-F68A-7E46-B8B7-482CAB7A9E02}"/>
          </ac:inkMkLst>
        </pc:inkChg>
        <pc:inkChg chg="add">
          <ac:chgData name="Wilne, Robert" userId="863fd487-5ae7-46a6-8c4e-0a9cc652a1c0" providerId="ADAL" clId="{D4479540-3C79-904F-991B-2923FDC23AF8}" dt="2021-06-24T14:12:19.698" v="1583"/>
          <ac:inkMkLst>
            <pc:docMk/>
            <pc:sldMk cId="1910209463" sldId="2104"/>
            <ac:inkMk id="3" creationId="{D8D58734-BC69-9240-9E89-F80CF180AB7E}"/>
          </ac:inkMkLst>
        </pc:inkChg>
        <pc:inkChg chg="add">
          <ac:chgData name="Wilne, Robert" userId="863fd487-5ae7-46a6-8c4e-0a9cc652a1c0" providerId="ADAL" clId="{D4479540-3C79-904F-991B-2923FDC23AF8}" dt="2021-06-24T14:12:19.936" v="1584"/>
          <ac:inkMkLst>
            <pc:docMk/>
            <pc:sldMk cId="1910209463" sldId="2104"/>
            <ac:inkMk id="4" creationId="{D48781D4-53E0-2442-BD93-0C65D1974D51}"/>
          </ac:inkMkLst>
        </pc:inkChg>
        <pc:inkChg chg="add">
          <ac:chgData name="Wilne, Robert" userId="863fd487-5ae7-46a6-8c4e-0a9cc652a1c0" providerId="ADAL" clId="{D4479540-3C79-904F-991B-2923FDC23AF8}" dt="2021-06-24T14:12:20.134" v="1585"/>
          <ac:inkMkLst>
            <pc:docMk/>
            <pc:sldMk cId="1910209463" sldId="2104"/>
            <ac:inkMk id="5" creationId="{9F1C94EC-67B3-7D45-BB00-FA8BEC7BF3D3}"/>
          </ac:inkMkLst>
        </pc:inkChg>
        <pc:inkChg chg="add">
          <ac:chgData name="Wilne, Robert" userId="863fd487-5ae7-46a6-8c4e-0a9cc652a1c0" providerId="ADAL" clId="{D4479540-3C79-904F-991B-2923FDC23AF8}" dt="2021-06-24T14:12:20.335" v="1586"/>
          <ac:inkMkLst>
            <pc:docMk/>
            <pc:sldMk cId="1910209463" sldId="2104"/>
            <ac:inkMk id="6" creationId="{980A8F4C-1843-944F-81A7-A36AC61A64CE}"/>
          </ac:inkMkLst>
        </pc:inkChg>
        <pc:inkChg chg="add">
          <ac:chgData name="Wilne, Robert" userId="863fd487-5ae7-46a6-8c4e-0a9cc652a1c0" providerId="ADAL" clId="{D4479540-3C79-904F-991B-2923FDC23AF8}" dt="2021-06-24T14:12:20.569" v="1587"/>
          <ac:inkMkLst>
            <pc:docMk/>
            <pc:sldMk cId="1910209463" sldId="2104"/>
            <ac:inkMk id="7" creationId="{09FDDF5E-E89E-944B-B949-28406903F05B}"/>
          </ac:inkMkLst>
        </pc:inkChg>
        <pc:inkChg chg="add">
          <ac:chgData name="Wilne, Robert" userId="863fd487-5ae7-46a6-8c4e-0a9cc652a1c0" providerId="ADAL" clId="{D4479540-3C79-904F-991B-2923FDC23AF8}" dt="2021-06-24T14:12:20.895" v="1588"/>
          <ac:inkMkLst>
            <pc:docMk/>
            <pc:sldMk cId="1910209463" sldId="2104"/>
            <ac:inkMk id="9" creationId="{742C2C6B-87EB-8B44-832C-F524E1CBD03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0" creationId="{77963B5B-EABB-D746-8F02-86E822C34C4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1" creationId="{152888BD-102C-104F-9CA8-055F60475C6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2" creationId="{20A96E80-53F4-2848-A060-B2E138E2682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3" creationId="{918752D4-1550-9141-A5AD-B5020E16B440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4" creationId="{8E8FB76E-1C42-1143-B653-9EA9BAC1BF7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5" creationId="{1ABAA608-EF46-4747-AF9E-0496B0EEF66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6" creationId="{0C778C1D-71F3-8340-BC40-14A1BC38359B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7" creationId="{FCE7C408-75C7-0B47-ADC5-BD47A8807519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8" creationId="{5D758E6E-0348-7046-9AE2-22500812C11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9" creationId="{66D7BA4A-9663-3848-8645-4993462B9FD8}"/>
          </ac:inkMkLst>
        </pc:inkChg>
        <pc:inkChg chg="add">
          <ac:chgData name="Wilne, Robert" userId="863fd487-5ae7-46a6-8c4e-0a9cc652a1c0" providerId="ADAL" clId="{D4479540-3C79-904F-991B-2923FDC23AF8}" dt="2021-06-24T14:12:25.568" v="1600"/>
          <ac:inkMkLst>
            <pc:docMk/>
            <pc:sldMk cId="1910209463" sldId="2104"/>
            <ac:inkMk id="22" creationId="{8CBF0080-A877-3446-880B-073FC4C5E7C3}"/>
          </ac:inkMkLst>
        </pc:inkChg>
        <pc:inkChg chg="add del">
          <ac:chgData name="Wilne, Robert" userId="863fd487-5ae7-46a6-8c4e-0a9cc652a1c0" providerId="ADAL" clId="{D4479540-3C79-904F-991B-2923FDC23AF8}" dt="2021-06-24T14:13:53.982" v="1614"/>
          <ac:inkMkLst>
            <pc:docMk/>
            <pc:sldMk cId="1910209463" sldId="2104"/>
            <ac:inkMk id="24" creationId="{77497F64-84FF-9B4B-920A-F53C4409C78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5" creationId="{736D40FC-7326-334D-BE10-6F93F8D51BA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6" creationId="{0D1E0B82-1410-E94A-9081-2DA324AE9A30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7" creationId="{C477A71E-A5D0-4D44-992F-050A12E3624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9" creationId="{5E41C7E1-9B94-F84D-AA1F-68479F14759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0" creationId="{E91704FF-8CCF-8441-95B0-9F65BFA2904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1" creationId="{8573F90F-4344-7B42-B079-849CA24C2D35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2" creationId="{6AA8FE9C-5B3B-2E47-9813-B278A3FE7221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3" creationId="{DF331E6A-2FD4-1541-A1D7-E78E8D5E1DB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4" creationId="{5C3C5248-0EFF-0744-86BD-8416C47D9210}"/>
          </ac:inkMkLst>
        </pc:inkChg>
        <pc:inkChg chg="add">
          <ac:chgData name="Wilne, Robert" userId="863fd487-5ae7-46a6-8c4e-0a9cc652a1c0" providerId="ADAL" clId="{D4479540-3C79-904F-991B-2923FDC23AF8}" dt="2021-06-24T14:13:55.548" v="1615"/>
          <ac:inkMkLst>
            <pc:docMk/>
            <pc:sldMk cId="1910209463" sldId="2104"/>
            <ac:inkMk id="36" creationId="{59E5B836-9619-DE4C-BF71-B97526C2918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7" creationId="{2ABEB4F2-A449-6149-87C0-2E61A7C88A38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8" creationId="{78E1ED88-571C-1D4F-B752-2EB6DBC6AD96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9" creationId="{D6582979-9D4F-3B4E-A4CA-3FE27F33994B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0" creationId="{E379A30C-D67E-054A-8F9C-9E227B4D9D69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1" creationId="{19862AB1-9559-C144-897C-22F7656A213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2" creationId="{3425A3A6-BF45-3C47-93FA-3A71800A47D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3" creationId="{3F5A1CD2-842D-A142-AF5E-33A127F6BDDE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4" creationId="{903D22A4-DB57-B648-98D4-6862D5DBFD7A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5" creationId="{0559D9F4-726D-FF42-B351-AC21DCC9FBD0}"/>
          </ac:inkMkLst>
        </pc:inkChg>
        <pc:inkChg chg="add">
          <ac:chgData name="Wilne, Robert" userId="863fd487-5ae7-46a6-8c4e-0a9cc652a1c0" providerId="ADAL" clId="{D4479540-3C79-904F-991B-2923FDC23AF8}" dt="2021-06-24T14:14:20.761" v="1625"/>
          <ac:inkMkLst>
            <pc:docMk/>
            <pc:sldMk cId="1910209463" sldId="2104"/>
            <ac:inkMk id="46" creationId="{7B5C7B0E-4A57-914F-A4A9-7FEDA1608E4F}"/>
          </ac:inkMkLst>
        </pc:inkChg>
        <pc:inkChg chg="add">
          <ac:chgData name="Wilne, Robert" userId="863fd487-5ae7-46a6-8c4e-0a9cc652a1c0" providerId="ADAL" clId="{D4479540-3C79-904F-991B-2923FDC23AF8}" dt="2021-06-24T14:14:21.016" v="1626"/>
          <ac:inkMkLst>
            <pc:docMk/>
            <pc:sldMk cId="1910209463" sldId="2104"/>
            <ac:inkMk id="47" creationId="{B05B661C-EF33-9C4F-9343-D757FC1A54D3}"/>
          </ac:inkMkLst>
        </pc:inkChg>
        <pc:inkChg chg="add">
          <ac:chgData name="Wilne, Robert" userId="863fd487-5ae7-46a6-8c4e-0a9cc652a1c0" providerId="ADAL" clId="{D4479540-3C79-904F-991B-2923FDC23AF8}" dt="2021-06-24T14:14:21.278" v="1627"/>
          <ac:inkMkLst>
            <pc:docMk/>
            <pc:sldMk cId="1910209463" sldId="2104"/>
            <ac:inkMk id="48" creationId="{CA5F9B6A-C06B-CD44-ABD6-ACE4BAE0E8CC}"/>
          </ac:inkMkLst>
        </pc:inkChg>
        <pc:inkChg chg="add">
          <ac:chgData name="Wilne, Robert" userId="863fd487-5ae7-46a6-8c4e-0a9cc652a1c0" providerId="ADAL" clId="{D4479540-3C79-904F-991B-2923FDC23AF8}" dt="2021-06-24T14:14:26.132" v="1629"/>
          <ac:inkMkLst>
            <pc:docMk/>
            <pc:sldMk cId="1910209463" sldId="2104"/>
            <ac:inkMk id="52" creationId="{67D579C4-0CEF-2A42-9E95-45FB14E274C3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3" creationId="{009E1605-909C-E745-A97B-5F826D11CC7C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4" creationId="{C497E4B7-A988-C245-A605-4B2B658C7A12}"/>
          </ac:inkMkLst>
        </pc:inkChg>
        <pc:inkChg chg="add">
          <ac:chgData name="Wilne, Robert" userId="863fd487-5ae7-46a6-8c4e-0a9cc652a1c0" providerId="ADAL" clId="{D4479540-3C79-904F-991B-2923FDC23AF8}" dt="2021-06-24T14:14:31.581" v="1633"/>
          <ac:inkMkLst>
            <pc:docMk/>
            <pc:sldMk cId="1910209463" sldId="2104"/>
            <ac:inkMk id="56" creationId="{6D95D20C-543F-3B48-B89A-524ECAB7AE3E}"/>
          </ac:inkMkLst>
        </pc:inkChg>
        <pc:inkChg chg="add">
          <ac:chgData name="Wilne, Robert" userId="863fd487-5ae7-46a6-8c4e-0a9cc652a1c0" providerId="ADAL" clId="{D4479540-3C79-904F-991B-2923FDC23AF8}" dt="2021-06-24T14:14:31.833" v="1634"/>
          <ac:inkMkLst>
            <pc:docMk/>
            <pc:sldMk cId="1910209463" sldId="2104"/>
            <ac:inkMk id="57" creationId="{09D4C289-4C3B-2D42-90BD-87DE0966FF98}"/>
          </ac:inkMkLst>
        </pc:inkChg>
        <pc:inkChg chg="add">
          <ac:chgData name="Wilne, Robert" userId="863fd487-5ae7-46a6-8c4e-0a9cc652a1c0" providerId="ADAL" clId="{D4479540-3C79-904F-991B-2923FDC23AF8}" dt="2021-06-24T14:14:32.096" v="1635"/>
          <ac:inkMkLst>
            <pc:docMk/>
            <pc:sldMk cId="1910209463" sldId="2104"/>
            <ac:inkMk id="58" creationId="{678A68AB-F78F-4444-84F1-D593D54B3425}"/>
          </ac:inkMkLst>
        </pc:inkChg>
        <pc:inkChg chg="add">
          <ac:chgData name="Wilne, Robert" userId="863fd487-5ae7-46a6-8c4e-0a9cc652a1c0" providerId="ADAL" clId="{D4479540-3C79-904F-991B-2923FDC23AF8}" dt="2021-06-24T14:14:32.319" v="1636"/>
          <ac:inkMkLst>
            <pc:docMk/>
            <pc:sldMk cId="1910209463" sldId="2104"/>
            <ac:inkMk id="59" creationId="{C458ED87-CDD8-6E43-9AA4-B6DE7D8A1FB6}"/>
          </ac:inkMkLst>
        </pc:inkChg>
        <pc:inkChg chg="add">
          <ac:chgData name="Wilne, Robert" userId="863fd487-5ae7-46a6-8c4e-0a9cc652a1c0" providerId="ADAL" clId="{D4479540-3C79-904F-991B-2923FDC23AF8}" dt="2021-06-24T14:14:32.552" v="1637"/>
          <ac:inkMkLst>
            <pc:docMk/>
            <pc:sldMk cId="1910209463" sldId="2104"/>
            <ac:inkMk id="60" creationId="{6529B359-A0E0-7F4F-9BD8-FFC69C7001B9}"/>
          </ac:inkMkLst>
        </pc:inkChg>
        <pc:inkChg chg="add">
          <ac:chgData name="Wilne, Robert" userId="863fd487-5ae7-46a6-8c4e-0a9cc652a1c0" providerId="ADAL" clId="{D4479540-3C79-904F-991B-2923FDC23AF8}" dt="2021-06-24T14:14:32.824" v="1638"/>
          <ac:inkMkLst>
            <pc:docMk/>
            <pc:sldMk cId="1910209463" sldId="2104"/>
            <ac:inkMk id="61" creationId="{7A39EC12-C573-274F-9E83-0A3D83B6015B}"/>
          </ac:inkMkLst>
        </pc:inkChg>
        <pc:inkChg chg="add">
          <ac:chgData name="Wilne, Robert" userId="863fd487-5ae7-46a6-8c4e-0a9cc652a1c0" providerId="ADAL" clId="{D4479540-3C79-904F-991B-2923FDC23AF8}" dt="2021-06-24T14:14:33.073" v="1639"/>
          <ac:inkMkLst>
            <pc:docMk/>
            <pc:sldMk cId="1910209463" sldId="2104"/>
            <ac:inkMk id="62" creationId="{5C6A8FA5-3CCB-3744-8F98-D556426CA0BF}"/>
          </ac:inkMkLst>
        </pc:inkChg>
        <pc:inkChg chg="add">
          <ac:chgData name="Wilne, Robert" userId="863fd487-5ae7-46a6-8c4e-0a9cc652a1c0" providerId="ADAL" clId="{D4479540-3C79-904F-991B-2923FDC23AF8}" dt="2021-06-24T14:14:33.462" v="1640"/>
          <ac:inkMkLst>
            <pc:docMk/>
            <pc:sldMk cId="1910209463" sldId="2104"/>
            <ac:inkMk id="63" creationId="{F28126D8-3021-A34D-AE09-A50E2CF14D59}"/>
          </ac:inkMkLst>
        </pc:inkChg>
        <pc:inkChg chg="add">
          <ac:chgData name="Wilne, Robert" userId="863fd487-5ae7-46a6-8c4e-0a9cc652a1c0" providerId="ADAL" clId="{D4479540-3C79-904F-991B-2923FDC23AF8}" dt="2021-06-24T14:14:33.888" v="1641"/>
          <ac:inkMkLst>
            <pc:docMk/>
            <pc:sldMk cId="1910209463" sldId="2104"/>
            <ac:inkMk id="24576" creationId="{A740A002-446C-4542-AD13-32505A998945}"/>
          </ac:inkMkLst>
        </pc:inkChg>
        <pc:inkChg chg="add">
          <ac:chgData name="Wilne, Robert" userId="863fd487-5ae7-46a6-8c4e-0a9cc652a1c0" providerId="ADAL" clId="{D4479540-3C79-904F-991B-2923FDC23AF8}" dt="2021-06-24T14:14:34.094" v="1642"/>
          <ac:inkMkLst>
            <pc:docMk/>
            <pc:sldMk cId="1910209463" sldId="2104"/>
            <ac:inkMk id="24577" creationId="{FF371174-6555-0443-AD5B-F4AEE52E50E6}"/>
          </ac:inkMkLst>
        </pc:inkChg>
        <pc:inkChg chg="add">
          <ac:chgData name="Wilne, Robert" userId="863fd487-5ae7-46a6-8c4e-0a9cc652a1c0" providerId="ADAL" clId="{D4479540-3C79-904F-991B-2923FDC23AF8}" dt="2021-06-24T14:14:35.346" v="1644"/>
          <ac:inkMkLst>
            <pc:docMk/>
            <pc:sldMk cId="1910209463" sldId="2104"/>
            <ac:inkMk id="24580" creationId="{EB25F3C7-CE20-1F43-885B-D0AD5BD25D87}"/>
          </ac:inkMkLst>
        </pc:inkChg>
        <pc:inkChg chg="add">
          <ac:chgData name="Wilne, Robert" userId="863fd487-5ae7-46a6-8c4e-0a9cc652a1c0" providerId="ADAL" clId="{D4479540-3C79-904F-991B-2923FDC23AF8}" dt="2021-06-24T14:14:35.658" v="1645"/>
          <ac:inkMkLst>
            <pc:docMk/>
            <pc:sldMk cId="1910209463" sldId="2104"/>
            <ac:inkMk id="24581" creationId="{89DC8E5A-7D8C-DA42-A1AE-1895D9A8082E}"/>
          </ac:inkMkLst>
        </pc:inkChg>
        <pc:inkChg chg="add">
          <ac:chgData name="Wilne, Robert" userId="863fd487-5ae7-46a6-8c4e-0a9cc652a1c0" providerId="ADAL" clId="{D4479540-3C79-904F-991B-2923FDC23AF8}" dt="2021-06-24T14:14:40.642" v="1647"/>
          <ac:inkMkLst>
            <pc:docMk/>
            <pc:sldMk cId="1910209463" sldId="2104"/>
            <ac:inkMk id="24583" creationId="{D9B67436-CDA6-B04A-AAD0-D88CD0DDAD1D}"/>
          </ac:inkMkLst>
        </pc:inkChg>
        <pc:inkChg chg="add">
          <ac:chgData name="Wilne, Robert" userId="863fd487-5ae7-46a6-8c4e-0a9cc652a1c0" providerId="ADAL" clId="{D4479540-3C79-904F-991B-2923FDC23AF8}" dt="2021-06-24T14:14:41.658" v="1648"/>
          <ac:inkMkLst>
            <pc:docMk/>
            <pc:sldMk cId="1910209463" sldId="2104"/>
            <ac:inkMk id="24584" creationId="{18823405-9147-574E-8AF9-6003E4B27521}"/>
          </ac:inkMkLst>
        </pc:inkChg>
        <pc:inkChg chg="add">
          <ac:chgData name="Wilne, Robert" userId="863fd487-5ae7-46a6-8c4e-0a9cc652a1c0" providerId="ADAL" clId="{D4479540-3C79-904F-991B-2923FDC23AF8}" dt="2021-06-24T14:15:09.395" v="1649"/>
          <ac:inkMkLst>
            <pc:docMk/>
            <pc:sldMk cId="1910209463" sldId="2104"/>
            <ac:inkMk id="24585" creationId="{617FD174-95B4-5E4E-B99C-D4988E68FD5C}"/>
          </ac:inkMkLst>
        </pc:inkChg>
        <pc:inkChg chg="add">
          <ac:chgData name="Wilne, Robert" userId="863fd487-5ae7-46a6-8c4e-0a9cc652a1c0" providerId="ADAL" clId="{D4479540-3C79-904F-991B-2923FDC23AF8}" dt="2021-06-24T14:15:09.743" v="1650"/>
          <ac:inkMkLst>
            <pc:docMk/>
            <pc:sldMk cId="1910209463" sldId="2104"/>
            <ac:inkMk id="24586" creationId="{46ECC434-52A9-3942-BF89-E0A172AA113C}"/>
          </ac:inkMkLst>
        </pc:inkChg>
        <pc:inkChg chg="add">
          <ac:chgData name="Wilne, Robert" userId="863fd487-5ae7-46a6-8c4e-0a9cc652a1c0" providerId="ADAL" clId="{D4479540-3C79-904F-991B-2923FDC23AF8}" dt="2021-06-24T14:15:09.981" v="1651"/>
          <ac:inkMkLst>
            <pc:docMk/>
            <pc:sldMk cId="1910209463" sldId="2104"/>
            <ac:inkMk id="24587" creationId="{9EBCADE7-08F8-804D-9F36-E8B5A02F7803}"/>
          </ac:inkMkLst>
        </pc:inkChg>
        <pc:inkChg chg="add">
          <ac:chgData name="Wilne, Robert" userId="863fd487-5ae7-46a6-8c4e-0a9cc652a1c0" providerId="ADAL" clId="{D4479540-3C79-904F-991B-2923FDC23AF8}" dt="2021-06-24T14:15:10.217" v="1652"/>
          <ac:inkMkLst>
            <pc:docMk/>
            <pc:sldMk cId="1910209463" sldId="2104"/>
            <ac:inkMk id="24588" creationId="{592C1613-5DF9-9742-AB13-C1090AED8A11}"/>
          </ac:inkMkLst>
        </pc:inkChg>
        <pc:inkChg chg="add">
          <ac:chgData name="Wilne, Robert" userId="863fd487-5ae7-46a6-8c4e-0a9cc652a1c0" providerId="ADAL" clId="{D4479540-3C79-904F-991B-2923FDC23AF8}" dt="2021-06-24T14:15:10.391" v="1653"/>
          <ac:inkMkLst>
            <pc:docMk/>
            <pc:sldMk cId="1910209463" sldId="2104"/>
            <ac:inkMk id="24589" creationId="{AB42A1AA-725B-5249-8904-17FA0B5BAD42}"/>
          </ac:inkMkLst>
        </pc:inkChg>
        <pc:inkChg chg="add">
          <ac:chgData name="Wilne, Robert" userId="863fd487-5ae7-46a6-8c4e-0a9cc652a1c0" providerId="ADAL" clId="{D4479540-3C79-904F-991B-2923FDC23AF8}" dt="2021-06-24T14:15:11.018" v="1654"/>
          <ac:inkMkLst>
            <pc:docMk/>
            <pc:sldMk cId="1910209463" sldId="2104"/>
            <ac:inkMk id="24590" creationId="{2137B484-FDD9-0F4F-9E2C-FB64820A227D}"/>
          </ac:inkMkLst>
        </pc:inkChg>
        <pc:inkChg chg="add">
          <ac:chgData name="Wilne, Robert" userId="863fd487-5ae7-46a6-8c4e-0a9cc652a1c0" providerId="ADAL" clId="{D4479540-3C79-904F-991B-2923FDC23AF8}" dt="2021-06-24T14:15:11.276" v="1655"/>
          <ac:inkMkLst>
            <pc:docMk/>
            <pc:sldMk cId="1910209463" sldId="2104"/>
            <ac:inkMk id="24591" creationId="{CB40804A-53BB-0D45-8113-DA8A4023C634}"/>
          </ac:inkMkLst>
        </pc:inkChg>
        <pc:inkChg chg="add">
          <ac:chgData name="Wilne, Robert" userId="863fd487-5ae7-46a6-8c4e-0a9cc652a1c0" providerId="ADAL" clId="{D4479540-3C79-904F-991B-2923FDC23AF8}" dt="2021-06-24T14:15:11.525" v="1656"/>
          <ac:inkMkLst>
            <pc:docMk/>
            <pc:sldMk cId="1910209463" sldId="2104"/>
            <ac:inkMk id="24592" creationId="{E325CE69-466E-CA4B-9845-88AC3A75D44F}"/>
          </ac:inkMkLst>
        </pc:inkChg>
        <pc:inkChg chg="add">
          <ac:chgData name="Wilne, Robert" userId="863fd487-5ae7-46a6-8c4e-0a9cc652a1c0" providerId="ADAL" clId="{D4479540-3C79-904F-991B-2923FDC23AF8}" dt="2021-06-24T14:15:11.803" v="1657"/>
          <ac:inkMkLst>
            <pc:docMk/>
            <pc:sldMk cId="1910209463" sldId="2104"/>
            <ac:inkMk id="24593" creationId="{32696DE0-82F4-F94E-95E4-3DAFF049229E}"/>
          </ac:inkMkLst>
        </pc:inkChg>
        <pc:inkChg chg="add">
          <ac:chgData name="Wilne, Robert" userId="863fd487-5ae7-46a6-8c4e-0a9cc652a1c0" providerId="ADAL" clId="{D4479540-3C79-904F-991B-2923FDC23AF8}" dt="2021-06-24T14:15:12.041" v="1658"/>
          <ac:inkMkLst>
            <pc:docMk/>
            <pc:sldMk cId="1910209463" sldId="2104"/>
            <ac:inkMk id="24594" creationId="{4784F403-BE3F-3B43-A8BC-9F41A4A30819}"/>
          </ac:inkMkLst>
        </pc:inkChg>
        <pc:inkChg chg="add">
          <ac:chgData name="Wilne, Robert" userId="863fd487-5ae7-46a6-8c4e-0a9cc652a1c0" providerId="ADAL" clId="{D4479540-3C79-904F-991B-2923FDC23AF8}" dt="2021-06-24T14:15:12.245" v="1659"/>
          <ac:inkMkLst>
            <pc:docMk/>
            <pc:sldMk cId="1910209463" sldId="2104"/>
            <ac:inkMk id="24595" creationId="{0056353A-0F81-D14A-9ACE-1B140CEC0E8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6" creationId="{1E9DEA7E-2AF9-EF46-8F45-6ACE34193B0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7" creationId="{4CEF9FCE-05A6-DA41-8602-A062779CCFBA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8" creationId="{26CBFD9B-D0BF-ED44-AAFA-9FC84F9A1B3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9" creationId="{C7DBFB06-4191-FD4E-B470-11EECA391B80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0" creationId="{4AEAD045-F3C2-F243-8CC7-EF10609E743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1" creationId="{6C492F75-6FC9-B340-BEFE-921F782B95A9}"/>
          </ac:inkMkLst>
        </pc:inkChg>
        <pc:inkChg chg="add">
          <ac:chgData name="Wilne, Robert" userId="863fd487-5ae7-46a6-8c4e-0a9cc652a1c0" providerId="ADAL" clId="{D4479540-3C79-904F-991B-2923FDC23AF8}" dt="2021-06-24T14:15:15.255" v="1667"/>
          <ac:inkMkLst>
            <pc:docMk/>
            <pc:sldMk cId="1910209463" sldId="2104"/>
            <ac:inkMk id="24605" creationId="{C766AA2B-5C48-F14A-8138-493E5FE7BCE2}"/>
          </ac:inkMkLst>
        </pc:inkChg>
        <pc:inkChg chg="add">
          <ac:chgData name="Wilne, Robert" userId="863fd487-5ae7-46a6-8c4e-0a9cc652a1c0" providerId="ADAL" clId="{D4479540-3C79-904F-991B-2923FDC23AF8}" dt="2021-06-24T14:15:15.483" v="1668"/>
          <ac:inkMkLst>
            <pc:docMk/>
            <pc:sldMk cId="1910209463" sldId="2104"/>
            <ac:inkMk id="24606" creationId="{65C3A25C-0970-A04C-9E76-9CC20CEDC8AA}"/>
          </ac:inkMkLst>
        </pc:inkChg>
        <pc:inkChg chg="add">
          <ac:chgData name="Wilne, Robert" userId="863fd487-5ae7-46a6-8c4e-0a9cc652a1c0" providerId="ADAL" clId="{D4479540-3C79-904F-991B-2923FDC23AF8}" dt="2021-06-24T14:15:15.737" v="1669"/>
          <ac:inkMkLst>
            <pc:docMk/>
            <pc:sldMk cId="1910209463" sldId="2104"/>
            <ac:inkMk id="24607" creationId="{3386B51D-E0E9-4044-B443-6C92866FF6C2}"/>
          </ac:inkMkLst>
        </pc:inkChg>
        <pc:inkChg chg="add">
          <ac:chgData name="Wilne, Robert" userId="863fd487-5ae7-46a6-8c4e-0a9cc652a1c0" providerId="ADAL" clId="{D4479540-3C79-904F-991B-2923FDC23AF8}" dt="2021-06-24T14:15:15.981" v="1670"/>
          <ac:inkMkLst>
            <pc:docMk/>
            <pc:sldMk cId="1910209463" sldId="2104"/>
            <ac:inkMk id="24608" creationId="{BB0679F8-9114-D140-9D47-608632ABF388}"/>
          </ac:inkMkLst>
        </pc:inkChg>
        <pc:inkChg chg="add">
          <ac:chgData name="Wilne, Robert" userId="863fd487-5ae7-46a6-8c4e-0a9cc652a1c0" providerId="ADAL" clId="{D4479540-3C79-904F-991B-2923FDC23AF8}" dt="2021-06-24T14:15:16.227" v="1671"/>
          <ac:inkMkLst>
            <pc:docMk/>
            <pc:sldMk cId="1910209463" sldId="2104"/>
            <ac:inkMk id="24609" creationId="{5A1BFD35-7DDD-5646-8165-0716DA9E3BFE}"/>
          </ac:inkMkLst>
        </pc:inkChg>
        <pc:inkChg chg="add">
          <ac:chgData name="Wilne, Robert" userId="863fd487-5ae7-46a6-8c4e-0a9cc652a1c0" providerId="ADAL" clId="{D4479540-3C79-904F-991B-2923FDC23AF8}" dt="2021-06-24T14:15:16.543" v="1672"/>
          <ac:inkMkLst>
            <pc:docMk/>
            <pc:sldMk cId="1910209463" sldId="2104"/>
            <ac:inkMk id="24610" creationId="{119897DA-AA15-254F-B871-05C84C65BA43}"/>
          </ac:inkMkLst>
        </pc:inkChg>
        <pc:inkChg chg="add">
          <ac:chgData name="Wilne, Robert" userId="863fd487-5ae7-46a6-8c4e-0a9cc652a1c0" providerId="ADAL" clId="{D4479540-3C79-904F-991B-2923FDC23AF8}" dt="2021-06-24T14:15:16.838" v="1673"/>
          <ac:inkMkLst>
            <pc:docMk/>
            <pc:sldMk cId="1910209463" sldId="2104"/>
            <ac:inkMk id="24611" creationId="{796BA54B-693D-C649-AAC5-49956A4E4E7C}"/>
          </ac:inkMkLst>
        </pc:inkChg>
        <pc:inkChg chg="add">
          <ac:chgData name="Wilne, Robert" userId="863fd487-5ae7-46a6-8c4e-0a9cc652a1c0" providerId="ADAL" clId="{D4479540-3C79-904F-991B-2923FDC23AF8}" dt="2021-06-24T14:15:17.075" v="1674"/>
          <ac:inkMkLst>
            <pc:docMk/>
            <pc:sldMk cId="1910209463" sldId="2104"/>
            <ac:inkMk id="24612" creationId="{A91B7954-9981-1F44-8F6B-D2CD2C26783B}"/>
          </ac:inkMkLst>
        </pc:inkChg>
        <pc:inkChg chg="add">
          <ac:chgData name="Wilne, Robert" userId="863fd487-5ae7-46a6-8c4e-0a9cc652a1c0" providerId="ADAL" clId="{D4479540-3C79-904F-991B-2923FDC23AF8}" dt="2021-06-24T14:15:17.306" v="1675"/>
          <ac:inkMkLst>
            <pc:docMk/>
            <pc:sldMk cId="1910209463" sldId="2104"/>
            <ac:inkMk id="24613" creationId="{A4304E47-EFFC-5B4C-BC2E-03F92E2F5ED4}"/>
          </ac:inkMkLst>
        </pc:inkChg>
        <pc:inkChg chg="add">
          <ac:chgData name="Wilne, Robert" userId="863fd487-5ae7-46a6-8c4e-0a9cc652a1c0" providerId="ADAL" clId="{D4479540-3C79-904F-991B-2923FDC23AF8}" dt="2021-06-24T14:15:31.953" v="1677"/>
          <ac:inkMkLst>
            <pc:docMk/>
            <pc:sldMk cId="1910209463" sldId="2104"/>
            <ac:inkMk id="24615" creationId="{AA24F64F-16C5-6A41-9201-CD7D9BC00CC9}"/>
          </ac:inkMkLst>
        </pc:inkChg>
        <pc:inkChg chg="add">
          <ac:chgData name="Wilne, Robert" userId="863fd487-5ae7-46a6-8c4e-0a9cc652a1c0" providerId="ADAL" clId="{D4479540-3C79-904F-991B-2923FDC23AF8}" dt="2021-06-24T14:15:32.233" v="1678"/>
          <ac:inkMkLst>
            <pc:docMk/>
            <pc:sldMk cId="1910209463" sldId="2104"/>
            <ac:inkMk id="24616" creationId="{2ABE7C6E-F1D6-D34A-B9E5-05A714B1CA68}"/>
          </ac:inkMkLst>
        </pc:inkChg>
        <pc:inkChg chg="add">
          <ac:chgData name="Wilne, Robert" userId="863fd487-5ae7-46a6-8c4e-0a9cc652a1c0" providerId="ADAL" clId="{D4479540-3C79-904F-991B-2923FDC23AF8}" dt="2021-06-24T14:15:32.639" v="1679"/>
          <ac:inkMkLst>
            <pc:docMk/>
            <pc:sldMk cId="1910209463" sldId="2104"/>
            <ac:inkMk id="24617" creationId="{F3E3C325-D9B3-204A-A9DF-BA279654C5DA}"/>
          </ac:inkMkLst>
        </pc:inkChg>
        <pc:inkChg chg="add">
          <ac:chgData name="Wilne, Robert" userId="863fd487-5ae7-46a6-8c4e-0a9cc652a1c0" providerId="ADAL" clId="{D4479540-3C79-904F-991B-2923FDC23AF8}" dt="2021-06-24T14:15:32.905" v="1680"/>
          <ac:inkMkLst>
            <pc:docMk/>
            <pc:sldMk cId="1910209463" sldId="2104"/>
            <ac:inkMk id="24618" creationId="{4BAB7C4B-853F-7D47-8138-8406B5D0C32A}"/>
          </ac:inkMkLst>
        </pc:inkChg>
        <pc:inkChg chg="add">
          <ac:chgData name="Wilne, Robert" userId="863fd487-5ae7-46a6-8c4e-0a9cc652a1c0" providerId="ADAL" clId="{D4479540-3C79-904F-991B-2923FDC23AF8}" dt="2021-06-24T14:15:33.140" v="1681"/>
          <ac:inkMkLst>
            <pc:docMk/>
            <pc:sldMk cId="1910209463" sldId="2104"/>
            <ac:inkMk id="24619" creationId="{FDFD3D8D-A6CA-BA49-8F58-44710EEB9BE7}"/>
          </ac:inkMkLst>
        </pc:inkChg>
        <pc:inkChg chg="add">
          <ac:chgData name="Wilne, Robert" userId="863fd487-5ae7-46a6-8c4e-0a9cc652a1c0" providerId="ADAL" clId="{D4479540-3C79-904F-991B-2923FDC23AF8}" dt="2021-06-24T14:15:33.347" v="1682"/>
          <ac:inkMkLst>
            <pc:docMk/>
            <pc:sldMk cId="1910209463" sldId="2104"/>
            <ac:inkMk id="24620" creationId="{4F1E4AFB-25AF-D941-80EF-6E6DB55D28C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2" creationId="{FC4C82FB-5753-AF4A-AE37-62BB789DD78D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3" creationId="{8C2301DC-9AE1-5B4D-BBD0-000AC14D36B3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4" creationId="{C3DD8AAD-229C-984A-805A-7AD6EAD29010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5" creationId="{1FBC4CFD-F1A5-084A-A953-E564863F9AA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6" creationId="{B0B2A7EC-5462-F74F-A590-FB37A511155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7" creationId="{1076CBA5-8E0F-2B4E-815B-C59D3815F14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8" creationId="{E8255B8A-14CA-CD46-8608-C7279BD8EBB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9" creationId="{E15D94FB-4A6E-F949-861E-39E180EF756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0" creationId="{EAFD79F0-64E7-5047-ACD6-D4532BBDB58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1" creationId="{112B534A-6FD9-2B41-9828-2F1F843F34F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2" creationId="{89BACB98-A5D6-5940-A96E-8898A884250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4" creationId="{04E18707-DD3E-B646-BC76-F0EE184A3871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5" creationId="{82DC2CDA-08AF-7647-8491-A74B7824445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6" creationId="{A55ACD8E-0F06-0249-B288-BF4EA352E3E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7" creationId="{EEE78327-9219-664B-8C8A-41C9070B3F42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8" creationId="{8B91CDAF-F4E9-DA4C-8D73-A14522DEBBD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9" creationId="{48286E09-4C8D-4A48-91C4-DCD2F867ED9E}"/>
          </ac:inkMkLst>
        </pc:inkChg>
        <pc:inkChg chg="add">
          <ac:chgData name="Wilne, Robert" userId="863fd487-5ae7-46a6-8c4e-0a9cc652a1c0" providerId="ADAL" clId="{D4479540-3C79-904F-991B-2923FDC23AF8}" dt="2021-06-24T14:15:42.069" v="1703"/>
          <ac:inkMkLst>
            <pc:docMk/>
            <pc:sldMk cId="1910209463" sldId="2104"/>
            <ac:inkMk id="24641" creationId="{3D081183-8316-7148-A171-994C70F315D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2" creationId="{8BFBC599-4991-4E49-B483-4D1D0110FCE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3" creationId="{8314CBCB-5FCC-3447-A89C-7A7003F3E49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4" creationId="{06FC8A9F-95AB-AA4F-9C03-424F479D78B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5" creationId="{AA419CC0-39A6-6349-9321-CF1A875E043A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6" creationId="{71903847-65A8-6E49-8F85-2AC7BCEFF32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7" creationId="{234B022E-330D-B748-B7F0-57FAC5DE7EC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8" creationId="{302B9E86-C6F4-EA4B-9C1C-4AC0D5C5010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9" creationId="{352BA13F-B121-8D4F-AACB-E4510F50306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50" creationId="{70944675-F2C6-934D-9F6C-991DC4DAC2B2}"/>
          </ac:inkMkLst>
        </pc:inkChg>
        <pc:inkChg chg="add">
          <ac:chgData name="Wilne, Robert" userId="863fd487-5ae7-46a6-8c4e-0a9cc652a1c0" providerId="ADAL" clId="{D4479540-3C79-904F-991B-2923FDC23AF8}" dt="2021-06-24T14:15:49.485" v="1714"/>
          <ac:inkMkLst>
            <pc:docMk/>
            <pc:sldMk cId="1910209463" sldId="2104"/>
            <ac:inkMk id="24654" creationId="{27BE57C6-EAD9-B449-9782-90FD79A8232A}"/>
          </ac:inkMkLst>
        </pc:inkChg>
        <pc:inkChg chg="add">
          <ac:chgData name="Wilne, Robert" userId="863fd487-5ae7-46a6-8c4e-0a9cc652a1c0" providerId="ADAL" clId="{D4479540-3C79-904F-991B-2923FDC23AF8}" dt="2021-06-24T14:15:54.377" v="1716"/>
          <ac:inkMkLst>
            <pc:docMk/>
            <pc:sldMk cId="1910209463" sldId="2104"/>
            <ac:inkMk id="24656" creationId="{787CC848-B427-4E45-BD09-FF592972F7F0}"/>
          </ac:inkMkLst>
        </pc:inkChg>
        <pc:inkChg chg="add">
          <ac:chgData name="Wilne, Robert" userId="863fd487-5ae7-46a6-8c4e-0a9cc652a1c0" providerId="ADAL" clId="{D4479540-3C79-904F-991B-2923FDC23AF8}" dt="2021-06-24T14:15:55.785" v="1717"/>
          <ac:inkMkLst>
            <pc:docMk/>
            <pc:sldMk cId="1910209463" sldId="2104"/>
            <ac:inkMk id="24657" creationId="{85BC51EB-C417-0B46-BFD2-9767909AA049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48:34.082" v="3214"/>
        <pc:sldMkLst>
          <pc:docMk/>
          <pc:sldMk cId="874451434" sldId="2108"/>
        </pc:sldMkLst>
        <pc:grpChg chg="add del">
          <ac:chgData name="Wilne, Robert" userId="863fd487-5ae7-46a6-8c4e-0a9cc652a1c0" providerId="ADAL" clId="{D4479540-3C79-904F-991B-2923FDC23AF8}" dt="2021-06-24T14:48:31.119" v="3198"/>
          <ac:grpSpMkLst>
            <pc:docMk/>
            <pc:sldMk cId="874451434" sldId="2108"/>
            <ac:grpSpMk id="18" creationId="{BD3C2F8E-B459-9047-9D61-3ED12E1E51F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19" creationId="{6F6D2157-5CF7-CA49-8886-396BEB26BD0B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0" creationId="{2B2C00E6-D171-EE42-9A6A-DD47DFF325F1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1" creationId="{FF57979F-FEC6-4749-8605-290B9DB3D6F6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3" creationId="{2C985A22-0147-2246-A9FC-8BC8F72855D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4" creationId="{9607B886-C838-784D-BE4B-8A71846256A6}"/>
          </ac:grpSpMkLst>
        </pc:grpChg>
        <pc:grpChg chg="add del">
          <ac:chgData name="Wilne, Robert" userId="863fd487-5ae7-46a6-8c4e-0a9cc652a1c0" providerId="ADAL" clId="{D4479540-3C79-904F-991B-2923FDC23AF8}" dt="2021-06-24T14:48:31.272" v="3211"/>
          <ac:grpSpMkLst>
            <pc:docMk/>
            <pc:sldMk cId="874451434" sldId="2108"/>
            <ac:grpSpMk id="36" creationId="{FF82F9C1-B100-A547-9F10-43B2CF23A41A}"/>
          </ac:grpSpMkLst>
        </pc:grpChg>
        <pc:inkChg chg="add del topLvl">
          <ac:chgData name="Wilne, Robert" userId="863fd487-5ae7-46a6-8c4e-0a9cc652a1c0" providerId="ADAL" clId="{D4479540-3C79-904F-991B-2923FDC23AF8}" dt="2021-06-24T14:48:31.259" v="3209"/>
          <ac:inkMkLst>
            <pc:docMk/>
            <pc:sldMk cId="874451434" sldId="2108"/>
            <ac:inkMk id="3" creationId="{ACEB4CBB-AAA5-6143-A383-1901EAE102EB}"/>
          </ac:inkMkLst>
        </pc:inkChg>
        <pc:inkChg chg="add del topLvl">
          <ac:chgData name="Wilne, Robert" userId="863fd487-5ae7-46a6-8c4e-0a9cc652a1c0" providerId="ADAL" clId="{D4479540-3C79-904F-991B-2923FDC23AF8}" dt="2021-06-24T14:48:31.204" v="3204"/>
          <ac:inkMkLst>
            <pc:docMk/>
            <pc:sldMk cId="874451434" sldId="2108"/>
            <ac:inkMk id="4" creationId="{F20A298E-9884-9740-A3C3-4DF21D345745}"/>
          </ac:inkMkLst>
        </pc:inkChg>
        <pc:inkChg chg="add del topLvl">
          <ac:chgData name="Wilne, Robert" userId="863fd487-5ae7-46a6-8c4e-0a9cc652a1c0" providerId="ADAL" clId="{D4479540-3C79-904F-991B-2923FDC23AF8}" dt="2021-06-24T14:48:31.233" v="3206"/>
          <ac:inkMkLst>
            <pc:docMk/>
            <pc:sldMk cId="874451434" sldId="2108"/>
            <ac:inkMk id="5" creationId="{F9DB1B76-B798-5F4E-BF99-6E93374DE4BB}"/>
          </ac:inkMkLst>
        </pc:inkChg>
        <pc:inkChg chg="add del topLvl">
          <ac:chgData name="Wilne, Robert" userId="863fd487-5ae7-46a6-8c4e-0a9cc652a1c0" providerId="ADAL" clId="{D4479540-3C79-904F-991B-2923FDC23AF8}" dt="2021-06-24T14:48:31.252" v="3208"/>
          <ac:inkMkLst>
            <pc:docMk/>
            <pc:sldMk cId="874451434" sldId="2108"/>
            <ac:inkMk id="6" creationId="{CCAFE57D-30B0-1946-9D71-6431526CC57D}"/>
          </ac:inkMkLst>
        </pc:inkChg>
        <pc:inkChg chg="add del topLvl">
          <ac:chgData name="Wilne, Robert" userId="863fd487-5ae7-46a6-8c4e-0a9cc652a1c0" providerId="ADAL" clId="{D4479540-3C79-904F-991B-2923FDC23AF8}" dt="2021-06-24T14:48:31.144" v="3200"/>
          <ac:inkMkLst>
            <pc:docMk/>
            <pc:sldMk cId="874451434" sldId="2108"/>
            <ac:inkMk id="7" creationId="{26969DA4-C598-5C48-8AB2-0964461A8EEF}"/>
          </ac:inkMkLst>
        </pc:inkChg>
        <pc:inkChg chg="add del topLvl">
          <ac:chgData name="Wilne, Robert" userId="863fd487-5ae7-46a6-8c4e-0a9cc652a1c0" providerId="ADAL" clId="{D4479540-3C79-904F-991B-2923FDC23AF8}" dt="2021-06-24T14:48:31.034" v="3192"/>
          <ac:inkMkLst>
            <pc:docMk/>
            <pc:sldMk cId="874451434" sldId="2108"/>
            <ac:inkMk id="9" creationId="{3C54E86E-1B11-5F47-92B6-831AF2FEA2BA}"/>
          </ac:inkMkLst>
        </pc:inkChg>
        <pc:inkChg chg="add del topLvl">
          <ac:chgData name="Wilne, Robert" userId="863fd487-5ae7-46a6-8c4e-0a9cc652a1c0" providerId="ADAL" clId="{D4479540-3C79-904F-991B-2923FDC23AF8}" dt="2021-06-24T14:48:31.195" v="3203"/>
          <ac:inkMkLst>
            <pc:docMk/>
            <pc:sldMk cId="874451434" sldId="2108"/>
            <ac:inkMk id="10" creationId="{0D3A37D6-23C5-4B47-AF3E-B01F376A6047}"/>
          </ac:inkMkLst>
        </pc:inkChg>
        <pc:inkChg chg="add del topLvl">
          <ac:chgData name="Wilne, Robert" userId="863fd487-5ae7-46a6-8c4e-0a9cc652a1c0" providerId="ADAL" clId="{D4479540-3C79-904F-991B-2923FDC23AF8}" dt="2021-06-24T14:48:31.018" v="3191"/>
          <ac:inkMkLst>
            <pc:docMk/>
            <pc:sldMk cId="874451434" sldId="2108"/>
            <ac:inkMk id="11" creationId="{E771057A-DCB1-0E4C-99A2-1C2BCE841999}"/>
          </ac:inkMkLst>
        </pc:inkChg>
        <pc:inkChg chg="add del topLvl">
          <ac:chgData name="Wilne, Robert" userId="863fd487-5ae7-46a6-8c4e-0a9cc652a1c0" providerId="ADAL" clId="{D4479540-3C79-904F-991B-2923FDC23AF8}" dt="2021-06-24T14:48:30.945" v="3187"/>
          <ac:inkMkLst>
            <pc:docMk/>
            <pc:sldMk cId="874451434" sldId="2108"/>
            <ac:inkMk id="12" creationId="{E7125D99-24F6-CD42-80D2-C52C3AD74462}"/>
          </ac:inkMkLst>
        </pc:inkChg>
        <pc:inkChg chg="add del topLvl">
          <ac:chgData name="Wilne, Robert" userId="863fd487-5ae7-46a6-8c4e-0a9cc652a1c0" providerId="ADAL" clId="{D4479540-3C79-904F-991B-2923FDC23AF8}" dt="2021-06-24T14:48:31.003" v="3190"/>
          <ac:inkMkLst>
            <pc:docMk/>
            <pc:sldMk cId="874451434" sldId="2108"/>
            <ac:inkMk id="13" creationId="{C5E1984A-6529-D746-B2BA-8942801C97DD}"/>
          </ac:inkMkLst>
        </pc:inkChg>
        <pc:inkChg chg="add del topLvl">
          <ac:chgData name="Wilne, Robert" userId="863fd487-5ae7-46a6-8c4e-0a9cc652a1c0" providerId="ADAL" clId="{D4479540-3C79-904F-991B-2923FDC23AF8}" dt="2021-06-24T14:48:31.049" v="3193"/>
          <ac:inkMkLst>
            <pc:docMk/>
            <pc:sldMk cId="874451434" sldId="2108"/>
            <ac:inkMk id="14" creationId="{C8A91AE7-7CE9-D049-963F-86B3C1AEEEA8}"/>
          </ac:inkMkLst>
        </pc:inkChg>
        <pc:inkChg chg="add del topLvl">
          <ac:chgData name="Wilne, Robert" userId="863fd487-5ae7-46a6-8c4e-0a9cc652a1c0" providerId="ADAL" clId="{D4479540-3C79-904F-991B-2923FDC23AF8}" dt="2021-06-24T14:48:31.220" v="3205"/>
          <ac:inkMkLst>
            <pc:docMk/>
            <pc:sldMk cId="874451434" sldId="2108"/>
            <ac:inkMk id="15" creationId="{DDC4268F-750B-F045-BFBA-2E5A313C5998}"/>
          </ac:inkMkLst>
        </pc:inkChg>
        <pc:inkChg chg="add del topLvl">
          <ac:chgData name="Wilne, Robert" userId="863fd487-5ae7-46a6-8c4e-0a9cc652a1c0" providerId="ADAL" clId="{D4479540-3C79-904F-991B-2923FDC23AF8}" dt="2021-06-24T14:48:31.240" v="3207"/>
          <ac:inkMkLst>
            <pc:docMk/>
            <pc:sldMk cId="874451434" sldId="2108"/>
            <ac:inkMk id="16" creationId="{3B97F7A6-C097-CE4F-999A-12199274197B}"/>
          </ac:inkMkLst>
        </pc:inkChg>
        <pc:inkChg chg="add del topLvl">
          <ac:chgData name="Wilne, Robert" userId="863fd487-5ae7-46a6-8c4e-0a9cc652a1c0" providerId="ADAL" clId="{D4479540-3C79-904F-991B-2923FDC23AF8}" dt="2021-06-24T14:48:31.119" v="3198"/>
          <ac:inkMkLst>
            <pc:docMk/>
            <pc:sldMk cId="874451434" sldId="2108"/>
            <ac:inkMk id="17" creationId="{DECA39CC-A004-0840-B128-FA9B023BAD57}"/>
          </ac:inkMkLst>
        </pc:inkChg>
        <pc:inkChg chg="add del topLvl">
          <ac:chgData name="Wilne, Robert" userId="863fd487-5ae7-46a6-8c4e-0a9cc652a1c0" providerId="ADAL" clId="{D4479540-3C79-904F-991B-2923FDC23AF8}" dt="2021-06-24T14:48:31.265" v="3210"/>
          <ac:inkMkLst>
            <pc:docMk/>
            <pc:sldMk cId="874451434" sldId="2108"/>
            <ac:inkMk id="22" creationId="{96DDEACA-1810-3D47-A5BB-6DF7D9949EFF}"/>
          </ac:inkMkLst>
        </pc:inkChg>
        <pc:inkChg chg="add del topLvl">
          <ac:chgData name="Wilne, Robert" userId="863fd487-5ae7-46a6-8c4e-0a9cc652a1c0" providerId="ADAL" clId="{D4479540-3C79-904F-991B-2923FDC23AF8}" dt="2021-06-24T14:48:30.923" v="3186"/>
          <ac:inkMkLst>
            <pc:docMk/>
            <pc:sldMk cId="874451434" sldId="2108"/>
            <ac:inkMk id="23" creationId="{62F06D99-EBA1-B640-A7A1-ED212AC21474}"/>
          </ac:inkMkLst>
        </pc:inkChg>
        <pc:inkChg chg="add del topLvl">
          <ac:chgData name="Wilne, Robert" userId="863fd487-5ae7-46a6-8c4e-0a9cc652a1c0" providerId="ADAL" clId="{D4479540-3C79-904F-991B-2923FDC23AF8}" dt="2021-06-24T14:48:31.110" v="3197"/>
          <ac:inkMkLst>
            <pc:docMk/>
            <pc:sldMk cId="874451434" sldId="2108"/>
            <ac:inkMk id="24" creationId="{4EE04C10-C10D-0C4C-BED4-CD964081C905}"/>
          </ac:inkMkLst>
        </pc:inkChg>
        <pc:inkChg chg="add del topLvl">
          <ac:chgData name="Wilne, Robert" userId="863fd487-5ae7-46a6-8c4e-0a9cc652a1c0" providerId="ADAL" clId="{D4479540-3C79-904F-991B-2923FDC23AF8}" dt="2021-06-24T14:48:31.079" v="3195"/>
          <ac:inkMkLst>
            <pc:docMk/>
            <pc:sldMk cId="874451434" sldId="2108"/>
            <ac:inkMk id="25" creationId="{452CB8B4-BD0C-5F43-8DBC-9DDBE0F7ED5A}"/>
          </ac:inkMkLst>
        </pc:inkChg>
        <pc:inkChg chg="add del topLvl">
          <ac:chgData name="Wilne, Robert" userId="863fd487-5ae7-46a6-8c4e-0a9cc652a1c0" providerId="ADAL" clId="{D4479540-3C79-904F-991B-2923FDC23AF8}" dt="2021-06-24T14:48:31.154" v="3201"/>
          <ac:inkMkLst>
            <pc:docMk/>
            <pc:sldMk cId="874451434" sldId="2108"/>
            <ac:inkMk id="26" creationId="{A87E6A19-3B2E-8C44-85B7-1B5484904C21}"/>
          </ac:inkMkLst>
        </pc:inkChg>
        <pc:inkChg chg="add del topLvl">
          <ac:chgData name="Wilne, Robert" userId="863fd487-5ae7-46a6-8c4e-0a9cc652a1c0" providerId="ADAL" clId="{D4479540-3C79-904F-991B-2923FDC23AF8}" dt="2021-06-24T14:48:31.272" v="3211"/>
          <ac:inkMkLst>
            <pc:docMk/>
            <pc:sldMk cId="874451434" sldId="2108"/>
            <ac:inkMk id="27" creationId="{C9627AE2-38C1-4B4D-A947-637934D85F0E}"/>
          </ac:inkMkLst>
        </pc:inkChg>
        <pc:inkChg chg="add del topLvl">
          <ac:chgData name="Wilne, Robert" userId="863fd487-5ae7-46a6-8c4e-0a9cc652a1c0" providerId="ADAL" clId="{D4479540-3C79-904F-991B-2923FDC23AF8}" dt="2021-06-24T14:48:30.965" v="3188"/>
          <ac:inkMkLst>
            <pc:docMk/>
            <pc:sldMk cId="874451434" sldId="2108"/>
            <ac:inkMk id="28" creationId="{94693A45-FD48-5249-8581-EF6A5D8F83C9}"/>
          </ac:inkMkLst>
        </pc:inkChg>
        <pc:inkChg chg="add del topLvl">
          <ac:chgData name="Wilne, Robert" userId="863fd487-5ae7-46a6-8c4e-0a9cc652a1c0" providerId="ADAL" clId="{D4479540-3C79-904F-991B-2923FDC23AF8}" dt="2021-06-24T14:48:30.984" v="3189"/>
          <ac:inkMkLst>
            <pc:docMk/>
            <pc:sldMk cId="874451434" sldId="2108"/>
            <ac:inkMk id="29" creationId="{CACF7A40-5EA5-CC4D-8BB8-50DCB7D537F6}"/>
          </ac:inkMkLst>
        </pc:inkChg>
        <pc:inkChg chg="add del topLvl">
          <ac:chgData name="Wilne, Robert" userId="863fd487-5ae7-46a6-8c4e-0a9cc652a1c0" providerId="ADAL" clId="{D4479540-3C79-904F-991B-2923FDC23AF8}" dt="2021-06-24T14:48:31.098" v="3196"/>
          <ac:inkMkLst>
            <pc:docMk/>
            <pc:sldMk cId="874451434" sldId="2108"/>
            <ac:inkMk id="30" creationId="{7D3D79F2-E4A0-A841-9365-03FB3431ECA7}"/>
          </ac:inkMkLst>
        </pc:inkChg>
        <pc:inkChg chg="add del mod topLvl modStrokes">
          <ac:chgData name="Wilne, Robert" userId="863fd487-5ae7-46a6-8c4e-0a9cc652a1c0" providerId="ADAL" clId="{D4479540-3C79-904F-991B-2923FDC23AF8}" dt="2021-06-24T14:48:34.077" v="3213"/>
          <ac:inkMkLst>
            <pc:docMk/>
            <pc:sldMk cId="874451434" sldId="2108"/>
            <ac:inkMk id="31" creationId="{2B738A4E-C629-1F47-A311-9D92870A158F}"/>
          </ac:inkMkLst>
        </pc:inkChg>
        <pc:inkChg chg="add del">
          <ac:chgData name="Wilne, Robert" userId="863fd487-5ae7-46a6-8c4e-0a9cc652a1c0" providerId="ADAL" clId="{D4479540-3C79-904F-991B-2923FDC23AF8}" dt="2021-06-24T14:48:31.132" v="3199"/>
          <ac:inkMkLst>
            <pc:docMk/>
            <pc:sldMk cId="874451434" sldId="2108"/>
            <ac:inkMk id="32" creationId="{A6FD9683-D335-8E49-B44B-290DA4558759}"/>
          </ac:inkMkLst>
        </pc:inkChg>
        <pc:inkChg chg="add del">
          <ac:chgData name="Wilne, Robert" userId="863fd487-5ae7-46a6-8c4e-0a9cc652a1c0" providerId="ADAL" clId="{D4479540-3C79-904F-991B-2923FDC23AF8}" dt="2021-06-24T14:48:31.164" v="3202"/>
          <ac:inkMkLst>
            <pc:docMk/>
            <pc:sldMk cId="874451434" sldId="2108"/>
            <ac:inkMk id="35" creationId="{06391B4C-F3C3-E84E-8992-9434297C5E7F}"/>
          </ac:inkMkLst>
        </pc:inkChg>
        <pc:inkChg chg="add del">
          <ac:chgData name="Wilne, Robert" userId="863fd487-5ae7-46a6-8c4e-0a9cc652a1c0" providerId="ADAL" clId="{D4479540-3C79-904F-991B-2923FDC23AF8}" dt="2021-06-24T14:48:34.082" v="3214"/>
          <ac:inkMkLst>
            <pc:docMk/>
            <pc:sldMk cId="874451434" sldId="2108"/>
            <ac:inkMk id="37" creationId="{FC1129BE-B273-9D45-9880-3595419DE38B}"/>
          </ac:inkMkLst>
        </pc:inkChg>
      </pc:sldChg>
      <pc:sldChg chg="addSp">
        <pc:chgData name="Wilne, Robert" userId="863fd487-5ae7-46a6-8c4e-0a9cc652a1c0" providerId="ADAL" clId="{D4479540-3C79-904F-991B-2923FDC23AF8}" dt="2021-06-24T14:55:28.203" v="3297"/>
        <pc:sldMkLst>
          <pc:docMk/>
          <pc:sldMk cId="4122377367" sldId="2110"/>
        </pc:sldMkLst>
        <pc:grpChg chg="add">
          <ac:chgData name="Wilne, Robert" userId="863fd487-5ae7-46a6-8c4e-0a9cc652a1c0" providerId="ADAL" clId="{D4479540-3C79-904F-991B-2923FDC23AF8}" dt="2021-06-24T14:55:12.372" v="3270"/>
          <ac:grpSpMkLst>
            <pc:docMk/>
            <pc:sldMk cId="4122377367" sldId="2110"/>
            <ac:grpSpMk id="15" creationId="{865321E9-D7D6-5443-A9CE-260CE03601CF}"/>
          </ac:grpSpMkLst>
        </pc:grpChg>
        <pc:grpChg chg="add">
          <ac:chgData name="Wilne, Robert" userId="863fd487-5ae7-46a6-8c4e-0a9cc652a1c0" providerId="ADAL" clId="{D4479540-3C79-904F-991B-2923FDC23AF8}" dt="2021-06-24T14:55:18.360" v="3280"/>
          <ac:grpSpMkLst>
            <pc:docMk/>
            <pc:sldMk cId="4122377367" sldId="2110"/>
            <ac:grpSpMk id="25" creationId="{8579D13F-26C8-3B48-B6A9-27E3CA69A597}"/>
          </ac:grpSpMkLst>
        </pc:grpChg>
        <pc:grpChg chg="add">
          <ac:chgData name="Wilne, Robert" userId="863fd487-5ae7-46a6-8c4e-0a9cc652a1c0" providerId="ADAL" clId="{D4479540-3C79-904F-991B-2923FDC23AF8}" dt="2021-06-24T14:55:24.398" v="3289"/>
          <ac:grpSpMkLst>
            <pc:docMk/>
            <pc:sldMk cId="4122377367" sldId="2110"/>
            <ac:grpSpMk id="34" creationId="{89EA6FD4-B530-5C49-A5A1-D4189BE418E2}"/>
          </ac:grpSpMkLst>
        </pc:grpChg>
        <pc:grpChg chg="add">
          <ac:chgData name="Wilne, Robert" userId="863fd487-5ae7-46a6-8c4e-0a9cc652a1c0" providerId="ADAL" clId="{D4479540-3C79-904F-991B-2923FDC23AF8}" dt="2021-06-24T14:55:28.203" v="3297"/>
          <ac:grpSpMkLst>
            <pc:docMk/>
            <pc:sldMk cId="4122377367" sldId="2110"/>
            <ac:grpSpMk id="42" creationId="{2D264396-DBA3-0E4F-B71A-F2512EA67740}"/>
          </ac:grpSpMkLst>
        </pc:grpChg>
        <pc:inkChg chg="add">
          <ac:chgData name="Wilne, Robert" userId="863fd487-5ae7-46a6-8c4e-0a9cc652a1c0" providerId="ADAL" clId="{D4479540-3C79-904F-991B-2923FDC23AF8}" dt="2021-06-24T14:55:08.027" v="3259"/>
          <ac:inkMkLst>
            <pc:docMk/>
            <pc:sldMk cId="4122377367" sldId="2110"/>
            <ac:inkMk id="2" creationId="{CF12F520-7685-604C-9AF2-3BCFBE5546AC}"/>
          </ac:inkMkLst>
        </pc:inkChg>
        <pc:inkChg chg="add">
          <ac:chgData name="Wilne, Robert" userId="863fd487-5ae7-46a6-8c4e-0a9cc652a1c0" providerId="ADAL" clId="{D4479540-3C79-904F-991B-2923FDC23AF8}" dt="2021-06-24T14:55:08.240" v="3260"/>
          <ac:inkMkLst>
            <pc:docMk/>
            <pc:sldMk cId="4122377367" sldId="2110"/>
            <ac:inkMk id="3" creationId="{7AA7AD52-1283-284F-8142-094318FC120A}"/>
          </ac:inkMkLst>
        </pc:inkChg>
        <pc:inkChg chg="add">
          <ac:chgData name="Wilne, Robert" userId="863fd487-5ae7-46a6-8c4e-0a9cc652a1c0" providerId="ADAL" clId="{D4479540-3C79-904F-991B-2923FDC23AF8}" dt="2021-06-24T14:55:08.550" v="3261"/>
          <ac:inkMkLst>
            <pc:docMk/>
            <pc:sldMk cId="4122377367" sldId="2110"/>
            <ac:inkMk id="4" creationId="{4A0F333E-8557-6041-AAA6-7C7F9C8F0F23}"/>
          </ac:inkMkLst>
        </pc:inkChg>
        <pc:inkChg chg="add">
          <ac:chgData name="Wilne, Robert" userId="863fd487-5ae7-46a6-8c4e-0a9cc652a1c0" providerId="ADAL" clId="{D4479540-3C79-904F-991B-2923FDC23AF8}" dt="2021-06-24T14:55:08.948" v="3262"/>
          <ac:inkMkLst>
            <pc:docMk/>
            <pc:sldMk cId="4122377367" sldId="2110"/>
            <ac:inkMk id="6" creationId="{7A2CA689-0FF3-0D47-AA15-23BB54316D7E}"/>
          </ac:inkMkLst>
        </pc:inkChg>
        <pc:inkChg chg="add">
          <ac:chgData name="Wilne, Robert" userId="863fd487-5ae7-46a6-8c4e-0a9cc652a1c0" providerId="ADAL" clId="{D4479540-3C79-904F-991B-2923FDC23AF8}" dt="2021-06-24T14:55:09.308" v="3263"/>
          <ac:inkMkLst>
            <pc:docMk/>
            <pc:sldMk cId="4122377367" sldId="2110"/>
            <ac:inkMk id="8" creationId="{92C29C69-1DB6-614F-830B-FF846B9216E5}"/>
          </ac:inkMkLst>
        </pc:inkChg>
        <pc:inkChg chg="add">
          <ac:chgData name="Wilne, Robert" userId="863fd487-5ae7-46a6-8c4e-0a9cc652a1c0" providerId="ADAL" clId="{D4479540-3C79-904F-991B-2923FDC23AF8}" dt="2021-06-24T14:55:09.902" v="3264"/>
          <ac:inkMkLst>
            <pc:docMk/>
            <pc:sldMk cId="4122377367" sldId="2110"/>
            <ac:inkMk id="9" creationId="{0334461C-D31C-E444-845B-90BBC61CFB49}"/>
          </ac:inkMkLst>
        </pc:inkChg>
        <pc:inkChg chg="add">
          <ac:chgData name="Wilne, Robert" userId="863fd487-5ae7-46a6-8c4e-0a9cc652a1c0" providerId="ADAL" clId="{D4479540-3C79-904F-991B-2923FDC23AF8}" dt="2021-06-24T14:55:10.504" v="3265"/>
          <ac:inkMkLst>
            <pc:docMk/>
            <pc:sldMk cId="4122377367" sldId="2110"/>
            <ac:inkMk id="10" creationId="{3106D010-FEED-4F47-A675-D9FA21537FB3}"/>
          </ac:inkMkLst>
        </pc:inkChg>
        <pc:inkChg chg="add">
          <ac:chgData name="Wilne, Robert" userId="863fd487-5ae7-46a6-8c4e-0a9cc652a1c0" providerId="ADAL" clId="{D4479540-3C79-904F-991B-2923FDC23AF8}" dt="2021-06-24T14:55:10.669" v="3266"/>
          <ac:inkMkLst>
            <pc:docMk/>
            <pc:sldMk cId="4122377367" sldId="2110"/>
            <ac:inkMk id="11" creationId="{6ECE1C06-CB36-5E48-8297-9DD73613D1F7}"/>
          </ac:inkMkLst>
        </pc:inkChg>
        <pc:inkChg chg="add">
          <ac:chgData name="Wilne, Robert" userId="863fd487-5ae7-46a6-8c4e-0a9cc652a1c0" providerId="ADAL" clId="{D4479540-3C79-904F-991B-2923FDC23AF8}" dt="2021-06-24T14:55:10.954" v="3267"/>
          <ac:inkMkLst>
            <pc:docMk/>
            <pc:sldMk cId="4122377367" sldId="2110"/>
            <ac:inkMk id="12" creationId="{6026EE61-3FC6-024F-8E6E-94E9FA305DBE}"/>
          </ac:inkMkLst>
        </pc:inkChg>
        <pc:inkChg chg="add">
          <ac:chgData name="Wilne, Robert" userId="863fd487-5ae7-46a6-8c4e-0a9cc652a1c0" providerId="ADAL" clId="{D4479540-3C79-904F-991B-2923FDC23AF8}" dt="2021-06-24T14:55:11.343" v="3268"/>
          <ac:inkMkLst>
            <pc:docMk/>
            <pc:sldMk cId="4122377367" sldId="2110"/>
            <ac:inkMk id="13" creationId="{4E3CD954-C9BC-4741-8FBC-67259A6A238F}"/>
          </ac:inkMkLst>
        </pc:inkChg>
        <pc:inkChg chg="add">
          <ac:chgData name="Wilne, Robert" userId="863fd487-5ae7-46a6-8c4e-0a9cc652a1c0" providerId="ADAL" clId="{D4479540-3C79-904F-991B-2923FDC23AF8}" dt="2021-06-24T14:55:11.515" v="3269"/>
          <ac:inkMkLst>
            <pc:docMk/>
            <pc:sldMk cId="4122377367" sldId="2110"/>
            <ac:inkMk id="14" creationId="{CCC33241-B707-1845-B016-E90DAD5361A6}"/>
          </ac:inkMkLst>
        </pc:inkChg>
        <pc:inkChg chg="add">
          <ac:chgData name="Wilne, Robert" userId="863fd487-5ae7-46a6-8c4e-0a9cc652a1c0" providerId="ADAL" clId="{D4479540-3C79-904F-991B-2923FDC23AF8}" dt="2021-06-24T14:55:14.417" v="3271"/>
          <ac:inkMkLst>
            <pc:docMk/>
            <pc:sldMk cId="4122377367" sldId="2110"/>
            <ac:inkMk id="16" creationId="{26482214-952C-FC4F-8523-6EC29CA47456}"/>
          </ac:inkMkLst>
        </pc:inkChg>
        <pc:inkChg chg="add">
          <ac:chgData name="Wilne, Robert" userId="863fd487-5ae7-46a6-8c4e-0a9cc652a1c0" providerId="ADAL" clId="{D4479540-3C79-904F-991B-2923FDC23AF8}" dt="2021-06-24T14:55:14.551" v="3272"/>
          <ac:inkMkLst>
            <pc:docMk/>
            <pc:sldMk cId="4122377367" sldId="2110"/>
            <ac:inkMk id="17" creationId="{7B0C04FA-F414-BF4D-9A1E-D9F7C0AEB743}"/>
          </ac:inkMkLst>
        </pc:inkChg>
        <pc:inkChg chg="add">
          <ac:chgData name="Wilne, Robert" userId="863fd487-5ae7-46a6-8c4e-0a9cc652a1c0" providerId="ADAL" clId="{D4479540-3C79-904F-991B-2923FDC23AF8}" dt="2021-06-24T14:55:14.828" v="3273"/>
          <ac:inkMkLst>
            <pc:docMk/>
            <pc:sldMk cId="4122377367" sldId="2110"/>
            <ac:inkMk id="18" creationId="{0421AA84-16D7-4741-AF5A-FBF4215E3EDF}"/>
          </ac:inkMkLst>
        </pc:inkChg>
        <pc:inkChg chg="add">
          <ac:chgData name="Wilne, Robert" userId="863fd487-5ae7-46a6-8c4e-0a9cc652a1c0" providerId="ADAL" clId="{D4479540-3C79-904F-991B-2923FDC23AF8}" dt="2021-06-24T14:55:15.131" v="3274"/>
          <ac:inkMkLst>
            <pc:docMk/>
            <pc:sldMk cId="4122377367" sldId="2110"/>
            <ac:inkMk id="19" creationId="{47D1F654-9FC8-034E-AE4E-EA9BA201D576}"/>
          </ac:inkMkLst>
        </pc:inkChg>
        <pc:inkChg chg="add">
          <ac:chgData name="Wilne, Robert" userId="863fd487-5ae7-46a6-8c4e-0a9cc652a1c0" providerId="ADAL" clId="{D4479540-3C79-904F-991B-2923FDC23AF8}" dt="2021-06-24T14:55:15.531" v="3275"/>
          <ac:inkMkLst>
            <pc:docMk/>
            <pc:sldMk cId="4122377367" sldId="2110"/>
            <ac:inkMk id="20" creationId="{C4803D51-7DD3-774A-90CE-976EF2582C2A}"/>
          </ac:inkMkLst>
        </pc:inkChg>
        <pc:inkChg chg="add">
          <ac:chgData name="Wilne, Robert" userId="863fd487-5ae7-46a6-8c4e-0a9cc652a1c0" providerId="ADAL" clId="{D4479540-3C79-904F-991B-2923FDC23AF8}" dt="2021-06-24T14:55:16.117" v="3276"/>
          <ac:inkMkLst>
            <pc:docMk/>
            <pc:sldMk cId="4122377367" sldId="2110"/>
            <ac:inkMk id="21" creationId="{A0109A6F-CF41-1A48-9CE7-E167AA10CA1A}"/>
          </ac:inkMkLst>
        </pc:inkChg>
        <pc:inkChg chg="add">
          <ac:chgData name="Wilne, Robert" userId="863fd487-5ae7-46a6-8c4e-0a9cc652a1c0" providerId="ADAL" clId="{D4479540-3C79-904F-991B-2923FDC23AF8}" dt="2021-06-24T14:55:16.545" v="3277"/>
          <ac:inkMkLst>
            <pc:docMk/>
            <pc:sldMk cId="4122377367" sldId="2110"/>
            <ac:inkMk id="22" creationId="{D6E6160E-A32C-D84E-8F51-DF8347BAAAEF}"/>
          </ac:inkMkLst>
        </pc:inkChg>
        <pc:inkChg chg="add">
          <ac:chgData name="Wilne, Robert" userId="863fd487-5ae7-46a6-8c4e-0a9cc652a1c0" providerId="ADAL" clId="{D4479540-3C79-904F-991B-2923FDC23AF8}" dt="2021-06-24T14:55:16.999" v="3278"/>
          <ac:inkMkLst>
            <pc:docMk/>
            <pc:sldMk cId="4122377367" sldId="2110"/>
            <ac:inkMk id="23" creationId="{FBE645AA-02DA-8847-AF3D-8B4A934F8634}"/>
          </ac:inkMkLst>
        </pc:inkChg>
        <pc:inkChg chg="add">
          <ac:chgData name="Wilne, Robert" userId="863fd487-5ae7-46a6-8c4e-0a9cc652a1c0" providerId="ADAL" clId="{D4479540-3C79-904F-991B-2923FDC23AF8}" dt="2021-06-24T14:55:17.211" v="3279"/>
          <ac:inkMkLst>
            <pc:docMk/>
            <pc:sldMk cId="4122377367" sldId="2110"/>
            <ac:inkMk id="24" creationId="{6A7AA7C8-43CE-7D41-893F-8D7EE714727A}"/>
          </ac:inkMkLst>
        </pc:inkChg>
        <pc:inkChg chg="add">
          <ac:chgData name="Wilne, Robert" userId="863fd487-5ae7-46a6-8c4e-0a9cc652a1c0" providerId="ADAL" clId="{D4479540-3C79-904F-991B-2923FDC23AF8}" dt="2021-06-24T14:55:21.726" v="3281"/>
          <ac:inkMkLst>
            <pc:docMk/>
            <pc:sldMk cId="4122377367" sldId="2110"/>
            <ac:inkMk id="26" creationId="{E5A007A3-0FC4-5647-8F47-E791C32FB3E3}"/>
          </ac:inkMkLst>
        </pc:inkChg>
        <pc:inkChg chg="add">
          <ac:chgData name="Wilne, Robert" userId="863fd487-5ae7-46a6-8c4e-0a9cc652a1c0" providerId="ADAL" clId="{D4479540-3C79-904F-991B-2923FDC23AF8}" dt="2021-06-24T14:55:21.872" v="3282"/>
          <ac:inkMkLst>
            <pc:docMk/>
            <pc:sldMk cId="4122377367" sldId="2110"/>
            <ac:inkMk id="27" creationId="{9ABA6A07-4545-8843-8DE5-6FB96FC77757}"/>
          </ac:inkMkLst>
        </pc:inkChg>
        <pc:inkChg chg="add">
          <ac:chgData name="Wilne, Robert" userId="863fd487-5ae7-46a6-8c4e-0a9cc652a1c0" providerId="ADAL" clId="{D4479540-3C79-904F-991B-2923FDC23AF8}" dt="2021-06-24T14:55:22.264" v="3283"/>
          <ac:inkMkLst>
            <pc:docMk/>
            <pc:sldMk cId="4122377367" sldId="2110"/>
            <ac:inkMk id="28" creationId="{D643E148-C6F8-124F-BC7A-AC105FC15076}"/>
          </ac:inkMkLst>
        </pc:inkChg>
        <pc:inkChg chg="add">
          <ac:chgData name="Wilne, Robert" userId="863fd487-5ae7-46a6-8c4e-0a9cc652a1c0" providerId="ADAL" clId="{D4479540-3C79-904F-991B-2923FDC23AF8}" dt="2021-06-24T14:55:22.384" v="3284"/>
          <ac:inkMkLst>
            <pc:docMk/>
            <pc:sldMk cId="4122377367" sldId="2110"/>
            <ac:inkMk id="29" creationId="{C734FA32-1A89-4E41-A008-E17CF25045A5}"/>
          </ac:inkMkLst>
        </pc:inkChg>
        <pc:inkChg chg="add">
          <ac:chgData name="Wilne, Robert" userId="863fd487-5ae7-46a6-8c4e-0a9cc652a1c0" providerId="ADAL" clId="{D4479540-3C79-904F-991B-2923FDC23AF8}" dt="2021-06-24T14:55:22.743" v="3285"/>
          <ac:inkMkLst>
            <pc:docMk/>
            <pc:sldMk cId="4122377367" sldId="2110"/>
            <ac:inkMk id="30" creationId="{6FB6EF89-3EEE-A44D-A008-FC710C6C9088}"/>
          </ac:inkMkLst>
        </pc:inkChg>
        <pc:inkChg chg="add">
          <ac:chgData name="Wilne, Robert" userId="863fd487-5ae7-46a6-8c4e-0a9cc652a1c0" providerId="ADAL" clId="{D4479540-3C79-904F-991B-2923FDC23AF8}" dt="2021-06-24T14:55:23.308" v="3286"/>
          <ac:inkMkLst>
            <pc:docMk/>
            <pc:sldMk cId="4122377367" sldId="2110"/>
            <ac:inkMk id="31" creationId="{011608C6-DC71-3F45-9241-6A0C683EAC98}"/>
          </ac:inkMkLst>
        </pc:inkChg>
        <pc:inkChg chg="add">
          <ac:chgData name="Wilne, Robert" userId="863fd487-5ae7-46a6-8c4e-0a9cc652a1c0" providerId="ADAL" clId="{D4479540-3C79-904F-991B-2923FDC23AF8}" dt="2021-06-24T14:55:23.442" v="3287"/>
          <ac:inkMkLst>
            <pc:docMk/>
            <pc:sldMk cId="4122377367" sldId="2110"/>
            <ac:inkMk id="32" creationId="{AE2DA6AC-4BB8-3049-B7F2-9E69F5C8DAD8}"/>
          </ac:inkMkLst>
        </pc:inkChg>
        <pc:inkChg chg="add">
          <ac:chgData name="Wilne, Robert" userId="863fd487-5ae7-46a6-8c4e-0a9cc652a1c0" providerId="ADAL" clId="{D4479540-3C79-904F-991B-2923FDC23AF8}" dt="2021-06-24T14:55:23.675" v="3288"/>
          <ac:inkMkLst>
            <pc:docMk/>
            <pc:sldMk cId="4122377367" sldId="2110"/>
            <ac:inkMk id="33" creationId="{3263BAA7-EA43-F249-9753-68F2B432C786}"/>
          </ac:inkMkLst>
        </pc:inkChg>
        <pc:inkChg chg="add">
          <ac:chgData name="Wilne, Robert" userId="863fd487-5ae7-46a6-8c4e-0a9cc652a1c0" providerId="ADAL" clId="{D4479540-3C79-904F-991B-2923FDC23AF8}" dt="2021-06-24T14:55:25.745" v="3290"/>
          <ac:inkMkLst>
            <pc:docMk/>
            <pc:sldMk cId="4122377367" sldId="2110"/>
            <ac:inkMk id="35" creationId="{1E39955A-40CD-8E43-8D28-E45CCE8091C3}"/>
          </ac:inkMkLst>
        </pc:inkChg>
        <pc:inkChg chg="add">
          <ac:chgData name="Wilne, Robert" userId="863fd487-5ae7-46a6-8c4e-0a9cc652a1c0" providerId="ADAL" clId="{D4479540-3C79-904F-991B-2923FDC23AF8}" dt="2021-06-24T14:55:25.908" v="3291"/>
          <ac:inkMkLst>
            <pc:docMk/>
            <pc:sldMk cId="4122377367" sldId="2110"/>
            <ac:inkMk id="36" creationId="{4C03F79E-AFF8-454B-9D63-A79B8B874014}"/>
          </ac:inkMkLst>
        </pc:inkChg>
        <pc:inkChg chg="add">
          <ac:chgData name="Wilne, Robert" userId="863fd487-5ae7-46a6-8c4e-0a9cc652a1c0" providerId="ADAL" clId="{D4479540-3C79-904F-991B-2923FDC23AF8}" dt="2021-06-24T14:55:26.211" v="3292"/>
          <ac:inkMkLst>
            <pc:docMk/>
            <pc:sldMk cId="4122377367" sldId="2110"/>
            <ac:inkMk id="37" creationId="{9897D5AC-C7BB-3C4E-9314-BC354889EF27}"/>
          </ac:inkMkLst>
        </pc:inkChg>
        <pc:inkChg chg="add">
          <ac:chgData name="Wilne, Robert" userId="863fd487-5ae7-46a6-8c4e-0a9cc652a1c0" providerId="ADAL" clId="{D4479540-3C79-904F-991B-2923FDC23AF8}" dt="2021-06-24T14:55:26.425" v="3293"/>
          <ac:inkMkLst>
            <pc:docMk/>
            <pc:sldMk cId="4122377367" sldId="2110"/>
            <ac:inkMk id="38" creationId="{9660BCDD-D598-AB4D-84CD-4E62A7E3D512}"/>
          </ac:inkMkLst>
        </pc:inkChg>
        <pc:inkChg chg="add">
          <ac:chgData name="Wilne, Robert" userId="863fd487-5ae7-46a6-8c4e-0a9cc652a1c0" providerId="ADAL" clId="{D4479540-3C79-904F-991B-2923FDC23AF8}" dt="2021-06-24T14:55:26.916" v="3294"/>
          <ac:inkMkLst>
            <pc:docMk/>
            <pc:sldMk cId="4122377367" sldId="2110"/>
            <ac:inkMk id="39" creationId="{7D339053-699F-BF41-9D9A-D0B561739A68}"/>
          </ac:inkMkLst>
        </pc:inkChg>
        <pc:inkChg chg="add">
          <ac:chgData name="Wilne, Robert" userId="863fd487-5ae7-46a6-8c4e-0a9cc652a1c0" providerId="ADAL" clId="{D4479540-3C79-904F-991B-2923FDC23AF8}" dt="2021-06-24T14:55:27.061" v="3295"/>
          <ac:inkMkLst>
            <pc:docMk/>
            <pc:sldMk cId="4122377367" sldId="2110"/>
            <ac:inkMk id="40" creationId="{4E7A8AEC-CF8E-3C41-A593-D6EA677C6C82}"/>
          </ac:inkMkLst>
        </pc:inkChg>
        <pc:inkChg chg="add">
          <ac:chgData name="Wilne, Robert" userId="863fd487-5ae7-46a6-8c4e-0a9cc652a1c0" providerId="ADAL" clId="{D4479540-3C79-904F-991B-2923FDC23AF8}" dt="2021-06-24T14:55:27.276" v="3296"/>
          <ac:inkMkLst>
            <pc:docMk/>
            <pc:sldMk cId="4122377367" sldId="2110"/>
            <ac:inkMk id="41" creationId="{E63D3176-E493-4E49-8FD4-C141A075639C}"/>
          </ac:inkMkLst>
        </pc:inkChg>
      </pc:sldChg>
      <pc:sldChg chg="addSp">
        <pc:chgData name="Wilne, Robert" userId="863fd487-5ae7-46a6-8c4e-0a9cc652a1c0" providerId="ADAL" clId="{D4479540-3C79-904F-991B-2923FDC23AF8}" dt="2021-06-24T14:51:39.999" v="3254"/>
        <pc:sldMkLst>
          <pc:docMk/>
          <pc:sldMk cId="2465378618" sldId="2114"/>
        </pc:sldMkLst>
        <pc:grpChg chg="add">
          <ac:chgData name="Wilne, Robert" userId="863fd487-5ae7-46a6-8c4e-0a9cc652a1c0" providerId="ADAL" clId="{D4479540-3C79-904F-991B-2923FDC23AF8}" dt="2021-06-24T14:51:07.872" v="3228"/>
          <ac:grpSpMkLst>
            <pc:docMk/>
            <pc:sldMk cId="2465378618" sldId="2114"/>
            <ac:grpSpMk id="27" creationId="{17C43817-CCAA-5D45-90F4-27DBD61473D9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49" creationId="{6019639F-9CD7-BE45-AE21-0B4E7971CCD7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0" creationId="{4A926F1B-4B52-0E4A-8762-F8FE34B17171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1" creationId="{73AE2D16-1FBF-AE49-BDE5-DF1C7BD5440D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2" creationId="{2BB4DE09-73B4-BE4E-83CC-BF875951BFB5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3" creationId="{7884C3BC-7272-F247-AC8C-B3ED26EB3C0C}"/>
          </ac:grpSpMkLst>
        </pc:grpChg>
        <pc:grpChg chg="add">
          <ac:chgData name="Wilne, Robert" userId="863fd487-5ae7-46a6-8c4e-0a9cc652a1c0" providerId="ADAL" clId="{D4479540-3C79-904F-991B-2923FDC23AF8}" dt="2021-06-24T14:51:39.999" v="3254"/>
          <ac:grpSpMkLst>
            <pc:docMk/>
            <pc:sldMk cId="2465378618" sldId="2114"/>
            <ac:grpSpMk id="57" creationId="{CCE586D8-2897-9A42-B1DC-B1DAED3A5434}"/>
          </ac:grpSpMkLst>
        </pc:grpChg>
        <pc:inkChg chg="add">
          <ac:chgData name="Wilne, Robert" userId="863fd487-5ae7-46a6-8c4e-0a9cc652a1c0" providerId="ADAL" clId="{D4479540-3C79-904F-991B-2923FDC23AF8}" dt="2021-06-24T14:51:01.250" v="3215"/>
          <ac:inkMkLst>
            <pc:docMk/>
            <pc:sldMk cId="2465378618" sldId="2114"/>
            <ac:inkMk id="4" creationId="{A35932D5-E029-9F49-A876-2809A7D5BB79}"/>
          </ac:inkMkLst>
        </pc:inkChg>
        <pc:inkChg chg="add">
          <ac:chgData name="Wilne, Robert" userId="863fd487-5ae7-46a6-8c4e-0a9cc652a1c0" providerId="ADAL" clId="{D4479540-3C79-904F-991B-2923FDC23AF8}" dt="2021-06-24T14:51:01.794" v="3216"/>
          <ac:inkMkLst>
            <pc:docMk/>
            <pc:sldMk cId="2465378618" sldId="2114"/>
            <ac:inkMk id="5" creationId="{4420B1B1-EF6D-654D-A988-55AB18489D80}"/>
          </ac:inkMkLst>
        </pc:inkChg>
        <pc:inkChg chg="add">
          <ac:chgData name="Wilne, Robert" userId="863fd487-5ae7-46a6-8c4e-0a9cc652a1c0" providerId="ADAL" clId="{D4479540-3C79-904F-991B-2923FDC23AF8}" dt="2021-06-24T14:51:02.310" v="3217"/>
          <ac:inkMkLst>
            <pc:docMk/>
            <pc:sldMk cId="2465378618" sldId="2114"/>
            <ac:inkMk id="6" creationId="{CB8FDDA9-8AD1-C441-885A-9E3701B805D3}"/>
          </ac:inkMkLst>
        </pc:inkChg>
        <pc:inkChg chg="add">
          <ac:chgData name="Wilne, Robert" userId="863fd487-5ae7-46a6-8c4e-0a9cc652a1c0" providerId="ADAL" clId="{D4479540-3C79-904F-991B-2923FDC23AF8}" dt="2021-06-24T14:51:03.188" v="3218"/>
          <ac:inkMkLst>
            <pc:docMk/>
            <pc:sldMk cId="2465378618" sldId="2114"/>
            <ac:inkMk id="7" creationId="{61C8B857-116E-F34B-BE37-DEBD0672F2E0}"/>
          </ac:inkMkLst>
        </pc:inkChg>
        <pc:inkChg chg="add">
          <ac:chgData name="Wilne, Robert" userId="863fd487-5ae7-46a6-8c4e-0a9cc652a1c0" providerId="ADAL" clId="{D4479540-3C79-904F-991B-2923FDC23AF8}" dt="2021-06-24T14:51:03.567" v="3219"/>
          <ac:inkMkLst>
            <pc:docMk/>
            <pc:sldMk cId="2465378618" sldId="2114"/>
            <ac:inkMk id="8" creationId="{B048CF94-1BEA-B74B-82F7-5491195426E9}"/>
          </ac:inkMkLst>
        </pc:inkChg>
        <pc:inkChg chg="add">
          <ac:chgData name="Wilne, Robert" userId="863fd487-5ae7-46a6-8c4e-0a9cc652a1c0" providerId="ADAL" clId="{D4479540-3C79-904F-991B-2923FDC23AF8}" dt="2021-06-24T14:51:03.891" v="3220"/>
          <ac:inkMkLst>
            <pc:docMk/>
            <pc:sldMk cId="2465378618" sldId="2114"/>
            <ac:inkMk id="9" creationId="{302B8598-3028-6145-9602-A1639C1E4745}"/>
          </ac:inkMkLst>
        </pc:inkChg>
        <pc:inkChg chg="add">
          <ac:chgData name="Wilne, Robert" userId="863fd487-5ae7-46a6-8c4e-0a9cc652a1c0" providerId="ADAL" clId="{D4479540-3C79-904F-991B-2923FDC23AF8}" dt="2021-06-24T14:51:04.603" v="3221"/>
          <ac:inkMkLst>
            <pc:docMk/>
            <pc:sldMk cId="2465378618" sldId="2114"/>
            <ac:inkMk id="10" creationId="{B7FD44E4-DCA4-DF4B-8D83-854FCD946A3A}"/>
          </ac:inkMkLst>
        </pc:inkChg>
        <pc:inkChg chg="add">
          <ac:chgData name="Wilne, Robert" userId="863fd487-5ae7-46a6-8c4e-0a9cc652a1c0" providerId="ADAL" clId="{D4479540-3C79-904F-991B-2923FDC23AF8}" dt="2021-06-24T14:51:04.957" v="3222"/>
          <ac:inkMkLst>
            <pc:docMk/>
            <pc:sldMk cId="2465378618" sldId="2114"/>
            <ac:inkMk id="12" creationId="{57C921DC-EAE2-1B4E-9D9B-461D9FF59F06}"/>
          </ac:inkMkLst>
        </pc:inkChg>
        <pc:inkChg chg="add">
          <ac:chgData name="Wilne, Robert" userId="863fd487-5ae7-46a6-8c4e-0a9cc652a1c0" providerId="ADAL" clId="{D4479540-3C79-904F-991B-2923FDC23AF8}" dt="2021-06-24T14:51:05.363" v="3223"/>
          <ac:inkMkLst>
            <pc:docMk/>
            <pc:sldMk cId="2465378618" sldId="2114"/>
            <ac:inkMk id="16" creationId="{8757856C-6DE5-7044-BB53-874B2ECCA539}"/>
          </ac:inkMkLst>
        </pc:inkChg>
        <pc:inkChg chg="add">
          <ac:chgData name="Wilne, Robert" userId="863fd487-5ae7-46a6-8c4e-0a9cc652a1c0" providerId="ADAL" clId="{D4479540-3C79-904F-991B-2923FDC23AF8}" dt="2021-06-24T14:51:06.037" v="3224"/>
          <ac:inkMkLst>
            <pc:docMk/>
            <pc:sldMk cId="2465378618" sldId="2114"/>
            <ac:inkMk id="17" creationId="{E1380D12-0324-A949-AADD-D39CF2181BD3}"/>
          </ac:inkMkLst>
        </pc:inkChg>
        <pc:inkChg chg="add">
          <ac:chgData name="Wilne, Robert" userId="863fd487-5ae7-46a6-8c4e-0a9cc652a1c0" providerId="ADAL" clId="{D4479540-3C79-904F-991B-2923FDC23AF8}" dt="2021-06-24T14:51:06.382" v="3225"/>
          <ac:inkMkLst>
            <pc:docMk/>
            <pc:sldMk cId="2465378618" sldId="2114"/>
            <ac:inkMk id="18" creationId="{1A8E4DB4-3524-E844-8B2A-72672B00954E}"/>
          </ac:inkMkLst>
        </pc:inkChg>
        <pc:inkChg chg="add">
          <ac:chgData name="Wilne, Robert" userId="863fd487-5ae7-46a6-8c4e-0a9cc652a1c0" providerId="ADAL" clId="{D4479540-3C79-904F-991B-2923FDC23AF8}" dt="2021-06-24T14:51:06.748" v="3226"/>
          <ac:inkMkLst>
            <pc:docMk/>
            <pc:sldMk cId="2465378618" sldId="2114"/>
            <ac:inkMk id="21" creationId="{E9290C52-0A3E-3145-99FD-43087C65B1A5}"/>
          </ac:inkMkLst>
        </pc:inkChg>
        <pc:inkChg chg="add">
          <ac:chgData name="Wilne, Robert" userId="863fd487-5ae7-46a6-8c4e-0a9cc652a1c0" providerId="ADAL" clId="{D4479540-3C79-904F-991B-2923FDC23AF8}" dt="2021-06-24T14:51:07.181" v="3227"/>
          <ac:inkMkLst>
            <pc:docMk/>
            <pc:sldMk cId="2465378618" sldId="2114"/>
            <ac:inkMk id="23" creationId="{665F23B0-BDED-E444-8C73-B44F45D6E004}"/>
          </ac:inkMkLst>
        </pc:inkChg>
        <pc:inkChg chg="add">
          <ac:chgData name="Wilne, Robert" userId="863fd487-5ae7-46a6-8c4e-0a9cc652a1c0" providerId="ADAL" clId="{D4479540-3C79-904F-991B-2923FDC23AF8}" dt="2021-06-24T14:51:22.492" v="3229"/>
          <ac:inkMkLst>
            <pc:docMk/>
            <pc:sldMk cId="2465378618" sldId="2114"/>
            <ac:inkMk id="28" creationId="{42DD0062-5CC9-5241-9FFA-666C1049F2F3}"/>
          </ac:inkMkLst>
        </pc:inkChg>
        <pc:inkChg chg="add">
          <ac:chgData name="Wilne, Robert" userId="863fd487-5ae7-46a6-8c4e-0a9cc652a1c0" providerId="ADAL" clId="{D4479540-3C79-904F-991B-2923FDC23AF8}" dt="2021-06-24T14:51:22.676" v="3230"/>
          <ac:inkMkLst>
            <pc:docMk/>
            <pc:sldMk cId="2465378618" sldId="2114"/>
            <ac:inkMk id="29" creationId="{E53E8E50-73E9-D348-871A-BDD30F4D1F27}"/>
          </ac:inkMkLst>
        </pc:inkChg>
        <pc:inkChg chg="add">
          <ac:chgData name="Wilne, Robert" userId="863fd487-5ae7-46a6-8c4e-0a9cc652a1c0" providerId="ADAL" clId="{D4479540-3C79-904F-991B-2923FDC23AF8}" dt="2021-06-24T14:51:23.009" v="3231"/>
          <ac:inkMkLst>
            <pc:docMk/>
            <pc:sldMk cId="2465378618" sldId="2114"/>
            <ac:inkMk id="30" creationId="{1685CD71-E793-FF4F-A268-8DF4A99C3F75}"/>
          </ac:inkMkLst>
        </pc:inkChg>
        <pc:inkChg chg="add">
          <ac:chgData name="Wilne, Robert" userId="863fd487-5ae7-46a6-8c4e-0a9cc652a1c0" providerId="ADAL" clId="{D4479540-3C79-904F-991B-2923FDC23AF8}" dt="2021-06-24T14:51:23.388" v="3232"/>
          <ac:inkMkLst>
            <pc:docMk/>
            <pc:sldMk cId="2465378618" sldId="2114"/>
            <ac:inkMk id="31" creationId="{0F035661-4912-8641-8182-AB33C2224C5F}"/>
          </ac:inkMkLst>
        </pc:inkChg>
        <pc:inkChg chg="add">
          <ac:chgData name="Wilne, Robert" userId="863fd487-5ae7-46a6-8c4e-0a9cc652a1c0" providerId="ADAL" clId="{D4479540-3C79-904F-991B-2923FDC23AF8}" dt="2021-06-24T14:51:23.571" v="3233"/>
          <ac:inkMkLst>
            <pc:docMk/>
            <pc:sldMk cId="2465378618" sldId="2114"/>
            <ac:inkMk id="32" creationId="{86848163-B9D7-5944-BB21-5CB2AC665DB2}"/>
          </ac:inkMkLst>
        </pc:inkChg>
        <pc:inkChg chg="add">
          <ac:chgData name="Wilne, Robert" userId="863fd487-5ae7-46a6-8c4e-0a9cc652a1c0" providerId="ADAL" clId="{D4479540-3C79-904F-991B-2923FDC23AF8}" dt="2021-06-24T14:51:23.770" v="3234"/>
          <ac:inkMkLst>
            <pc:docMk/>
            <pc:sldMk cId="2465378618" sldId="2114"/>
            <ac:inkMk id="33" creationId="{C4770CFD-E466-8648-A728-3BE4BAB04B68}"/>
          </ac:inkMkLst>
        </pc:inkChg>
        <pc:inkChg chg="add">
          <ac:chgData name="Wilne, Robert" userId="863fd487-5ae7-46a6-8c4e-0a9cc652a1c0" providerId="ADAL" clId="{D4479540-3C79-904F-991B-2923FDC23AF8}" dt="2021-06-24T14:51:24.339" v="3235"/>
          <ac:inkMkLst>
            <pc:docMk/>
            <pc:sldMk cId="2465378618" sldId="2114"/>
            <ac:inkMk id="34" creationId="{A719DC7B-A414-9A4C-B6DE-E84A5E908D73}"/>
          </ac:inkMkLst>
        </pc:inkChg>
        <pc:inkChg chg="add">
          <ac:chgData name="Wilne, Robert" userId="863fd487-5ae7-46a6-8c4e-0a9cc652a1c0" providerId="ADAL" clId="{D4479540-3C79-904F-991B-2923FDC23AF8}" dt="2021-06-24T14:51:24.737" v="3236"/>
          <ac:inkMkLst>
            <pc:docMk/>
            <pc:sldMk cId="2465378618" sldId="2114"/>
            <ac:inkMk id="35" creationId="{DC4033A5-1601-594D-A70D-65691B3E87AF}"/>
          </ac:inkMkLst>
        </pc:inkChg>
        <pc:inkChg chg="add">
          <ac:chgData name="Wilne, Robert" userId="863fd487-5ae7-46a6-8c4e-0a9cc652a1c0" providerId="ADAL" clId="{D4479540-3C79-904F-991B-2923FDC23AF8}" dt="2021-06-24T14:51:25.100" v="3237"/>
          <ac:inkMkLst>
            <pc:docMk/>
            <pc:sldMk cId="2465378618" sldId="2114"/>
            <ac:inkMk id="36" creationId="{B6FA7933-08C2-7C4B-98F3-C16BBE53AE0E}"/>
          </ac:inkMkLst>
        </pc:inkChg>
        <pc:inkChg chg="add">
          <ac:chgData name="Wilne, Robert" userId="863fd487-5ae7-46a6-8c4e-0a9cc652a1c0" providerId="ADAL" clId="{D4479540-3C79-904F-991B-2923FDC23AF8}" dt="2021-06-24T14:51:25.620" v="3238"/>
          <ac:inkMkLst>
            <pc:docMk/>
            <pc:sldMk cId="2465378618" sldId="2114"/>
            <ac:inkMk id="37" creationId="{CA15B732-1B9D-0E4B-A8DE-6B2408816EEF}"/>
          </ac:inkMkLst>
        </pc:inkChg>
        <pc:inkChg chg="add">
          <ac:chgData name="Wilne, Robert" userId="863fd487-5ae7-46a6-8c4e-0a9cc652a1c0" providerId="ADAL" clId="{D4479540-3C79-904F-991B-2923FDC23AF8}" dt="2021-06-24T14:51:25.788" v="3239"/>
          <ac:inkMkLst>
            <pc:docMk/>
            <pc:sldMk cId="2465378618" sldId="2114"/>
            <ac:inkMk id="38" creationId="{F2C2960E-2E61-EE48-9EFD-F58DC0C79A9B}"/>
          </ac:inkMkLst>
        </pc:inkChg>
        <pc:inkChg chg="add">
          <ac:chgData name="Wilne, Robert" userId="863fd487-5ae7-46a6-8c4e-0a9cc652a1c0" providerId="ADAL" clId="{D4479540-3C79-904F-991B-2923FDC23AF8}" dt="2021-06-24T14:51:26.034" v="3240"/>
          <ac:inkMkLst>
            <pc:docMk/>
            <pc:sldMk cId="2465378618" sldId="2114"/>
            <ac:inkMk id="39" creationId="{1FB8B33E-6919-6A46-B10F-BCAA98AF088E}"/>
          </ac:inkMkLst>
        </pc:inkChg>
        <pc:inkChg chg="add">
          <ac:chgData name="Wilne, Robert" userId="863fd487-5ae7-46a6-8c4e-0a9cc652a1c0" providerId="ADAL" clId="{D4479540-3C79-904F-991B-2923FDC23AF8}" dt="2021-06-24T14:51:27.079" v="3241"/>
          <ac:inkMkLst>
            <pc:docMk/>
            <pc:sldMk cId="2465378618" sldId="2114"/>
            <ac:inkMk id="40" creationId="{A0ECADC4-4318-8644-AEDB-0FBF41CDDF4A}"/>
          </ac:inkMkLst>
        </pc:inkChg>
        <pc:inkChg chg="add">
          <ac:chgData name="Wilne, Robert" userId="863fd487-5ae7-46a6-8c4e-0a9cc652a1c0" providerId="ADAL" clId="{D4479540-3C79-904F-991B-2923FDC23AF8}" dt="2021-06-24T14:51:27.285" v="3242"/>
          <ac:inkMkLst>
            <pc:docMk/>
            <pc:sldMk cId="2465378618" sldId="2114"/>
            <ac:inkMk id="41" creationId="{852A2392-B0BA-2543-955B-336F518ABD1E}"/>
          </ac:inkMkLst>
        </pc:inkChg>
        <pc:inkChg chg="add">
          <ac:chgData name="Wilne, Robert" userId="863fd487-5ae7-46a6-8c4e-0a9cc652a1c0" providerId="ADAL" clId="{D4479540-3C79-904F-991B-2923FDC23AF8}" dt="2021-06-24T14:51:27.707" v="3243"/>
          <ac:inkMkLst>
            <pc:docMk/>
            <pc:sldMk cId="2465378618" sldId="2114"/>
            <ac:inkMk id="42" creationId="{BD3F167C-C4C0-2E4A-875E-09BBABF30E68}"/>
          </ac:inkMkLst>
        </pc:inkChg>
        <pc:inkChg chg="add">
          <ac:chgData name="Wilne, Robert" userId="863fd487-5ae7-46a6-8c4e-0a9cc652a1c0" providerId="ADAL" clId="{D4479540-3C79-904F-991B-2923FDC23AF8}" dt="2021-06-24T14:51:28.027" v="3244"/>
          <ac:inkMkLst>
            <pc:docMk/>
            <pc:sldMk cId="2465378618" sldId="2114"/>
            <ac:inkMk id="43" creationId="{B2F5A5FC-1B32-D149-AA43-B8159C972096}"/>
          </ac:inkMkLst>
        </pc:inkChg>
        <pc:inkChg chg="add">
          <ac:chgData name="Wilne, Robert" userId="863fd487-5ae7-46a6-8c4e-0a9cc652a1c0" providerId="ADAL" clId="{D4479540-3C79-904F-991B-2923FDC23AF8}" dt="2021-06-24T14:51:28.436" v="3245"/>
          <ac:inkMkLst>
            <pc:docMk/>
            <pc:sldMk cId="2465378618" sldId="2114"/>
            <ac:inkMk id="44" creationId="{59BA25F6-DBCC-794D-B9E8-718BABC39CE9}"/>
          </ac:inkMkLst>
        </pc:inkChg>
        <pc:inkChg chg="add">
          <ac:chgData name="Wilne, Robert" userId="863fd487-5ae7-46a6-8c4e-0a9cc652a1c0" providerId="ADAL" clId="{D4479540-3C79-904F-991B-2923FDC23AF8}" dt="2021-06-24T14:51:28.818" v="3246"/>
          <ac:inkMkLst>
            <pc:docMk/>
            <pc:sldMk cId="2465378618" sldId="2114"/>
            <ac:inkMk id="45" creationId="{2696A90E-8630-534D-9E3E-ADDE8AD0047D}"/>
          </ac:inkMkLst>
        </pc:inkChg>
        <pc:inkChg chg="add">
          <ac:chgData name="Wilne, Robert" userId="863fd487-5ae7-46a6-8c4e-0a9cc652a1c0" providerId="ADAL" clId="{D4479540-3C79-904F-991B-2923FDC23AF8}" dt="2021-06-24T14:51:29.031" v="3247"/>
          <ac:inkMkLst>
            <pc:docMk/>
            <pc:sldMk cId="2465378618" sldId="2114"/>
            <ac:inkMk id="46" creationId="{9C4099F1-ADF3-6F4A-8506-9FF87BACD0E4}"/>
          </ac:inkMkLst>
        </pc:inkChg>
        <pc:inkChg chg="add">
          <ac:chgData name="Wilne, Robert" userId="863fd487-5ae7-46a6-8c4e-0a9cc652a1c0" providerId="ADAL" clId="{D4479540-3C79-904F-991B-2923FDC23AF8}" dt="2021-06-24T14:51:29.324" v="3248"/>
          <ac:inkMkLst>
            <pc:docMk/>
            <pc:sldMk cId="2465378618" sldId="2114"/>
            <ac:inkMk id="47" creationId="{AB29EB6B-7C99-7E4F-AE5E-EE1A185390D1}"/>
          </ac:inkMkLst>
        </pc:inkChg>
        <pc:inkChg chg="add">
          <ac:chgData name="Wilne, Robert" userId="863fd487-5ae7-46a6-8c4e-0a9cc652a1c0" providerId="ADAL" clId="{D4479540-3C79-904F-991B-2923FDC23AF8}" dt="2021-06-24T14:51:29.799" v="3249"/>
          <ac:inkMkLst>
            <pc:docMk/>
            <pc:sldMk cId="2465378618" sldId="2114"/>
            <ac:inkMk id="48" creationId="{1E5BCFF7-E6EC-3841-A9C2-95257CB691C6}"/>
          </ac:inkMkLst>
        </pc:inkChg>
        <pc:inkChg chg="add">
          <ac:chgData name="Wilne, Robert" userId="863fd487-5ae7-46a6-8c4e-0a9cc652a1c0" providerId="ADAL" clId="{D4479540-3C79-904F-991B-2923FDC23AF8}" dt="2021-06-24T14:51:37.825" v="3251"/>
          <ac:inkMkLst>
            <pc:docMk/>
            <pc:sldMk cId="2465378618" sldId="2114"/>
            <ac:inkMk id="54" creationId="{33F7F77B-7F1B-B44F-952D-43295C1DF781}"/>
          </ac:inkMkLst>
        </pc:inkChg>
        <pc:inkChg chg="add">
          <ac:chgData name="Wilne, Robert" userId="863fd487-5ae7-46a6-8c4e-0a9cc652a1c0" providerId="ADAL" clId="{D4479540-3C79-904F-991B-2923FDC23AF8}" dt="2021-06-24T14:51:38.983" v="3252"/>
          <ac:inkMkLst>
            <pc:docMk/>
            <pc:sldMk cId="2465378618" sldId="2114"/>
            <ac:inkMk id="55" creationId="{BEFE50E5-CBAA-AB49-8FE5-C17A53492479}"/>
          </ac:inkMkLst>
        </pc:inkChg>
        <pc:inkChg chg="add">
          <ac:chgData name="Wilne, Robert" userId="863fd487-5ae7-46a6-8c4e-0a9cc652a1c0" providerId="ADAL" clId="{D4479540-3C79-904F-991B-2923FDC23AF8}" dt="2021-06-24T14:51:39.227" v="3253"/>
          <ac:inkMkLst>
            <pc:docMk/>
            <pc:sldMk cId="2465378618" sldId="2114"/>
            <ac:inkMk id="56" creationId="{575715F0-F577-BE4D-9D45-EB86BE4E81C2}"/>
          </ac:inkMkLst>
        </pc:inkChg>
      </pc:sldChg>
      <pc:sldChg chg="addSp">
        <pc:chgData name="Wilne, Robert" userId="863fd487-5ae7-46a6-8c4e-0a9cc652a1c0" providerId="ADAL" clId="{D4479540-3C79-904F-991B-2923FDC23AF8}" dt="2021-06-24T14:52:08.392" v="3258"/>
        <pc:sldMkLst>
          <pc:docMk/>
          <pc:sldMk cId="443775232" sldId="2115"/>
        </pc:sldMkLst>
        <pc:grpChg chg="add">
          <ac:chgData name="Wilne, Robert" userId="863fd487-5ae7-46a6-8c4e-0a9cc652a1c0" providerId="ADAL" clId="{D4479540-3C79-904F-991B-2923FDC23AF8}" dt="2021-06-24T14:52:08.392" v="3258"/>
          <ac:grpSpMkLst>
            <pc:docMk/>
            <pc:sldMk cId="443775232" sldId="2115"/>
            <ac:grpSpMk id="7" creationId="{6DBB1324-DB6A-5842-A07F-21009FA34EE0}"/>
          </ac:grpSpMkLst>
        </pc:grpChg>
        <pc:inkChg chg="add">
          <ac:chgData name="Wilne, Robert" userId="863fd487-5ae7-46a6-8c4e-0a9cc652a1c0" providerId="ADAL" clId="{D4479540-3C79-904F-991B-2923FDC23AF8}" dt="2021-06-24T14:52:06.190" v="3255"/>
          <ac:inkMkLst>
            <pc:docMk/>
            <pc:sldMk cId="443775232" sldId="2115"/>
            <ac:inkMk id="4" creationId="{FF574A11-4E03-B14A-A7E9-59EC24ABA3A1}"/>
          </ac:inkMkLst>
        </pc:inkChg>
        <pc:inkChg chg="add">
          <ac:chgData name="Wilne, Robert" userId="863fd487-5ae7-46a6-8c4e-0a9cc652a1c0" providerId="ADAL" clId="{D4479540-3C79-904F-991B-2923FDC23AF8}" dt="2021-06-24T14:52:07.314" v="3256"/>
          <ac:inkMkLst>
            <pc:docMk/>
            <pc:sldMk cId="443775232" sldId="2115"/>
            <ac:inkMk id="5" creationId="{5659DF38-E683-724B-8385-42611F01E6DF}"/>
          </ac:inkMkLst>
        </pc:inkChg>
        <pc:inkChg chg="add">
          <ac:chgData name="Wilne, Robert" userId="863fd487-5ae7-46a6-8c4e-0a9cc652a1c0" providerId="ADAL" clId="{D4479540-3C79-904F-991B-2923FDC23AF8}" dt="2021-06-24T14:52:07.653" v="3257"/>
          <ac:inkMkLst>
            <pc:docMk/>
            <pc:sldMk cId="443775232" sldId="2115"/>
            <ac:inkMk id="6" creationId="{313C9C91-E2F9-2E43-A19C-072B4EF084B3}"/>
          </ac:inkMkLst>
        </pc:inkChg>
      </pc:sldChg>
      <pc:sldChg chg="addSp delSp">
        <pc:chgData name="Wilne, Robert" userId="863fd487-5ae7-46a6-8c4e-0a9cc652a1c0" providerId="ADAL" clId="{D4479540-3C79-904F-991B-2923FDC23AF8}" dt="2021-06-24T13:18:04.787" v="46"/>
        <pc:sldMkLst>
          <pc:docMk/>
          <pc:sldMk cId="1034332113" sldId="2118"/>
        </pc:sldMkLst>
        <pc:grpChg chg="add">
          <ac:chgData name="Wilne, Robert" userId="863fd487-5ae7-46a6-8c4e-0a9cc652a1c0" providerId="ADAL" clId="{D4479540-3C79-904F-991B-2923FDC23AF8}" dt="2021-06-24T13:17:01.048" v="12"/>
          <ac:grpSpMkLst>
            <pc:docMk/>
            <pc:sldMk cId="1034332113" sldId="2118"/>
            <ac:grpSpMk id="15" creationId="{AF5D123B-4D7E-934A-A15B-02CFA7BE2AEC}"/>
          </ac:grpSpMkLst>
        </pc:grpChg>
        <pc:grpChg chg="add del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27" creationId="{B041360F-4E4D-794C-95FC-D84DDE005730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8" creationId="{AB9DD401-49CF-5047-ACD2-5118B92C2C99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9" creationId="{220EC844-E351-0241-B36E-26214D0E2DDE}"/>
          </ac:grpSpMkLst>
        </pc:grpChg>
        <pc:grpChg chg="add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32" creationId="{B198E68E-0815-BB49-B433-CEDD182C0985}"/>
          </ac:grpSpMkLst>
        </pc:grpChg>
        <pc:grpChg chg="add del">
          <ac:chgData name="Wilne, Robert" userId="863fd487-5ae7-46a6-8c4e-0a9cc652a1c0" providerId="ADAL" clId="{D4479540-3C79-904F-991B-2923FDC23AF8}" dt="2021-06-24T13:17:56.222" v="43"/>
          <ac:grpSpMkLst>
            <pc:docMk/>
            <pc:sldMk cId="1034332113" sldId="2118"/>
            <ac:grpSpMk id="36" creationId="{48C71112-3D43-ED48-9BA4-FA9DC725EFDC}"/>
          </ac:grpSpMkLst>
        </pc:grpChg>
        <pc:grpChg chg="add del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48" creationId="{3EC12466-694D-0A43-8022-AB942BB584C8}"/>
          </ac:grpSpMkLst>
        </pc:grpChg>
        <pc:grpChg chg="add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51" creationId="{926B8682-F12F-FA49-B8F7-842A03D7C435}"/>
          </ac:grpSpMkLst>
        </pc:grpChg>
        <pc:inkChg chg="add">
          <ac:chgData name="Wilne, Robert" userId="863fd487-5ae7-46a6-8c4e-0a9cc652a1c0" providerId="ADAL" clId="{D4479540-3C79-904F-991B-2923FDC23AF8}" dt="2021-06-24T13:16:56.190" v="0"/>
          <ac:inkMkLst>
            <pc:docMk/>
            <pc:sldMk cId="1034332113" sldId="2118"/>
            <ac:inkMk id="2" creationId="{2411472A-EBDE-D042-BC49-4AB01383A2CD}"/>
          </ac:inkMkLst>
        </pc:inkChg>
        <pc:inkChg chg="add">
          <ac:chgData name="Wilne, Robert" userId="863fd487-5ae7-46a6-8c4e-0a9cc652a1c0" providerId="ADAL" clId="{D4479540-3C79-904F-991B-2923FDC23AF8}" dt="2021-06-24T13:16:57.015" v="1"/>
          <ac:inkMkLst>
            <pc:docMk/>
            <pc:sldMk cId="1034332113" sldId="2118"/>
            <ac:inkMk id="3" creationId="{2B641BF1-6813-B545-A791-3B6B6F59176B}"/>
          </ac:inkMkLst>
        </pc:inkChg>
        <pc:inkChg chg="add">
          <ac:chgData name="Wilne, Robert" userId="863fd487-5ae7-46a6-8c4e-0a9cc652a1c0" providerId="ADAL" clId="{D4479540-3C79-904F-991B-2923FDC23AF8}" dt="2021-06-24T13:16:57.598" v="2"/>
          <ac:inkMkLst>
            <pc:docMk/>
            <pc:sldMk cId="1034332113" sldId="2118"/>
            <ac:inkMk id="4" creationId="{7D4CFFF9-52B2-2145-B5AC-76E3254F1B9A}"/>
          </ac:inkMkLst>
        </pc:inkChg>
        <pc:inkChg chg="add">
          <ac:chgData name="Wilne, Robert" userId="863fd487-5ae7-46a6-8c4e-0a9cc652a1c0" providerId="ADAL" clId="{D4479540-3C79-904F-991B-2923FDC23AF8}" dt="2021-06-24T13:16:57.987" v="3"/>
          <ac:inkMkLst>
            <pc:docMk/>
            <pc:sldMk cId="1034332113" sldId="2118"/>
            <ac:inkMk id="5" creationId="{B675DB6A-CEA7-684A-82C9-BF5FC7972C96}"/>
          </ac:inkMkLst>
        </pc:inkChg>
        <pc:inkChg chg="add">
          <ac:chgData name="Wilne, Robert" userId="863fd487-5ae7-46a6-8c4e-0a9cc652a1c0" providerId="ADAL" clId="{D4479540-3C79-904F-991B-2923FDC23AF8}" dt="2021-06-24T13:16:58.151" v="4"/>
          <ac:inkMkLst>
            <pc:docMk/>
            <pc:sldMk cId="1034332113" sldId="2118"/>
            <ac:inkMk id="6" creationId="{3F82545A-BA0A-7848-B0A4-72C11469C7F0}"/>
          </ac:inkMkLst>
        </pc:inkChg>
        <pc:inkChg chg="add">
          <ac:chgData name="Wilne, Robert" userId="863fd487-5ae7-46a6-8c4e-0a9cc652a1c0" providerId="ADAL" clId="{D4479540-3C79-904F-991B-2923FDC23AF8}" dt="2021-06-24T13:16:58.493" v="5"/>
          <ac:inkMkLst>
            <pc:docMk/>
            <pc:sldMk cId="1034332113" sldId="2118"/>
            <ac:inkMk id="7" creationId="{F2111ACB-76E8-594B-8D43-AFF9692C2EC4}"/>
          </ac:inkMkLst>
        </pc:inkChg>
        <pc:inkChg chg="add">
          <ac:chgData name="Wilne, Robert" userId="863fd487-5ae7-46a6-8c4e-0a9cc652a1c0" providerId="ADAL" clId="{D4479540-3C79-904F-991B-2923FDC23AF8}" dt="2021-06-24T13:16:58.750" v="6"/>
          <ac:inkMkLst>
            <pc:docMk/>
            <pc:sldMk cId="1034332113" sldId="2118"/>
            <ac:inkMk id="9" creationId="{FFFB61BF-7179-074A-8799-D86D77D05E3D}"/>
          </ac:inkMkLst>
        </pc:inkChg>
        <pc:inkChg chg="add">
          <ac:chgData name="Wilne, Robert" userId="863fd487-5ae7-46a6-8c4e-0a9cc652a1c0" providerId="ADAL" clId="{D4479540-3C79-904F-991B-2923FDC23AF8}" dt="2021-06-24T13:16:59.033" v="7"/>
          <ac:inkMkLst>
            <pc:docMk/>
            <pc:sldMk cId="1034332113" sldId="2118"/>
            <ac:inkMk id="10" creationId="{5D62E534-5B47-7948-85F3-1E9046C99116}"/>
          </ac:inkMkLst>
        </pc:inkChg>
        <pc:inkChg chg="add">
          <ac:chgData name="Wilne, Robert" userId="863fd487-5ae7-46a6-8c4e-0a9cc652a1c0" providerId="ADAL" clId="{D4479540-3C79-904F-991B-2923FDC23AF8}" dt="2021-06-24T13:16:59.255" v="8"/>
          <ac:inkMkLst>
            <pc:docMk/>
            <pc:sldMk cId="1034332113" sldId="2118"/>
            <ac:inkMk id="11" creationId="{3474FBB9-C45E-2745-900B-02C33061D40D}"/>
          </ac:inkMkLst>
        </pc:inkChg>
        <pc:inkChg chg="add">
          <ac:chgData name="Wilne, Robert" userId="863fd487-5ae7-46a6-8c4e-0a9cc652a1c0" providerId="ADAL" clId="{D4479540-3C79-904F-991B-2923FDC23AF8}" dt="2021-06-24T13:16:59.588" v="9"/>
          <ac:inkMkLst>
            <pc:docMk/>
            <pc:sldMk cId="1034332113" sldId="2118"/>
            <ac:inkMk id="12" creationId="{29523A0C-ABB1-C948-A741-87A711137659}"/>
          </ac:inkMkLst>
        </pc:inkChg>
        <pc:inkChg chg="add">
          <ac:chgData name="Wilne, Robert" userId="863fd487-5ae7-46a6-8c4e-0a9cc652a1c0" providerId="ADAL" clId="{D4479540-3C79-904F-991B-2923FDC23AF8}" dt="2021-06-24T13:16:59.771" v="10"/>
          <ac:inkMkLst>
            <pc:docMk/>
            <pc:sldMk cId="1034332113" sldId="2118"/>
            <ac:inkMk id="13" creationId="{566A4DB3-E0C1-314D-ABD4-104C62A52F8E}"/>
          </ac:inkMkLst>
        </pc:inkChg>
        <pc:inkChg chg="add">
          <ac:chgData name="Wilne, Robert" userId="863fd487-5ae7-46a6-8c4e-0a9cc652a1c0" providerId="ADAL" clId="{D4479540-3C79-904F-991B-2923FDC23AF8}" dt="2021-06-24T13:17:00.142" v="11"/>
          <ac:inkMkLst>
            <pc:docMk/>
            <pc:sldMk cId="1034332113" sldId="2118"/>
            <ac:inkMk id="14" creationId="{B942BA48-A9B0-1F4A-97A3-E33F9367AF33}"/>
          </ac:inkMkLst>
        </pc:inkChg>
        <pc:inkChg chg="add">
          <ac:chgData name="Wilne, Robert" userId="863fd487-5ae7-46a6-8c4e-0a9cc652a1c0" providerId="ADAL" clId="{D4479540-3C79-904F-991B-2923FDC23AF8}" dt="2021-06-24T13:17:04.133" v="13"/>
          <ac:inkMkLst>
            <pc:docMk/>
            <pc:sldMk cId="1034332113" sldId="2118"/>
            <ac:inkMk id="16" creationId="{464F2486-7ED4-8B46-983E-7EA74E7E407C}"/>
          </ac:inkMkLst>
        </pc:inkChg>
        <pc:inkChg chg="add">
          <ac:chgData name="Wilne, Robert" userId="863fd487-5ae7-46a6-8c4e-0a9cc652a1c0" providerId="ADAL" clId="{D4479540-3C79-904F-991B-2923FDC23AF8}" dt="2021-06-24T13:17:04.357" v="14"/>
          <ac:inkMkLst>
            <pc:docMk/>
            <pc:sldMk cId="1034332113" sldId="2118"/>
            <ac:inkMk id="17" creationId="{D3BD073A-FCD8-A143-954E-F54EF78E7028}"/>
          </ac:inkMkLst>
        </pc:inkChg>
        <pc:inkChg chg="add">
          <ac:chgData name="Wilne, Robert" userId="863fd487-5ae7-46a6-8c4e-0a9cc652a1c0" providerId="ADAL" clId="{D4479540-3C79-904F-991B-2923FDC23AF8}" dt="2021-06-24T13:17:04.665" v="15"/>
          <ac:inkMkLst>
            <pc:docMk/>
            <pc:sldMk cId="1034332113" sldId="2118"/>
            <ac:inkMk id="18" creationId="{F07B8EC2-E281-4047-8CE7-006CF24101E3}"/>
          </ac:inkMkLst>
        </pc:inkChg>
        <pc:inkChg chg="add">
          <ac:chgData name="Wilne, Robert" userId="863fd487-5ae7-46a6-8c4e-0a9cc652a1c0" providerId="ADAL" clId="{D4479540-3C79-904F-991B-2923FDC23AF8}" dt="2021-06-24T13:17:05.259" v="16"/>
          <ac:inkMkLst>
            <pc:docMk/>
            <pc:sldMk cId="1034332113" sldId="2118"/>
            <ac:inkMk id="19" creationId="{2D9A5F38-5AB7-2442-9372-7FA1CB17D6B7}"/>
          </ac:inkMkLst>
        </pc:inkChg>
        <pc:inkChg chg="add">
          <ac:chgData name="Wilne, Robert" userId="863fd487-5ae7-46a6-8c4e-0a9cc652a1c0" providerId="ADAL" clId="{D4479540-3C79-904F-991B-2923FDC23AF8}" dt="2021-06-24T13:17:05.492" v="17"/>
          <ac:inkMkLst>
            <pc:docMk/>
            <pc:sldMk cId="1034332113" sldId="2118"/>
            <ac:inkMk id="20" creationId="{C7F3A1B4-5965-D646-A5A8-E8E6E3372F67}"/>
          </ac:inkMkLst>
        </pc:inkChg>
        <pc:inkChg chg="add">
          <ac:chgData name="Wilne, Robert" userId="863fd487-5ae7-46a6-8c4e-0a9cc652a1c0" providerId="ADAL" clId="{D4479540-3C79-904F-991B-2923FDC23AF8}" dt="2021-06-24T13:17:05.647" v="18"/>
          <ac:inkMkLst>
            <pc:docMk/>
            <pc:sldMk cId="1034332113" sldId="2118"/>
            <ac:inkMk id="21" creationId="{EB8E86EB-2B45-0943-89AC-7E01F84F70B5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2" creationId="{6EBBFA6F-0582-A94C-8D3C-8741C676A25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3" creationId="{378AC456-0EA9-C24F-BB01-634272886BE2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4" creationId="{FB29B18E-0CD8-9140-91B3-8A0102AE5038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5" creationId="{F591A9B7-A8D4-AA47-8D53-0021419D117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6" creationId="{6517326D-6491-3A41-979C-1EF77FA67A09}"/>
          </ac:inkMkLst>
        </pc:inkChg>
        <pc:inkChg chg="add">
          <ac:chgData name="Wilne, Robert" userId="863fd487-5ae7-46a6-8c4e-0a9cc652a1c0" providerId="ADAL" clId="{D4479540-3C79-904F-991B-2923FDC23AF8}" dt="2021-06-24T13:17:11.878" v="25"/>
          <ac:inkMkLst>
            <pc:docMk/>
            <pc:sldMk cId="1034332113" sldId="2118"/>
            <ac:inkMk id="30" creationId="{D1635F66-F84E-CA4F-8E96-7CBFDDE090F7}"/>
          </ac:inkMkLst>
        </pc:inkChg>
        <pc:inkChg chg="add">
          <ac:chgData name="Wilne, Robert" userId="863fd487-5ae7-46a6-8c4e-0a9cc652a1c0" providerId="ADAL" clId="{D4479540-3C79-904F-991B-2923FDC23AF8}" dt="2021-06-24T13:17:12.380" v="26"/>
          <ac:inkMkLst>
            <pc:docMk/>
            <pc:sldMk cId="1034332113" sldId="2118"/>
            <ac:inkMk id="31" creationId="{EAEF1CF9-C9AB-8A43-9AF1-DCCFA1382B95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3" creationId="{7DCB3555-B850-6749-B4EF-66FAA432C1A1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4" creationId="{4417B7D1-3A8C-3C4C-9D0E-F569BDF52FFB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5" creationId="{66600D5B-744D-D74F-867B-2F9B987DB1D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7" creationId="{66532125-2AE9-384A-9B70-87FEEE732BF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8" creationId="{8D3802EA-42F6-DD4F-88ED-35AB323AC5FD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9" creationId="{112420E5-6EF8-E141-9B52-9E0D6B0DBCA0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0" creationId="{56152630-1D60-3847-A961-FBBC4634174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1" creationId="{B6F56BD6-F994-8D41-BD6C-977F3EAAB6CE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2" creationId="{2573B977-3AE1-DB42-9AB4-7C1A2F782A36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3" creationId="{8C563129-2EE4-9F4C-A21F-E194231A37C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4" creationId="{F8F24C92-CCAB-EB44-986B-E5B6047492A9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5" creationId="{EFAF4F9E-0658-6644-98BB-6EC9EE3B929C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6" creationId="{2A3F40E6-BB2B-444E-9C3A-25530F32E564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7" creationId="{3434C554-1476-C74A-8958-1A518382438B}"/>
          </ac:inkMkLst>
        </pc:inkChg>
        <pc:inkChg chg="add">
          <ac:chgData name="Wilne, Robert" userId="863fd487-5ae7-46a6-8c4e-0a9cc652a1c0" providerId="ADAL" clId="{D4479540-3C79-904F-991B-2923FDC23AF8}" dt="2021-06-24T13:18:03.746" v="44"/>
          <ac:inkMkLst>
            <pc:docMk/>
            <pc:sldMk cId="1034332113" sldId="2118"/>
            <ac:inkMk id="49" creationId="{12D8E1B4-DA6E-D147-A883-94537A7FB471}"/>
          </ac:inkMkLst>
        </pc:inkChg>
        <pc:inkChg chg="add">
          <ac:chgData name="Wilne, Robert" userId="863fd487-5ae7-46a6-8c4e-0a9cc652a1c0" providerId="ADAL" clId="{D4479540-3C79-904F-991B-2923FDC23AF8}" dt="2021-06-24T13:18:04.130" v="45"/>
          <ac:inkMkLst>
            <pc:docMk/>
            <pc:sldMk cId="1034332113" sldId="2118"/>
            <ac:inkMk id="50" creationId="{C58A7542-4F2E-7144-B965-7AE010FD35EF}"/>
          </ac:inkMkLst>
        </pc:inkChg>
      </pc:sldChg>
      <pc:sldChg chg="addSp delSp">
        <pc:chgData name="Wilne, Robert" userId="863fd487-5ae7-46a6-8c4e-0a9cc652a1c0" providerId="ADAL" clId="{D4479540-3C79-904F-991B-2923FDC23AF8}" dt="2021-06-24T13:36:48.976" v="605"/>
        <pc:sldMkLst>
          <pc:docMk/>
          <pc:sldMk cId="541295269" sldId="2119"/>
        </pc:sldMkLst>
        <pc:grpChg chg="add del">
          <ac:chgData name="Wilne, Robert" userId="863fd487-5ae7-46a6-8c4e-0a9cc652a1c0" providerId="ADAL" clId="{D4479540-3C79-904F-991B-2923FDC23AF8}" dt="2021-06-24T13:33:16.235" v="392"/>
          <ac:grpSpMkLst>
            <pc:docMk/>
            <pc:sldMk cId="541295269" sldId="2119"/>
            <ac:grpSpMk id="15" creationId="{74637710-D3AD-4C41-A1C6-09BD8AE3758E}"/>
          </ac:grpSpMkLst>
        </pc:grpChg>
        <pc:grpChg chg="add del">
          <ac:chgData name="Wilne, Robert" userId="863fd487-5ae7-46a6-8c4e-0a9cc652a1c0" providerId="ADAL" clId="{D4479540-3C79-904F-991B-2923FDC23AF8}" dt="2021-06-24T13:33:06.918" v="382"/>
          <ac:grpSpMkLst>
            <pc:docMk/>
            <pc:sldMk cId="541295269" sldId="2119"/>
            <ac:grpSpMk id="18" creationId="{A950C46B-ECF8-8647-983D-F091D5105CD8}"/>
          </ac:grpSpMkLst>
        </pc:grpChg>
        <pc:grpChg chg="add del">
          <ac:chgData name="Wilne, Robert" userId="863fd487-5ae7-46a6-8c4e-0a9cc652a1c0" providerId="ADAL" clId="{D4479540-3C79-904F-991B-2923FDC23AF8}" dt="2021-06-24T13:33:10.321" v="386"/>
          <ac:grpSpMkLst>
            <pc:docMk/>
            <pc:sldMk cId="541295269" sldId="2119"/>
            <ac:grpSpMk id="22" creationId="{6EB13354-6756-4E4B-A862-69A940880847}"/>
          </ac:grpSpMkLst>
        </pc:grpChg>
        <pc:grpChg chg="add">
          <ac:chgData name="Wilne, Robert" userId="863fd487-5ae7-46a6-8c4e-0a9cc652a1c0" providerId="ADAL" clId="{D4479540-3C79-904F-991B-2923FDC23AF8}" dt="2021-06-24T13:33:25.629" v="406"/>
          <ac:grpSpMkLst>
            <pc:docMk/>
            <pc:sldMk cId="541295269" sldId="2119"/>
            <ac:grpSpMk id="35" creationId="{7EAAC10C-416A-104B-9C8A-07C5B993EAB0}"/>
          </ac:grpSpMkLst>
        </pc:grpChg>
        <pc:grpChg chg="add del">
          <ac:chgData name="Wilne, Robert" userId="863fd487-5ae7-46a6-8c4e-0a9cc652a1c0" providerId="ADAL" clId="{D4479540-3C79-904F-991B-2923FDC23AF8}" dt="2021-06-24T13:36:04.738" v="542"/>
          <ac:grpSpMkLst>
            <pc:docMk/>
            <pc:sldMk cId="541295269" sldId="2119"/>
            <ac:grpSpMk id="36" creationId="{96E04188-9E67-2349-9DD0-8D66173B3527}"/>
          </ac:grpSpMkLst>
        </pc:grpChg>
        <pc:grpChg chg="add del">
          <ac:chgData name="Wilne, Robert" userId="863fd487-5ae7-46a6-8c4e-0a9cc652a1c0" providerId="ADAL" clId="{D4479540-3C79-904F-991B-2923FDC23AF8}" dt="2021-06-24T13:33:49.631" v="415"/>
          <ac:grpSpMkLst>
            <pc:docMk/>
            <pc:sldMk cId="541295269" sldId="2119"/>
            <ac:grpSpMk id="39" creationId="{60033D92-BD50-BD4A-B158-E6872F573716}"/>
          </ac:grpSpMkLst>
        </pc:grpChg>
        <pc:grpChg chg="add del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45" creationId="{0F046AD8-7EE8-8E43-8B69-F2C0FE77C8A7}"/>
          </ac:grpSpMkLst>
        </pc:grpChg>
        <pc:grpChg chg="add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57" creationId="{FB538DD9-F60A-0F41-A570-AAC7BAE5F7F6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2" creationId="{86E17ECC-461E-5040-A5A9-D4FDA6156234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3" creationId="{A1666E6E-C38C-5E41-BA83-84F9EA30E155}"/>
          </ac:grpSpMkLst>
        </pc:grpChg>
        <pc:grpChg chg="add del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0" creationId="{3370C07F-6744-2344-9231-3DD675352A2C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8" creationId="{F54A42C0-21C6-424E-8D06-E220ACEFBD73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9" creationId="{D5217352-E3AC-654F-BD4A-2B59D789D823}"/>
          </ac:grpSpMkLst>
        </pc:grpChg>
        <pc:grpChg chg="add del">
          <ac:chgData name="Wilne, Robert" userId="863fd487-5ae7-46a6-8c4e-0a9cc652a1c0" providerId="ADAL" clId="{D4479540-3C79-904F-991B-2923FDC23AF8}" dt="2021-06-24T13:34:38.093" v="463"/>
          <ac:grpSpMkLst>
            <pc:docMk/>
            <pc:sldMk cId="541295269" sldId="2119"/>
            <ac:grpSpMk id="24598" creationId="{78054BED-72E2-4A44-9C75-FD9B615BF29A}"/>
          </ac:grpSpMkLst>
        </pc:grpChg>
        <pc:grpChg chg="add del">
          <ac:chgData name="Wilne, Robert" userId="863fd487-5ae7-46a6-8c4e-0a9cc652a1c0" providerId="ADAL" clId="{D4479540-3C79-904F-991B-2923FDC23AF8}" dt="2021-06-24T13:34:42.742" v="465"/>
          <ac:grpSpMkLst>
            <pc:docMk/>
            <pc:sldMk cId="541295269" sldId="2119"/>
            <ac:grpSpMk id="24603" creationId="{F3F785ED-649F-DB4D-80D4-F25A8ADFD16A}"/>
          </ac:grpSpMkLst>
        </pc:grpChg>
        <pc:grpChg chg="add del">
          <ac:chgData name="Wilne, Robert" userId="863fd487-5ae7-46a6-8c4e-0a9cc652a1c0" providerId="ADAL" clId="{D4479540-3C79-904F-991B-2923FDC23AF8}" dt="2021-06-24T13:34:49.851" v="481"/>
          <ac:grpSpMkLst>
            <pc:docMk/>
            <pc:sldMk cId="541295269" sldId="2119"/>
            <ac:grpSpMk id="24605" creationId="{CB72505F-C94F-D245-921E-FF66A69722B9}"/>
          </ac:grpSpMkLst>
        </pc:grpChg>
        <pc:grpChg chg="add del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21" creationId="{BAB8CE36-0EF9-1D48-B8F3-410688DA8A09}"/>
          </ac:grpSpMkLst>
        </pc:grpChg>
        <pc:grpChg chg="add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64" creationId="{72C004AD-35E0-7144-ADE7-9E6EE4A687A4}"/>
          </ac:grpSpMkLst>
        </pc:grpChg>
        <pc:grpChg chg="add del">
          <ac:chgData name="Wilne, Robert" userId="863fd487-5ae7-46a6-8c4e-0a9cc652a1c0" providerId="ADAL" clId="{D4479540-3C79-904F-991B-2923FDC23AF8}" dt="2021-06-24T13:35:34.887" v="533"/>
          <ac:grpSpMkLst>
            <pc:docMk/>
            <pc:sldMk cId="541295269" sldId="2119"/>
            <ac:grpSpMk id="24668" creationId="{0EC23461-F681-EF4C-B57F-6749A6441BC0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3" creationId="{B2B23AF8-4174-9B49-8BB3-51339E134E64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4" creationId="{68D459B0-70B3-1E44-84AD-ED70CA2525F2}"/>
          </ac:grpSpMkLst>
        </pc:grpChg>
        <pc:grpChg chg="add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9" creationId="{F6F6B808-0A72-1942-8517-705B897CFC1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1" creationId="{FCD75159-E2D0-6540-9F43-BB824F9BC6F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2" creationId="{0812777E-7F78-0B46-99CE-C70A423B6DD9}"/>
          </ac:grpSpMkLst>
        </pc:grpChg>
        <pc:grpChg chg="add">
          <ac:chgData name="Wilne, Robert" userId="863fd487-5ae7-46a6-8c4e-0a9cc652a1c0" providerId="ADAL" clId="{D4479540-3C79-904F-991B-2923FDC23AF8}" dt="2021-06-24T13:36:25.559" v="566"/>
          <ac:grpSpMkLst>
            <pc:docMk/>
            <pc:sldMk cId="541295269" sldId="2119"/>
            <ac:grpSpMk id="24703" creationId="{B82E7605-75F2-1D4A-B950-B3E1201F74AB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0" creationId="{6D0A3A05-8521-3649-AD56-487832FECB3C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6" creationId="{E45935C5-1CF0-D647-99C0-2511540DEE68}"/>
          </ac:grpSpMkLst>
        </pc:grpChg>
        <pc:grpChg chg="add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42" creationId="{9F1DB455-9A96-3A42-9004-C92DBFCADAD7}"/>
          </ac:grpSpMkLst>
        </pc:grpChg>
        <pc:inkChg chg="add del">
          <ac:chgData name="Wilne, Robert" userId="863fd487-5ae7-46a6-8c4e-0a9cc652a1c0" providerId="ADAL" clId="{D4479540-3C79-904F-991B-2923FDC23AF8}" dt="2021-06-24T13:33:16.225" v="390"/>
          <ac:inkMkLst>
            <pc:docMk/>
            <pc:sldMk cId="541295269" sldId="2119"/>
            <ac:inkMk id="2" creationId="{5DB4F69A-86F0-0A40-AD69-0B13E63F1EEA}"/>
          </ac:inkMkLst>
        </pc:inkChg>
        <pc:inkChg chg="add del">
          <ac:chgData name="Wilne, Robert" userId="863fd487-5ae7-46a6-8c4e-0a9cc652a1c0" providerId="ADAL" clId="{D4479540-3C79-904F-991B-2923FDC23AF8}" dt="2021-06-24T13:33:16.220" v="389"/>
          <ac:inkMkLst>
            <pc:docMk/>
            <pc:sldMk cId="541295269" sldId="2119"/>
            <ac:inkMk id="3" creationId="{0E300C9B-C935-0040-8779-30522197A757}"/>
          </ac:inkMkLst>
        </pc:inkChg>
        <pc:inkChg chg="add del">
          <ac:chgData name="Wilne, Robert" userId="863fd487-5ae7-46a6-8c4e-0a9cc652a1c0" providerId="ADAL" clId="{D4479540-3C79-904F-991B-2923FDC23AF8}" dt="2021-06-24T13:33:16.214" v="388"/>
          <ac:inkMkLst>
            <pc:docMk/>
            <pc:sldMk cId="541295269" sldId="2119"/>
            <ac:inkMk id="4" creationId="{A642DFDD-1FA4-8046-BBBA-0B062C17D4A9}"/>
          </ac:inkMkLst>
        </pc:inkChg>
        <pc:inkChg chg="add del topLvl">
          <ac:chgData name="Wilne, Robert" userId="863fd487-5ae7-46a6-8c4e-0a9cc652a1c0" providerId="ADAL" clId="{D4479540-3C79-904F-991B-2923FDC23AF8}" dt="2021-06-24T13:33:16.235" v="392"/>
          <ac:inkMkLst>
            <pc:docMk/>
            <pc:sldMk cId="541295269" sldId="2119"/>
            <ac:inkMk id="5" creationId="{F717BF48-F978-AA4E-BF26-A1CAD4CC0AF7}"/>
          </ac:inkMkLst>
        </pc:inkChg>
        <pc:inkChg chg="add del topLvl">
          <ac:chgData name="Wilne, Robert" userId="863fd487-5ae7-46a6-8c4e-0a9cc652a1c0" providerId="ADAL" clId="{D4479540-3C79-904F-991B-2923FDC23AF8}" dt="2021-06-24T13:33:16.238" v="393"/>
          <ac:inkMkLst>
            <pc:docMk/>
            <pc:sldMk cId="541295269" sldId="2119"/>
            <ac:inkMk id="6" creationId="{26A5394C-3516-AF46-9ABE-CFA28E737674}"/>
          </ac:inkMkLst>
        </pc:inkChg>
        <pc:inkChg chg="add del">
          <ac:chgData name="Wilne, Robert" userId="863fd487-5ae7-46a6-8c4e-0a9cc652a1c0" providerId="ADAL" clId="{D4479540-3C79-904F-991B-2923FDC23AF8}" dt="2021-06-24T13:33:16.229" v="391"/>
          <ac:inkMkLst>
            <pc:docMk/>
            <pc:sldMk cId="541295269" sldId="2119"/>
            <ac:inkMk id="7" creationId="{F63D972D-2B13-BB43-A0B5-672C35E07D7A}"/>
          </ac:inkMkLst>
        </pc:inkChg>
        <pc:inkChg chg="add del">
          <ac:chgData name="Wilne, Robert" userId="863fd487-5ae7-46a6-8c4e-0a9cc652a1c0" providerId="ADAL" clId="{D4479540-3C79-904F-991B-2923FDC23AF8}" dt="2021-06-24T13:32:57.730" v="372"/>
          <ac:inkMkLst>
            <pc:docMk/>
            <pc:sldMk cId="541295269" sldId="2119"/>
            <ac:inkMk id="9" creationId="{C157F38F-17AC-7A4B-8996-571897F020DC}"/>
          </ac:inkMkLst>
        </pc:inkChg>
        <pc:inkChg chg="add del">
          <ac:chgData name="Wilne, Robert" userId="863fd487-5ae7-46a6-8c4e-0a9cc652a1c0" providerId="ADAL" clId="{D4479540-3C79-904F-991B-2923FDC23AF8}" dt="2021-06-24T13:32:57.721" v="371"/>
          <ac:inkMkLst>
            <pc:docMk/>
            <pc:sldMk cId="541295269" sldId="2119"/>
            <ac:inkMk id="10" creationId="{C958FAE6-8A41-BA40-87A0-CBEE60FB0A90}"/>
          </ac:inkMkLst>
        </pc:inkChg>
        <pc:inkChg chg="add del">
          <ac:chgData name="Wilne, Robert" userId="863fd487-5ae7-46a6-8c4e-0a9cc652a1c0" providerId="ADAL" clId="{D4479540-3C79-904F-991B-2923FDC23AF8}" dt="2021-06-24T13:32:59.003" v="373"/>
          <ac:inkMkLst>
            <pc:docMk/>
            <pc:sldMk cId="541295269" sldId="2119"/>
            <ac:inkMk id="11" creationId="{84304C82-25BF-6244-A7C6-2BF70D39544C}"/>
          </ac:inkMkLst>
        </pc:inkChg>
        <pc:inkChg chg="add del">
          <ac:chgData name="Wilne, Robert" userId="863fd487-5ae7-46a6-8c4e-0a9cc652a1c0" providerId="ADAL" clId="{D4479540-3C79-904F-991B-2923FDC23AF8}" dt="2021-06-24T13:32:59.014" v="374"/>
          <ac:inkMkLst>
            <pc:docMk/>
            <pc:sldMk cId="541295269" sldId="2119"/>
            <ac:inkMk id="12" creationId="{AB03A310-9087-FA43-923C-B082F548A86C}"/>
          </ac:inkMkLst>
        </pc:inkChg>
        <pc:inkChg chg="add del">
          <ac:chgData name="Wilne, Robert" userId="863fd487-5ae7-46a6-8c4e-0a9cc652a1c0" providerId="ADAL" clId="{D4479540-3C79-904F-991B-2923FDC23AF8}" dt="2021-06-24T13:32:59.022" v="375"/>
          <ac:inkMkLst>
            <pc:docMk/>
            <pc:sldMk cId="541295269" sldId="2119"/>
            <ac:inkMk id="13" creationId="{8615396C-7A89-1E42-AF53-C7500E9897F5}"/>
          </ac:inkMkLst>
        </pc:inkChg>
        <pc:inkChg chg="add del">
          <ac:chgData name="Wilne, Robert" userId="863fd487-5ae7-46a6-8c4e-0a9cc652a1c0" providerId="ADAL" clId="{D4479540-3C79-904F-991B-2923FDC23AF8}" dt="2021-06-24T13:32:57.709" v="370"/>
          <ac:inkMkLst>
            <pc:docMk/>
            <pc:sldMk cId="541295269" sldId="2119"/>
            <ac:inkMk id="14" creationId="{941F76DB-E8B3-5444-B01D-CD5D99C20C03}"/>
          </ac:inkMkLst>
        </pc:inkChg>
        <pc:inkChg chg="add del topLvl">
          <ac:chgData name="Wilne, Robert" userId="863fd487-5ae7-46a6-8c4e-0a9cc652a1c0" providerId="ADAL" clId="{D4479540-3C79-904F-991B-2923FDC23AF8}" dt="2021-06-24T13:33:08.985" v="383"/>
          <ac:inkMkLst>
            <pc:docMk/>
            <pc:sldMk cId="541295269" sldId="2119"/>
            <ac:inkMk id="16" creationId="{57BA97EE-B234-6F49-82CF-0BEBDC9D9DE3}"/>
          </ac:inkMkLst>
        </pc:inkChg>
        <pc:inkChg chg="add del topLvl">
          <ac:chgData name="Wilne, Robert" userId="863fd487-5ae7-46a6-8c4e-0a9cc652a1c0" providerId="ADAL" clId="{D4479540-3C79-904F-991B-2923FDC23AF8}" dt="2021-06-24T13:33:08.992" v="384"/>
          <ac:inkMkLst>
            <pc:docMk/>
            <pc:sldMk cId="541295269" sldId="2119"/>
            <ac:inkMk id="17" creationId="{2F867FA0-8C5F-7647-B0FC-BF7AAEC29BCC}"/>
          </ac:inkMkLst>
        </pc:inkChg>
        <pc:inkChg chg="add del topLvl">
          <ac:chgData name="Wilne, Robert" userId="863fd487-5ae7-46a6-8c4e-0a9cc652a1c0" providerId="ADAL" clId="{D4479540-3C79-904F-991B-2923FDC23AF8}" dt="2021-06-24T13:33:10.327" v="387"/>
          <ac:inkMkLst>
            <pc:docMk/>
            <pc:sldMk cId="541295269" sldId="2119"/>
            <ac:inkMk id="19" creationId="{FED251CB-C7FC-1646-AD84-51C4DCFE68EB}"/>
          </ac:inkMkLst>
        </pc:inkChg>
        <pc:inkChg chg="add del topLvl">
          <ac:chgData name="Wilne, Robert" userId="863fd487-5ae7-46a6-8c4e-0a9cc652a1c0" providerId="ADAL" clId="{D4479540-3C79-904F-991B-2923FDC23AF8}" dt="2021-06-24T13:33:10.321" v="386"/>
          <ac:inkMkLst>
            <pc:docMk/>
            <pc:sldMk cId="541295269" sldId="2119"/>
            <ac:inkMk id="20" creationId="{EABCB5F3-95EB-7A44-864F-016A9A6D5DAD}"/>
          </ac:inkMkLst>
        </pc:inkChg>
        <pc:inkChg chg="add del">
          <ac:chgData name="Wilne, Robert" userId="863fd487-5ae7-46a6-8c4e-0a9cc652a1c0" providerId="ADAL" clId="{D4479540-3C79-904F-991B-2923FDC23AF8}" dt="2021-06-24T13:33:09.397" v="385"/>
          <ac:inkMkLst>
            <pc:docMk/>
            <pc:sldMk cId="541295269" sldId="2119"/>
            <ac:inkMk id="21" creationId="{74D9FD59-0312-7E41-82DD-385D06B59F88}"/>
          </ac:inkMkLst>
        </pc:inkChg>
        <pc:inkChg chg="add">
          <ac:chgData name="Wilne, Robert" userId="863fd487-5ae7-46a6-8c4e-0a9cc652a1c0" providerId="ADAL" clId="{D4479540-3C79-904F-991B-2923FDC23AF8}" dt="2021-06-24T13:33:18.297" v="394"/>
          <ac:inkMkLst>
            <pc:docMk/>
            <pc:sldMk cId="541295269" sldId="2119"/>
            <ac:inkMk id="23" creationId="{05AE265C-77ED-F342-B7A5-98E9606777AF}"/>
          </ac:inkMkLst>
        </pc:inkChg>
        <pc:inkChg chg="add">
          <ac:chgData name="Wilne, Robert" userId="863fd487-5ae7-46a6-8c4e-0a9cc652a1c0" providerId="ADAL" clId="{D4479540-3C79-904F-991B-2923FDC23AF8}" dt="2021-06-24T13:33:18.876" v="395"/>
          <ac:inkMkLst>
            <pc:docMk/>
            <pc:sldMk cId="541295269" sldId="2119"/>
            <ac:inkMk id="24" creationId="{32797F84-1D1B-EC45-99E0-F2D37939B7A3}"/>
          </ac:inkMkLst>
        </pc:inkChg>
        <pc:inkChg chg="add">
          <ac:chgData name="Wilne, Robert" userId="863fd487-5ae7-46a6-8c4e-0a9cc652a1c0" providerId="ADAL" clId="{D4479540-3C79-904F-991B-2923FDC23AF8}" dt="2021-06-24T13:33:19.422" v="396"/>
          <ac:inkMkLst>
            <pc:docMk/>
            <pc:sldMk cId="541295269" sldId="2119"/>
            <ac:inkMk id="25" creationId="{7ABF4BFB-C74F-414D-9F5F-EA51FBEC8E55}"/>
          </ac:inkMkLst>
        </pc:inkChg>
        <pc:inkChg chg="add">
          <ac:chgData name="Wilne, Robert" userId="863fd487-5ae7-46a6-8c4e-0a9cc652a1c0" providerId="ADAL" clId="{D4479540-3C79-904F-991B-2923FDC23AF8}" dt="2021-06-24T13:33:19.956" v="397"/>
          <ac:inkMkLst>
            <pc:docMk/>
            <pc:sldMk cId="541295269" sldId="2119"/>
            <ac:inkMk id="26" creationId="{727FDBB2-5256-6840-93B9-B7123B668930}"/>
          </ac:inkMkLst>
        </pc:inkChg>
        <pc:inkChg chg="add">
          <ac:chgData name="Wilne, Robert" userId="863fd487-5ae7-46a6-8c4e-0a9cc652a1c0" providerId="ADAL" clId="{D4479540-3C79-904F-991B-2923FDC23AF8}" dt="2021-06-24T13:33:20.376" v="398"/>
          <ac:inkMkLst>
            <pc:docMk/>
            <pc:sldMk cId="541295269" sldId="2119"/>
            <ac:inkMk id="27" creationId="{401897B9-63DF-DE44-BED9-867A78F04090}"/>
          </ac:inkMkLst>
        </pc:inkChg>
        <pc:inkChg chg="add">
          <ac:chgData name="Wilne, Robert" userId="863fd487-5ae7-46a6-8c4e-0a9cc652a1c0" providerId="ADAL" clId="{D4479540-3C79-904F-991B-2923FDC23AF8}" dt="2021-06-24T13:33:20.829" v="399"/>
          <ac:inkMkLst>
            <pc:docMk/>
            <pc:sldMk cId="541295269" sldId="2119"/>
            <ac:inkMk id="28" creationId="{06202416-FC7E-C840-AD6A-37899B0CB9CA}"/>
          </ac:inkMkLst>
        </pc:inkChg>
        <pc:inkChg chg="add del topLvl">
          <ac:chgData name="Wilne, Robert" userId="863fd487-5ae7-46a6-8c4e-0a9cc652a1c0" providerId="ADAL" clId="{D4479540-3C79-904F-991B-2923FDC23AF8}" dt="2021-06-24T13:36:04.738" v="542"/>
          <ac:inkMkLst>
            <pc:docMk/>
            <pc:sldMk cId="541295269" sldId="2119"/>
            <ac:inkMk id="29" creationId="{1D513E32-E742-0644-9B8B-28144846D3B8}"/>
          </ac:inkMkLst>
        </pc:inkChg>
        <pc:inkChg chg="add del topLvl">
          <ac:chgData name="Wilne, Robert" userId="863fd487-5ae7-46a6-8c4e-0a9cc652a1c0" providerId="ADAL" clId="{D4479540-3C79-904F-991B-2923FDC23AF8}" dt="2021-06-24T13:36:04.742" v="543"/>
          <ac:inkMkLst>
            <pc:docMk/>
            <pc:sldMk cId="541295269" sldId="2119"/>
            <ac:inkMk id="30" creationId="{B4174C9A-A1E0-CC4E-968E-A2709401160C}"/>
          </ac:inkMkLst>
        </pc:inkChg>
        <pc:inkChg chg="add del">
          <ac:chgData name="Wilne, Robert" userId="863fd487-5ae7-46a6-8c4e-0a9cc652a1c0" providerId="ADAL" clId="{D4479540-3C79-904F-991B-2923FDC23AF8}" dt="2021-06-24T13:36:04.724" v="540"/>
          <ac:inkMkLst>
            <pc:docMk/>
            <pc:sldMk cId="541295269" sldId="2119"/>
            <ac:inkMk id="31" creationId="{E78015F4-4F24-E94C-8180-1F44F86E464C}"/>
          </ac:inkMkLst>
        </pc:inkChg>
        <pc:inkChg chg="add del">
          <ac:chgData name="Wilne, Robert" userId="863fd487-5ae7-46a6-8c4e-0a9cc652a1c0" providerId="ADAL" clId="{D4479540-3C79-904F-991B-2923FDC23AF8}" dt="2021-06-24T13:36:04.731" v="541"/>
          <ac:inkMkLst>
            <pc:docMk/>
            <pc:sldMk cId="541295269" sldId="2119"/>
            <ac:inkMk id="32" creationId="{22FAAD07-407B-1244-8FCC-83AE3D6DADD3}"/>
          </ac:inkMkLst>
        </pc:inkChg>
        <pc:inkChg chg="add del">
          <ac:chgData name="Wilne, Robert" userId="863fd487-5ae7-46a6-8c4e-0a9cc652a1c0" providerId="ADAL" clId="{D4479540-3C79-904F-991B-2923FDC23AF8}" dt="2021-06-24T13:36:04.717" v="539"/>
          <ac:inkMkLst>
            <pc:docMk/>
            <pc:sldMk cId="541295269" sldId="2119"/>
            <ac:inkMk id="33" creationId="{69CDE763-3857-DD4D-8D82-94061FF5E75A}"/>
          </ac:inkMkLst>
        </pc:inkChg>
        <pc:inkChg chg="add">
          <ac:chgData name="Wilne, Robert" userId="863fd487-5ae7-46a6-8c4e-0a9cc652a1c0" providerId="ADAL" clId="{D4479540-3C79-904F-991B-2923FDC23AF8}" dt="2021-06-24T13:33:24.878" v="405"/>
          <ac:inkMkLst>
            <pc:docMk/>
            <pc:sldMk cId="541295269" sldId="2119"/>
            <ac:inkMk id="34" creationId="{644BB833-98A1-0840-9E4A-CAE22C6227D8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7" creationId="{309692F9-823B-4447-9093-118915091BD9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8" creationId="{DFF37921-CBCE-3B48-B4EE-CEEB8D2DFD23}"/>
          </ac:inkMkLst>
        </pc:inkChg>
        <pc:inkChg chg="add del">
          <ac:chgData name="Wilne, Robert" userId="863fd487-5ae7-46a6-8c4e-0a9cc652a1c0" providerId="ADAL" clId="{D4479540-3C79-904F-991B-2923FDC23AF8}" dt="2021-06-24T13:33:51.620" v="416"/>
          <ac:inkMkLst>
            <pc:docMk/>
            <pc:sldMk cId="541295269" sldId="2119"/>
            <ac:inkMk id="40" creationId="{3C2362E3-F475-8A46-B828-0FC586B5A198}"/>
          </ac:inkMkLst>
        </pc:inkChg>
        <pc:inkChg chg="add del">
          <ac:chgData name="Wilne, Robert" userId="863fd487-5ae7-46a6-8c4e-0a9cc652a1c0" providerId="ADAL" clId="{D4479540-3C79-904F-991B-2923FDC23AF8}" dt="2021-06-24T13:33:51.639" v="419"/>
          <ac:inkMkLst>
            <pc:docMk/>
            <pc:sldMk cId="541295269" sldId="2119"/>
            <ac:inkMk id="41" creationId="{210D15DF-C6E4-2C44-90F4-20BE3F22D464}"/>
          </ac:inkMkLst>
        </pc:inkChg>
        <pc:inkChg chg="add del">
          <ac:chgData name="Wilne, Robert" userId="863fd487-5ae7-46a6-8c4e-0a9cc652a1c0" providerId="ADAL" clId="{D4479540-3C79-904F-991B-2923FDC23AF8}" dt="2021-06-24T13:33:51.643" v="420"/>
          <ac:inkMkLst>
            <pc:docMk/>
            <pc:sldMk cId="541295269" sldId="2119"/>
            <ac:inkMk id="42" creationId="{73FCCAB7-DD65-DB45-8833-D694F3199A60}"/>
          </ac:inkMkLst>
        </pc:inkChg>
        <pc:inkChg chg="add del">
          <ac:chgData name="Wilne, Robert" userId="863fd487-5ae7-46a6-8c4e-0a9cc652a1c0" providerId="ADAL" clId="{D4479540-3C79-904F-991B-2923FDC23AF8}" dt="2021-06-24T13:33:51.628" v="417"/>
          <ac:inkMkLst>
            <pc:docMk/>
            <pc:sldMk cId="541295269" sldId="2119"/>
            <ac:inkMk id="43" creationId="{A66E49DC-9509-6042-A142-FF904A8C0A35}"/>
          </ac:inkMkLst>
        </pc:inkChg>
        <pc:inkChg chg="add del">
          <ac:chgData name="Wilne, Robert" userId="863fd487-5ae7-46a6-8c4e-0a9cc652a1c0" providerId="ADAL" clId="{D4479540-3C79-904F-991B-2923FDC23AF8}" dt="2021-06-24T13:33:51.633" v="418"/>
          <ac:inkMkLst>
            <pc:docMk/>
            <pc:sldMk cId="541295269" sldId="2119"/>
            <ac:inkMk id="44" creationId="{CFF2A8DE-4044-DC42-BAB7-7440BB611941}"/>
          </ac:inkMkLst>
        </pc:inkChg>
        <pc:inkChg chg="add">
          <ac:chgData name="Wilne, Robert" userId="863fd487-5ae7-46a6-8c4e-0a9cc652a1c0" providerId="ADAL" clId="{D4479540-3C79-904F-991B-2923FDC23AF8}" dt="2021-06-24T13:33:53.955" v="421"/>
          <ac:inkMkLst>
            <pc:docMk/>
            <pc:sldMk cId="541295269" sldId="2119"/>
            <ac:inkMk id="46" creationId="{3E05F6B4-3307-D946-BC1B-E9190754D6F0}"/>
          </ac:inkMkLst>
        </pc:inkChg>
        <pc:inkChg chg="add">
          <ac:chgData name="Wilne, Robert" userId="863fd487-5ae7-46a6-8c4e-0a9cc652a1c0" providerId="ADAL" clId="{D4479540-3C79-904F-991B-2923FDC23AF8}" dt="2021-06-24T13:33:54.296" v="422"/>
          <ac:inkMkLst>
            <pc:docMk/>
            <pc:sldMk cId="541295269" sldId="2119"/>
            <ac:inkMk id="47" creationId="{6AC27F83-5632-AE4E-BA30-EBCC9FF06320}"/>
          </ac:inkMkLst>
        </pc:inkChg>
        <pc:inkChg chg="add">
          <ac:chgData name="Wilne, Robert" userId="863fd487-5ae7-46a6-8c4e-0a9cc652a1c0" providerId="ADAL" clId="{D4479540-3C79-904F-991B-2923FDC23AF8}" dt="2021-06-24T13:33:54.726" v="423"/>
          <ac:inkMkLst>
            <pc:docMk/>
            <pc:sldMk cId="541295269" sldId="2119"/>
            <ac:inkMk id="48" creationId="{3FF95527-C869-6947-9936-C6452546BADC}"/>
          </ac:inkMkLst>
        </pc:inkChg>
        <pc:inkChg chg="add">
          <ac:chgData name="Wilne, Robert" userId="863fd487-5ae7-46a6-8c4e-0a9cc652a1c0" providerId="ADAL" clId="{D4479540-3C79-904F-991B-2923FDC23AF8}" dt="2021-06-24T13:33:55.496" v="424"/>
          <ac:inkMkLst>
            <pc:docMk/>
            <pc:sldMk cId="541295269" sldId="2119"/>
            <ac:inkMk id="49" creationId="{29B5628E-72C1-9845-831C-D93FE3940545}"/>
          </ac:inkMkLst>
        </pc:inkChg>
        <pc:inkChg chg="add">
          <ac:chgData name="Wilne, Robert" userId="863fd487-5ae7-46a6-8c4e-0a9cc652a1c0" providerId="ADAL" clId="{D4479540-3C79-904F-991B-2923FDC23AF8}" dt="2021-06-24T13:33:55.968" v="425"/>
          <ac:inkMkLst>
            <pc:docMk/>
            <pc:sldMk cId="541295269" sldId="2119"/>
            <ac:inkMk id="50" creationId="{1B8FDEA6-096A-F14D-835D-414E507E02C2}"/>
          </ac:inkMkLst>
        </pc:inkChg>
        <pc:inkChg chg="add">
          <ac:chgData name="Wilne, Robert" userId="863fd487-5ae7-46a6-8c4e-0a9cc652a1c0" providerId="ADAL" clId="{D4479540-3C79-904F-991B-2923FDC23AF8}" dt="2021-06-24T13:33:56.149" v="426"/>
          <ac:inkMkLst>
            <pc:docMk/>
            <pc:sldMk cId="541295269" sldId="2119"/>
            <ac:inkMk id="51" creationId="{9871BC07-8A7A-8F48-9E37-C486886DAD9E}"/>
          </ac:inkMkLst>
        </pc:inkChg>
        <pc:inkChg chg="add">
          <ac:chgData name="Wilne, Robert" userId="863fd487-5ae7-46a6-8c4e-0a9cc652a1c0" providerId="ADAL" clId="{D4479540-3C79-904F-991B-2923FDC23AF8}" dt="2021-06-24T13:33:56.647" v="427"/>
          <ac:inkMkLst>
            <pc:docMk/>
            <pc:sldMk cId="541295269" sldId="2119"/>
            <ac:inkMk id="52" creationId="{5B95B446-430A-1741-9931-D2ABE214BDBD}"/>
          </ac:inkMkLst>
        </pc:inkChg>
        <pc:inkChg chg="add">
          <ac:chgData name="Wilne, Robert" userId="863fd487-5ae7-46a6-8c4e-0a9cc652a1c0" providerId="ADAL" clId="{D4479540-3C79-904F-991B-2923FDC23AF8}" dt="2021-06-24T13:33:56.936" v="428"/>
          <ac:inkMkLst>
            <pc:docMk/>
            <pc:sldMk cId="541295269" sldId="2119"/>
            <ac:inkMk id="53" creationId="{6B61AFE2-5531-924B-8729-CA67257FB433}"/>
          </ac:inkMkLst>
        </pc:inkChg>
        <pc:inkChg chg="add">
          <ac:chgData name="Wilne, Robert" userId="863fd487-5ae7-46a6-8c4e-0a9cc652a1c0" providerId="ADAL" clId="{D4479540-3C79-904F-991B-2923FDC23AF8}" dt="2021-06-24T13:33:57.922" v="429"/>
          <ac:inkMkLst>
            <pc:docMk/>
            <pc:sldMk cId="541295269" sldId="2119"/>
            <ac:inkMk id="54" creationId="{F87294D6-BB9B-4542-8697-619C58CBAB22}"/>
          </ac:inkMkLst>
        </pc:inkChg>
        <pc:inkChg chg="add">
          <ac:chgData name="Wilne, Robert" userId="863fd487-5ae7-46a6-8c4e-0a9cc652a1c0" providerId="ADAL" clId="{D4479540-3C79-904F-991B-2923FDC23AF8}" dt="2021-06-24T13:33:58.124" v="430"/>
          <ac:inkMkLst>
            <pc:docMk/>
            <pc:sldMk cId="541295269" sldId="2119"/>
            <ac:inkMk id="55" creationId="{6DDED0D6-16CA-CF4A-ACDB-E00AA6E40C62}"/>
          </ac:inkMkLst>
        </pc:inkChg>
        <pc:inkChg chg="add">
          <ac:chgData name="Wilne, Robert" userId="863fd487-5ae7-46a6-8c4e-0a9cc652a1c0" providerId="ADAL" clId="{D4479540-3C79-904F-991B-2923FDC23AF8}" dt="2021-06-24T13:33:58.674" v="431"/>
          <ac:inkMkLst>
            <pc:docMk/>
            <pc:sldMk cId="541295269" sldId="2119"/>
            <ac:inkMk id="56" creationId="{06FAD1E9-9B99-CD41-A82F-0E6A64A3177C}"/>
          </ac:inkMkLst>
        </pc:inkChg>
        <pc:inkChg chg="add">
          <ac:chgData name="Wilne, Robert" userId="863fd487-5ae7-46a6-8c4e-0a9cc652a1c0" providerId="ADAL" clId="{D4479540-3C79-904F-991B-2923FDC23AF8}" dt="2021-06-24T13:34:14.125" v="433"/>
          <ac:inkMkLst>
            <pc:docMk/>
            <pc:sldMk cId="541295269" sldId="2119"/>
            <ac:inkMk id="58" creationId="{2387BC24-4D93-2F44-B67F-F6D3AC09ED3C}"/>
          </ac:inkMkLst>
        </pc:inkChg>
        <pc:inkChg chg="add">
          <ac:chgData name="Wilne, Robert" userId="863fd487-5ae7-46a6-8c4e-0a9cc652a1c0" providerId="ADAL" clId="{D4479540-3C79-904F-991B-2923FDC23AF8}" dt="2021-06-24T13:34:14.371" v="434"/>
          <ac:inkMkLst>
            <pc:docMk/>
            <pc:sldMk cId="541295269" sldId="2119"/>
            <ac:inkMk id="59" creationId="{D9FFE2C3-5E68-7140-B060-6C187E05A8C0}"/>
          </ac:inkMkLst>
        </pc:inkChg>
        <pc:inkChg chg="add">
          <ac:chgData name="Wilne, Robert" userId="863fd487-5ae7-46a6-8c4e-0a9cc652a1c0" providerId="ADAL" clId="{D4479540-3C79-904F-991B-2923FDC23AF8}" dt="2021-06-24T13:34:14.694" v="435"/>
          <ac:inkMkLst>
            <pc:docMk/>
            <pc:sldMk cId="541295269" sldId="2119"/>
            <ac:inkMk id="60" creationId="{44DDB40C-64F3-584F-A7AD-58C77BE368E2}"/>
          </ac:inkMkLst>
        </pc:inkChg>
        <pc:inkChg chg="add">
          <ac:chgData name="Wilne, Robert" userId="863fd487-5ae7-46a6-8c4e-0a9cc652a1c0" providerId="ADAL" clId="{D4479540-3C79-904F-991B-2923FDC23AF8}" dt="2021-06-24T13:34:15.147" v="436"/>
          <ac:inkMkLst>
            <pc:docMk/>
            <pc:sldMk cId="541295269" sldId="2119"/>
            <ac:inkMk id="61" creationId="{A58B2C28-A4B9-8243-B5AC-A3EEC198A0FC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6" creationId="{B8E94A9A-3F5E-9247-9978-78FE3DF45204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7" creationId="{E3DF063A-4260-D54D-A36F-CFAA51AE3960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9" creationId="{0B5B2A3C-14F8-2743-974E-6AE0BB30B70B}"/>
          </ac:inkMkLst>
        </pc:inkChg>
        <pc:inkChg chg="add">
          <ac:chgData name="Wilne, Robert" userId="863fd487-5ae7-46a6-8c4e-0a9cc652a1c0" providerId="ADAL" clId="{D4479540-3C79-904F-991B-2923FDC23AF8}" dt="2021-06-24T13:34:23.794" v="442"/>
          <ac:inkMkLst>
            <pc:docMk/>
            <pc:sldMk cId="541295269" sldId="2119"/>
            <ac:inkMk id="24581" creationId="{4B7C5986-D3B0-1346-81F6-C6305154FD61}"/>
          </ac:inkMkLst>
        </pc:inkChg>
        <pc:inkChg chg="add">
          <ac:chgData name="Wilne, Robert" userId="863fd487-5ae7-46a6-8c4e-0a9cc652a1c0" providerId="ADAL" clId="{D4479540-3C79-904F-991B-2923FDC23AF8}" dt="2021-06-24T13:34:24.040" v="443"/>
          <ac:inkMkLst>
            <pc:docMk/>
            <pc:sldMk cId="541295269" sldId="2119"/>
            <ac:inkMk id="24582" creationId="{46DAD57D-128A-7E41-8FDB-12AF9032C700}"/>
          </ac:inkMkLst>
        </pc:inkChg>
        <pc:inkChg chg="add">
          <ac:chgData name="Wilne, Robert" userId="863fd487-5ae7-46a6-8c4e-0a9cc652a1c0" providerId="ADAL" clId="{D4479540-3C79-904F-991B-2923FDC23AF8}" dt="2021-06-24T13:34:24.347" v="444"/>
          <ac:inkMkLst>
            <pc:docMk/>
            <pc:sldMk cId="541295269" sldId="2119"/>
            <ac:inkMk id="24583" creationId="{A8975D9F-BDDC-4C46-89A6-EED025F70424}"/>
          </ac:inkMkLst>
        </pc:inkChg>
        <pc:inkChg chg="add">
          <ac:chgData name="Wilne, Robert" userId="863fd487-5ae7-46a6-8c4e-0a9cc652a1c0" providerId="ADAL" clId="{D4479540-3C79-904F-991B-2923FDC23AF8}" dt="2021-06-24T13:34:24.685" v="445"/>
          <ac:inkMkLst>
            <pc:docMk/>
            <pc:sldMk cId="541295269" sldId="2119"/>
            <ac:inkMk id="24584" creationId="{62E5E955-9BC7-A340-BDBB-B5A569EA91D7}"/>
          </ac:inkMkLst>
        </pc:inkChg>
        <pc:inkChg chg="add">
          <ac:chgData name="Wilne, Robert" userId="863fd487-5ae7-46a6-8c4e-0a9cc652a1c0" providerId="ADAL" clId="{D4479540-3C79-904F-991B-2923FDC23AF8}" dt="2021-06-24T13:34:25.205" v="446"/>
          <ac:inkMkLst>
            <pc:docMk/>
            <pc:sldMk cId="541295269" sldId="2119"/>
            <ac:inkMk id="24585" creationId="{6F91D955-4D93-1C47-B50B-F68292673B03}"/>
          </ac:inkMkLst>
        </pc:inkChg>
        <pc:inkChg chg="add">
          <ac:chgData name="Wilne, Robert" userId="863fd487-5ae7-46a6-8c4e-0a9cc652a1c0" providerId="ADAL" clId="{D4479540-3C79-904F-991B-2923FDC23AF8}" dt="2021-06-24T13:34:25.413" v="447"/>
          <ac:inkMkLst>
            <pc:docMk/>
            <pc:sldMk cId="541295269" sldId="2119"/>
            <ac:inkMk id="24586" creationId="{78A7470D-A304-DF48-BD38-F7A78B759173}"/>
          </ac:inkMkLst>
        </pc:inkChg>
        <pc:inkChg chg="add">
          <ac:chgData name="Wilne, Robert" userId="863fd487-5ae7-46a6-8c4e-0a9cc652a1c0" providerId="ADAL" clId="{D4479540-3C79-904F-991B-2923FDC23AF8}" dt="2021-06-24T13:34:25.618" v="448"/>
          <ac:inkMkLst>
            <pc:docMk/>
            <pc:sldMk cId="541295269" sldId="2119"/>
            <ac:inkMk id="24587" creationId="{0D1E7AE3-9218-2C43-B994-28A89C55E23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0" creationId="{D78C3738-F92C-9E47-B2C7-0F90F707B99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1" creationId="{9A1B05C6-B8F8-B54E-93FC-965473A6988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2" creationId="{D26035A8-D870-8D4A-9B54-773D796084D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3" creationId="{EE3E0D3F-121D-2344-85CF-36196FCEBC6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4" creationId="{A5D92336-334F-9445-B2D9-CCF3A99A386A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5" creationId="{5611BE08-839F-FF4C-AD50-826566EB765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6" creationId="{298ED07E-F4E7-BE43-A334-036126EF814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7" creationId="{8A74423F-A53B-414E-B57D-9D2BAB46BF3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9" creationId="{DBD0B245-B8F2-DE45-9C0F-4DBCCB71AFCE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0" creationId="{A682E443-FBDB-7546-ACAC-4F85B95A5D6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1" creationId="{8F7BCADD-971D-B64C-8527-9E58DDB5A1ED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2" creationId="{14297723-08FF-984A-A19E-7D47A91E97C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4" creationId="{4EB451BB-51B3-8E4E-924A-2CB1774157F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6" creationId="{99A8ECAC-3666-C946-85AA-F97EDAC5A1F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7" creationId="{DB3BB5CE-4A18-304A-B9BE-2BA600B6085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8" creationId="{F4E3A335-C44D-5C44-9E68-11CCCF2BCD8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9" creationId="{3CF46597-EDD2-0048-9CF0-73DFC9E37FE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0" creationId="{661DD756-6904-1343-9F9D-290E4A0E6BF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1" creationId="{46291814-B8BA-974F-8E9A-3F9C8455B1EF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2" creationId="{DD959021-5509-8A4D-A56A-7B7DF0A4E49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3" creationId="{70AFAC5D-BBDC-5340-B9AD-98AC14440F7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4" creationId="{6BCD4D2D-6E54-A94C-A183-CD4039817AB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5" creationId="{E996BD9D-A124-1847-9FEC-3FD582EC3356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6" creationId="{CA384EBB-703D-9541-9E10-6807EF6846A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7" creationId="{8FC15E07-9568-E043-94EC-18A563F62D75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8" creationId="{250D84A5-C259-7B42-970C-C57A996E7D2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9" creationId="{06DCA6EE-9807-5146-8864-F207E0E2314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20" creationId="{0DB1E16A-E859-1B49-8972-C74CEB17C419}"/>
          </ac:inkMkLst>
        </pc:inkChg>
        <pc:inkChg chg="add">
          <ac:chgData name="Wilne, Robert" userId="863fd487-5ae7-46a6-8c4e-0a9cc652a1c0" providerId="ADAL" clId="{D4479540-3C79-904F-991B-2923FDC23AF8}" dt="2021-06-24T13:34:59.550" v="482"/>
          <ac:inkMkLst>
            <pc:docMk/>
            <pc:sldMk cId="541295269" sldId="2119"/>
            <ac:inkMk id="24622" creationId="{EC74E805-76C5-9D4E-818D-A6D810AC6D99}"/>
          </ac:inkMkLst>
        </pc:inkChg>
        <pc:inkChg chg="add">
          <ac:chgData name="Wilne, Robert" userId="863fd487-5ae7-46a6-8c4e-0a9cc652a1c0" providerId="ADAL" clId="{D4479540-3C79-904F-991B-2923FDC23AF8}" dt="2021-06-24T13:34:59.817" v="483"/>
          <ac:inkMkLst>
            <pc:docMk/>
            <pc:sldMk cId="541295269" sldId="2119"/>
            <ac:inkMk id="24623" creationId="{2DC333B3-BB4A-F646-AC1C-1DEE85D5EA1D}"/>
          </ac:inkMkLst>
        </pc:inkChg>
        <pc:inkChg chg="add">
          <ac:chgData name="Wilne, Robert" userId="863fd487-5ae7-46a6-8c4e-0a9cc652a1c0" providerId="ADAL" clId="{D4479540-3C79-904F-991B-2923FDC23AF8}" dt="2021-06-24T13:35:00.177" v="484"/>
          <ac:inkMkLst>
            <pc:docMk/>
            <pc:sldMk cId="541295269" sldId="2119"/>
            <ac:inkMk id="24624" creationId="{8FA13F2D-2101-DD42-92A2-894D0ED65C1B}"/>
          </ac:inkMkLst>
        </pc:inkChg>
        <pc:inkChg chg="add">
          <ac:chgData name="Wilne, Robert" userId="863fd487-5ae7-46a6-8c4e-0a9cc652a1c0" providerId="ADAL" clId="{D4479540-3C79-904F-991B-2923FDC23AF8}" dt="2021-06-24T13:35:00.427" v="485"/>
          <ac:inkMkLst>
            <pc:docMk/>
            <pc:sldMk cId="541295269" sldId="2119"/>
            <ac:inkMk id="24625" creationId="{064BBE51-96FE-E648-9C1C-956438DF7F4A}"/>
          </ac:inkMkLst>
        </pc:inkChg>
        <pc:inkChg chg="add">
          <ac:chgData name="Wilne, Robert" userId="863fd487-5ae7-46a6-8c4e-0a9cc652a1c0" providerId="ADAL" clId="{D4479540-3C79-904F-991B-2923FDC23AF8}" dt="2021-06-24T13:35:00.632" v="486"/>
          <ac:inkMkLst>
            <pc:docMk/>
            <pc:sldMk cId="541295269" sldId="2119"/>
            <ac:inkMk id="24626" creationId="{4CBC9DC8-E2DE-9C40-B4F3-9D2721D54F61}"/>
          </ac:inkMkLst>
        </pc:inkChg>
        <pc:inkChg chg="add">
          <ac:chgData name="Wilne, Robert" userId="863fd487-5ae7-46a6-8c4e-0a9cc652a1c0" providerId="ADAL" clId="{D4479540-3C79-904F-991B-2923FDC23AF8}" dt="2021-06-24T13:35:01.070" v="487"/>
          <ac:inkMkLst>
            <pc:docMk/>
            <pc:sldMk cId="541295269" sldId="2119"/>
            <ac:inkMk id="24627" creationId="{6D5857FE-8148-A64F-810D-95A2EF497D15}"/>
          </ac:inkMkLst>
        </pc:inkChg>
        <pc:inkChg chg="add">
          <ac:chgData name="Wilne, Robert" userId="863fd487-5ae7-46a6-8c4e-0a9cc652a1c0" providerId="ADAL" clId="{D4479540-3C79-904F-991B-2923FDC23AF8}" dt="2021-06-24T13:35:01.416" v="488"/>
          <ac:inkMkLst>
            <pc:docMk/>
            <pc:sldMk cId="541295269" sldId="2119"/>
            <ac:inkMk id="24628" creationId="{B8D21799-5405-AD4B-815D-E83948552C90}"/>
          </ac:inkMkLst>
        </pc:inkChg>
        <pc:inkChg chg="add">
          <ac:chgData name="Wilne, Robert" userId="863fd487-5ae7-46a6-8c4e-0a9cc652a1c0" providerId="ADAL" clId="{D4479540-3C79-904F-991B-2923FDC23AF8}" dt="2021-06-24T13:35:01.670" v="489"/>
          <ac:inkMkLst>
            <pc:docMk/>
            <pc:sldMk cId="541295269" sldId="2119"/>
            <ac:inkMk id="24629" creationId="{E6651D86-ACE8-284C-8319-29304D52D6A9}"/>
          </ac:inkMkLst>
        </pc:inkChg>
        <pc:inkChg chg="add">
          <ac:chgData name="Wilne, Robert" userId="863fd487-5ae7-46a6-8c4e-0a9cc652a1c0" providerId="ADAL" clId="{D4479540-3C79-904F-991B-2923FDC23AF8}" dt="2021-06-24T13:35:01.878" v="490"/>
          <ac:inkMkLst>
            <pc:docMk/>
            <pc:sldMk cId="541295269" sldId="2119"/>
            <ac:inkMk id="24630" creationId="{CCC41747-6727-794A-83EE-8049B911E1D1}"/>
          </ac:inkMkLst>
        </pc:inkChg>
        <pc:inkChg chg="add">
          <ac:chgData name="Wilne, Robert" userId="863fd487-5ae7-46a6-8c4e-0a9cc652a1c0" providerId="ADAL" clId="{D4479540-3C79-904F-991B-2923FDC23AF8}" dt="2021-06-24T13:35:02.116" v="491"/>
          <ac:inkMkLst>
            <pc:docMk/>
            <pc:sldMk cId="541295269" sldId="2119"/>
            <ac:inkMk id="24631" creationId="{C4CA175C-8F69-F847-9E58-DA7B024DB6BA}"/>
          </ac:inkMkLst>
        </pc:inkChg>
        <pc:inkChg chg="add">
          <ac:chgData name="Wilne, Robert" userId="863fd487-5ae7-46a6-8c4e-0a9cc652a1c0" providerId="ADAL" clId="{D4479540-3C79-904F-991B-2923FDC23AF8}" dt="2021-06-24T13:35:02.333" v="492"/>
          <ac:inkMkLst>
            <pc:docMk/>
            <pc:sldMk cId="541295269" sldId="2119"/>
            <ac:inkMk id="24632" creationId="{1B0419A6-1BF4-204A-B59B-FBFEAAB99B7C}"/>
          </ac:inkMkLst>
        </pc:inkChg>
        <pc:inkChg chg="add">
          <ac:chgData name="Wilne, Robert" userId="863fd487-5ae7-46a6-8c4e-0a9cc652a1c0" providerId="ADAL" clId="{D4479540-3C79-904F-991B-2923FDC23AF8}" dt="2021-06-24T13:35:02.561" v="493"/>
          <ac:inkMkLst>
            <pc:docMk/>
            <pc:sldMk cId="541295269" sldId="2119"/>
            <ac:inkMk id="24633" creationId="{6A58602A-5854-D34D-8B50-8EB34851D55B}"/>
          </ac:inkMkLst>
        </pc:inkChg>
        <pc:inkChg chg="add">
          <ac:chgData name="Wilne, Robert" userId="863fd487-5ae7-46a6-8c4e-0a9cc652a1c0" providerId="ADAL" clId="{D4479540-3C79-904F-991B-2923FDC23AF8}" dt="2021-06-24T13:35:03.125" v="494"/>
          <ac:inkMkLst>
            <pc:docMk/>
            <pc:sldMk cId="541295269" sldId="2119"/>
            <ac:inkMk id="24634" creationId="{FE70C076-73B1-6445-8C2B-055766657021}"/>
          </ac:inkMkLst>
        </pc:inkChg>
        <pc:inkChg chg="add">
          <ac:chgData name="Wilne, Robert" userId="863fd487-5ae7-46a6-8c4e-0a9cc652a1c0" providerId="ADAL" clId="{D4479540-3C79-904F-991B-2923FDC23AF8}" dt="2021-06-24T13:35:03.382" v="495"/>
          <ac:inkMkLst>
            <pc:docMk/>
            <pc:sldMk cId="541295269" sldId="2119"/>
            <ac:inkMk id="24635" creationId="{190E6405-C9CE-BC4C-A917-8C3F29E27EB1}"/>
          </ac:inkMkLst>
        </pc:inkChg>
        <pc:inkChg chg="add">
          <ac:chgData name="Wilne, Robert" userId="863fd487-5ae7-46a6-8c4e-0a9cc652a1c0" providerId="ADAL" clId="{D4479540-3C79-904F-991B-2923FDC23AF8}" dt="2021-06-24T13:35:03.618" v="496"/>
          <ac:inkMkLst>
            <pc:docMk/>
            <pc:sldMk cId="541295269" sldId="2119"/>
            <ac:inkMk id="24636" creationId="{868E75EA-35A7-C441-B913-70159300E07F}"/>
          </ac:inkMkLst>
        </pc:inkChg>
        <pc:inkChg chg="add">
          <ac:chgData name="Wilne, Robert" userId="863fd487-5ae7-46a6-8c4e-0a9cc652a1c0" providerId="ADAL" clId="{D4479540-3C79-904F-991B-2923FDC23AF8}" dt="2021-06-24T13:35:03.893" v="497"/>
          <ac:inkMkLst>
            <pc:docMk/>
            <pc:sldMk cId="541295269" sldId="2119"/>
            <ac:inkMk id="24637" creationId="{8F9B7B1F-F1F8-DB4E-81CF-C1D7F0BB10FC}"/>
          </ac:inkMkLst>
        </pc:inkChg>
        <pc:inkChg chg="add">
          <ac:chgData name="Wilne, Robert" userId="863fd487-5ae7-46a6-8c4e-0a9cc652a1c0" providerId="ADAL" clId="{D4479540-3C79-904F-991B-2923FDC23AF8}" dt="2021-06-24T13:35:04.100" v="498"/>
          <ac:inkMkLst>
            <pc:docMk/>
            <pc:sldMk cId="541295269" sldId="2119"/>
            <ac:inkMk id="24638" creationId="{D0610807-0A09-2445-BE96-89ADCC653647}"/>
          </ac:inkMkLst>
        </pc:inkChg>
        <pc:inkChg chg="add">
          <ac:chgData name="Wilne, Robert" userId="863fd487-5ae7-46a6-8c4e-0a9cc652a1c0" providerId="ADAL" clId="{D4479540-3C79-904F-991B-2923FDC23AF8}" dt="2021-06-24T13:35:04.385" v="499"/>
          <ac:inkMkLst>
            <pc:docMk/>
            <pc:sldMk cId="541295269" sldId="2119"/>
            <ac:inkMk id="24639" creationId="{1FD8C515-B5DB-9846-8DFE-69E41EB95732}"/>
          </ac:inkMkLst>
        </pc:inkChg>
        <pc:inkChg chg="add">
          <ac:chgData name="Wilne, Robert" userId="863fd487-5ae7-46a6-8c4e-0a9cc652a1c0" providerId="ADAL" clId="{D4479540-3C79-904F-991B-2923FDC23AF8}" dt="2021-06-24T13:35:04.648" v="500"/>
          <ac:inkMkLst>
            <pc:docMk/>
            <pc:sldMk cId="541295269" sldId="2119"/>
            <ac:inkMk id="24640" creationId="{63131A3B-29C3-1047-A5BE-8A8B5E63EB15}"/>
          </ac:inkMkLst>
        </pc:inkChg>
        <pc:inkChg chg="add">
          <ac:chgData name="Wilne, Robert" userId="863fd487-5ae7-46a6-8c4e-0a9cc652a1c0" providerId="ADAL" clId="{D4479540-3C79-904F-991B-2923FDC23AF8}" dt="2021-06-24T13:35:04.895" v="501"/>
          <ac:inkMkLst>
            <pc:docMk/>
            <pc:sldMk cId="541295269" sldId="2119"/>
            <ac:inkMk id="24641" creationId="{028DF58B-8BAF-3B46-AE6B-3F1EF66C3BDF}"/>
          </ac:inkMkLst>
        </pc:inkChg>
        <pc:inkChg chg="add">
          <ac:chgData name="Wilne, Robert" userId="863fd487-5ae7-46a6-8c4e-0a9cc652a1c0" providerId="ADAL" clId="{D4479540-3C79-904F-991B-2923FDC23AF8}" dt="2021-06-24T13:35:05.136" v="502"/>
          <ac:inkMkLst>
            <pc:docMk/>
            <pc:sldMk cId="541295269" sldId="2119"/>
            <ac:inkMk id="24642" creationId="{E203C629-F2B3-024A-A6F3-A494D423C810}"/>
          </ac:inkMkLst>
        </pc:inkChg>
        <pc:inkChg chg="add">
          <ac:chgData name="Wilne, Robert" userId="863fd487-5ae7-46a6-8c4e-0a9cc652a1c0" providerId="ADAL" clId="{D4479540-3C79-904F-991B-2923FDC23AF8}" dt="2021-06-24T13:35:05.331" v="503"/>
          <ac:inkMkLst>
            <pc:docMk/>
            <pc:sldMk cId="541295269" sldId="2119"/>
            <ac:inkMk id="24643" creationId="{8D7A7587-41DB-4D48-B8F9-92C711A7AD8A}"/>
          </ac:inkMkLst>
        </pc:inkChg>
        <pc:inkChg chg="add">
          <ac:chgData name="Wilne, Robert" userId="863fd487-5ae7-46a6-8c4e-0a9cc652a1c0" providerId="ADAL" clId="{D4479540-3C79-904F-991B-2923FDC23AF8}" dt="2021-06-24T13:35:05.548" v="504"/>
          <ac:inkMkLst>
            <pc:docMk/>
            <pc:sldMk cId="541295269" sldId="2119"/>
            <ac:inkMk id="24644" creationId="{632EF7C7-32FA-E64E-A3F7-4BCE08035BD7}"/>
          </ac:inkMkLst>
        </pc:inkChg>
        <pc:inkChg chg="add">
          <ac:chgData name="Wilne, Robert" userId="863fd487-5ae7-46a6-8c4e-0a9cc652a1c0" providerId="ADAL" clId="{D4479540-3C79-904F-991B-2923FDC23AF8}" dt="2021-06-24T13:35:05.911" v="505"/>
          <ac:inkMkLst>
            <pc:docMk/>
            <pc:sldMk cId="541295269" sldId="2119"/>
            <ac:inkMk id="24645" creationId="{6865B45C-E1D7-D840-A69E-DAC813AC8EDA}"/>
          </ac:inkMkLst>
        </pc:inkChg>
        <pc:inkChg chg="add">
          <ac:chgData name="Wilne, Robert" userId="863fd487-5ae7-46a6-8c4e-0a9cc652a1c0" providerId="ADAL" clId="{D4479540-3C79-904F-991B-2923FDC23AF8}" dt="2021-06-24T13:35:06.136" v="506"/>
          <ac:inkMkLst>
            <pc:docMk/>
            <pc:sldMk cId="541295269" sldId="2119"/>
            <ac:inkMk id="24646" creationId="{8234B6DC-C5DB-C74B-AA98-B4F39190198C}"/>
          </ac:inkMkLst>
        </pc:inkChg>
        <pc:inkChg chg="add">
          <ac:chgData name="Wilne, Robert" userId="863fd487-5ae7-46a6-8c4e-0a9cc652a1c0" providerId="ADAL" clId="{D4479540-3C79-904F-991B-2923FDC23AF8}" dt="2021-06-24T13:35:06.776" v="507"/>
          <ac:inkMkLst>
            <pc:docMk/>
            <pc:sldMk cId="541295269" sldId="2119"/>
            <ac:inkMk id="24647" creationId="{B57C4539-A284-704F-A202-A30DC6DB8BB1}"/>
          </ac:inkMkLst>
        </pc:inkChg>
        <pc:inkChg chg="add">
          <ac:chgData name="Wilne, Robert" userId="863fd487-5ae7-46a6-8c4e-0a9cc652a1c0" providerId="ADAL" clId="{D4479540-3C79-904F-991B-2923FDC23AF8}" dt="2021-06-24T13:35:07.079" v="508"/>
          <ac:inkMkLst>
            <pc:docMk/>
            <pc:sldMk cId="541295269" sldId="2119"/>
            <ac:inkMk id="24648" creationId="{A8C538AD-0DAD-C849-926C-A3B73973AC05}"/>
          </ac:inkMkLst>
        </pc:inkChg>
        <pc:inkChg chg="add">
          <ac:chgData name="Wilne, Robert" userId="863fd487-5ae7-46a6-8c4e-0a9cc652a1c0" providerId="ADAL" clId="{D4479540-3C79-904F-991B-2923FDC23AF8}" dt="2021-06-24T13:35:07.448" v="509"/>
          <ac:inkMkLst>
            <pc:docMk/>
            <pc:sldMk cId="541295269" sldId="2119"/>
            <ac:inkMk id="24649" creationId="{128D5327-176C-6C46-B9E4-6F6DE10E9A09}"/>
          </ac:inkMkLst>
        </pc:inkChg>
        <pc:inkChg chg="add">
          <ac:chgData name="Wilne, Robert" userId="863fd487-5ae7-46a6-8c4e-0a9cc652a1c0" providerId="ADAL" clId="{D4479540-3C79-904F-991B-2923FDC23AF8}" dt="2021-06-24T13:35:07.786" v="510"/>
          <ac:inkMkLst>
            <pc:docMk/>
            <pc:sldMk cId="541295269" sldId="2119"/>
            <ac:inkMk id="24650" creationId="{7FCA504A-1639-FD4F-BCC7-561D634AE4AF}"/>
          </ac:inkMkLst>
        </pc:inkChg>
        <pc:inkChg chg="add">
          <ac:chgData name="Wilne, Robert" userId="863fd487-5ae7-46a6-8c4e-0a9cc652a1c0" providerId="ADAL" clId="{D4479540-3C79-904F-991B-2923FDC23AF8}" dt="2021-06-24T13:35:08.075" v="511"/>
          <ac:inkMkLst>
            <pc:docMk/>
            <pc:sldMk cId="541295269" sldId="2119"/>
            <ac:inkMk id="24651" creationId="{F9932BD8-35B1-5543-9E38-8BE0C660DF32}"/>
          </ac:inkMkLst>
        </pc:inkChg>
        <pc:inkChg chg="add">
          <ac:chgData name="Wilne, Robert" userId="863fd487-5ae7-46a6-8c4e-0a9cc652a1c0" providerId="ADAL" clId="{D4479540-3C79-904F-991B-2923FDC23AF8}" dt="2021-06-24T13:35:08.426" v="512"/>
          <ac:inkMkLst>
            <pc:docMk/>
            <pc:sldMk cId="541295269" sldId="2119"/>
            <ac:inkMk id="24652" creationId="{917A03FB-0A7E-9342-B243-57D37AC7C6D7}"/>
          </ac:inkMkLst>
        </pc:inkChg>
        <pc:inkChg chg="add">
          <ac:chgData name="Wilne, Robert" userId="863fd487-5ae7-46a6-8c4e-0a9cc652a1c0" providerId="ADAL" clId="{D4479540-3C79-904F-991B-2923FDC23AF8}" dt="2021-06-24T13:35:08.668" v="513"/>
          <ac:inkMkLst>
            <pc:docMk/>
            <pc:sldMk cId="541295269" sldId="2119"/>
            <ac:inkMk id="24653" creationId="{D45F0F07-8A03-8A4E-8B89-A0260AA770F4}"/>
          </ac:inkMkLst>
        </pc:inkChg>
        <pc:inkChg chg="add">
          <ac:chgData name="Wilne, Robert" userId="863fd487-5ae7-46a6-8c4e-0a9cc652a1c0" providerId="ADAL" clId="{D4479540-3C79-904F-991B-2923FDC23AF8}" dt="2021-06-24T13:35:08.960" v="514"/>
          <ac:inkMkLst>
            <pc:docMk/>
            <pc:sldMk cId="541295269" sldId="2119"/>
            <ac:inkMk id="24654" creationId="{AC12CE4A-858D-9549-8FC2-8D309CB518F9}"/>
          </ac:inkMkLst>
        </pc:inkChg>
        <pc:inkChg chg="add">
          <ac:chgData name="Wilne, Robert" userId="863fd487-5ae7-46a6-8c4e-0a9cc652a1c0" providerId="ADAL" clId="{D4479540-3C79-904F-991B-2923FDC23AF8}" dt="2021-06-24T13:35:09.435" v="515"/>
          <ac:inkMkLst>
            <pc:docMk/>
            <pc:sldMk cId="541295269" sldId="2119"/>
            <ac:inkMk id="24655" creationId="{BCD4C858-909C-E247-882F-998AC43B2AC6}"/>
          </ac:inkMkLst>
        </pc:inkChg>
        <pc:inkChg chg="add">
          <ac:chgData name="Wilne, Robert" userId="863fd487-5ae7-46a6-8c4e-0a9cc652a1c0" providerId="ADAL" clId="{D4479540-3C79-904F-991B-2923FDC23AF8}" dt="2021-06-24T13:35:09.721" v="516"/>
          <ac:inkMkLst>
            <pc:docMk/>
            <pc:sldMk cId="541295269" sldId="2119"/>
            <ac:inkMk id="24656" creationId="{F05D4183-0961-CE4F-8649-E90E7FB1CE27}"/>
          </ac:inkMkLst>
        </pc:inkChg>
        <pc:inkChg chg="add">
          <ac:chgData name="Wilne, Robert" userId="863fd487-5ae7-46a6-8c4e-0a9cc652a1c0" providerId="ADAL" clId="{D4479540-3C79-904F-991B-2923FDC23AF8}" dt="2021-06-24T13:35:10.195" v="517"/>
          <ac:inkMkLst>
            <pc:docMk/>
            <pc:sldMk cId="541295269" sldId="2119"/>
            <ac:inkMk id="24657" creationId="{A6677483-60EA-3E4A-9819-7378D2D425D5}"/>
          </ac:inkMkLst>
        </pc:inkChg>
        <pc:inkChg chg="add">
          <ac:chgData name="Wilne, Robert" userId="863fd487-5ae7-46a6-8c4e-0a9cc652a1c0" providerId="ADAL" clId="{D4479540-3C79-904F-991B-2923FDC23AF8}" dt="2021-06-24T13:35:10.601" v="518"/>
          <ac:inkMkLst>
            <pc:docMk/>
            <pc:sldMk cId="541295269" sldId="2119"/>
            <ac:inkMk id="24658" creationId="{5810DAD6-8513-2742-B40E-5A38645A1874}"/>
          </ac:inkMkLst>
        </pc:inkChg>
        <pc:inkChg chg="add">
          <ac:chgData name="Wilne, Robert" userId="863fd487-5ae7-46a6-8c4e-0a9cc652a1c0" providerId="ADAL" clId="{D4479540-3C79-904F-991B-2923FDC23AF8}" dt="2021-06-24T13:35:10.969" v="519"/>
          <ac:inkMkLst>
            <pc:docMk/>
            <pc:sldMk cId="541295269" sldId="2119"/>
            <ac:inkMk id="24659" creationId="{BCAC7A77-84ED-A14C-AABE-1C6E15320EBB}"/>
          </ac:inkMkLst>
        </pc:inkChg>
        <pc:inkChg chg="add">
          <ac:chgData name="Wilne, Robert" userId="863fd487-5ae7-46a6-8c4e-0a9cc652a1c0" providerId="ADAL" clId="{D4479540-3C79-904F-991B-2923FDC23AF8}" dt="2021-06-24T13:35:11.275" v="520"/>
          <ac:inkMkLst>
            <pc:docMk/>
            <pc:sldMk cId="541295269" sldId="2119"/>
            <ac:inkMk id="24660" creationId="{3893BBC1-17D6-0B4E-A1C7-2E2C6C562EB4}"/>
          </ac:inkMkLst>
        </pc:inkChg>
        <pc:inkChg chg="add">
          <ac:chgData name="Wilne, Robert" userId="863fd487-5ae7-46a6-8c4e-0a9cc652a1c0" providerId="ADAL" clId="{D4479540-3C79-904F-991B-2923FDC23AF8}" dt="2021-06-24T13:35:11.672" v="521"/>
          <ac:inkMkLst>
            <pc:docMk/>
            <pc:sldMk cId="541295269" sldId="2119"/>
            <ac:inkMk id="24661" creationId="{48AD3241-77ED-404F-8717-19FCBF369BF0}"/>
          </ac:inkMkLst>
        </pc:inkChg>
        <pc:inkChg chg="add">
          <ac:chgData name="Wilne, Robert" userId="863fd487-5ae7-46a6-8c4e-0a9cc652a1c0" providerId="ADAL" clId="{D4479540-3C79-904F-991B-2923FDC23AF8}" dt="2021-06-24T13:35:12.108" v="522"/>
          <ac:inkMkLst>
            <pc:docMk/>
            <pc:sldMk cId="541295269" sldId="2119"/>
            <ac:inkMk id="24662" creationId="{85239CA4-751C-6942-87C4-CEB1FC322988}"/>
          </ac:inkMkLst>
        </pc:inkChg>
        <pc:inkChg chg="add">
          <ac:chgData name="Wilne, Robert" userId="863fd487-5ae7-46a6-8c4e-0a9cc652a1c0" providerId="ADAL" clId="{D4479540-3C79-904F-991B-2923FDC23AF8}" dt="2021-06-24T13:35:12.447" v="523"/>
          <ac:inkMkLst>
            <pc:docMk/>
            <pc:sldMk cId="541295269" sldId="2119"/>
            <ac:inkMk id="24663" creationId="{A5622E8F-257A-7D44-A6A9-F981AD328F6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5" creationId="{8B98E62B-979E-954D-87EC-3F7BFB5F70C6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6" creationId="{F127C376-1057-0844-8742-22E21C4F4E4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7" creationId="{A0B7C05C-37FB-284C-A25E-BE62BF4ACBA0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9" creationId="{573450EF-395D-D84F-8040-62EAA0CBA01D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0" creationId="{54EBB8EA-FCE6-D54B-929F-42C3244541C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1" creationId="{720E8438-E69F-D64A-9777-422DC11DC79F}"/>
          </ac:inkMkLst>
        </pc:inkChg>
        <pc:inkChg chg="add">
          <ac:chgData name="Wilne, Robert" userId="863fd487-5ae7-46a6-8c4e-0a9cc652a1c0" providerId="ADAL" clId="{D4479540-3C79-904F-991B-2923FDC23AF8}" dt="2021-06-24T13:35:34.146" v="532"/>
          <ac:inkMkLst>
            <pc:docMk/>
            <pc:sldMk cId="541295269" sldId="2119"/>
            <ac:inkMk id="24672" creationId="{EFF3F97E-F147-2B43-ABAD-35AE862437FD}"/>
          </ac:inkMkLst>
        </pc:inkChg>
        <pc:inkChg chg="add">
          <ac:chgData name="Wilne, Robert" userId="863fd487-5ae7-46a6-8c4e-0a9cc652a1c0" providerId="ADAL" clId="{D4479540-3C79-904F-991B-2923FDC23AF8}" dt="2021-06-24T13:35:56.857" v="534"/>
          <ac:inkMkLst>
            <pc:docMk/>
            <pc:sldMk cId="541295269" sldId="2119"/>
            <ac:inkMk id="24675" creationId="{ABA8A548-226F-C949-B12C-DC734C6C88D6}"/>
          </ac:inkMkLst>
        </pc:inkChg>
        <pc:inkChg chg="add">
          <ac:chgData name="Wilne, Robert" userId="863fd487-5ae7-46a6-8c4e-0a9cc652a1c0" providerId="ADAL" clId="{D4479540-3C79-904F-991B-2923FDC23AF8}" dt="2021-06-24T13:35:57.179" v="535"/>
          <ac:inkMkLst>
            <pc:docMk/>
            <pc:sldMk cId="541295269" sldId="2119"/>
            <ac:inkMk id="24676" creationId="{F7B5555C-2628-1240-BC87-A7FD72F2CED4}"/>
          </ac:inkMkLst>
        </pc:inkChg>
        <pc:inkChg chg="add">
          <ac:chgData name="Wilne, Robert" userId="863fd487-5ae7-46a6-8c4e-0a9cc652a1c0" providerId="ADAL" clId="{D4479540-3C79-904F-991B-2923FDC23AF8}" dt="2021-06-24T13:35:57.435" v="536"/>
          <ac:inkMkLst>
            <pc:docMk/>
            <pc:sldMk cId="541295269" sldId="2119"/>
            <ac:inkMk id="24677" creationId="{F4166D37-6BC4-334F-B882-80DE7F816B99}"/>
          </ac:inkMkLst>
        </pc:inkChg>
        <pc:inkChg chg="add">
          <ac:chgData name="Wilne, Robert" userId="863fd487-5ae7-46a6-8c4e-0a9cc652a1c0" providerId="ADAL" clId="{D4479540-3C79-904F-991B-2923FDC23AF8}" dt="2021-06-24T13:35:57.676" v="537"/>
          <ac:inkMkLst>
            <pc:docMk/>
            <pc:sldMk cId="541295269" sldId="2119"/>
            <ac:inkMk id="24678" creationId="{746F4275-DE94-A14E-91B2-915F861BB73A}"/>
          </ac:inkMkLst>
        </pc:inkChg>
        <pc:inkChg chg="add">
          <ac:chgData name="Wilne, Robert" userId="863fd487-5ae7-46a6-8c4e-0a9cc652a1c0" providerId="ADAL" clId="{D4479540-3C79-904F-991B-2923FDC23AF8}" dt="2021-06-24T13:36:07.170" v="544"/>
          <ac:inkMkLst>
            <pc:docMk/>
            <pc:sldMk cId="541295269" sldId="2119"/>
            <ac:inkMk id="24680" creationId="{53F96A34-35C0-2448-8522-C231874CD334}"/>
          </ac:inkMkLst>
        </pc:inkChg>
        <pc:inkChg chg="add">
          <ac:chgData name="Wilne, Robert" userId="863fd487-5ae7-46a6-8c4e-0a9cc652a1c0" providerId="ADAL" clId="{D4479540-3C79-904F-991B-2923FDC23AF8}" dt="2021-06-24T13:36:08.499" v="545"/>
          <ac:inkMkLst>
            <pc:docMk/>
            <pc:sldMk cId="541295269" sldId="2119"/>
            <ac:inkMk id="24681" creationId="{1FE54C35-84CC-5443-98D6-7421D40C74C9}"/>
          </ac:inkMkLst>
        </pc:inkChg>
        <pc:inkChg chg="add">
          <ac:chgData name="Wilne, Robert" userId="863fd487-5ae7-46a6-8c4e-0a9cc652a1c0" providerId="ADAL" clId="{D4479540-3C79-904F-991B-2923FDC23AF8}" dt="2021-06-24T13:36:09.209" v="546"/>
          <ac:inkMkLst>
            <pc:docMk/>
            <pc:sldMk cId="541295269" sldId="2119"/>
            <ac:inkMk id="24682" creationId="{38A6CF1B-866F-3D49-A5EC-46A00EF03961}"/>
          </ac:inkMkLst>
        </pc:inkChg>
        <pc:inkChg chg="add">
          <ac:chgData name="Wilne, Robert" userId="863fd487-5ae7-46a6-8c4e-0a9cc652a1c0" providerId="ADAL" clId="{D4479540-3C79-904F-991B-2923FDC23AF8}" dt="2021-06-24T13:36:09.800" v="547"/>
          <ac:inkMkLst>
            <pc:docMk/>
            <pc:sldMk cId="541295269" sldId="2119"/>
            <ac:inkMk id="24683" creationId="{E5B2636D-59EB-9142-AAC3-76B0F8BEA573}"/>
          </ac:inkMkLst>
        </pc:inkChg>
        <pc:inkChg chg="add">
          <ac:chgData name="Wilne, Robert" userId="863fd487-5ae7-46a6-8c4e-0a9cc652a1c0" providerId="ADAL" clId="{D4479540-3C79-904F-991B-2923FDC23AF8}" dt="2021-06-24T13:36:10.261" v="548"/>
          <ac:inkMkLst>
            <pc:docMk/>
            <pc:sldMk cId="541295269" sldId="2119"/>
            <ac:inkMk id="24684" creationId="{F0AAB0FE-9920-AB42-B7FA-FDB3CCA6C82D}"/>
          </ac:inkMkLst>
        </pc:inkChg>
        <pc:inkChg chg="add">
          <ac:chgData name="Wilne, Robert" userId="863fd487-5ae7-46a6-8c4e-0a9cc652a1c0" providerId="ADAL" clId="{D4479540-3C79-904F-991B-2923FDC23AF8}" dt="2021-06-24T13:36:10.679" v="549"/>
          <ac:inkMkLst>
            <pc:docMk/>
            <pc:sldMk cId="541295269" sldId="2119"/>
            <ac:inkMk id="24685" creationId="{EEA8FFBE-DE3A-F143-A5C4-45B40215F92C}"/>
          </ac:inkMkLst>
        </pc:inkChg>
        <pc:inkChg chg="add">
          <ac:chgData name="Wilne, Robert" userId="863fd487-5ae7-46a6-8c4e-0a9cc652a1c0" providerId="ADAL" clId="{D4479540-3C79-904F-991B-2923FDC23AF8}" dt="2021-06-24T13:36:11.503" v="550"/>
          <ac:inkMkLst>
            <pc:docMk/>
            <pc:sldMk cId="541295269" sldId="2119"/>
            <ac:inkMk id="24686" creationId="{45497207-CDEB-3948-919F-2144FA6D7895}"/>
          </ac:inkMkLst>
        </pc:inkChg>
        <pc:inkChg chg="add">
          <ac:chgData name="Wilne, Robert" userId="863fd487-5ae7-46a6-8c4e-0a9cc652a1c0" providerId="ADAL" clId="{D4479540-3C79-904F-991B-2923FDC23AF8}" dt="2021-06-24T13:36:11.768" v="551"/>
          <ac:inkMkLst>
            <pc:docMk/>
            <pc:sldMk cId="541295269" sldId="2119"/>
            <ac:inkMk id="24687" creationId="{484D83BD-73D0-2443-9BD9-C06CB87F31AD}"/>
          </ac:inkMkLst>
        </pc:inkChg>
        <pc:inkChg chg="add">
          <ac:chgData name="Wilne, Robert" userId="863fd487-5ae7-46a6-8c4e-0a9cc652a1c0" providerId="ADAL" clId="{D4479540-3C79-904F-991B-2923FDC23AF8}" dt="2021-06-24T13:36:12.266" v="552"/>
          <ac:inkMkLst>
            <pc:docMk/>
            <pc:sldMk cId="541295269" sldId="2119"/>
            <ac:inkMk id="24688" creationId="{456D549D-1297-2F42-927D-971D923212B9}"/>
          </ac:inkMkLst>
        </pc:inkChg>
        <pc:inkChg chg="add">
          <ac:chgData name="Wilne, Robert" userId="863fd487-5ae7-46a6-8c4e-0a9cc652a1c0" providerId="ADAL" clId="{D4479540-3C79-904F-991B-2923FDC23AF8}" dt="2021-06-24T13:36:12.778" v="553"/>
          <ac:inkMkLst>
            <pc:docMk/>
            <pc:sldMk cId="541295269" sldId="2119"/>
            <ac:inkMk id="24689" creationId="{C6738654-0F63-0544-BC30-99152C2A36EA}"/>
          </ac:inkMkLst>
        </pc:inkChg>
        <pc:inkChg chg="add">
          <ac:chgData name="Wilne, Robert" userId="863fd487-5ae7-46a6-8c4e-0a9cc652a1c0" providerId="ADAL" clId="{D4479540-3C79-904F-991B-2923FDC23AF8}" dt="2021-06-24T13:36:13.180" v="554"/>
          <ac:inkMkLst>
            <pc:docMk/>
            <pc:sldMk cId="541295269" sldId="2119"/>
            <ac:inkMk id="24690" creationId="{EA1CA928-FC25-864C-85EF-A17CBC142CCD}"/>
          </ac:inkMkLst>
        </pc:inkChg>
        <pc:inkChg chg="add">
          <ac:chgData name="Wilne, Robert" userId="863fd487-5ae7-46a6-8c4e-0a9cc652a1c0" providerId="ADAL" clId="{D4479540-3C79-904F-991B-2923FDC23AF8}" dt="2021-06-24T13:36:22.331" v="556"/>
          <ac:inkMkLst>
            <pc:docMk/>
            <pc:sldMk cId="541295269" sldId="2119"/>
            <ac:inkMk id="24693" creationId="{F03EE0D7-09FE-5F47-8D67-619A8B6EE29C}"/>
          </ac:inkMkLst>
        </pc:inkChg>
        <pc:inkChg chg="add">
          <ac:chgData name="Wilne, Robert" userId="863fd487-5ae7-46a6-8c4e-0a9cc652a1c0" providerId="ADAL" clId="{D4479540-3C79-904F-991B-2923FDC23AF8}" dt="2021-06-24T13:36:22.638" v="557"/>
          <ac:inkMkLst>
            <pc:docMk/>
            <pc:sldMk cId="541295269" sldId="2119"/>
            <ac:inkMk id="24694" creationId="{6CB07703-E902-774D-A28A-A002F4226BA3}"/>
          </ac:inkMkLst>
        </pc:inkChg>
        <pc:inkChg chg="add">
          <ac:chgData name="Wilne, Robert" userId="863fd487-5ae7-46a6-8c4e-0a9cc652a1c0" providerId="ADAL" clId="{D4479540-3C79-904F-991B-2923FDC23AF8}" dt="2021-06-24T13:36:22.913" v="558"/>
          <ac:inkMkLst>
            <pc:docMk/>
            <pc:sldMk cId="541295269" sldId="2119"/>
            <ac:inkMk id="24695" creationId="{90BFB1DE-0D20-3648-8AAB-2EC5D64DA82B}"/>
          </ac:inkMkLst>
        </pc:inkChg>
        <pc:inkChg chg="add">
          <ac:chgData name="Wilne, Robert" userId="863fd487-5ae7-46a6-8c4e-0a9cc652a1c0" providerId="ADAL" clId="{D4479540-3C79-904F-991B-2923FDC23AF8}" dt="2021-06-24T13:36:23.197" v="559"/>
          <ac:inkMkLst>
            <pc:docMk/>
            <pc:sldMk cId="541295269" sldId="2119"/>
            <ac:inkMk id="24696" creationId="{9BEB9C5F-EEB0-6445-8562-CAA87BE9C428}"/>
          </ac:inkMkLst>
        </pc:inkChg>
        <pc:inkChg chg="add">
          <ac:chgData name="Wilne, Robert" userId="863fd487-5ae7-46a6-8c4e-0a9cc652a1c0" providerId="ADAL" clId="{D4479540-3C79-904F-991B-2923FDC23AF8}" dt="2021-06-24T13:36:23.507" v="560"/>
          <ac:inkMkLst>
            <pc:docMk/>
            <pc:sldMk cId="541295269" sldId="2119"/>
            <ac:inkMk id="24697" creationId="{189814F2-6C24-9F48-B271-0BA1463AED8F}"/>
          </ac:inkMkLst>
        </pc:inkChg>
        <pc:inkChg chg="add">
          <ac:chgData name="Wilne, Robert" userId="863fd487-5ae7-46a6-8c4e-0a9cc652a1c0" providerId="ADAL" clId="{D4479540-3C79-904F-991B-2923FDC23AF8}" dt="2021-06-24T13:36:23.764" v="561"/>
          <ac:inkMkLst>
            <pc:docMk/>
            <pc:sldMk cId="541295269" sldId="2119"/>
            <ac:inkMk id="24698" creationId="{29CD188A-A490-E444-8006-B3B7A205491D}"/>
          </ac:inkMkLst>
        </pc:inkChg>
        <pc:inkChg chg="add">
          <ac:chgData name="Wilne, Robert" userId="863fd487-5ae7-46a6-8c4e-0a9cc652a1c0" providerId="ADAL" clId="{D4479540-3C79-904F-991B-2923FDC23AF8}" dt="2021-06-24T13:36:24.023" v="562"/>
          <ac:inkMkLst>
            <pc:docMk/>
            <pc:sldMk cId="541295269" sldId="2119"/>
            <ac:inkMk id="24699" creationId="{D9F9DE07-7844-8D4F-A5E6-E26F9C2FB37F}"/>
          </ac:inkMkLst>
        </pc:inkChg>
        <pc:inkChg chg="add">
          <ac:chgData name="Wilne, Robert" userId="863fd487-5ae7-46a6-8c4e-0a9cc652a1c0" providerId="ADAL" clId="{D4479540-3C79-904F-991B-2923FDC23AF8}" dt="2021-06-24T13:36:24.282" v="563"/>
          <ac:inkMkLst>
            <pc:docMk/>
            <pc:sldMk cId="541295269" sldId="2119"/>
            <ac:inkMk id="24700" creationId="{61B8E155-E191-3442-992C-AF5C294FBBFD}"/>
          </ac:inkMkLst>
        </pc:inkChg>
        <pc:inkChg chg="add">
          <ac:chgData name="Wilne, Robert" userId="863fd487-5ae7-46a6-8c4e-0a9cc652a1c0" providerId="ADAL" clId="{D4479540-3C79-904F-991B-2923FDC23AF8}" dt="2021-06-24T13:36:24.553" v="564"/>
          <ac:inkMkLst>
            <pc:docMk/>
            <pc:sldMk cId="541295269" sldId="2119"/>
            <ac:inkMk id="24701" creationId="{F8B68262-AD54-E44E-8FAF-AA78A57CB60A}"/>
          </ac:inkMkLst>
        </pc:inkChg>
        <pc:inkChg chg="add">
          <ac:chgData name="Wilne, Robert" userId="863fd487-5ae7-46a6-8c4e-0a9cc652a1c0" providerId="ADAL" clId="{D4479540-3C79-904F-991B-2923FDC23AF8}" dt="2021-06-24T13:36:24.805" v="565"/>
          <ac:inkMkLst>
            <pc:docMk/>
            <pc:sldMk cId="541295269" sldId="2119"/>
            <ac:inkMk id="24702" creationId="{A25BFC20-3680-1049-8C10-C33A7055840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4" creationId="{A4555305-FC73-AC44-8382-16490D7DFD6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5" creationId="{8D64E6F6-DE2B-514F-BD5A-7F922867221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6" creationId="{573FA17A-119F-2D49-AF06-9F2442C7E39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7" creationId="{584397B4-5429-6E43-879B-4CA18353711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8" creationId="{68E80928-2933-C449-B021-D358788BBD0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9" creationId="{01B69D86-0F88-7C4C-897C-E0064F34662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0" creationId="{898C6510-5C9B-6D42-91DE-5E9C2B203F7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1" creationId="{B2B44F18-5AC8-7241-A43C-9C2AACB998D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2" creationId="{AE68A5E2-073E-B54B-ACD7-1D74C6D23C0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3" creationId="{CAC90F2E-DAEF-234A-B296-53C6A78D61D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4" creationId="{E9A1CB1D-73A6-CD44-BEBD-98DE57954BA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5" creationId="{902195D7-DC00-3B4C-9CF4-274F7F2F898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6" creationId="{2078B5A4-2933-8843-8878-7AD84BF78378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7" creationId="{4661A833-C1E0-A848-BD17-AA38C07C48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8" creationId="{C8768C1B-32C9-A945-9233-94138474191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9" creationId="{E937ED98-BB5A-7E40-9505-E33A04C087F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0" creationId="{D80D2D52-8F0A-094B-8695-5FAE24CEEDB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1" creationId="{A50A71FD-C5AE-2645-B66F-BA86E25331E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2" creationId="{16E58844-E1AF-CF46-B36A-D2C60B64EDD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3" creationId="{95075653-0D07-B549-BC68-03127FB1B22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4" creationId="{85E7168F-3F1F-C847-A472-0415C066F8FA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5" creationId="{D59A0915-6E82-2E4F-9DA8-9A26A2AAA54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6" creationId="{91606425-6C15-F64D-BD4D-1C5B17154F6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7" creationId="{54A36973-568F-FD40-8F94-60C189B52C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8" creationId="{B3C98A2A-274A-AE4C-9AB1-F0D9DB452AD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9" creationId="{FECE2D37-4040-4243-966C-9F05036DA69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1" creationId="{68BDD02B-201A-3649-A188-DE8E7F76DB4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2" creationId="{2692EAD0-A2B5-4543-94FF-2C23DF6091F5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3" creationId="{8DF23D99-8362-AD48-9E7B-892069FE7B2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4" creationId="{706DC461-9FA2-4744-8985-E9F06BBC50F1}"/>
          </ac:inkMkLst>
        </pc:inkChg>
        <pc:inkChg chg="add">
          <ac:chgData name="Wilne, Robert" userId="863fd487-5ae7-46a6-8c4e-0a9cc652a1c0" providerId="ADAL" clId="{D4479540-3C79-904F-991B-2923FDC23AF8}" dt="2021-06-24T13:36:44.195" v="598"/>
          <ac:inkMkLst>
            <pc:docMk/>
            <pc:sldMk cId="541295269" sldId="2119"/>
            <ac:inkMk id="24735" creationId="{263E72D6-C762-6C47-8116-8BAB9FC91DA7}"/>
          </ac:inkMkLst>
        </pc:inkChg>
        <pc:inkChg chg="add">
          <ac:chgData name="Wilne, Robert" userId="863fd487-5ae7-46a6-8c4e-0a9cc652a1c0" providerId="ADAL" clId="{D4479540-3C79-904F-991B-2923FDC23AF8}" dt="2021-06-24T13:36:45.732" v="600"/>
          <ac:inkMkLst>
            <pc:docMk/>
            <pc:sldMk cId="541295269" sldId="2119"/>
            <ac:inkMk id="24737" creationId="{35FC3047-4EAB-9948-B67C-2524B715F678}"/>
          </ac:inkMkLst>
        </pc:inkChg>
        <pc:inkChg chg="add">
          <ac:chgData name="Wilne, Robert" userId="863fd487-5ae7-46a6-8c4e-0a9cc652a1c0" providerId="ADAL" clId="{D4479540-3C79-904F-991B-2923FDC23AF8}" dt="2021-06-24T13:36:46.209" v="601"/>
          <ac:inkMkLst>
            <pc:docMk/>
            <pc:sldMk cId="541295269" sldId="2119"/>
            <ac:inkMk id="24738" creationId="{B7738CD4-B7E5-6345-B7A3-8C39710677BD}"/>
          </ac:inkMkLst>
        </pc:inkChg>
        <pc:inkChg chg="add">
          <ac:chgData name="Wilne, Robert" userId="863fd487-5ae7-46a6-8c4e-0a9cc652a1c0" providerId="ADAL" clId="{D4479540-3C79-904F-991B-2923FDC23AF8}" dt="2021-06-24T13:36:46.638" v="602"/>
          <ac:inkMkLst>
            <pc:docMk/>
            <pc:sldMk cId="541295269" sldId="2119"/>
            <ac:inkMk id="24739" creationId="{3B96A7D8-3134-6E43-A9C4-070316C814EB}"/>
          </ac:inkMkLst>
        </pc:inkChg>
        <pc:inkChg chg="add">
          <ac:chgData name="Wilne, Robert" userId="863fd487-5ae7-46a6-8c4e-0a9cc652a1c0" providerId="ADAL" clId="{D4479540-3C79-904F-991B-2923FDC23AF8}" dt="2021-06-24T13:36:47.480" v="603"/>
          <ac:inkMkLst>
            <pc:docMk/>
            <pc:sldMk cId="541295269" sldId="2119"/>
            <ac:inkMk id="24740" creationId="{8CAD5104-971F-154E-AF7C-92C0CAD2BB23}"/>
          </ac:inkMkLst>
        </pc:inkChg>
        <pc:inkChg chg="add">
          <ac:chgData name="Wilne, Robert" userId="863fd487-5ae7-46a6-8c4e-0a9cc652a1c0" providerId="ADAL" clId="{D4479540-3C79-904F-991B-2923FDC23AF8}" dt="2021-06-24T13:36:47.990" v="604"/>
          <ac:inkMkLst>
            <pc:docMk/>
            <pc:sldMk cId="541295269" sldId="2119"/>
            <ac:inkMk id="24741" creationId="{69507ED2-D132-E547-9EAA-4E950D30F08D}"/>
          </ac:inkMkLst>
        </pc:inkChg>
      </pc:sldChg>
      <pc:sldChg chg="addSp delSp">
        <pc:chgData name="Wilne, Robert" userId="863fd487-5ae7-46a6-8c4e-0a9cc652a1c0" providerId="ADAL" clId="{D4479540-3C79-904F-991B-2923FDC23AF8}" dt="2021-06-24T14:04:53.967" v="1502"/>
        <pc:sldMkLst>
          <pc:docMk/>
          <pc:sldMk cId="4266109974" sldId="2120"/>
        </pc:sldMkLst>
        <pc:grpChg chg="add del">
          <ac:chgData name="Wilne, Robert" userId="863fd487-5ae7-46a6-8c4e-0a9cc652a1c0" providerId="ADAL" clId="{D4479540-3C79-904F-991B-2923FDC23AF8}" dt="2021-06-24T14:01:49.699" v="1292"/>
          <ac:grpSpMkLst>
            <pc:docMk/>
            <pc:sldMk cId="4266109974" sldId="2120"/>
            <ac:grpSpMk id="16" creationId="{8B236A42-FAA8-5F4A-8F68-1B8BFF2FB3FB}"/>
          </ac:grpSpMkLst>
        </pc:grpChg>
        <pc:grpChg chg="add del">
          <ac:chgData name="Wilne, Robert" userId="863fd487-5ae7-46a6-8c4e-0a9cc652a1c0" providerId="ADAL" clId="{D4479540-3C79-904F-991B-2923FDC23AF8}" dt="2021-06-24T14:01:49.564" v="1273"/>
          <ac:grpSpMkLst>
            <pc:docMk/>
            <pc:sldMk cId="4266109974" sldId="2120"/>
            <ac:grpSpMk id="19" creationId="{01647E94-2608-AA4D-8EDA-0F2DEE588C55}"/>
          </ac:grpSpMkLst>
        </pc:grpChg>
        <pc:grpChg chg="add del">
          <ac:chgData name="Wilne, Robert" userId="863fd487-5ae7-46a6-8c4e-0a9cc652a1c0" providerId="ADAL" clId="{D4479540-3C79-904F-991B-2923FDC23AF8}" dt="2021-06-24T14:01:49.661" v="1286"/>
          <ac:grpSpMkLst>
            <pc:docMk/>
            <pc:sldMk cId="4266109974" sldId="2120"/>
            <ac:grpSpMk id="30" creationId="{A5E4AE38-1227-0748-BCE3-CB910AE450D2}"/>
          </ac:grpSpMkLst>
        </pc:grpChg>
        <pc:grpChg chg="add del">
          <ac:chgData name="Wilne, Robert" userId="863fd487-5ae7-46a6-8c4e-0a9cc652a1c0" providerId="ADAL" clId="{D4479540-3C79-904F-991B-2923FDC23AF8}" dt="2021-06-24T14:01:49.651" v="1285"/>
          <ac:grpSpMkLst>
            <pc:docMk/>
            <pc:sldMk cId="4266109974" sldId="2120"/>
            <ac:grpSpMk id="31" creationId="{1D7DCD9B-8A29-C84D-90B4-4FD9C846857B}"/>
          </ac:grpSpMkLst>
        </pc:grpChg>
        <pc:grpChg chg="add del">
          <ac:chgData name="Wilne, Robert" userId="863fd487-5ae7-46a6-8c4e-0a9cc652a1c0" providerId="ADAL" clId="{D4479540-3C79-904F-991B-2923FDC23AF8}" dt="2021-06-24T14:01:57.260" v="1310"/>
          <ac:grpSpMkLst>
            <pc:docMk/>
            <pc:sldMk cId="4266109974" sldId="2120"/>
            <ac:grpSpMk id="40" creationId="{C89D4A64-19FE-6943-A17D-4A989E52DE5B}"/>
          </ac:grpSpMkLst>
        </pc:grpChg>
        <pc:grpChg chg="add">
          <ac:chgData name="Wilne, Robert" userId="863fd487-5ae7-46a6-8c4e-0a9cc652a1c0" providerId="ADAL" clId="{D4479540-3C79-904F-991B-2923FDC23AF8}" dt="2021-06-24T14:02:10.997" v="1325"/>
          <ac:grpSpMkLst>
            <pc:docMk/>
            <pc:sldMk cId="4266109974" sldId="2120"/>
            <ac:grpSpMk id="54" creationId="{0532B805-4F16-EC4C-89AF-24A3E847E618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79" creationId="{858BF18A-46F1-F045-9E7F-85DF4FDDB965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80" creationId="{8FD33516-05CD-4D41-AEB4-0996A7265F11}"/>
          </ac:grpSpMkLst>
        </pc:grpChg>
        <pc:grpChg chg="add">
          <ac:chgData name="Wilne, Robert" userId="863fd487-5ae7-46a6-8c4e-0a9cc652a1c0" providerId="ADAL" clId="{D4479540-3C79-904F-991B-2923FDC23AF8}" dt="2021-06-24T14:02:20.717" v="1346"/>
          <ac:grpSpMkLst>
            <pc:docMk/>
            <pc:sldMk cId="4266109974" sldId="2120"/>
            <ac:grpSpMk id="24589" creationId="{29F11F9E-6054-9044-BDAD-D9006D4B5D22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7" creationId="{575215BA-BC23-024A-B375-DA736BE3C0F8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8" creationId="{4F0CEE73-7177-5D4F-86F6-360E5CB539BF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11" creationId="{95E89C3B-DA7A-7E40-9316-B56F5451EED6}"/>
          </ac:grpSpMkLst>
        </pc:grpChg>
        <pc:grpChg chg="add del">
          <ac:chgData name="Wilne, Robert" userId="863fd487-5ae7-46a6-8c4e-0a9cc652a1c0" providerId="ADAL" clId="{D4479540-3C79-904F-991B-2923FDC23AF8}" dt="2021-06-24T14:02:53.416" v="1373"/>
          <ac:grpSpMkLst>
            <pc:docMk/>
            <pc:sldMk cId="4266109974" sldId="2120"/>
            <ac:grpSpMk id="24612" creationId="{F4BF664B-BAB8-314E-8150-4427A672A126}"/>
          </ac:grpSpMkLst>
        </pc:grpChg>
        <pc:grpChg chg="add del">
          <ac:chgData name="Wilne, Robert" userId="863fd487-5ae7-46a6-8c4e-0a9cc652a1c0" providerId="ADAL" clId="{D4479540-3C79-904F-991B-2923FDC23AF8}" dt="2021-06-24T14:02:57.492" v="1375"/>
          <ac:grpSpMkLst>
            <pc:docMk/>
            <pc:sldMk cId="4266109974" sldId="2120"/>
            <ac:grpSpMk id="24618" creationId="{064C6330-C14F-8549-9674-34FE85AD88BE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20" creationId="{99AF6BE6-1838-B64E-97BD-11615AEC00A2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1" creationId="{5083E53A-1F24-3740-89A6-B8DC42B2FF1E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2" creationId="{4F336311-23EE-4348-8650-24FCBB63F42F}"/>
          </ac:grpSpMkLst>
        </pc:grpChg>
        <pc:grpChg chg="add">
          <ac:chgData name="Wilne, Robert" userId="863fd487-5ae7-46a6-8c4e-0a9cc652a1c0" providerId="ADAL" clId="{D4479540-3C79-904F-991B-2923FDC23AF8}" dt="2021-06-24T14:03:12.325" v="1390"/>
          <ac:grpSpMkLst>
            <pc:docMk/>
            <pc:sldMk cId="4266109974" sldId="2120"/>
            <ac:grpSpMk id="24636" creationId="{8A757355-B606-D64A-9588-05EEC709338E}"/>
          </ac:grpSpMkLst>
        </pc:grpChg>
        <pc:grpChg chg="add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39" creationId="{A96F08F8-C7B0-5146-BDF1-9C74A7116C66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7" creationId="{6E752092-E3DA-D945-BD30-F8660A49EA3D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8" creationId="{197FEA96-BD1A-7E4A-89BC-DF5336E70685}"/>
          </ac:grpSpMkLst>
        </pc:grpChg>
        <pc:grpChg chg="add">
          <ac:chgData name="Wilne, Robert" userId="863fd487-5ae7-46a6-8c4e-0a9cc652a1c0" providerId="ADAL" clId="{D4479540-3C79-904F-991B-2923FDC23AF8}" dt="2021-06-24T14:03:39.186" v="1414"/>
          <ac:grpSpMkLst>
            <pc:docMk/>
            <pc:sldMk cId="4266109974" sldId="2120"/>
            <ac:grpSpMk id="24661" creationId="{358B25E2-1F21-1445-B84A-3DA60148D42D}"/>
          </ac:grpSpMkLst>
        </pc:grpChg>
        <pc:grpChg chg="add">
          <ac:chgData name="Wilne, Robert" userId="863fd487-5ae7-46a6-8c4e-0a9cc652a1c0" providerId="ADAL" clId="{D4479540-3C79-904F-991B-2923FDC23AF8}" dt="2021-06-24T14:03:45.756" v="1426"/>
          <ac:grpSpMkLst>
            <pc:docMk/>
            <pc:sldMk cId="4266109974" sldId="2120"/>
            <ac:grpSpMk id="24673" creationId="{B27460F0-172D-7A49-97BE-EE8116F6F674}"/>
          </ac:grpSpMkLst>
        </pc:grpChg>
        <pc:grpChg chg="add del">
          <ac:chgData name="Wilne, Robert" userId="863fd487-5ae7-46a6-8c4e-0a9cc652a1c0" providerId="ADAL" clId="{D4479540-3C79-904F-991B-2923FDC23AF8}" dt="2021-06-24T14:03:51.863" v="1446"/>
          <ac:grpSpMkLst>
            <pc:docMk/>
            <pc:sldMk cId="4266109974" sldId="2120"/>
            <ac:grpSpMk id="24691" creationId="{6D5BF236-4249-7045-A33C-D3CF600D693C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2" creationId="{216D75E5-A3DD-2A4C-A54D-4BB84DE43159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3" creationId="{BBB88261-3EBC-554E-B99F-CB0EFCEF6D75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4" creationId="{E541FA1E-770D-B845-8F44-BD135FE3946B}"/>
          </ac:grpSpMkLst>
        </pc:grpChg>
        <pc:grpChg chg="add del">
          <ac:chgData name="Wilne, Robert" userId="863fd487-5ae7-46a6-8c4e-0a9cc652a1c0" providerId="ADAL" clId="{D4479540-3C79-904F-991B-2923FDC23AF8}" dt="2021-06-24T14:04:34.192" v="1483"/>
          <ac:grpSpMkLst>
            <pc:docMk/>
            <pc:sldMk cId="4266109974" sldId="2120"/>
            <ac:grpSpMk id="24696" creationId="{096DC2E8-6D76-F043-A14C-D24FB31BA145}"/>
          </ac:grpSpMkLst>
        </pc:grpChg>
        <pc:grpChg chg="add del">
          <ac:chgData name="Wilne, Robert" userId="863fd487-5ae7-46a6-8c4e-0a9cc652a1c0" providerId="ADAL" clId="{D4479540-3C79-904F-991B-2923FDC23AF8}" dt="2021-06-24T14:04:34.223" v="1488"/>
          <ac:grpSpMkLst>
            <pc:docMk/>
            <pc:sldMk cId="4266109974" sldId="2120"/>
            <ac:grpSpMk id="24708" creationId="{42084620-5CE0-B34E-B215-D2E399BE7981}"/>
          </ac:grpSpMkLst>
        </pc:grpChg>
        <pc:grpChg chg="add del">
          <ac:chgData name="Wilne, Robert" userId="863fd487-5ae7-46a6-8c4e-0a9cc652a1c0" providerId="ADAL" clId="{D4479540-3C79-904F-991B-2923FDC23AF8}" dt="2021-06-24T14:04:08.616" v="1471"/>
          <ac:grpSpMkLst>
            <pc:docMk/>
            <pc:sldMk cId="4266109974" sldId="2120"/>
            <ac:grpSpMk id="24709" creationId="{3D82730F-E595-D94C-95A5-76B0AF1ACD5D}"/>
          </ac:grpSpMkLst>
        </pc:grpChg>
        <pc:grpChg chg="add del">
          <ac:chgData name="Wilne, Robert" userId="863fd487-5ae7-46a6-8c4e-0a9cc652a1c0" providerId="ADAL" clId="{D4479540-3C79-904F-991B-2923FDC23AF8}" dt="2021-06-24T14:04:10.868" v="1473"/>
          <ac:grpSpMkLst>
            <pc:docMk/>
            <pc:sldMk cId="4266109974" sldId="2120"/>
            <ac:grpSpMk id="24715" creationId="{96CBEF7E-4B82-1D4A-90A7-F454A85E844A}"/>
          </ac:grpSpMkLst>
        </pc:grpChg>
        <pc:grpChg chg="add del">
          <ac:chgData name="Wilne, Robert" userId="863fd487-5ae7-46a6-8c4e-0a9cc652a1c0" providerId="ADAL" clId="{D4479540-3C79-904F-991B-2923FDC23AF8}" dt="2021-06-24T14:04:35.385" v="1492"/>
          <ac:grpSpMkLst>
            <pc:docMk/>
            <pc:sldMk cId="4266109974" sldId="2120"/>
            <ac:grpSpMk id="24717" creationId="{CDFC283F-DEC9-A349-BC95-48A49799274B}"/>
          </ac:grpSpMkLst>
        </pc:grpChg>
        <pc:grpChg chg="add">
          <ac:chgData name="Wilne, Robert" userId="863fd487-5ae7-46a6-8c4e-0a9cc652a1c0" providerId="ADAL" clId="{D4479540-3C79-904F-991B-2923FDC23AF8}" dt="2021-06-24T14:04:43.539" v="1499"/>
          <ac:grpSpMkLst>
            <pc:docMk/>
            <pc:sldMk cId="4266109974" sldId="2120"/>
            <ac:grpSpMk id="24724" creationId="{CF01A2B7-8CDC-D049-97EF-16D5AEBFC353}"/>
          </ac:grpSpMkLst>
        </pc:grpChg>
        <pc:grpChg chg="add">
          <ac:chgData name="Wilne, Robert" userId="863fd487-5ae7-46a6-8c4e-0a9cc652a1c0" providerId="ADAL" clId="{D4479540-3C79-904F-991B-2923FDC23AF8}" dt="2021-06-24T14:04:52.683" v="1501"/>
          <ac:grpSpMkLst>
            <pc:docMk/>
            <pc:sldMk cId="4266109974" sldId="2120"/>
            <ac:grpSpMk id="24726" creationId="{CCC36DB8-87C5-1946-AD60-B5869B707A31}"/>
          </ac:grpSpMkLst>
        </pc:grpChg>
        <pc:inkChg chg="add del">
          <ac:chgData name="Wilne, Robert" userId="863fd487-5ae7-46a6-8c4e-0a9cc652a1c0" providerId="ADAL" clId="{D4479540-3C79-904F-991B-2923FDC23AF8}" dt="2021-06-24T14:01:49.548" v="1271"/>
          <ac:inkMkLst>
            <pc:docMk/>
            <pc:sldMk cId="4266109974" sldId="2120"/>
            <ac:inkMk id="2" creationId="{A9BD0C4D-0E4B-3E4C-86EA-61B12715A2B6}"/>
          </ac:inkMkLst>
        </pc:inkChg>
        <pc:inkChg chg="add del">
          <ac:chgData name="Wilne, Robert" userId="863fd487-5ae7-46a6-8c4e-0a9cc652a1c0" providerId="ADAL" clId="{D4479540-3C79-904F-991B-2923FDC23AF8}" dt="2021-06-24T14:01:49.644" v="1284"/>
          <ac:inkMkLst>
            <pc:docMk/>
            <pc:sldMk cId="4266109974" sldId="2120"/>
            <ac:inkMk id="3" creationId="{5963F212-FA78-2748-BCAC-8464D87FCC0E}"/>
          </ac:inkMkLst>
        </pc:inkChg>
        <pc:inkChg chg="add del">
          <ac:chgData name="Wilne, Robert" userId="863fd487-5ae7-46a6-8c4e-0a9cc652a1c0" providerId="ADAL" clId="{D4479540-3C79-904F-991B-2923FDC23AF8}" dt="2021-06-24T14:01:49.684" v="1289"/>
          <ac:inkMkLst>
            <pc:docMk/>
            <pc:sldMk cId="4266109974" sldId="2120"/>
            <ac:inkMk id="4" creationId="{98C33A33-6889-A946-9250-756E89A5D21F}"/>
          </ac:inkMkLst>
        </pc:inkChg>
        <pc:inkChg chg="add del topLvl">
          <ac:chgData name="Wilne, Robert" userId="863fd487-5ae7-46a6-8c4e-0a9cc652a1c0" providerId="ADAL" clId="{D4479540-3C79-904F-991B-2923FDC23AF8}" dt="2021-06-24T14:01:49.699" v="1292"/>
          <ac:inkMkLst>
            <pc:docMk/>
            <pc:sldMk cId="4266109974" sldId="2120"/>
            <ac:inkMk id="5" creationId="{A756B98E-9FEF-2D4D-AC0C-21CCEC35B97D}"/>
          </ac:inkMkLst>
        </pc:inkChg>
        <pc:inkChg chg="add del">
          <ac:chgData name="Wilne, Robert" userId="863fd487-5ae7-46a6-8c4e-0a9cc652a1c0" providerId="ADAL" clId="{D4479540-3C79-904F-991B-2923FDC23AF8}" dt="2021-06-24T14:01:49.609" v="1279"/>
          <ac:inkMkLst>
            <pc:docMk/>
            <pc:sldMk cId="4266109974" sldId="2120"/>
            <ac:inkMk id="6" creationId="{92C61C17-4A59-3140-AF6B-0BCAB40AD1F4}"/>
          </ac:inkMkLst>
        </pc:inkChg>
        <pc:inkChg chg="add del">
          <ac:chgData name="Wilne, Robert" userId="863fd487-5ae7-46a6-8c4e-0a9cc652a1c0" providerId="ADAL" clId="{D4479540-3C79-904F-991B-2923FDC23AF8}" dt="2021-06-24T14:01:49.667" v="1287"/>
          <ac:inkMkLst>
            <pc:docMk/>
            <pc:sldMk cId="4266109974" sldId="2120"/>
            <ac:inkMk id="7" creationId="{124F8E35-0910-5849-8B12-BAAA92D0C142}"/>
          </ac:inkMkLst>
        </pc:inkChg>
        <pc:inkChg chg="add del">
          <ac:chgData name="Wilne, Robert" userId="863fd487-5ae7-46a6-8c4e-0a9cc652a1c0" providerId="ADAL" clId="{D4479540-3C79-904F-991B-2923FDC23AF8}" dt="2021-06-24T14:01:49.583" v="1275"/>
          <ac:inkMkLst>
            <pc:docMk/>
            <pc:sldMk cId="4266109974" sldId="2120"/>
            <ac:inkMk id="9" creationId="{72282A15-E94A-A44B-8FF3-CF3239ED56AE}"/>
          </ac:inkMkLst>
        </pc:inkChg>
        <pc:inkChg chg="add del">
          <ac:chgData name="Wilne, Robert" userId="863fd487-5ae7-46a6-8c4e-0a9cc652a1c0" providerId="ADAL" clId="{D4479540-3C79-904F-991B-2923FDC23AF8}" dt="2021-06-24T14:01:49.591" v="1276"/>
          <ac:inkMkLst>
            <pc:docMk/>
            <pc:sldMk cId="4266109974" sldId="2120"/>
            <ac:inkMk id="10" creationId="{D9D1BE26-7E17-5942-842D-F9D13485BD44}"/>
          </ac:inkMkLst>
        </pc:inkChg>
        <pc:inkChg chg="add del">
          <ac:chgData name="Wilne, Robert" userId="863fd487-5ae7-46a6-8c4e-0a9cc652a1c0" providerId="ADAL" clId="{D4479540-3C79-904F-991B-2923FDC23AF8}" dt="2021-06-24T14:01:49.630" v="1282"/>
          <ac:inkMkLst>
            <pc:docMk/>
            <pc:sldMk cId="4266109974" sldId="2120"/>
            <ac:inkMk id="11" creationId="{DF23529C-9129-AD47-8E85-8533D11CB1CE}"/>
          </ac:inkMkLst>
        </pc:inkChg>
        <pc:inkChg chg="add del topLvl">
          <ac:chgData name="Wilne, Robert" userId="863fd487-5ae7-46a6-8c4e-0a9cc652a1c0" providerId="ADAL" clId="{D4479540-3C79-904F-991B-2923FDC23AF8}" dt="2021-06-24T14:01:49.712" v="1294"/>
          <ac:inkMkLst>
            <pc:docMk/>
            <pc:sldMk cId="4266109974" sldId="2120"/>
            <ac:inkMk id="12" creationId="{7EBE14F2-7D2F-544C-B768-F1018C128B91}"/>
          </ac:inkMkLst>
        </pc:inkChg>
        <pc:inkChg chg="add del">
          <ac:chgData name="Wilne, Robert" userId="863fd487-5ae7-46a6-8c4e-0a9cc652a1c0" providerId="ADAL" clId="{D4479540-3C79-904F-991B-2923FDC23AF8}" dt="2021-06-24T14:01:49.616" v="1280"/>
          <ac:inkMkLst>
            <pc:docMk/>
            <pc:sldMk cId="4266109974" sldId="2120"/>
            <ac:inkMk id="13" creationId="{57F21C1E-B034-8349-B75F-994E66556B30}"/>
          </ac:inkMkLst>
        </pc:inkChg>
        <pc:inkChg chg="add del">
          <ac:chgData name="Wilne, Robert" userId="863fd487-5ae7-46a6-8c4e-0a9cc652a1c0" providerId="ADAL" clId="{D4479540-3C79-904F-991B-2923FDC23AF8}" dt="2021-06-24T14:01:49.679" v="1288"/>
          <ac:inkMkLst>
            <pc:docMk/>
            <pc:sldMk cId="4266109974" sldId="2120"/>
            <ac:inkMk id="14" creationId="{289A1C7B-2E16-674E-A71D-BDF33AE6587E}"/>
          </ac:inkMkLst>
        </pc:inkChg>
        <pc:inkChg chg="add del">
          <ac:chgData name="Wilne, Robert" userId="863fd487-5ae7-46a6-8c4e-0a9cc652a1c0" providerId="ADAL" clId="{D4479540-3C79-904F-991B-2923FDC23AF8}" dt="2021-06-24T14:01:49.636" v="1283"/>
          <ac:inkMkLst>
            <pc:docMk/>
            <pc:sldMk cId="4266109974" sldId="2120"/>
            <ac:inkMk id="15" creationId="{6FAF6B4B-5524-184A-A175-CC571A52DB0A}"/>
          </ac:inkMkLst>
        </pc:inkChg>
        <pc:inkChg chg="add del topLvl">
          <ac:chgData name="Wilne, Robert" userId="863fd487-5ae7-46a6-8c4e-0a9cc652a1c0" providerId="ADAL" clId="{D4479540-3C79-904F-991B-2923FDC23AF8}" dt="2021-06-24T14:01:49.691" v="1291"/>
          <ac:inkMkLst>
            <pc:docMk/>
            <pc:sldMk cId="4266109974" sldId="2120"/>
            <ac:inkMk id="17" creationId="{9068E7E8-2A4A-2F40-ABB9-96D4B5E4E5AC}"/>
          </ac:inkMkLst>
        </pc:inkChg>
        <pc:inkChg chg="add del topLvl">
          <ac:chgData name="Wilne, Robert" userId="863fd487-5ae7-46a6-8c4e-0a9cc652a1c0" providerId="ADAL" clId="{D4479540-3C79-904F-991B-2923FDC23AF8}" dt="2021-06-24T14:01:49.564" v="1273"/>
          <ac:inkMkLst>
            <pc:docMk/>
            <pc:sldMk cId="4266109974" sldId="2120"/>
            <ac:inkMk id="18" creationId="{909F19D0-A18C-504B-8904-14560A2F313F}"/>
          </ac:inkMkLst>
        </pc:inkChg>
        <pc:inkChg chg="add del">
          <ac:chgData name="Wilne, Robert" userId="863fd487-5ae7-46a6-8c4e-0a9cc652a1c0" providerId="ADAL" clId="{D4479540-3C79-904F-991B-2923FDC23AF8}" dt="2021-06-24T14:01:49.601" v="1278"/>
          <ac:inkMkLst>
            <pc:docMk/>
            <pc:sldMk cId="4266109974" sldId="2120"/>
            <ac:inkMk id="20" creationId="{A3FB4D85-7997-534C-A608-2BD9D0C513A5}"/>
          </ac:inkMkLst>
        </pc:inkChg>
        <pc:inkChg chg="add del topLvl">
          <ac:chgData name="Wilne, Robert" userId="863fd487-5ae7-46a6-8c4e-0a9cc652a1c0" providerId="ADAL" clId="{D4479540-3C79-904F-991B-2923FDC23AF8}" dt="2021-06-24T14:01:49.704" v="1293"/>
          <ac:inkMkLst>
            <pc:docMk/>
            <pc:sldMk cId="4266109974" sldId="2120"/>
            <ac:inkMk id="21" creationId="{0F61DF76-F286-9744-8AE9-C0CE7C1E024A}"/>
          </ac:inkMkLst>
        </pc:inkChg>
        <pc:inkChg chg="add del topLvl">
          <ac:chgData name="Wilne, Robert" userId="863fd487-5ae7-46a6-8c4e-0a9cc652a1c0" providerId="ADAL" clId="{D4479540-3C79-904F-991B-2923FDC23AF8}" dt="2021-06-24T14:01:49.651" v="1285"/>
          <ac:inkMkLst>
            <pc:docMk/>
            <pc:sldMk cId="4266109974" sldId="2120"/>
            <ac:inkMk id="22" creationId="{D57516C1-F7AC-B247-B8AA-690641BC1F77}"/>
          </ac:inkMkLst>
        </pc:inkChg>
        <pc:inkChg chg="add del">
          <ac:chgData name="Wilne, Robert" userId="863fd487-5ae7-46a6-8c4e-0a9cc652a1c0" providerId="ADAL" clId="{D4479540-3C79-904F-991B-2923FDC23AF8}" dt="2021-06-24T14:01:49.596" v="1277"/>
          <ac:inkMkLst>
            <pc:docMk/>
            <pc:sldMk cId="4266109974" sldId="2120"/>
            <ac:inkMk id="23" creationId="{196CCACD-F7E0-2A4F-9578-E07685344C93}"/>
          </ac:inkMkLst>
        </pc:inkChg>
        <pc:inkChg chg="add del topLvl">
          <ac:chgData name="Wilne, Robert" userId="863fd487-5ae7-46a6-8c4e-0a9cc652a1c0" providerId="ADAL" clId="{D4479540-3C79-904F-991B-2923FDC23AF8}" dt="2021-06-24T14:01:49.688" v="1290"/>
          <ac:inkMkLst>
            <pc:docMk/>
            <pc:sldMk cId="4266109974" sldId="2120"/>
            <ac:inkMk id="24" creationId="{908FCCF8-4D31-8848-B800-D4E43210B037}"/>
          </ac:inkMkLst>
        </pc:inkChg>
        <pc:inkChg chg="add del">
          <ac:chgData name="Wilne, Robert" userId="863fd487-5ae7-46a6-8c4e-0a9cc652a1c0" providerId="ADAL" clId="{D4479540-3C79-904F-991B-2923FDC23AF8}" dt="2021-06-24T14:01:49.557" v="1272"/>
          <ac:inkMkLst>
            <pc:docMk/>
            <pc:sldMk cId="4266109974" sldId="2120"/>
            <ac:inkMk id="25" creationId="{661FF6CE-30C7-EB42-8240-B31DC00EADA9}"/>
          </ac:inkMkLst>
        </pc:inkChg>
        <pc:inkChg chg="add del topLvl">
          <ac:chgData name="Wilne, Robert" userId="863fd487-5ae7-46a6-8c4e-0a9cc652a1c0" providerId="ADAL" clId="{D4479540-3C79-904F-991B-2923FDC23AF8}" dt="2021-06-24T14:01:49.661" v="1286"/>
          <ac:inkMkLst>
            <pc:docMk/>
            <pc:sldMk cId="4266109974" sldId="2120"/>
            <ac:inkMk id="26" creationId="{E7A7C525-451C-BB48-9F5B-14474829859C}"/>
          </ac:inkMkLst>
        </pc:inkChg>
        <pc:inkChg chg="add del">
          <ac:chgData name="Wilne, Robert" userId="863fd487-5ae7-46a6-8c4e-0a9cc652a1c0" providerId="ADAL" clId="{D4479540-3C79-904F-991B-2923FDC23AF8}" dt="2021-06-24T14:01:49.621" v="1281"/>
          <ac:inkMkLst>
            <pc:docMk/>
            <pc:sldMk cId="4266109974" sldId="2120"/>
            <ac:inkMk id="27" creationId="{943EEAF8-E37E-FC43-8845-10DBE890FEDD}"/>
          </ac:inkMkLst>
        </pc:inkChg>
        <pc:inkChg chg="add del">
          <ac:chgData name="Wilne, Robert" userId="863fd487-5ae7-46a6-8c4e-0a9cc652a1c0" providerId="ADAL" clId="{D4479540-3C79-904F-991B-2923FDC23AF8}" dt="2021-06-24T14:01:49.571" v="1274"/>
          <ac:inkMkLst>
            <pc:docMk/>
            <pc:sldMk cId="4266109974" sldId="2120"/>
            <ac:inkMk id="28" creationId="{C843D8F2-3B04-2645-916C-2262896FAD6D}"/>
          </ac:inkMkLst>
        </pc:inkChg>
        <pc:inkChg chg="add del">
          <ac:chgData name="Wilne, Robert" userId="863fd487-5ae7-46a6-8c4e-0a9cc652a1c0" providerId="ADAL" clId="{D4479540-3C79-904F-991B-2923FDC23AF8}" dt="2021-06-24T14:01:45.368" v="1270"/>
          <ac:inkMkLst>
            <pc:docMk/>
            <pc:sldMk cId="4266109974" sldId="2120"/>
            <ac:inkMk id="29" creationId="{F9141FBA-6C36-9443-B912-9CF28F465248}"/>
          </ac:inkMkLst>
        </pc:inkChg>
        <pc:inkChg chg="add del topLvl">
          <ac:chgData name="Wilne, Robert" userId="863fd487-5ae7-46a6-8c4e-0a9cc652a1c0" providerId="ADAL" clId="{D4479540-3C79-904F-991B-2923FDC23AF8}" dt="2021-06-24T14:01:57.260" v="1310"/>
          <ac:inkMkLst>
            <pc:docMk/>
            <pc:sldMk cId="4266109974" sldId="2120"/>
            <ac:inkMk id="32" creationId="{FC48283D-0158-264A-8070-5CFC0F6D939C}"/>
          </ac:inkMkLst>
        </pc:inkChg>
        <pc:inkChg chg="add del">
          <ac:chgData name="Wilne, Robert" userId="863fd487-5ae7-46a6-8c4e-0a9cc652a1c0" providerId="ADAL" clId="{D4479540-3C79-904F-991B-2923FDC23AF8}" dt="2021-06-24T14:01:57.254" v="1309"/>
          <ac:inkMkLst>
            <pc:docMk/>
            <pc:sldMk cId="4266109974" sldId="2120"/>
            <ac:inkMk id="33" creationId="{90001E71-BB1E-1E4E-899C-5F6CFEA19B9F}"/>
          </ac:inkMkLst>
        </pc:inkChg>
        <pc:inkChg chg="add del">
          <ac:chgData name="Wilne, Robert" userId="863fd487-5ae7-46a6-8c4e-0a9cc652a1c0" providerId="ADAL" clId="{D4479540-3C79-904F-991B-2923FDC23AF8}" dt="2021-06-24T14:01:57.222" v="1306"/>
          <ac:inkMkLst>
            <pc:docMk/>
            <pc:sldMk cId="4266109974" sldId="2120"/>
            <ac:inkMk id="34" creationId="{F168D0D1-61B5-1F4E-AA8D-C46C0A8246E0}"/>
          </ac:inkMkLst>
        </pc:inkChg>
        <pc:inkChg chg="add del">
          <ac:chgData name="Wilne, Robert" userId="863fd487-5ae7-46a6-8c4e-0a9cc652a1c0" providerId="ADAL" clId="{D4479540-3C79-904F-991B-2923FDC23AF8}" dt="2021-06-24T14:01:57.243" v="1308"/>
          <ac:inkMkLst>
            <pc:docMk/>
            <pc:sldMk cId="4266109974" sldId="2120"/>
            <ac:inkMk id="35" creationId="{FC2CD427-76B9-0944-8E07-341DC8C99493}"/>
          </ac:inkMkLst>
        </pc:inkChg>
        <pc:inkChg chg="add del">
          <ac:chgData name="Wilne, Robert" userId="863fd487-5ae7-46a6-8c4e-0a9cc652a1c0" providerId="ADAL" clId="{D4479540-3C79-904F-991B-2923FDC23AF8}" dt="2021-06-24T14:01:57.206" v="1304"/>
          <ac:inkMkLst>
            <pc:docMk/>
            <pc:sldMk cId="4266109974" sldId="2120"/>
            <ac:inkMk id="36" creationId="{C9E7A3D4-E741-BF48-9144-14F34362AF17}"/>
          </ac:inkMkLst>
        </pc:inkChg>
        <pc:inkChg chg="add del">
          <ac:chgData name="Wilne, Robert" userId="863fd487-5ae7-46a6-8c4e-0a9cc652a1c0" providerId="ADAL" clId="{D4479540-3C79-904F-991B-2923FDC23AF8}" dt="2021-06-24T14:01:57.214" v="1305"/>
          <ac:inkMkLst>
            <pc:docMk/>
            <pc:sldMk cId="4266109974" sldId="2120"/>
            <ac:inkMk id="37" creationId="{87694219-92EC-0442-848E-04ED78FED841}"/>
          </ac:inkMkLst>
        </pc:inkChg>
        <pc:inkChg chg="add del">
          <ac:chgData name="Wilne, Robert" userId="863fd487-5ae7-46a6-8c4e-0a9cc652a1c0" providerId="ADAL" clId="{D4479540-3C79-904F-991B-2923FDC23AF8}" dt="2021-06-24T14:01:57.227" v="1307"/>
          <ac:inkMkLst>
            <pc:docMk/>
            <pc:sldMk cId="4266109974" sldId="2120"/>
            <ac:inkMk id="38" creationId="{17D3B084-16BC-5E4B-9326-E2C5E03B438E}"/>
          </ac:inkMkLst>
        </pc:inkChg>
        <pc:inkChg chg="add del topLvl">
          <ac:chgData name="Wilne, Robert" userId="863fd487-5ae7-46a6-8c4e-0a9cc652a1c0" providerId="ADAL" clId="{D4479540-3C79-904F-991B-2923FDC23AF8}" dt="2021-06-24T14:01:57.269" v="1311"/>
          <ac:inkMkLst>
            <pc:docMk/>
            <pc:sldMk cId="4266109974" sldId="2120"/>
            <ac:inkMk id="39" creationId="{CEC4D43F-BE11-834A-BA4A-B3F2E99455C2}"/>
          </ac:inkMkLst>
        </pc:inkChg>
        <pc:inkChg chg="add">
          <ac:chgData name="Wilne, Robert" userId="863fd487-5ae7-46a6-8c4e-0a9cc652a1c0" providerId="ADAL" clId="{D4479540-3C79-904F-991B-2923FDC23AF8}" dt="2021-06-24T14:02:07.169" v="1312"/>
          <ac:inkMkLst>
            <pc:docMk/>
            <pc:sldMk cId="4266109974" sldId="2120"/>
            <ac:inkMk id="41" creationId="{C58302C3-6222-C146-8C1C-0A604D12D376}"/>
          </ac:inkMkLst>
        </pc:inkChg>
        <pc:inkChg chg="add">
          <ac:chgData name="Wilne, Robert" userId="863fd487-5ae7-46a6-8c4e-0a9cc652a1c0" providerId="ADAL" clId="{D4479540-3C79-904F-991B-2923FDC23AF8}" dt="2021-06-24T14:02:07.354" v="1313"/>
          <ac:inkMkLst>
            <pc:docMk/>
            <pc:sldMk cId="4266109974" sldId="2120"/>
            <ac:inkMk id="42" creationId="{64462765-879A-F94F-892C-9B246FD17241}"/>
          </ac:inkMkLst>
        </pc:inkChg>
        <pc:inkChg chg="add">
          <ac:chgData name="Wilne, Robert" userId="863fd487-5ae7-46a6-8c4e-0a9cc652a1c0" providerId="ADAL" clId="{D4479540-3C79-904F-991B-2923FDC23AF8}" dt="2021-06-24T14:02:07.535" v="1314"/>
          <ac:inkMkLst>
            <pc:docMk/>
            <pc:sldMk cId="4266109974" sldId="2120"/>
            <ac:inkMk id="43" creationId="{3FD84FFC-27D6-EE42-B3F8-03945EB77840}"/>
          </ac:inkMkLst>
        </pc:inkChg>
        <pc:inkChg chg="add">
          <ac:chgData name="Wilne, Robert" userId="863fd487-5ae7-46a6-8c4e-0a9cc652a1c0" providerId="ADAL" clId="{D4479540-3C79-904F-991B-2923FDC23AF8}" dt="2021-06-24T14:02:07.904" v="1315"/>
          <ac:inkMkLst>
            <pc:docMk/>
            <pc:sldMk cId="4266109974" sldId="2120"/>
            <ac:inkMk id="44" creationId="{BEE0237C-9B89-8941-904E-558699B5A665}"/>
          </ac:inkMkLst>
        </pc:inkChg>
        <pc:inkChg chg="add">
          <ac:chgData name="Wilne, Robert" userId="863fd487-5ae7-46a6-8c4e-0a9cc652a1c0" providerId="ADAL" clId="{D4479540-3C79-904F-991B-2923FDC23AF8}" dt="2021-06-24T14:02:08.093" v="1316"/>
          <ac:inkMkLst>
            <pc:docMk/>
            <pc:sldMk cId="4266109974" sldId="2120"/>
            <ac:inkMk id="45" creationId="{50087448-411E-1742-8635-D496AD4CCB24}"/>
          </ac:inkMkLst>
        </pc:inkChg>
        <pc:inkChg chg="add">
          <ac:chgData name="Wilne, Robert" userId="863fd487-5ae7-46a6-8c4e-0a9cc652a1c0" providerId="ADAL" clId="{D4479540-3C79-904F-991B-2923FDC23AF8}" dt="2021-06-24T14:02:08.342" v="1317"/>
          <ac:inkMkLst>
            <pc:docMk/>
            <pc:sldMk cId="4266109974" sldId="2120"/>
            <ac:inkMk id="46" creationId="{8B55EBBE-076C-4E43-B5E4-29BDE2A38712}"/>
          </ac:inkMkLst>
        </pc:inkChg>
        <pc:inkChg chg="add">
          <ac:chgData name="Wilne, Robert" userId="863fd487-5ae7-46a6-8c4e-0a9cc652a1c0" providerId="ADAL" clId="{D4479540-3C79-904F-991B-2923FDC23AF8}" dt="2021-06-24T14:02:08.710" v="1318"/>
          <ac:inkMkLst>
            <pc:docMk/>
            <pc:sldMk cId="4266109974" sldId="2120"/>
            <ac:inkMk id="47" creationId="{A85D1ECB-A9BB-574A-BD34-33488DD5D5CF}"/>
          </ac:inkMkLst>
        </pc:inkChg>
        <pc:inkChg chg="add">
          <ac:chgData name="Wilne, Robert" userId="863fd487-5ae7-46a6-8c4e-0a9cc652a1c0" providerId="ADAL" clId="{D4479540-3C79-904F-991B-2923FDC23AF8}" dt="2021-06-24T14:02:08.983" v="1319"/>
          <ac:inkMkLst>
            <pc:docMk/>
            <pc:sldMk cId="4266109974" sldId="2120"/>
            <ac:inkMk id="48" creationId="{0756AF4F-EC23-934E-86D8-681DCB1CB9A8}"/>
          </ac:inkMkLst>
        </pc:inkChg>
        <pc:inkChg chg="add">
          <ac:chgData name="Wilne, Robert" userId="863fd487-5ae7-46a6-8c4e-0a9cc652a1c0" providerId="ADAL" clId="{D4479540-3C79-904F-991B-2923FDC23AF8}" dt="2021-06-24T14:02:09.142" v="1320"/>
          <ac:inkMkLst>
            <pc:docMk/>
            <pc:sldMk cId="4266109974" sldId="2120"/>
            <ac:inkMk id="49" creationId="{88BD2DF4-5F06-F44E-912F-4E985CE920F7}"/>
          </ac:inkMkLst>
        </pc:inkChg>
        <pc:inkChg chg="add">
          <ac:chgData name="Wilne, Robert" userId="863fd487-5ae7-46a6-8c4e-0a9cc652a1c0" providerId="ADAL" clId="{D4479540-3C79-904F-991B-2923FDC23AF8}" dt="2021-06-24T14:02:09.408" v="1321"/>
          <ac:inkMkLst>
            <pc:docMk/>
            <pc:sldMk cId="4266109974" sldId="2120"/>
            <ac:inkMk id="50" creationId="{86C46E43-B9F0-084E-AF5A-277D3D14E88B}"/>
          </ac:inkMkLst>
        </pc:inkChg>
        <pc:inkChg chg="add">
          <ac:chgData name="Wilne, Robert" userId="863fd487-5ae7-46a6-8c4e-0a9cc652a1c0" providerId="ADAL" clId="{D4479540-3C79-904F-991B-2923FDC23AF8}" dt="2021-06-24T14:02:09.595" v="1322"/>
          <ac:inkMkLst>
            <pc:docMk/>
            <pc:sldMk cId="4266109974" sldId="2120"/>
            <ac:inkMk id="51" creationId="{1A2A522E-0273-AE4D-82A7-BF697CA5E956}"/>
          </ac:inkMkLst>
        </pc:inkChg>
        <pc:inkChg chg="add">
          <ac:chgData name="Wilne, Robert" userId="863fd487-5ae7-46a6-8c4e-0a9cc652a1c0" providerId="ADAL" clId="{D4479540-3C79-904F-991B-2923FDC23AF8}" dt="2021-06-24T14:02:09.769" v="1323"/>
          <ac:inkMkLst>
            <pc:docMk/>
            <pc:sldMk cId="4266109974" sldId="2120"/>
            <ac:inkMk id="52" creationId="{91A671EC-00EE-014F-A6FD-059F864546E1}"/>
          </ac:inkMkLst>
        </pc:inkChg>
        <pc:inkChg chg="add">
          <ac:chgData name="Wilne, Robert" userId="863fd487-5ae7-46a6-8c4e-0a9cc652a1c0" providerId="ADAL" clId="{D4479540-3C79-904F-991B-2923FDC23AF8}" dt="2021-06-24T14:02:10.053" v="1324"/>
          <ac:inkMkLst>
            <pc:docMk/>
            <pc:sldMk cId="4266109974" sldId="2120"/>
            <ac:inkMk id="53" creationId="{F6937367-8B32-6B41-B4CA-4DF966D711C7}"/>
          </ac:inkMkLst>
        </pc:inkChg>
        <pc:inkChg chg="add">
          <ac:chgData name="Wilne, Robert" userId="863fd487-5ae7-46a6-8c4e-0a9cc652a1c0" providerId="ADAL" clId="{D4479540-3C79-904F-991B-2923FDC23AF8}" dt="2021-06-24T14:02:13.790" v="1326"/>
          <ac:inkMkLst>
            <pc:docMk/>
            <pc:sldMk cId="4266109974" sldId="2120"/>
            <ac:inkMk id="55" creationId="{4F08C9F3-B80A-1342-BFB4-EA35BB09AA08}"/>
          </ac:inkMkLst>
        </pc:inkChg>
        <pc:inkChg chg="add">
          <ac:chgData name="Wilne, Robert" userId="863fd487-5ae7-46a6-8c4e-0a9cc652a1c0" providerId="ADAL" clId="{D4479540-3C79-904F-991B-2923FDC23AF8}" dt="2021-06-24T14:02:14.046" v="1327"/>
          <ac:inkMkLst>
            <pc:docMk/>
            <pc:sldMk cId="4266109974" sldId="2120"/>
            <ac:inkMk id="56" creationId="{6E938FF2-90D4-D441-B0EC-7D877EB4B135}"/>
          </ac:inkMkLst>
        </pc:inkChg>
        <pc:inkChg chg="add">
          <ac:chgData name="Wilne, Robert" userId="863fd487-5ae7-46a6-8c4e-0a9cc652a1c0" providerId="ADAL" clId="{D4479540-3C79-904F-991B-2923FDC23AF8}" dt="2021-06-24T14:02:14.235" v="1328"/>
          <ac:inkMkLst>
            <pc:docMk/>
            <pc:sldMk cId="4266109974" sldId="2120"/>
            <ac:inkMk id="57" creationId="{F8E40144-01D9-C441-ACAF-AA5829C8BFB0}"/>
          </ac:inkMkLst>
        </pc:inkChg>
        <pc:inkChg chg="add">
          <ac:chgData name="Wilne, Robert" userId="863fd487-5ae7-46a6-8c4e-0a9cc652a1c0" providerId="ADAL" clId="{D4479540-3C79-904F-991B-2923FDC23AF8}" dt="2021-06-24T14:02:14.754" v="1329"/>
          <ac:inkMkLst>
            <pc:docMk/>
            <pc:sldMk cId="4266109974" sldId="2120"/>
            <ac:inkMk id="58" creationId="{0632B67A-3973-9441-93F6-0A2192020F21}"/>
          </ac:inkMkLst>
        </pc:inkChg>
        <pc:inkChg chg="add">
          <ac:chgData name="Wilne, Robert" userId="863fd487-5ae7-46a6-8c4e-0a9cc652a1c0" providerId="ADAL" clId="{D4479540-3C79-904F-991B-2923FDC23AF8}" dt="2021-06-24T14:02:14.993" v="1330"/>
          <ac:inkMkLst>
            <pc:docMk/>
            <pc:sldMk cId="4266109974" sldId="2120"/>
            <ac:inkMk id="59" creationId="{047C130D-DE2D-C046-909A-E881C24024FC}"/>
          </ac:inkMkLst>
        </pc:inkChg>
        <pc:inkChg chg="add">
          <ac:chgData name="Wilne, Robert" userId="863fd487-5ae7-46a6-8c4e-0a9cc652a1c0" providerId="ADAL" clId="{D4479540-3C79-904F-991B-2923FDC23AF8}" dt="2021-06-24T14:02:15.255" v="1331"/>
          <ac:inkMkLst>
            <pc:docMk/>
            <pc:sldMk cId="4266109974" sldId="2120"/>
            <ac:inkMk id="60" creationId="{A191F5F6-B8DF-024B-92A5-8B3E73DD914C}"/>
          </ac:inkMkLst>
        </pc:inkChg>
        <pc:inkChg chg="add">
          <ac:chgData name="Wilne, Robert" userId="863fd487-5ae7-46a6-8c4e-0a9cc652a1c0" providerId="ADAL" clId="{D4479540-3C79-904F-991B-2923FDC23AF8}" dt="2021-06-24T14:02:15.486" v="1332"/>
          <ac:inkMkLst>
            <pc:docMk/>
            <pc:sldMk cId="4266109974" sldId="2120"/>
            <ac:inkMk id="61" creationId="{E2E4E9C9-C567-1A46-83DA-C310B072746A}"/>
          </ac:inkMkLst>
        </pc:inkChg>
        <pc:inkChg chg="add">
          <ac:chgData name="Wilne, Robert" userId="863fd487-5ae7-46a6-8c4e-0a9cc652a1c0" providerId="ADAL" clId="{D4479540-3C79-904F-991B-2923FDC23AF8}" dt="2021-06-24T14:02:15.712" v="1333"/>
          <ac:inkMkLst>
            <pc:docMk/>
            <pc:sldMk cId="4266109974" sldId="2120"/>
            <ac:inkMk id="62" creationId="{6E6B906A-C7A5-3042-9787-F9C644033EE5}"/>
          </ac:inkMkLst>
        </pc:inkChg>
        <pc:inkChg chg="add">
          <ac:chgData name="Wilne, Robert" userId="863fd487-5ae7-46a6-8c4e-0a9cc652a1c0" providerId="ADAL" clId="{D4479540-3C79-904F-991B-2923FDC23AF8}" dt="2021-06-24T14:02:16.166" v="1334"/>
          <ac:inkMkLst>
            <pc:docMk/>
            <pc:sldMk cId="4266109974" sldId="2120"/>
            <ac:inkMk id="63" creationId="{EBE58CEC-D2C4-2C40-A8E9-BCC87998954B}"/>
          </ac:inkMkLst>
        </pc:inkChg>
        <pc:inkChg chg="add">
          <ac:chgData name="Wilne, Robert" userId="863fd487-5ae7-46a6-8c4e-0a9cc652a1c0" providerId="ADAL" clId="{D4479540-3C79-904F-991B-2923FDC23AF8}" dt="2021-06-24T14:02:16.351" v="1335"/>
          <ac:inkMkLst>
            <pc:docMk/>
            <pc:sldMk cId="4266109974" sldId="2120"/>
            <ac:inkMk id="24576" creationId="{C6A7BF8C-72D7-6546-A685-74680B03A285}"/>
          </ac:inkMkLst>
        </pc:inkChg>
        <pc:inkChg chg="add">
          <ac:chgData name="Wilne, Robert" userId="863fd487-5ae7-46a6-8c4e-0a9cc652a1c0" providerId="ADAL" clId="{D4479540-3C79-904F-991B-2923FDC23AF8}" dt="2021-06-24T14:02:16.990" v="1336"/>
          <ac:inkMkLst>
            <pc:docMk/>
            <pc:sldMk cId="4266109974" sldId="2120"/>
            <ac:inkMk id="24577" creationId="{BAB0C1BA-BF54-8148-8A52-A8F1F546CB13}"/>
          </ac:inkMkLst>
        </pc:inkChg>
        <pc:inkChg chg="add">
          <ac:chgData name="Wilne, Robert" userId="863fd487-5ae7-46a6-8c4e-0a9cc652a1c0" providerId="ADAL" clId="{D4479540-3C79-904F-991B-2923FDC23AF8}" dt="2021-06-24T14:02:17.988" v="1338"/>
          <ac:inkMkLst>
            <pc:docMk/>
            <pc:sldMk cId="4266109974" sldId="2120"/>
            <ac:inkMk id="24581" creationId="{ED194385-413F-0146-BED8-B0453E66EE9B}"/>
          </ac:inkMkLst>
        </pc:inkChg>
        <pc:inkChg chg="add">
          <ac:chgData name="Wilne, Robert" userId="863fd487-5ae7-46a6-8c4e-0a9cc652a1c0" providerId="ADAL" clId="{D4479540-3C79-904F-991B-2923FDC23AF8}" dt="2021-06-24T14:02:18.166" v="1339"/>
          <ac:inkMkLst>
            <pc:docMk/>
            <pc:sldMk cId="4266109974" sldId="2120"/>
            <ac:inkMk id="24582" creationId="{65728B5E-0A8B-C44A-B8F3-55C533C56A16}"/>
          </ac:inkMkLst>
        </pc:inkChg>
        <pc:inkChg chg="add">
          <ac:chgData name="Wilne, Robert" userId="863fd487-5ae7-46a6-8c4e-0a9cc652a1c0" providerId="ADAL" clId="{D4479540-3C79-904F-991B-2923FDC23AF8}" dt="2021-06-24T14:02:18.607" v="1340"/>
          <ac:inkMkLst>
            <pc:docMk/>
            <pc:sldMk cId="4266109974" sldId="2120"/>
            <ac:inkMk id="24583" creationId="{3025D953-6864-C349-8FC5-00A30878ABB3}"/>
          </ac:inkMkLst>
        </pc:inkChg>
        <pc:inkChg chg="add">
          <ac:chgData name="Wilne, Robert" userId="863fd487-5ae7-46a6-8c4e-0a9cc652a1c0" providerId="ADAL" clId="{D4479540-3C79-904F-991B-2923FDC23AF8}" dt="2021-06-24T14:02:18.899" v="1341"/>
          <ac:inkMkLst>
            <pc:docMk/>
            <pc:sldMk cId="4266109974" sldId="2120"/>
            <ac:inkMk id="24584" creationId="{AF0CFB91-EDB6-8F4A-9604-953442BD800B}"/>
          </ac:inkMkLst>
        </pc:inkChg>
        <pc:inkChg chg="add">
          <ac:chgData name="Wilne, Robert" userId="863fd487-5ae7-46a6-8c4e-0a9cc652a1c0" providerId="ADAL" clId="{D4479540-3C79-904F-991B-2923FDC23AF8}" dt="2021-06-24T14:02:19.160" v="1342"/>
          <ac:inkMkLst>
            <pc:docMk/>
            <pc:sldMk cId="4266109974" sldId="2120"/>
            <ac:inkMk id="24585" creationId="{CDC21AB8-BCB1-334A-9495-5E820D91E4F6}"/>
          </ac:inkMkLst>
        </pc:inkChg>
        <pc:inkChg chg="add">
          <ac:chgData name="Wilne, Robert" userId="863fd487-5ae7-46a6-8c4e-0a9cc652a1c0" providerId="ADAL" clId="{D4479540-3C79-904F-991B-2923FDC23AF8}" dt="2021-06-24T14:02:19.446" v="1343"/>
          <ac:inkMkLst>
            <pc:docMk/>
            <pc:sldMk cId="4266109974" sldId="2120"/>
            <ac:inkMk id="24586" creationId="{46B2C544-C335-B944-A031-3F334FE78796}"/>
          </ac:inkMkLst>
        </pc:inkChg>
        <pc:inkChg chg="add">
          <ac:chgData name="Wilne, Robert" userId="863fd487-5ae7-46a6-8c4e-0a9cc652a1c0" providerId="ADAL" clId="{D4479540-3C79-904F-991B-2923FDC23AF8}" dt="2021-06-24T14:02:19.814" v="1344"/>
          <ac:inkMkLst>
            <pc:docMk/>
            <pc:sldMk cId="4266109974" sldId="2120"/>
            <ac:inkMk id="24587" creationId="{8989AE72-F5A7-1C40-ABDE-921F469AEF9B}"/>
          </ac:inkMkLst>
        </pc:inkChg>
        <pc:inkChg chg="add">
          <ac:chgData name="Wilne, Robert" userId="863fd487-5ae7-46a6-8c4e-0a9cc652a1c0" providerId="ADAL" clId="{D4479540-3C79-904F-991B-2923FDC23AF8}" dt="2021-06-24T14:02:19.931" v="1345"/>
          <ac:inkMkLst>
            <pc:docMk/>
            <pc:sldMk cId="4266109974" sldId="2120"/>
            <ac:inkMk id="24588" creationId="{71665FEA-4D78-BD4E-B5BD-3B1E618B60ED}"/>
          </ac:inkMkLst>
        </pc:inkChg>
        <pc:inkChg chg="add">
          <ac:chgData name="Wilne, Robert" userId="863fd487-5ae7-46a6-8c4e-0a9cc652a1c0" providerId="ADAL" clId="{D4479540-3C79-904F-991B-2923FDC23AF8}" dt="2021-06-24T14:02:24.204" v="1347"/>
          <ac:inkMkLst>
            <pc:docMk/>
            <pc:sldMk cId="4266109974" sldId="2120"/>
            <ac:inkMk id="24590" creationId="{928540C3-129F-F047-AFFF-A82495FDA449}"/>
          </ac:inkMkLst>
        </pc:inkChg>
        <pc:inkChg chg="add">
          <ac:chgData name="Wilne, Robert" userId="863fd487-5ae7-46a6-8c4e-0a9cc652a1c0" providerId="ADAL" clId="{D4479540-3C79-904F-991B-2923FDC23AF8}" dt="2021-06-24T14:02:24.396" v="1348"/>
          <ac:inkMkLst>
            <pc:docMk/>
            <pc:sldMk cId="4266109974" sldId="2120"/>
            <ac:inkMk id="24591" creationId="{36BFE338-90CF-E840-9200-BC03BD51C16E}"/>
          </ac:inkMkLst>
        </pc:inkChg>
        <pc:inkChg chg="add">
          <ac:chgData name="Wilne, Robert" userId="863fd487-5ae7-46a6-8c4e-0a9cc652a1c0" providerId="ADAL" clId="{D4479540-3C79-904F-991B-2923FDC23AF8}" dt="2021-06-24T14:02:24.570" v="1349"/>
          <ac:inkMkLst>
            <pc:docMk/>
            <pc:sldMk cId="4266109974" sldId="2120"/>
            <ac:inkMk id="24592" creationId="{6E6605C2-8F1C-CB45-B352-59137254C5E3}"/>
          </ac:inkMkLst>
        </pc:inkChg>
        <pc:inkChg chg="add">
          <ac:chgData name="Wilne, Robert" userId="863fd487-5ae7-46a6-8c4e-0a9cc652a1c0" providerId="ADAL" clId="{D4479540-3C79-904F-991B-2923FDC23AF8}" dt="2021-06-24T14:02:24.924" v="1350"/>
          <ac:inkMkLst>
            <pc:docMk/>
            <pc:sldMk cId="4266109974" sldId="2120"/>
            <ac:inkMk id="24593" creationId="{4373CD66-EA53-1940-8C20-7036632EF967}"/>
          </ac:inkMkLst>
        </pc:inkChg>
        <pc:inkChg chg="add">
          <ac:chgData name="Wilne, Robert" userId="863fd487-5ae7-46a6-8c4e-0a9cc652a1c0" providerId="ADAL" clId="{D4479540-3C79-904F-991B-2923FDC23AF8}" dt="2021-06-24T14:02:25.413" v="1351"/>
          <ac:inkMkLst>
            <pc:docMk/>
            <pc:sldMk cId="4266109974" sldId="2120"/>
            <ac:inkMk id="24594" creationId="{D8C4302F-42DF-B747-BA75-16093B6A7F59}"/>
          </ac:inkMkLst>
        </pc:inkChg>
        <pc:inkChg chg="add">
          <ac:chgData name="Wilne, Robert" userId="863fd487-5ae7-46a6-8c4e-0a9cc652a1c0" providerId="ADAL" clId="{D4479540-3C79-904F-991B-2923FDC23AF8}" dt="2021-06-24T14:02:25.667" v="1352"/>
          <ac:inkMkLst>
            <pc:docMk/>
            <pc:sldMk cId="4266109974" sldId="2120"/>
            <ac:inkMk id="24595" creationId="{B8725C8D-12AA-F14B-AD77-9D0ABC7FC149}"/>
          </ac:inkMkLst>
        </pc:inkChg>
        <pc:inkChg chg="add">
          <ac:chgData name="Wilne, Robert" userId="863fd487-5ae7-46a6-8c4e-0a9cc652a1c0" providerId="ADAL" clId="{D4479540-3C79-904F-991B-2923FDC23AF8}" dt="2021-06-24T14:02:26.011" v="1353"/>
          <ac:inkMkLst>
            <pc:docMk/>
            <pc:sldMk cId="4266109974" sldId="2120"/>
            <ac:inkMk id="24596" creationId="{E138F84E-A611-F14A-A8AB-8FAAAFCB0B3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599" creationId="{CC1C4AB0-CE56-234B-B1FC-BCBBD2949D62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0" creationId="{651884E1-B61B-E94B-9C15-2E3DD6775D1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1" creationId="{9F482DEF-5308-264B-8467-4B1BA97B6EAC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2" creationId="{87CAC19B-443F-EE43-9DC5-A77642099028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3" creationId="{B6168DA3-2B68-2849-962C-40474A330B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4" creationId="{670EF70E-14F4-6A4A-93B7-F249A98BB781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5" creationId="{1E509AB6-2579-E44B-A29E-8C77CE4F9DAF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6" creationId="{D09EC238-652B-7C43-8526-DE64350923A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7" creationId="{0604BC67-AC26-7940-BA92-BFF0AFAE9F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8" creationId="{640AE04D-97CE-0A4A-BBE8-2FA376FD9259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9" creationId="{9DD9D098-CCBE-7E4B-B0D4-88960314A7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0" creationId="{62EBABD4-93A0-3C48-A040-9FC22746132D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3" creationId="{4518FC8D-62E6-C142-AC1F-F9D73B73F5D0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4" creationId="{851ADDA1-8E77-E447-84BF-B234D47A9E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5" creationId="{DAE45F87-6A25-234A-961E-46457B598E1F}"/>
          </ac:inkMkLst>
        </pc:inkChg>
        <pc:inkChg chg="add">
          <ac:chgData name="Wilne, Robert" userId="863fd487-5ae7-46a6-8c4e-0a9cc652a1c0" providerId="ADAL" clId="{D4479540-3C79-904F-991B-2923FDC23AF8}" dt="2021-06-24T14:02:52.110" v="1371"/>
          <ac:inkMkLst>
            <pc:docMk/>
            <pc:sldMk cId="4266109974" sldId="2120"/>
            <ac:inkMk id="24616" creationId="{68A26912-FB6D-8F41-8825-0086F66996F4}"/>
          </ac:inkMkLst>
        </pc:inkChg>
        <pc:inkChg chg="add">
          <ac:chgData name="Wilne, Robert" userId="863fd487-5ae7-46a6-8c4e-0a9cc652a1c0" providerId="ADAL" clId="{D4479540-3C79-904F-991B-2923FDC23AF8}" dt="2021-06-24T14:02:52.335" v="1372"/>
          <ac:inkMkLst>
            <pc:docMk/>
            <pc:sldMk cId="4266109974" sldId="2120"/>
            <ac:inkMk id="24617" creationId="{E4FAC1E2-E87A-E44B-8F95-99B8CF6E0DF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9" creationId="{F3307EA7-7036-E341-A344-E5AEAE8EEF51}"/>
          </ac:inkMkLst>
        </pc:inkChg>
        <pc:inkChg chg="add">
          <ac:chgData name="Wilne, Robert" userId="863fd487-5ae7-46a6-8c4e-0a9cc652a1c0" providerId="ADAL" clId="{D4479540-3C79-904F-991B-2923FDC23AF8}" dt="2021-06-24T14:02:58.719" v="1376"/>
          <ac:inkMkLst>
            <pc:docMk/>
            <pc:sldMk cId="4266109974" sldId="2120"/>
            <ac:inkMk id="24621" creationId="{C6C82419-53A3-3D43-9E9E-740E398C9D9D}"/>
          </ac:inkMkLst>
        </pc:inkChg>
        <pc:inkChg chg="add">
          <ac:chgData name="Wilne, Robert" userId="863fd487-5ae7-46a6-8c4e-0a9cc652a1c0" providerId="ADAL" clId="{D4479540-3C79-904F-991B-2923FDC23AF8}" dt="2021-06-24T14:02:59.007" v="1377"/>
          <ac:inkMkLst>
            <pc:docMk/>
            <pc:sldMk cId="4266109974" sldId="2120"/>
            <ac:inkMk id="24622" creationId="{3FFF331B-A151-2349-8348-F0D4F98ED7DE}"/>
          </ac:inkMkLst>
        </pc:inkChg>
        <pc:inkChg chg="add">
          <ac:chgData name="Wilne, Robert" userId="863fd487-5ae7-46a6-8c4e-0a9cc652a1c0" providerId="ADAL" clId="{D4479540-3C79-904F-991B-2923FDC23AF8}" dt="2021-06-24T14:02:59.239" v="1378"/>
          <ac:inkMkLst>
            <pc:docMk/>
            <pc:sldMk cId="4266109974" sldId="2120"/>
            <ac:inkMk id="24623" creationId="{72925EC2-E492-3142-B7CE-F8A20698D429}"/>
          </ac:inkMkLst>
        </pc:inkChg>
        <pc:inkChg chg="add">
          <ac:chgData name="Wilne, Robert" userId="863fd487-5ae7-46a6-8c4e-0a9cc652a1c0" providerId="ADAL" clId="{D4479540-3C79-904F-991B-2923FDC23AF8}" dt="2021-06-24T14:02:59.793" v="1379"/>
          <ac:inkMkLst>
            <pc:docMk/>
            <pc:sldMk cId="4266109974" sldId="2120"/>
            <ac:inkMk id="24624" creationId="{3422A64D-9FF2-6144-840D-E4426A09C469}"/>
          </ac:inkMkLst>
        </pc:inkChg>
        <pc:inkChg chg="add">
          <ac:chgData name="Wilne, Robert" userId="863fd487-5ae7-46a6-8c4e-0a9cc652a1c0" providerId="ADAL" clId="{D4479540-3C79-904F-991B-2923FDC23AF8}" dt="2021-06-24T14:03:00.133" v="1380"/>
          <ac:inkMkLst>
            <pc:docMk/>
            <pc:sldMk cId="4266109974" sldId="2120"/>
            <ac:inkMk id="24625" creationId="{38001586-915C-DF4C-974C-DBFBD8AF2DB8}"/>
          </ac:inkMkLst>
        </pc:inkChg>
        <pc:inkChg chg="add">
          <ac:chgData name="Wilne, Robert" userId="863fd487-5ae7-46a6-8c4e-0a9cc652a1c0" providerId="ADAL" clId="{D4479540-3C79-904F-991B-2923FDC23AF8}" dt="2021-06-24T14:03:00.459" v="1381"/>
          <ac:inkMkLst>
            <pc:docMk/>
            <pc:sldMk cId="4266109974" sldId="2120"/>
            <ac:inkMk id="24626" creationId="{803B8B87-AD18-1C40-826A-57DCBFFB105F}"/>
          </ac:inkMkLst>
        </pc:inkChg>
        <pc:inkChg chg="add">
          <ac:chgData name="Wilne, Robert" userId="863fd487-5ae7-46a6-8c4e-0a9cc652a1c0" providerId="ADAL" clId="{D4479540-3C79-904F-991B-2923FDC23AF8}" dt="2021-06-24T14:03:00.976" v="1382"/>
          <ac:inkMkLst>
            <pc:docMk/>
            <pc:sldMk cId="4266109974" sldId="2120"/>
            <ac:inkMk id="24627" creationId="{54116A75-7FF2-8C42-BD9B-8807C39C297A}"/>
          </ac:inkMkLst>
        </pc:inkChg>
        <pc:inkChg chg="add">
          <ac:chgData name="Wilne, Robert" userId="863fd487-5ae7-46a6-8c4e-0a9cc652a1c0" providerId="ADAL" clId="{D4479540-3C79-904F-991B-2923FDC23AF8}" dt="2021-06-24T14:03:01.302" v="1383"/>
          <ac:inkMkLst>
            <pc:docMk/>
            <pc:sldMk cId="4266109974" sldId="2120"/>
            <ac:inkMk id="24628" creationId="{8EDF4687-F494-3443-A750-CD4AB27F424A}"/>
          </ac:inkMkLst>
        </pc:inkChg>
        <pc:inkChg chg="add">
          <ac:chgData name="Wilne, Robert" userId="863fd487-5ae7-46a6-8c4e-0a9cc652a1c0" providerId="ADAL" clId="{D4479540-3C79-904F-991B-2923FDC23AF8}" dt="2021-06-24T14:03:01.672" v="1384"/>
          <ac:inkMkLst>
            <pc:docMk/>
            <pc:sldMk cId="4266109974" sldId="2120"/>
            <ac:inkMk id="24629" creationId="{F6C752B1-5D76-C94B-898C-D51976C875D9}"/>
          </ac:inkMkLst>
        </pc:inkChg>
        <pc:inkChg chg="add">
          <ac:chgData name="Wilne, Robert" userId="863fd487-5ae7-46a6-8c4e-0a9cc652a1c0" providerId="ADAL" clId="{D4479540-3C79-904F-991B-2923FDC23AF8}" dt="2021-06-24T14:03:01.804" v="1385"/>
          <ac:inkMkLst>
            <pc:docMk/>
            <pc:sldMk cId="4266109974" sldId="2120"/>
            <ac:inkMk id="24630" creationId="{B8D97AE7-248B-9349-BF68-F68AF2124B62}"/>
          </ac:inkMkLst>
        </pc:inkChg>
        <pc:inkChg chg="add">
          <ac:chgData name="Wilne, Robert" userId="863fd487-5ae7-46a6-8c4e-0a9cc652a1c0" providerId="ADAL" clId="{D4479540-3C79-904F-991B-2923FDC23AF8}" dt="2021-06-24T14:03:06.238" v="1387"/>
          <ac:inkMkLst>
            <pc:docMk/>
            <pc:sldMk cId="4266109974" sldId="2120"/>
            <ac:inkMk id="24633" creationId="{40AF5F02-1BED-E245-944B-FB719B69BDD6}"/>
          </ac:inkMkLst>
        </pc:inkChg>
        <pc:inkChg chg="add">
          <ac:chgData name="Wilne, Robert" userId="863fd487-5ae7-46a6-8c4e-0a9cc652a1c0" providerId="ADAL" clId="{D4479540-3C79-904F-991B-2923FDC23AF8}" dt="2021-06-24T14:03:11.262" v="1388"/>
          <ac:inkMkLst>
            <pc:docMk/>
            <pc:sldMk cId="4266109974" sldId="2120"/>
            <ac:inkMk id="24634" creationId="{CFF7D850-886B-D640-A84E-D6932E841EB2}"/>
          </ac:inkMkLst>
        </pc:inkChg>
        <pc:inkChg chg="add">
          <ac:chgData name="Wilne, Robert" userId="863fd487-5ae7-46a6-8c4e-0a9cc652a1c0" providerId="ADAL" clId="{D4479540-3C79-904F-991B-2923FDC23AF8}" dt="2021-06-24T14:03:11.494" v="1389"/>
          <ac:inkMkLst>
            <pc:docMk/>
            <pc:sldMk cId="4266109974" sldId="2120"/>
            <ac:inkMk id="24635" creationId="{5F313386-EC8F-194A-B0FB-4727F04E4EA1}"/>
          </ac:inkMkLst>
        </pc:inkChg>
        <pc:inkChg chg="add">
          <ac:chgData name="Wilne, Robert" userId="863fd487-5ae7-46a6-8c4e-0a9cc652a1c0" providerId="ADAL" clId="{D4479540-3C79-904F-991B-2923FDC23AF8}" dt="2021-06-24T14:03:23.145" v="1391"/>
          <ac:inkMkLst>
            <pc:docMk/>
            <pc:sldMk cId="4266109974" sldId="2120"/>
            <ac:inkMk id="24637" creationId="{F2CF3DDC-29E0-8242-9FF9-C90D04474891}"/>
          </ac:inkMkLst>
        </pc:inkChg>
        <pc:inkChg chg="add">
          <ac:chgData name="Wilne, Robert" userId="863fd487-5ae7-46a6-8c4e-0a9cc652a1c0" providerId="ADAL" clId="{D4479540-3C79-904F-991B-2923FDC23AF8}" dt="2021-06-24T14:03:23.837" v="1392"/>
          <ac:inkMkLst>
            <pc:docMk/>
            <pc:sldMk cId="4266109974" sldId="2120"/>
            <ac:inkMk id="24638" creationId="{260FF746-81CB-7343-BFD7-807A05DC2CA6}"/>
          </ac:inkMkLst>
        </pc:inkChg>
        <pc:inkChg chg="add">
          <ac:chgData name="Wilne, Robert" userId="863fd487-5ae7-46a6-8c4e-0a9cc652a1c0" providerId="ADAL" clId="{D4479540-3C79-904F-991B-2923FDC23AF8}" dt="2021-06-24T14:03:31.391" v="1394"/>
          <ac:inkMkLst>
            <pc:docMk/>
            <pc:sldMk cId="4266109974" sldId="2120"/>
            <ac:inkMk id="24640" creationId="{664AE373-0CE2-8A43-884B-5682EAC5241C}"/>
          </ac:inkMkLst>
        </pc:inkChg>
        <pc:inkChg chg="add">
          <ac:chgData name="Wilne, Robert" userId="863fd487-5ae7-46a6-8c4e-0a9cc652a1c0" providerId="ADAL" clId="{D4479540-3C79-904F-991B-2923FDC23AF8}" dt="2021-06-24T14:03:31.622" v="1395"/>
          <ac:inkMkLst>
            <pc:docMk/>
            <pc:sldMk cId="4266109974" sldId="2120"/>
            <ac:inkMk id="24641" creationId="{AE8802A2-0883-8E4A-9DD6-EA13260DB644}"/>
          </ac:inkMkLst>
        </pc:inkChg>
        <pc:inkChg chg="add">
          <ac:chgData name="Wilne, Robert" userId="863fd487-5ae7-46a6-8c4e-0a9cc652a1c0" providerId="ADAL" clId="{D4479540-3C79-904F-991B-2923FDC23AF8}" dt="2021-06-24T14:03:32.053" v="1396"/>
          <ac:inkMkLst>
            <pc:docMk/>
            <pc:sldMk cId="4266109974" sldId="2120"/>
            <ac:inkMk id="24642" creationId="{C9F23C7D-E511-4145-B1FE-995BA8D9B3B7}"/>
          </ac:inkMkLst>
        </pc:inkChg>
        <pc:inkChg chg="add">
          <ac:chgData name="Wilne, Robert" userId="863fd487-5ae7-46a6-8c4e-0a9cc652a1c0" providerId="ADAL" clId="{D4479540-3C79-904F-991B-2923FDC23AF8}" dt="2021-06-24T14:03:32.736" v="1397"/>
          <ac:inkMkLst>
            <pc:docMk/>
            <pc:sldMk cId="4266109974" sldId="2120"/>
            <ac:inkMk id="24643" creationId="{CA45A407-59B1-824B-ACFB-5E5C44A109D6}"/>
          </ac:inkMkLst>
        </pc:inkChg>
        <pc:inkChg chg="add">
          <ac:chgData name="Wilne, Robert" userId="863fd487-5ae7-46a6-8c4e-0a9cc652a1c0" providerId="ADAL" clId="{D4479540-3C79-904F-991B-2923FDC23AF8}" dt="2021-06-24T14:03:33.324" v="1398"/>
          <ac:inkMkLst>
            <pc:docMk/>
            <pc:sldMk cId="4266109974" sldId="2120"/>
            <ac:inkMk id="24644" creationId="{4E394719-FDB3-FD48-A23A-07FE00FF6FF6}"/>
          </ac:inkMkLst>
        </pc:inkChg>
        <pc:inkChg chg="add">
          <ac:chgData name="Wilne, Robert" userId="863fd487-5ae7-46a6-8c4e-0a9cc652a1c0" providerId="ADAL" clId="{D4479540-3C79-904F-991B-2923FDC23AF8}" dt="2021-06-24T14:03:33.589" v="1399"/>
          <ac:inkMkLst>
            <pc:docMk/>
            <pc:sldMk cId="4266109974" sldId="2120"/>
            <ac:inkMk id="24645" creationId="{162A828C-6FB9-F04F-A618-3BEF0578FCA0}"/>
          </ac:inkMkLst>
        </pc:inkChg>
        <pc:inkChg chg="add">
          <ac:chgData name="Wilne, Robert" userId="863fd487-5ae7-46a6-8c4e-0a9cc652a1c0" providerId="ADAL" clId="{D4479540-3C79-904F-991B-2923FDC23AF8}" dt="2021-06-24T14:03:33.821" v="1400"/>
          <ac:inkMkLst>
            <pc:docMk/>
            <pc:sldMk cId="4266109974" sldId="2120"/>
            <ac:inkMk id="24646" creationId="{BC9611B0-8E0F-004A-A136-AB33E909DCD9}"/>
          </ac:inkMkLst>
        </pc:inkChg>
        <pc:inkChg chg="add">
          <ac:chgData name="Wilne, Robert" userId="863fd487-5ae7-46a6-8c4e-0a9cc652a1c0" providerId="ADAL" clId="{D4479540-3C79-904F-991B-2923FDC23AF8}" dt="2021-06-24T14:03:34.050" v="1401"/>
          <ac:inkMkLst>
            <pc:docMk/>
            <pc:sldMk cId="4266109974" sldId="2120"/>
            <ac:inkMk id="24647" creationId="{33D0CC3C-80BC-F142-995B-9A341CE72D12}"/>
          </ac:inkMkLst>
        </pc:inkChg>
        <pc:inkChg chg="add">
          <ac:chgData name="Wilne, Robert" userId="863fd487-5ae7-46a6-8c4e-0a9cc652a1c0" providerId="ADAL" clId="{D4479540-3C79-904F-991B-2923FDC23AF8}" dt="2021-06-24T14:03:34.182" v="1402"/>
          <ac:inkMkLst>
            <pc:docMk/>
            <pc:sldMk cId="4266109974" sldId="2120"/>
            <ac:inkMk id="24648" creationId="{8D131C2C-B212-C644-BE5F-C83B47FCAD1E}"/>
          </ac:inkMkLst>
        </pc:inkChg>
        <pc:inkChg chg="add">
          <ac:chgData name="Wilne, Robert" userId="863fd487-5ae7-46a6-8c4e-0a9cc652a1c0" providerId="ADAL" clId="{D4479540-3C79-904F-991B-2923FDC23AF8}" dt="2021-06-24T14:03:34.523" v="1403"/>
          <ac:inkMkLst>
            <pc:docMk/>
            <pc:sldMk cId="4266109974" sldId="2120"/>
            <ac:inkMk id="24649" creationId="{2877F7A1-1E8C-014E-8616-128CC6754D83}"/>
          </ac:inkMkLst>
        </pc:inkChg>
        <pc:inkChg chg="add">
          <ac:chgData name="Wilne, Robert" userId="863fd487-5ae7-46a6-8c4e-0a9cc652a1c0" providerId="ADAL" clId="{D4479540-3C79-904F-991B-2923FDC23AF8}" dt="2021-06-24T14:03:34.899" v="1404"/>
          <ac:inkMkLst>
            <pc:docMk/>
            <pc:sldMk cId="4266109974" sldId="2120"/>
            <ac:inkMk id="24650" creationId="{10595939-AD10-5E47-B081-7E357D1AB6D3}"/>
          </ac:inkMkLst>
        </pc:inkChg>
        <pc:inkChg chg="add">
          <ac:chgData name="Wilne, Robert" userId="863fd487-5ae7-46a6-8c4e-0a9cc652a1c0" providerId="ADAL" clId="{D4479540-3C79-904F-991B-2923FDC23AF8}" dt="2021-06-24T14:03:35.093" v="1405"/>
          <ac:inkMkLst>
            <pc:docMk/>
            <pc:sldMk cId="4266109974" sldId="2120"/>
            <ac:inkMk id="24651" creationId="{C5F4354A-D2C8-DA4E-A6D6-FDA1EC8EF6FE}"/>
          </ac:inkMkLst>
        </pc:inkChg>
        <pc:inkChg chg="add">
          <ac:chgData name="Wilne, Robert" userId="863fd487-5ae7-46a6-8c4e-0a9cc652a1c0" providerId="ADAL" clId="{D4479540-3C79-904F-991B-2923FDC23AF8}" dt="2021-06-24T14:03:35.443" v="1406"/>
          <ac:inkMkLst>
            <pc:docMk/>
            <pc:sldMk cId="4266109974" sldId="2120"/>
            <ac:inkMk id="24652" creationId="{B43C4B1F-5897-A741-B3DA-8E0D4CA2712B}"/>
          </ac:inkMkLst>
        </pc:inkChg>
        <pc:inkChg chg="add">
          <ac:chgData name="Wilne, Robert" userId="863fd487-5ae7-46a6-8c4e-0a9cc652a1c0" providerId="ADAL" clId="{D4479540-3C79-904F-991B-2923FDC23AF8}" dt="2021-06-24T14:03:35.827" v="1407"/>
          <ac:inkMkLst>
            <pc:docMk/>
            <pc:sldMk cId="4266109974" sldId="2120"/>
            <ac:inkMk id="24653" creationId="{8E1BA023-7971-654B-A539-66CB002EB3AE}"/>
          </ac:inkMkLst>
        </pc:inkChg>
        <pc:inkChg chg="add">
          <ac:chgData name="Wilne, Robert" userId="863fd487-5ae7-46a6-8c4e-0a9cc652a1c0" providerId="ADAL" clId="{D4479540-3C79-904F-991B-2923FDC23AF8}" dt="2021-06-24T14:03:36.091" v="1408"/>
          <ac:inkMkLst>
            <pc:docMk/>
            <pc:sldMk cId="4266109974" sldId="2120"/>
            <ac:inkMk id="24654" creationId="{E3ACE990-CCB5-184B-9701-28F73020E8F6}"/>
          </ac:inkMkLst>
        </pc:inkChg>
        <pc:inkChg chg="add">
          <ac:chgData name="Wilne, Robert" userId="863fd487-5ae7-46a6-8c4e-0a9cc652a1c0" providerId="ADAL" clId="{D4479540-3C79-904F-991B-2923FDC23AF8}" dt="2021-06-24T14:03:36.424" v="1409"/>
          <ac:inkMkLst>
            <pc:docMk/>
            <pc:sldMk cId="4266109974" sldId="2120"/>
            <ac:inkMk id="24655" creationId="{8F6BFE16-CDEE-4146-804C-12AC29CF996D}"/>
          </ac:inkMkLst>
        </pc:inkChg>
        <pc:inkChg chg="add">
          <ac:chgData name="Wilne, Robert" userId="863fd487-5ae7-46a6-8c4e-0a9cc652a1c0" providerId="ADAL" clId="{D4479540-3C79-904F-991B-2923FDC23AF8}" dt="2021-06-24T14:03:36.710" v="1410"/>
          <ac:inkMkLst>
            <pc:docMk/>
            <pc:sldMk cId="4266109974" sldId="2120"/>
            <ac:inkMk id="24656" creationId="{906B9AC1-1BA3-8244-AF95-3C56606D883A}"/>
          </ac:inkMkLst>
        </pc:inkChg>
        <pc:inkChg chg="add">
          <ac:chgData name="Wilne, Robert" userId="863fd487-5ae7-46a6-8c4e-0a9cc652a1c0" providerId="ADAL" clId="{D4479540-3C79-904F-991B-2923FDC23AF8}" dt="2021-06-24T14:03:37.999" v="1412"/>
          <ac:inkMkLst>
            <pc:docMk/>
            <pc:sldMk cId="4266109974" sldId="2120"/>
            <ac:inkMk id="24659" creationId="{EFE9647A-E637-1B4C-900B-518319747658}"/>
          </ac:inkMkLst>
        </pc:inkChg>
        <pc:inkChg chg="add">
          <ac:chgData name="Wilne, Robert" userId="863fd487-5ae7-46a6-8c4e-0a9cc652a1c0" providerId="ADAL" clId="{D4479540-3C79-904F-991B-2923FDC23AF8}" dt="2021-06-24T14:03:38.345" v="1413"/>
          <ac:inkMkLst>
            <pc:docMk/>
            <pc:sldMk cId="4266109974" sldId="2120"/>
            <ac:inkMk id="24660" creationId="{486AC86E-B118-5E43-B58D-CAC413800954}"/>
          </ac:inkMkLst>
        </pc:inkChg>
        <pc:inkChg chg="add">
          <ac:chgData name="Wilne, Robert" userId="863fd487-5ae7-46a6-8c4e-0a9cc652a1c0" providerId="ADAL" clId="{D4479540-3C79-904F-991B-2923FDC23AF8}" dt="2021-06-24T14:03:41.148" v="1415"/>
          <ac:inkMkLst>
            <pc:docMk/>
            <pc:sldMk cId="4266109974" sldId="2120"/>
            <ac:inkMk id="24662" creationId="{2DF8E747-49C4-1F46-BC1C-C793BC974F6A}"/>
          </ac:inkMkLst>
        </pc:inkChg>
        <pc:inkChg chg="add">
          <ac:chgData name="Wilne, Robert" userId="863fd487-5ae7-46a6-8c4e-0a9cc652a1c0" providerId="ADAL" clId="{D4479540-3C79-904F-991B-2923FDC23AF8}" dt="2021-06-24T14:03:41.542" v="1416"/>
          <ac:inkMkLst>
            <pc:docMk/>
            <pc:sldMk cId="4266109974" sldId="2120"/>
            <ac:inkMk id="24663" creationId="{E7D3B6DF-EC8D-1D4C-AB58-37C50507086B}"/>
          </ac:inkMkLst>
        </pc:inkChg>
        <pc:inkChg chg="add">
          <ac:chgData name="Wilne, Robert" userId="863fd487-5ae7-46a6-8c4e-0a9cc652a1c0" providerId="ADAL" clId="{D4479540-3C79-904F-991B-2923FDC23AF8}" dt="2021-06-24T14:03:42.049" v="1417"/>
          <ac:inkMkLst>
            <pc:docMk/>
            <pc:sldMk cId="4266109974" sldId="2120"/>
            <ac:inkMk id="24664" creationId="{A31EA463-B28D-914A-9E1D-19DF0136FD05}"/>
          </ac:inkMkLst>
        </pc:inkChg>
        <pc:inkChg chg="add">
          <ac:chgData name="Wilne, Robert" userId="863fd487-5ae7-46a6-8c4e-0a9cc652a1c0" providerId="ADAL" clId="{D4479540-3C79-904F-991B-2923FDC23AF8}" dt="2021-06-24T14:03:42.383" v="1418"/>
          <ac:inkMkLst>
            <pc:docMk/>
            <pc:sldMk cId="4266109974" sldId="2120"/>
            <ac:inkMk id="24665" creationId="{3787EBE8-9E48-E140-89AB-FB9D41177418}"/>
          </ac:inkMkLst>
        </pc:inkChg>
        <pc:inkChg chg="add">
          <ac:chgData name="Wilne, Robert" userId="863fd487-5ae7-46a6-8c4e-0a9cc652a1c0" providerId="ADAL" clId="{D4479540-3C79-904F-991B-2923FDC23AF8}" dt="2021-06-24T14:03:42.607" v="1419"/>
          <ac:inkMkLst>
            <pc:docMk/>
            <pc:sldMk cId="4266109974" sldId="2120"/>
            <ac:inkMk id="24666" creationId="{DFD4C9A5-3610-0F4A-843A-AEFA24AEFF55}"/>
          </ac:inkMkLst>
        </pc:inkChg>
        <pc:inkChg chg="add">
          <ac:chgData name="Wilne, Robert" userId="863fd487-5ae7-46a6-8c4e-0a9cc652a1c0" providerId="ADAL" clId="{D4479540-3C79-904F-991B-2923FDC23AF8}" dt="2021-06-24T14:03:43.025" v="1420"/>
          <ac:inkMkLst>
            <pc:docMk/>
            <pc:sldMk cId="4266109974" sldId="2120"/>
            <ac:inkMk id="24667" creationId="{66D72E7E-35B8-9D40-8171-37D3B2F44D09}"/>
          </ac:inkMkLst>
        </pc:inkChg>
        <pc:inkChg chg="add">
          <ac:chgData name="Wilne, Robert" userId="863fd487-5ae7-46a6-8c4e-0a9cc652a1c0" providerId="ADAL" clId="{D4479540-3C79-904F-991B-2923FDC23AF8}" dt="2021-06-24T14:03:43.318" v="1421"/>
          <ac:inkMkLst>
            <pc:docMk/>
            <pc:sldMk cId="4266109974" sldId="2120"/>
            <ac:inkMk id="24668" creationId="{38C1833A-F616-5842-A7AF-FA04B5DB5F12}"/>
          </ac:inkMkLst>
        </pc:inkChg>
        <pc:inkChg chg="add">
          <ac:chgData name="Wilne, Robert" userId="863fd487-5ae7-46a6-8c4e-0a9cc652a1c0" providerId="ADAL" clId="{D4479540-3C79-904F-991B-2923FDC23AF8}" dt="2021-06-24T14:03:43.545" v="1422"/>
          <ac:inkMkLst>
            <pc:docMk/>
            <pc:sldMk cId="4266109974" sldId="2120"/>
            <ac:inkMk id="24669" creationId="{A45A813E-C0F2-914E-99AE-0146CE5511F5}"/>
          </ac:inkMkLst>
        </pc:inkChg>
        <pc:inkChg chg="add">
          <ac:chgData name="Wilne, Robert" userId="863fd487-5ae7-46a6-8c4e-0a9cc652a1c0" providerId="ADAL" clId="{D4479540-3C79-904F-991B-2923FDC23AF8}" dt="2021-06-24T14:03:44.175" v="1423"/>
          <ac:inkMkLst>
            <pc:docMk/>
            <pc:sldMk cId="4266109974" sldId="2120"/>
            <ac:inkMk id="24670" creationId="{0E53CCDB-F18A-C34B-8297-5E2027B41EE4}"/>
          </ac:inkMkLst>
        </pc:inkChg>
        <pc:inkChg chg="add">
          <ac:chgData name="Wilne, Robert" userId="863fd487-5ae7-46a6-8c4e-0a9cc652a1c0" providerId="ADAL" clId="{D4479540-3C79-904F-991B-2923FDC23AF8}" dt="2021-06-24T14:03:44.686" v="1424"/>
          <ac:inkMkLst>
            <pc:docMk/>
            <pc:sldMk cId="4266109974" sldId="2120"/>
            <ac:inkMk id="24671" creationId="{894C2543-B188-8E4D-AA3E-9A7E326C98E4}"/>
          </ac:inkMkLst>
        </pc:inkChg>
        <pc:inkChg chg="add">
          <ac:chgData name="Wilne, Robert" userId="863fd487-5ae7-46a6-8c4e-0a9cc652a1c0" providerId="ADAL" clId="{D4479540-3C79-904F-991B-2923FDC23AF8}" dt="2021-06-24T14:03:44.913" v="1425"/>
          <ac:inkMkLst>
            <pc:docMk/>
            <pc:sldMk cId="4266109974" sldId="2120"/>
            <ac:inkMk id="24672" creationId="{01D40C44-96E4-0744-9476-004C0B8F7B3B}"/>
          </ac:inkMkLst>
        </pc:inkChg>
        <pc:inkChg chg="add">
          <ac:chgData name="Wilne, Robert" userId="863fd487-5ae7-46a6-8c4e-0a9cc652a1c0" providerId="ADAL" clId="{D4479540-3C79-904F-991B-2923FDC23AF8}" dt="2021-06-24T14:03:46.380" v="1427"/>
          <ac:inkMkLst>
            <pc:docMk/>
            <pc:sldMk cId="4266109974" sldId="2120"/>
            <ac:inkMk id="24674" creationId="{4F0775A5-A97F-424B-8006-C08703C9A559}"/>
          </ac:inkMkLst>
        </pc:inkChg>
        <pc:inkChg chg="add">
          <ac:chgData name="Wilne, Robert" userId="863fd487-5ae7-46a6-8c4e-0a9cc652a1c0" providerId="ADAL" clId="{D4479540-3C79-904F-991B-2923FDC23AF8}" dt="2021-06-24T14:03:46.591" v="1428"/>
          <ac:inkMkLst>
            <pc:docMk/>
            <pc:sldMk cId="4266109974" sldId="2120"/>
            <ac:inkMk id="24675" creationId="{782212F0-7741-E644-B1E7-5A6D53C397C3}"/>
          </ac:inkMkLst>
        </pc:inkChg>
        <pc:inkChg chg="add">
          <ac:chgData name="Wilne, Robert" userId="863fd487-5ae7-46a6-8c4e-0a9cc652a1c0" providerId="ADAL" clId="{D4479540-3C79-904F-991B-2923FDC23AF8}" dt="2021-06-24T14:03:46.817" v="1429"/>
          <ac:inkMkLst>
            <pc:docMk/>
            <pc:sldMk cId="4266109974" sldId="2120"/>
            <ac:inkMk id="24676" creationId="{50345D48-A836-2C4A-9268-660B5B3016FC}"/>
          </ac:inkMkLst>
        </pc:inkChg>
        <pc:inkChg chg="add">
          <ac:chgData name="Wilne, Robert" userId="863fd487-5ae7-46a6-8c4e-0a9cc652a1c0" providerId="ADAL" clId="{D4479540-3C79-904F-991B-2923FDC23AF8}" dt="2021-06-24T14:03:47.044" v="1430"/>
          <ac:inkMkLst>
            <pc:docMk/>
            <pc:sldMk cId="4266109974" sldId="2120"/>
            <ac:inkMk id="24677" creationId="{B986FE63-CB36-A246-A859-263BE59C8C9E}"/>
          </ac:inkMkLst>
        </pc:inkChg>
        <pc:inkChg chg="add">
          <ac:chgData name="Wilne, Robert" userId="863fd487-5ae7-46a6-8c4e-0a9cc652a1c0" providerId="ADAL" clId="{D4479540-3C79-904F-991B-2923FDC23AF8}" dt="2021-06-24T14:03:47.273" v="1431"/>
          <ac:inkMkLst>
            <pc:docMk/>
            <pc:sldMk cId="4266109974" sldId="2120"/>
            <ac:inkMk id="24678" creationId="{564886FB-DF05-A44A-972F-169E0DB8D24B}"/>
          </ac:inkMkLst>
        </pc:inkChg>
        <pc:inkChg chg="add">
          <ac:chgData name="Wilne, Robert" userId="863fd487-5ae7-46a6-8c4e-0a9cc652a1c0" providerId="ADAL" clId="{D4479540-3C79-904F-991B-2923FDC23AF8}" dt="2021-06-24T14:03:47.471" v="1432"/>
          <ac:inkMkLst>
            <pc:docMk/>
            <pc:sldMk cId="4266109974" sldId="2120"/>
            <ac:inkMk id="24679" creationId="{2AD92A87-F404-D940-8362-D86D0CECAC85}"/>
          </ac:inkMkLst>
        </pc:inkChg>
        <pc:inkChg chg="add">
          <ac:chgData name="Wilne, Robert" userId="863fd487-5ae7-46a6-8c4e-0a9cc652a1c0" providerId="ADAL" clId="{D4479540-3C79-904F-991B-2923FDC23AF8}" dt="2021-06-24T14:03:47.727" v="1433"/>
          <ac:inkMkLst>
            <pc:docMk/>
            <pc:sldMk cId="4266109974" sldId="2120"/>
            <ac:inkMk id="24680" creationId="{4CB83088-82F0-CA4D-805C-E3B1698A7D8D}"/>
          </ac:inkMkLst>
        </pc:inkChg>
        <pc:inkChg chg="add">
          <ac:chgData name="Wilne, Robert" userId="863fd487-5ae7-46a6-8c4e-0a9cc652a1c0" providerId="ADAL" clId="{D4479540-3C79-904F-991B-2923FDC23AF8}" dt="2021-06-24T14:03:47.863" v="1434"/>
          <ac:inkMkLst>
            <pc:docMk/>
            <pc:sldMk cId="4266109974" sldId="2120"/>
            <ac:inkMk id="24681" creationId="{AAC44A49-5636-F34A-81AA-0D7CDA2B9220}"/>
          </ac:inkMkLst>
        </pc:inkChg>
        <pc:inkChg chg="add">
          <ac:chgData name="Wilne, Robert" userId="863fd487-5ae7-46a6-8c4e-0a9cc652a1c0" providerId="ADAL" clId="{D4479540-3C79-904F-991B-2923FDC23AF8}" dt="2021-06-24T14:03:48.133" v="1435"/>
          <ac:inkMkLst>
            <pc:docMk/>
            <pc:sldMk cId="4266109974" sldId="2120"/>
            <ac:inkMk id="24682" creationId="{5A0FA038-BD86-974F-872E-5659BBCA6A93}"/>
          </ac:inkMkLst>
        </pc:inkChg>
        <pc:inkChg chg="add">
          <ac:chgData name="Wilne, Robert" userId="863fd487-5ae7-46a6-8c4e-0a9cc652a1c0" providerId="ADAL" clId="{D4479540-3C79-904F-991B-2923FDC23AF8}" dt="2021-06-24T14:03:48.565" v="1436"/>
          <ac:inkMkLst>
            <pc:docMk/>
            <pc:sldMk cId="4266109974" sldId="2120"/>
            <ac:inkMk id="24683" creationId="{8E28030F-5C4C-6441-854B-06D43C8A1485}"/>
          </ac:inkMkLst>
        </pc:inkChg>
        <pc:inkChg chg="add">
          <ac:chgData name="Wilne, Robert" userId="863fd487-5ae7-46a6-8c4e-0a9cc652a1c0" providerId="ADAL" clId="{D4479540-3C79-904F-991B-2923FDC23AF8}" dt="2021-06-24T14:03:48.859" v="1437"/>
          <ac:inkMkLst>
            <pc:docMk/>
            <pc:sldMk cId="4266109974" sldId="2120"/>
            <ac:inkMk id="24684" creationId="{155EAF3F-33CD-A54A-8760-EE35455BCBE3}"/>
          </ac:inkMkLst>
        </pc:inkChg>
        <pc:inkChg chg="add del topLvl">
          <ac:chgData name="Wilne, Robert" userId="863fd487-5ae7-46a6-8c4e-0a9cc652a1c0" providerId="ADAL" clId="{D4479540-3C79-904F-991B-2923FDC23AF8}" dt="2021-06-24T14:04:34.192" v="1483"/>
          <ac:inkMkLst>
            <pc:docMk/>
            <pc:sldMk cId="4266109974" sldId="2120"/>
            <ac:inkMk id="24685" creationId="{8AF571E7-37E6-A84E-93B9-97D576FDCD64}"/>
          </ac:inkMkLst>
        </pc:inkChg>
        <pc:inkChg chg="add del topLvl">
          <ac:chgData name="Wilne, Robert" userId="863fd487-5ae7-46a6-8c4e-0a9cc652a1c0" providerId="ADAL" clId="{D4479540-3C79-904F-991B-2923FDC23AF8}" dt="2021-06-24T14:03:54.114" v="1449"/>
          <ac:inkMkLst>
            <pc:docMk/>
            <pc:sldMk cId="4266109974" sldId="2120"/>
            <ac:inkMk id="24686" creationId="{67E52EF8-CBCB-414A-B532-4FDC0ABE2838}"/>
          </ac:inkMkLst>
        </pc:inkChg>
        <pc:inkChg chg="add del topLvl">
          <ac:chgData name="Wilne, Robert" userId="863fd487-5ae7-46a6-8c4e-0a9cc652a1c0" providerId="ADAL" clId="{D4479540-3C79-904F-991B-2923FDC23AF8}" dt="2021-06-24T14:03:54.127" v="1451"/>
          <ac:inkMkLst>
            <pc:docMk/>
            <pc:sldMk cId="4266109974" sldId="2120"/>
            <ac:inkMk id="24687" creationId="{91E5133D-B13F-984F-BE9A-5A9D29F0718A}"/>
          </ac:inkMkLst>
        </pc:inkChg>
        <pc:inkChg chg="add del topLvl">
          <ac:chgData name="Wilne, Robert" userId="863fd487-5ae7-46a6-8c4e-0a9cc652a1c0" providerId="ADAL" clId="{D4479540-3C79-904F-991B-2923FDC23AF8}" dt="2021-06-24T14:04:35.388" v="1493"/>
          <ac:inkMkLst>
            <pc:docMk/>
            <pc:sldMk cId="4266109974" sldId="2120"/>
            <ac:inkMk id="24688" creationId="{2D9A8DEB-B5B5-E842-84BA-5A763AF8184A}"/>
          </ac:inkMkLst>
        </pc:inkChg>
        <pc:inkChg chg="add del topLvl">
          <ac:chgData name="Wilne, Robert" userId="863fd487-5ae7-46a6-8c4e-0a9cc652a1c0" providerId="ADAL" clId="{D4479540-3C79-904F-991B-2923FDC23AF8}" dt="2021-06-24T14:03:54.119" v="1450"/>
          <ac:inkMkLst>
            <pc:docMk/>
            <pc:sldMk cId="4266109974" sldId="2120"/>
            <ac:inkMk id="24689" creationId="{7888B101-9226-AD40-A9CB-FBED243CCACE}"/>
          </ac:inkMkLst>
        </pc:inkChg>
        <pc:inkChg chg="add del topLvl">
          <ac:chgData name="Wilne, Robert" userId="863fd487-5ae7-46a6-8c4e-0a9cc652a1c0" providerId="ADAL" clId="{D4479540-3C79-904F-991B-2923FDC23AF8}" dt="2021-06-24T14:03:54.101" v="1447"/>
          <ac:inkMkLst>
            <pc:docMk/>
            <pc:sldMk cId="4266109974" sldId="2120"/>
            <ac:inkMk id="24690" creationId="{9CEE07B6-D30C-C54D-88C5-D8B25593A583}"/>
          </ac:inkMkLst>
        </pc:inkChg>
        <pc:inkChg chg="add del">
          <ac:chgData name="Wilne, Robert" userId="863fd487-5ae7-46a6-8c4e-0a9cc652a1c0" providerId="ADAL" clId="{D4479540-3C79-904F-991B-2923FDC23AF8}" dt="2021-06-24T14:03:54.108" v="1448"/>
          <ac:inkMkLst>
            <pc:docMk/>
            <pc:sldMk cId="4266109974" sldId="2120"/>
            <ac:inkMk id="24695" creationId="{4A3F7204-AF26-024F-B8F5-37A64317C707}"/>
          </ac:inkMkLst>
        </pc:inkChg>
        <pc:inkChg chg="add del topLvl">
          <ac:chgData name="Wilne, Robert" userId="863fd487-5ae7-46a6-8c4e-0a9cc652a1c0" providerId="ADAL" clId="{D4479540-3C79-904F-991B-2923FDC23AF8}" dt="2021-06-24T14:04:34.160" v="1477"/>
          <ac:inkMkLst>
            <pc:docMk/>
            <pc:sldMk cId="4266109974" sldId="2120"/>
            <ac:inkMk id="24697" creationId="{67129448-8C4C-394C-9040-2322EC77CFCD}"/>
          </ac:inkMkLst>
        </pc:inkChg>
        <pc:inkChg chg="add del topLvl">
          <ac:chgData name="Wilne, Robert" userId="863fd487-5ae7-46a6-8c4e-0a9cc652a1c0" providerId="ADAL" clId="{D4479540-3C79-904F-991B-2923FDC23AF8}" dt="2021-06-24T14:04:34.238" v="1491"/>
          <ac:inkMkLst>
            <pc:docMk/>
            <pc:sldMk cId="4266109974" sldId="2120"/>
            <ac:inkMk id="24698" creationId="{E5035EC9-D73C-7A43-9364-369CEA028C39}"/>
          </ac:inkMkLst>
        </pc:inkChg>
        <pc:inkChg chg="add del topLvl">
          <ac:chgData name="Wilne, Robert" userId="863fd487-5ae7-46a6-8c4e-0a9cc652a1c0" providerId="ADAL" clId="{D4479540-3C79-904F-991B-2923FDC23AF8}" dt="2021-06-24T14:04:34.209" v="1486"/>
          <ac:inkMkLst>
            <pc:docMk/>
            <pc:sldMk cId="4266109974" sldId="2120"/>
            <ac:inkMk id="24699" creationId="{3152D050-8691-1741-A1A1-99D7807D30B6}"/>
          </ac:inkMkLst>
        </pc:inkChg>
        <pc:inkChg chg="add del topLvl">
          <ac:chgData name="Wilne, Robert" userId="863fd487-5ae7-46a6-8c4e-0a9cc652a1c0" providerId="ADAL" clId="{D4479540-3C79-904F-991B-2923FDC23AF8}" dt="2021-06-24T14:04:35.385" v="1492"/>
          <ac:inkMkLst>
            <pc:docMk/>
            <pc:sldMk cId="4266109974" sldId="2120"/>
            <ac:inkMk id="24700" creationId="{1EA2338E-42E7-0540-B28D-BC8FBD09BBF1}"/>
          </ac:inkMkLst>
        </pc:inkChg>
        <pc:inkChg chg="add del topLvl">
          <ac:chgData name="Wilne, Robert" userId="863fd487-5ae7-46a6-8c4e-0a9cc652a1c0" providerId="ADAL" clId="{D4479540-3C79-904F-991B-2923FDC23AF8}" dt="2021-06-24T14:04:34.223" v="1488"/>
          <ac:inkMkLst>
            <pc:docMk/>
            <pc:sldMk cId="4266109974" sldId="2120"/>
            <ac:inkMk id="24701" creationId="{85A848B8-42B8-8F44-9B0C-160B9C10DC5E}"/>
          </ac:inkMkLst>
        </pc:inkChg>
        <pc:inkChg chg="add del">
          <ac:chgData name="Wilne, Robert" userId="863fd487-5ae7-46a6-8c4e-0a9cc652a1c0" providerId="ADAL" clId="{D4479540-3C79-904F-991B-2923FDC23AF8}" dt="2021-06-24T14:04:34.180" v="1481"/>
          <ac:inkMkLst>
            <pc:docMk/>
            <pc:sldMk cId="4266109974" sldId="2120"/>
            <ac:inkMk id="24702" creationId="{CF6F66EF-A95A-F24E-9595-902EDB3B3A8D}"/>
          </ac:inkMkLst>
        </pc:inkChg>
        <pc:inkChg chg="add del">
          <ac:chgData name="Wilne, Robert" userId="863fd487-5ae7-46a6-8c4e-0a9cc652a1c0" providerId="ADAL" clId="{D4479540-3C79-904F-991B-2923FDC23AF8}" dt="2021-06-24T14:04:34.174" v="1480"/>
          <ac:inkMkLst>
            <pc:docMk/>
            <pc:sldMk cId="4266109974" sldId="2120"/>
            <ac:inkMk id="24703" creationId="{A8A545BB-10DF-6D4E-ACAD-6E71183AFF0F}"/>
          </ac:inkMkLst>
        </pc:inkChg>
        <pc:inkChg chg="add del topLvl">
          <ac:chgData name="Wilne, Robert" userId="863fd487-5ae7-46a6-8c4e-0a9cc652a1c0" providerId="ADAL" clId="{D4479540-3C79-904F-991B-2923FDC23AF8}" dt="2021-06-24T14:04:34.230" v="1490"/>
          <ac:inkMkLst>
            <pc:docMk/>
            <pc:sldMk cId="4266109974" sldId="2120"/>
            <ac:inkMk id="24704" creationId="{B169D245-7D0D-5B49-8AE6-D01EC3F48B35}"/>
          </ac:inkMkLst>
        </pc:inkChg>
        <pc:inkChg chg="add del">
          <ac:chgData name="Wilne, Robert" userId="863fd487-5ae7-46a6-8c4e-0a9cc652a1c0" providerId="ADAL" clId="{D4479540-3C79-904F-991B-2923FDC23AF8}" dt="2021-06-24T14:04:34.204" v="1485"/>
          <ac:inkMkLst>
            <pc:docMk/>
            <pc:sldMk cId="4266109974" sldId="2120"/>
            <ac:inkMk id="24705" creationId="{D5B4134E-AF56-3A45-AC08-5A726399F4CC}"/>
          </ac:inkMkLst>
        </pc:inkChg>
        <pc:inkChg chg="add del">
          <ac:chgData name="Wilne, Robert" userId="863fd487-5ae7-46a6-8c4e-0a9cc652a1c0" providerId="ADAL" clId="{D4479540-3C79-904F-991B-2923FDC23AF8}" dt="2021-06-24T14:04:34.217" v="1487"/>
          <ac:inkMkLst>
            <pc:docMk/>
            <pc:sldMk cId="4266109974" sldId="2120"/>
            <ac:inkMk id="24706" creationId="{0BE496E4-EC45-974E-BF4E-EDF995260EFC}"/>
          </ac:inkMkLst>
        </pc:inkChg>
        <pc:inkChg chg="add del">
          <ac:chgData name="Wilne, Robert" userId="863fd487-5ae7-46a6-8c4e-0a9cc652a1c0" providerId="ADAL" clId="{D4479540-3C79-904F-991B-2923FDC23AF8}" dt="2021-06-24T14:04:34.154" v="1476"/>
          <ac:inkMkLst>
            <pc:docMk/>
            <pc:sldMk cId="4266109974" sldId="2120"/>
            <ac:inkMk id="24707" creationId="{EE2C23F6-C385-C245-BB62-E8BFA81A752C}"/>
          </ac:inkMkLst>
        </pc:inkChg>
        <pc:inkChg chg="add del topLvl">
          <ac:chgData name="Wilne, Robert" userId="863fd487-5ae7-46a6-8c4e-0a9cc652a1c0" providerId="ADAL" clId="{D4479540-3C79-904F-991B-2923FDC23AF8}" dt="2021-06-24T14:04:10.868" v="1473"/>
          <ac:inkMkLst>
            <pc:docMk/>
            <pc:sldMk cId="4266109974" sldId="2120"/>
            <ac:inkMk id="24710" creationId="{E4E8E0CF-4FBE-2748-9AF1-D00E88B5B860}"/>
          </ac:inkMkLst>
        </pc:inkChg>
        <pc:inkChg chg="add del">
          <ac:chgData name="Wilne, Robert" userId="863fd487-5ae7-46a6-8c4e-0a9cc652a1c0" providerId="ADAL" clId="{D4479540-3C79-904F-991B-2923FDC23AF8}" dt="2021-06-24T14:04:10.859" v="1472"/>
          <ac:inkMkLst>
            <pc:docMk/>
            <pc:sldMk cId="4266109974" sldId="2120"/>
            <ac:inkMk id="24711" creationId="{406655C5-1C29-A04F-BBAE-08E19F3EF0D5}"/>
          </ac:inkMkLst>
        </pc:inkChg>
        <pc:inkChg chg="add del topLvl">
          <ac:chgData name="Wilne, Robert" userId="863fd487-5ae7-46a6-8c4e-0a9cc652a1c0" providerId="ADAL" clId="{D4479540-3C79-904F-991B-2923FDC23AF8}" dt="2021-06-24T14:04:34.227" v="1489"/>
          <ac:inkMkLst>
            <pc:docMk/>
            <pc:sldMk cId="4266109974" sldId="2120"/>
            <ac:inkMk id="24712" creationId="{55873CD3-CDE6-5C47-9BC1-B34E586610D5}"/>
          </ac:inkMkLst>
        </pc:inkChg>
        <pc:inkChg chg="add del">
          <ac:chgData name="Wilne, Robert" userId="863fd487-5ae7-46a6-8c4e-0a9cc652a1c0" providerId="ADAL" clId="{D4479540-3C79-904F-991B-2923FDC23AF8}" dt="2021-06-24T14:04:34.196" v="1484"/>
          <ac:inkMkLst>
            <pc:docMk/>
            <pc:sldMk cId="4266109974" sldId="2120"/>
            <ac:inkMk id="24713" creationId="{CA1B85CF-E64B-A949-A1D2-C25B3A76BB92}"/>
          </ac:inkMkLst>
        </pc:inkChg>
        <pc:inkChg chg="add del">
          <ac:chgData name="Wilne, Robert" userId="863fd487-5ae7-46a6-8c4e-0a9cc652a1c0" providerId="ADAL" clId="{D4479540-3C79-904F-991B-2923FDC23AF8}" dt="2021-06-24T14:04:34.165" v="1479"/>
          <ac:inkMkLst>
            <pc:docMk/>
            <pc:sldMk cId="4266109974" sldId="2120"/>
            <ac:inkMk id="24714" creationId="{1E7A0CA6-391A-F841-B9B6-7EE0901F33EF}"/>
          </ac:inkMkLst>
        </pc:inkChg>
        <pc:inkChg chg="add del topLvl">
          <ac:chgData name="Wilne, Robert" userId="863fd487-5ae7-46a6-8c4e-0a9cc652a1c0" providerId="ADAL" clId="{D4479540-3C79-904F-991B-2923FDC23AF8}" dt="2021-06-24T14:04:35.391" v="1494"/>
          <ac:inkMkLst>
            <pc:docMk/>
            <pc:sldMk cId="4266109974" sldId="2120"/>
            <ac:inkMk id="24716" creationId="{CDE2D4C5-51F0-5D4C-9C94-898B64909E13}"/>
          </ac:inkMkLst>
        </pc:inkChg>
        <pc:inkChg chg="add del">
          <ac:chgData name="Wilne, Robert" userId="863fd487-5ae7-46a6-8c4e-0a9cc652a1c0" providerId="ADAL" clId="{D4479540-3C79-904F-991B-2923FDC23AF8}" dt="2021-06-24T14:04:34.162" v="1478"/>
          <ac:inkMkLst>
            <pc:docMk/>
            <pc:sldMk cId="4266109974" sldId="2120"/>
            <ac:inkMk id="24718" creationId="{94696E86-04A6-6C44-8BB2-F46B6898533B}"/>
          </ac:inkMkLst>
        </pc:inkChg>
        <pc:inkChg chg="add del">
          <ac:chgData name="Wilne, Robert" userId="863fd487-5ae7-46a6-8c4e-0a9cc652a1c0" providerId="ADAL" clId="{D4479540-3C79-904F-991B-2923FDC23AF8}" dt="2021-06-24T14:04:34.184" v="1482"/>
          <ac:inkMkLst>
            <pc:docMk/>
            <pc:sldMk cId="4266109974" sldId="2120"/>
            <ac:inkMk id="24719" creationId="{6BE8E8A5-E5B3-6449-BA62-70C0047C0275}"/>
          </ac:inkMkLst>
        </pc:inkChg>
        <pc:inkChg chg="add">
          <ac:chgData name="Wilne, Robert" userId="863fd487-5ae7-46a6-8c4e-0a9cc652a1c0" providerId="ADAL" clId="{D4479540-3C79-904F-991B-2923FDC23AF8}" dt="2021-06-24T14:04:41.855" v="1495"/>
          <ac:inkMkLst>
            <pc:docMk/>
            <pc:sldMk cId="4266109974" sldId="2120"/>
            <ac:inkMk id="24720" creationId="{8AAD883B-FC1C-9141-87FD-1DD2512AEBBD}"/>
          </ac:inkMkLst>
        </pc:inkChg>
        <pc:inkChg chg="add">
          <ac:chgData name="Wilne, Robert" userId="863fd487-5ae7-46a6-8c4e-0a9cc652a1c0" providerId="ADAL" clId="{D4479540-3C79-904F-991B-2923FDC23AF8}" dt="2021-06-24T14:04:42.096" v="1496"/>
          <ac:inkMkLst>
            <pc:docMk/>
            <pc:sldMk cId="4266109974" sldId="2120"/>
            <ac:inkMk id="24721" creationId="{43E45D9B-2452-EE40-BC3A-1AB4F0A39405}"/>
          </ac:inkMkLst>
        </pc:inkChg>
        <pc:inkChg chg="add">
          <ac:chgData name="Wilne, Robert" userId="863fd487-5ae7-46a6-8c4e-0a9cc652a1c0" providerId="ADAL" clId="{D4479540-3C79-904F-991B-2923FDC23AF8}" dt="2021-06-24T14:04:42.275" v="1497"/>
          <ac:inkMkLst>
            <pc:docMk/>
            <pc:sldMk cId="4266109974" sldId="2120"/>
            <ac:inkMk id="24722" creationId="{2627380B-11CF-8149-AF3F-30599BBC2540}"/>
          </ac:inkMkLst>
        </pc:inkChg>
        <pc:inkChg chg="add">
          <ac:chgData name="Wilne, Robert" userId="863fd487-5ae7-46a6-8c4e-0a9cc652a1c0" providerId="ADAL" clId="{D4479540-3C79-904F-991B-2923FDC23AF8}" dt="2021-06-24T14:04:42.782" v="1498"/>
          <ac:inkMkLst>
            <pc:docMk/>
            <pc:sldMk cId="4266109974" sldId="2120"/>
            <ac:inkMk id="24723" creationId="{5CF28993-E5E2-B545-81E6-49F6A3028052}"/>
          </ac:inkMkLst>
        </pc:inkChg>
        <pc:inkChg chg="add del">
          <ac:chgData name="Wilne, Robert" userId="863fd487-5ae7-46a6-8c4e-0a9cc652a1c0" providerId="ADAL" clId="{D4479540-3C79-904F-991B-2923FDC23AF8}" dt="2021-06-24T14:04:53.967" v="1502"/>
          <ac:inkMkLst>
            <pc:docMk/>
            <pc:sldMk cId="4266109974" sldId="2120"/>
            <ac:inkMk id="24725" creationId="{8D52CF7A-95CD-0647-AA80-F9585DE6411D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25:45.475" v="2135"/>
        <pc:sldMkLst>
          <pc:docMk/>
          <pc:sldMk cId="3135067400" sldId="2121"/>
        </pc:sldMkLst>
        <pc:grpChg chg="add del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4" creationId="{327EDE03-9843-414C-99C6-E526BCABC164}"/>
          </ac:grpSpMkLst>
        </pc:grpChg>
        <pc:grpChg chg="add">
          <ac:chgData name="Wilne, Robert" userId="863fd487-5ae7-46a6-8c4e-0a9cc652a1c0" providerId="ADAL" clId="{D4479540-3C79-904F-991B-2923FDC23AF8}" dt="2021-06-24T14:24:37.766" v="2050"/>
          <ac:grpSpMkLst>
            <pc:docMk/>
            <pc:sldMk cId="3135067400" sldId="2121"/>
            <ac:grpSpMk id="25" creationId="{4203569E-DEA9-EF4D-9437-464037A08C46}"/>
          </ac:grpSpMkLst>
        </pc:grpChg>
        <pc:grpChg chg="add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7" creationId="{9113F99B-AEF1-5841-A31C-DED42609D40A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6" creationId="{B535B402-A922-E04C-956D-6DB68A4792E3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7" creationId="{3AC4FF20-FE79-BE47-BE5E-E249F398E8D8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3" creationId="{FCD55605-A7C2-FE4F-94BE-D856B68E936D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4" creationId="{25A83D99-E44B-5D4C-A00A-464FF457AF2D}"/>
          </ac:grpSpMkLst>
        </pc:grpChg>
        <pc:grpChg chg="add">
          <ac:chgData name="Wilne, Robert" userId="863fd487-5ae7-46a6-8c4e-0a9cc652a1c0" providerId="ADAL" clId="{D4479540-3C79-904F-991B-2923FDC23AF8}" dt="2021-06-24T14:25:01.670" v="2071"/>
          <ac:grpSpMkLst>
            <pc:docMk/>
            <pc:sldMk cId="3135067400" sldId="2121"/>
            <ac:grpSpMk id="48" creationId="{B2470726-13E6-B046-9CE9-087CDB397877}"/>
          </ac:grpSpMkLst>
        </pc:grpChg>
        <pc:grpChg chg="add del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1" creationId="{95B5235C-CEBC-CD4D-B808-0EE7A3F622F7}"/>
          </ac:grpSpMkLst>
        </pc:grpChg>
        <pc:grpChg chg="add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3" creationId="{37D9E5F9-D55B-1646-80DD-B78F1DBAA189}"/>
          </ac:grpSpMkLst>
        </pc:grpChg>
        <pc:grpChg chg="add">
          <ac:chgData name="Wilne, Robert" userId="863fd487-5ae7-46a6-8c4e-0a9cc652a1c0" providerId="ADAL" clId="{D4479540-3C79-904F-991B-2923FDC23AF8}" dt="2021-06-24T14:25:20.097" v="2097"/>
          <ac:grpSpMkLst>
            <pc:docMk/>
            <pc:sldMk cId="3135067400" sldId="2121"/>
            <ac:grpSpMk id="24587" creationId="{A366605C-6FCA-DD45-921B-1FDF5AA04A77}"/>
          </ac:grpSpMkLst>
        </pc:grpChg>
        <pc:grpChg chg="add">
          <ac:chgData name="Wilne, Robert" userId="863fd487-5ae7-46a6-8c4e-0a9cc652a1c0" providerId="ADAL" clId="{D4479540-3C79-904F-991B-2923FDC23AF8}" dt="2021-06-24T14:25:23.419" v="2108"/>
          <ac:grpSpMkLst>
            <pc:docMk/>
            <pc:sldMk cId="3135067400" sldId="2121"/>
            <ac:grpSpMk id="24598" creationId="{46BBE7D6-123D-A74E-A662-348CC03A7F69}"/>
          </ac:grpSpMkLst>
        </pc:grpChg>
        <pc:grpChg chg="add">
          <ac:chgData name="Wilne, Robert" userId="863fd487-5ae7-46a6-8c4e-0a9cc652a1c0" providerId="ADAL" clId="{D4479540-3C79-904F-991B-2923FDC23AF8}" dt="2021-06-24T14:25:26.646" v="2119"/>
          <ac:grpSpMkLst>
            <pc:docMk/>
            <pc:sldMk cId="3135067400" sldId="2121"/>
            <ac:grpSpMk id="24609" creationId="{B08FA812-FF65-1141-87AC-0AFA1C2918E7}"/>
          </ac:grpSpMkLst>
        </pc:grpChg>
        <pc:grpChg chg="add del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19" creationId="{380B8523-DD98-1C40-8D20-152275F1BF28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0" creationId="{1BA833D4-1198-D34C-9F08-A76EBD5E9B96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1" creationId="{A7D9370C-9966-6C4F-B6DB-B6D579391C5C}"/>
          </ac:grpSpMkLst>
        </pc:grpChg>
        <pc:grpChg chg="add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26" creationId="{E7D11F82-30BF-9942-B638-406D1A315CA5}"/>
          </ac:grpSpMkLst>
        </pc:grpChg>
        <pc:inkChg chg="add">
          <ac:chgData name="Wilne, Robert" userId="863fd487-5ae7-46a6-8c4e-0a9cc652a1c0" providerId="ADAL" clId="{D4479540-3C79-904F-991B-2923FDC23AF8}" dt="2021-06-24T14:24:31.986" v="2029"/>
          <ac:inkMkLst>
            <pc:docMk/>
            <pc:sldMk cId="3135067400" sldId="2121"/>
            <ac:inkMk id="2" creationId="{DBC77894-D421-B34D-B2D7-9569146724C8}"/>
          </ac:inkMkLst>
        </pc:inkChg>
        <pc:inkChg chg="add">
          <ac:chgData name="Wilne, Robert" userId="863fd487-5ae7-46a6-8c4e-0a9cc652a1c0" providerId="ADAL" clId="{D4479540-3C79-904F-991B-2923FDC23AF8}" dt="2021-06-24T14:24:32.231" v="2030"/>
          <ac:inkMkLst>
            <pc:docMk/>
            <pc:sldMk cId="3135067400" sldId="2121"/>
            <ac:inkMk id="3" creationId="{E8498D03-E22B-3341-BBDB-2B5440D5D41D}"/>
          </ac:inkMkLst>
        </pc:inkChg>
        <pc:inkChg chg="add">
          <ac:chgData name="Wilne, Robert" userId="863fd487-5ae7-46a6-8c4e-0a9cc652a1c0" providerId="ADAL" clId="{D4479540-3C79-904F-991B-2923FDC23AF8}" dt="2021-06-24T14:24:32.641" v="2031"/>
          <ac:inkMkLst>
            <pc:docMk/>
            <pc:sldMk cId="3135067400" sldId="2121"/>
            <ac:inkMk id="4" creationId="{D07C99DB-51BF-C440-9EDB-5BE8DEE6F6CF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5" creationId="{832B80FC-7FE8-0C49-9E14-0E365F8F54E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6" creationId="{BFE0F638-CE84-F347-A3DD-6138FBAE37E7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7" creationId="{793100CE-595C-2147-AC5B-BCB3C73E80A5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9" creationId="{67B0663F-462C-5640-88D0-DF582366605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0" creationId="{E082E496-F50B-9148-BC52-03B1F0B1459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1" creationId="{249E902E-CDD6-DE47-A037-51F9AFB4D20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2" creationId="{4EDDC3DA-87BF-0D4C-B11B-94CF349985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3" creationId="{74558F25-C2ED-B847-96DE-EAF411EB90D0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4" creationId="{BE715098-1359-894C-A70B-09E769440A2E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5" creationId="{2E059DE3-E8ED-1D4B-821C-F1F73E83DA2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6" creationId="{416AD756-83A9-064B-B8FD-83D51B6DA33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7" creationId="{06912639-C2C4-0C4F-982E-B16AF6B39CE3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8" creationId="{DFC62BF2-EFCC-2947-B2FF-78FBFF33407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9" creationId="{A4465CC6-F868-6643-8287-47EB09B921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0" creationId="{A7C3E336-5550-C14C-A8BE-B45A060F6E44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1" creationId="{7995CD52-036B-C148-946E-DE6C09C0CA3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2" creationId="{684AA89D-BD6F-A342-A4BB-593548094FE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3" creationId="{714CD73C-A127-C348-9A2A-83B0027138A8}"/>
          </ac:inkMkLst>
        </pc:inkChg>
        <pc:inkChg chg="add">
          <ac:chgData name="Wilne, Robert" userId="863fd487-5ae7-46a6-8c4e-0a9cc652a1c0" providerId="ADAL" clId="{D4479540-3C79-904F-991B-2923FDC23AF8}" dt="2021-06-24T14:24:38.287" v="2051"/>
          <ac:inkMkLst>
            <pc:docMk/>
            <pc:sldMk cId="3135067400" sldId="2121"/>
            <ac:inkMk id="26" creationId="{96723F82-6709-9446-99D0-31E1C4CA0EE3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8" creationId="{F644AAAF-9F18-B940-AE66-4E0496F8EBA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9" creationId="{21CAC1CB-68B8-4C41-AE6B-EBC6E93232C2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0" creationId="{34F2FEFE-1645-464B-B96B-5DE2C10CB2C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1" creationId="{87DF37F3-45BF-094D-8A9E-3889DFD2EAE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2" creationId="{A0CD2091-4F55-9343-A4EF-3AC0241AC35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3" creationId="{70BCD733-070F-F64E-BEE0-8F8CDA5ED44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4" creationId="{364B84A0-C37C-F744-9C2E-B8DCB1B999D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5" creationId="{3E7E1AB2-64E3-F148-847D-46EF0916F832}"/>
          </ac:inkMkLst>
        </pc:inkChg>
        <pc:inkChg chg="add">
          <ac:chgData name="Wilne, Robert" userId="863fd487-5ae7-46a6-8c4e-0a9cc652a1c0" providerId="ADAL" clId="{D4479540-3C79-904F-991B-2923FDC23AF8}" dt="2021-06-24T14:24:45.352" v="2062"/>
          <ac:inkMkLst>
            <pc:docMk/>
            <pc:sldMk cId="3135067400" sldId="2121"/>
            <ac:inkMk id="38" creationId="{3B52FD50-6309-914F-B1F2-9E6490D523B1}"/>
          </ac:inkMkLst>
        </pc:inkChg>
        <pc:inkChg chg="add">
          <ac:chgData name="Wilne, Robert" userId="863fd487-5ae7-46a6-8c4e-0a9cc652a1c0" providerId="ADAL" clId="{D4479540-3C79-904F-991B-2923FDC23AF8}" dt="2021-06-24T14:24:45.610" v="2063"/>
          <ac:inkMkLst>
            <pc:docMk/>
            <pc:sldMk cId="3135067400" sldId="2121"/>
            <ac:inkMk id="39" creationId="{8A7842FE-A483-EE40-B347-5631180A7ADA}"/>
          </ac:inkMkLst>
        </pc:inkChg>
        <pc:inkChg chg="add">
          <ac:chgData name="Wilne, Robert" userId="863fd487-5ae7-46a6-8c4e-0a9cc652a1c0" providerId="ADAL" clId="{D4479540-3C79-904F-991B-2923FDC23AF8}" dt="2021-06-24T14:24:45.920" v="2064"/>
          <ac:inkMkLst>
            <pc:docMk/>
            <pc:sldMk cId="3135067400" sldId="2121"/>
            <ac:inkMk id="40" creationId="{1D1B97D8-278A-3C4F-8AE3-FB5F34A38E05}"/>
          </ac:inkMkLst>
        </pc:inkChg>
        <pc:inkChg chg="add">
          <ac:chgData name="Wilne, Robert" userId="863fd487-5ae7-46a6-8c4e-0a9cc652a1c0" providerId="ADAL" clId="{D4479540-3C79-904F-991B-2923FDC23AF8}" dt="2021-06-24T14:24:46.307" v="2065"/>
          <ac:inkMkLst>
            <pc:docMk/>
            <pc:sldMk cId="3135067400" sldId="2121"/>
            <ac:inkMk id="41" creationId="{9F293FFF-A88F-1B40-902F-8A8FE7F19742}"/>
          </ac:inkMkLst>
        </pc:inkChg>
        <pc:inkChg chg="add mod modStrokes">
          <ac:chgData name="Wilne, Robert" userId="863fd487-5ae7-46a6-8c4e-0a9cc652a1c0" providerId="ADAL" clId="{D4479540-3C79-904F-991B-2923FDC23AF8}" dt="2021-06-24T14:25:37.765" v="2130"/>
          <ac:inkMkLst>
            <pc:docMk/>
            <pc:sldMk cId="3135067400" sldId="2121"/>
            <ac:inkMk id="42" creationId="{74339CF7-7CC3-1944-936A-FA3BA5EC2408}"/>
          </ac:inkMkLst>
        </pc:inkChg>
        <pc:inkChg chg="add">
          <ac:chgData name="Wilne, Robert" userId="863fd487-5ae7-46a6-8c4e-0a9cc652a1c0" providerId="ADAL" clId="{D4479540-3C79-904F-991B-2923FDC23AF8}" dt="2021-06-24T14:24:59.562" v="2068"/>
          <ac:inkMkLst>
            <pc:docMk/>
            <pc:sldMk cId="3135067400" sldId="2121"/>
            <ac:inkMk id="45" creationId="{CFB29733-016D-FE43-9E69-7207B21D9EC2}"/>
          </ac:inkMkLst>
        </pc:inkChg>
        <pc:inkChg chg="add">
          <ac:chgData name="Wilne, Robert" userId="863fd487-5ae7-46a6-8c4e-0a9cc652a1c0" providerId="ADAL" clId="{D4479540-3C79-904F-991B-2923FDC23AF8}" dt="2021-06-24T14:24:59.888" v="2069"/>
          <ac:inkMkLst>
            <pc:docMk/>
            <pc:sldMk cId="3135067400" sldId="2121"/>
            <ac:inkMk id="46" creationId="{F9668ECC-1A25-ED42-8C22-01DD1ACF31C3}"/>
          </ac:inkMkLst>
        </pc:inkChg>
        <pc:inkChg chg="add">
          <ac:chgData name="Wilne, Robert" userId="863fd487-5ae7-46a6-8c4e-0a9cc652a1c0" providerId="ADAL" clId="{D4479540-3C79-904F-991B-2923FDC23AF8}" dt="2021-06-24T14:25:00.696" v="2070"/>
          <ac:inkMkLst>
            <pc:docMk/>
            <pc:sldMk cId="3135067400" sldId="2121"/>
            <ac:inkMk id="47" creationId="{453B02B7-005B-7440-9E37-62D43D163AD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49" creationId="{3FD114A7-D530-CE4F-9AA7-1046AD673EF9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0" creationId="{8C24533E-A647-D942-B32D-B827A03746B8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1" creationId="{BCF861EB-6E4F-F240-8EFD-6A6343F95E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2" creationId="{95FCB6CC-4477-6D4C-AF15-525569043E2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3" creationId="{1DD8340C-10DB-DE4D-B650-B044CF007530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4" creationId="{DA114DD0-AE0C-5F49-B3EF-F21EC1D517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5" creationId="{0B2E1E3A-DB9B-5742-AB4D-38D4DFFC40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6" creationId="{91300AD4-920A-8241-B66D-7836D998D2E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7" creationId="{650C4A56-1A32-BF44-8C5C-A9D843681997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8" creationId="{03E85A7B-2FE7-F240-B0E9-FABB9514FB0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9" creationId="{EF828825-F773-3F4B-9C21-F4259340818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0" creationId="{247F232C-89B3-0342-A5E9-215A9637E2D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1" creationId="{A5E10B52-9CE6-FA46-8754-EEE3CA2869F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2" creationId="{E2F0664E-4951-BF4E-AADF-AC8C52C41C0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3" creationId="{470196F6-2E5A-9442-9A89-E7F698498C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6" creationId="{5B2998E1-486E-D740-B7E4-A05AEFF4237B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7" creationId="{5BF26C71-9077-0C4D-A3BF-75085F87D6E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9" creationId="{711A5F73-6553-D844-B7E8-2D0A2B14FE1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80" creationId="{7ADA7E60-066C-2649-9236-11747617F52B}"/>
          </ac:inkMkLst>
        </pc:inkChg>
        <pc:inkChg chg="add">
          <ac:chgData name="Wilne, Robert" userId="863fd487-5ae7-46a6-8c4e-0a9cc652a1c0" providerId="ADAL" clId="{D4479540-3C79-904F-991B-2923FDC23AF8}" dt="2021-06-24T14:25:13.953" v="2092"/>
          <ac:inkMkLst>
            <pc:docMk/>
            <pc:sldMk cId="3135067400" sldId="2121"/>
            <ac:inkMk id="24582" creationId="{E977BDC7-EB1B-8640-8C69-2DAD23B815A6}"/>
          </ac:inkMkLst>
        </pc:inkChg>
        <pc:inkChg chg="add">
          <ac:chgData name="Wilne, Robert" userId="863fd487-5ae7-46a6-8c4e-0a9cc652a1c0" providerId="ADAL" clId="{D4479540-3C79-904F-991B-2923FDC23AF8}" dt="2021-06-24T14:25:18.857" v="2094"/>
          <ac:inkMkLst>
            <pc:docMk/>
            <pc:sldMk cId="3135067400" sldId="2121"/>
            <ac:inkMk id="24584" creationId="{EE0BE945-EB81-9F48-ADA3-D790A11D5B4E}"/>
          </ac:inkMkLst>
        </pc:inkChg>
        <pc:inkChg chg="add">
          <ac:chgData name="Wilne, Robert" userId="863fd487-5ae7-46a6-8c4e-0a9cc652a1c0" providerId="ADAL" clId="{D4479540-3C79-904F-991B-2923FDC23AF8}" dt="2021-06-24T14:25:19.165" v="2095"/>
          <ac:inkMkLst>
            <pc:docMk/>
            <pc:sldMk cId="3135067400" sldId="2121"/>
            <ac:inkMk id="24585" creationId="{E12125D5-71B8-3F44-A31D-81C0CF02D7C6}"/>
          </ac:inkMkLst>
        </pc:inkChg>
        <pc:inkChg chg="add">
          <ac:chgData name="Wilne, Robert" userId="863fd487-5ae7-46a6-8c4e-0a9cc652a1c0" providerId="ADAL" clId="{D4479540-3C79-904F-991B-2923FDC23AF8}" dt="2021-06-24T14:25:19.363" v="2096"/>
          <ac:inkMkLst>
            <pc:docMk/>
            <pc:sldMk cId="3135067400" sldId="2121"/>
            <ac:inkMk id="24586" creationId="{39B5CF41-7DFA-EC47-9238-93D2ABA1CB9D}"/>
          </ac:inkMkLst>
        </pc:inkChg>
        <pc:inkChg chg="add">
          <ac:chgData name="Wilne, Robert" userId="863fd487-5ae7-46a6-8c4e-0a9cc652a1c0" providerId="ADAL" clId="{D4479540-3C79-904F-991B-2923FDC23AF8}" dt="2021-06-24T14:25:20.572" v="2098"/>
          <ac:inkMkLst>
            <pc:docMk/>
            <pc:sldMk cId="3135067400" sldId="2121"/>
            <ac:inkMk id="24588" creationId="{7012A8D9-85B3-2749-BBB9-674925071B20}"/>
          </ac:inkMkLst>
        </pc:inkChg>
        <pc:inkChg chg="add">
          <ac:chgData name="Wilne, Robert" userId="863fd487-5ae7-46a6-8c4e-0a9cc652a1c0" providerId="ADAL" clId="{D4479540-3C79-904F-991B-2923FDC23AF8}" dt="2021-06-24T14:25:20.851" v="2099"/>
          <ac:inkMkLst>
            <pc:docMk/>
            <pc:sldMk cId="3135067400" sldId="2121"/>
            <ac:inkMk id="24589" creationId="{57007BBC-65F0-B741-A48E-8574DCAD2629}"/>
          </ac:inkMkLst>
        </pc:inkChg>
        <pc:inkChg chg="add">
          <ac:chgData name="Wilne, Robert" userId="863fd487-5ae7-46a6-8c4e-0a9cc652a1c0" providerId="ADAL" clId="{D4479540-3C79-904F-991B-2923FDC23AF8}" dt="2021-06-24T14:25:21.100" v="2100"/>
          <ac:inkMkLst>
            <pc:docMk/>
            <pc:sldMk cId="3135067400" sldId="2121"/>
            <ac:inkMk id="24590" creationId="{A5022665-28EA-DB4D-8F8F-7B09F354E2B7}"/>
          </ac:inkMkLst>
        </pc:inkChg>
        <pc:inkChg chg="add">
          <ac:chgData name="Wilne, Robert" userId="863fd487-5ae7-46a6-8c4e-0a9cc652a1c0" providerId="ADAL" clId="{D4479540-3C79-904F-991B-2923FDC23AF8}" dt="2021-06-24T14:25:21.297" v="2101"/>
          <ac:inkMkLst>
            <pc:docMk/>
            <pc:sldMk cId="3135067400" sldId="2121"/>
            <ac:inkMk id="24591" creationId="{C77F83F8-534D-E243-A1C8-5FBE082DAD00}"/>
          </ac:inkMkLst>
        </pc:inkChg>
        <pc:inkChg chg="add">
          <ac:chgData name="Wilne, Robert" userId="863fd487-5ae7-46a6-8c4e-0a9cc652a1c0" providerId="ADAL" clId="{D4479540-3C79-904F-991B-2923FDC23AF8}" dt="2021-06-24T14:25:21.543" v="2102"/>
          <ac:inkMkLst>
            <pc:docMk/>
            <pc:sldMk cId="3135067400" sldId="2121"/>
            <ac:inkMk id="24592" creationId="{D56D611D-A2E4-2649-BB04-F05D768F2355}"/>
          </ac:inkMkLst>
        </pc:inkChg>
        <pc:inkChg chg="add">
          <ac:chgData name="Wilne, Robert" userId="863fd487-5ae7-46a6-8c4e-0a9cc652a1c0" providerId="ADAL" clId="{D4479540-3C79-904F-991B-2923FDC23AF8}" dt="2021-06-24T14:25:21.829" v="2103"/>
          <ac:inkMkLst>
            <pc:docMk/>
            <pc:sldMk cId="3135067400" sldId="2121"/>
            <ac:inkMk id="24593" creationId="{C701C8C8-5426-EE47-9914-B45BBEBB1CD1}"/>
          </ac:inkMkLst>
        </pc:inkChg>
        <pc:inkChg chg="add">
          <ac:chgData name="Wilne, Robert" userId="863fd487-5ae7-46a6-8c4e-0a9cc652a1c0" providerId="ADAL" clId="{D4479540-3C79-904F-991B-2923FDC23AF8}" dt="2021-06-24T14:25:22.028" v="2104"/>
          <ac:inkMkLst>
            <pc:docMk/>
            <pc:sldMk cId="3135067400" sldId="2121"/>
            <ac:inkMk id="24594" creationId="{3FED75CA-8C1D-6945-8CDE-4531AF186B77}"/>
          </ac:inkMkLst>
        </pc:inkChg>
        <pc:inkChg chg="add">
          <ac:chgData name="Wilne, Robert" userId="863fd487-5ae7-46a6-8c4e-0a9cc652a1c0" providerId="ADAL" clId="{D4479540-3C79-904F-991B-2923FDC23AF8}" dt="2021-06-24T14:25:22.300" v="2105"/>
          <ac:inkMkLst>
            <pc:docMk/>
            <pc:sldMk cId="3135067400" sldId="2121"/>
            <ac:inkMk id="24595" creationId="{64C00E6D-F0A5-8B46-B496-CDC47672A5EA}"/>
          </ac:inkMkLst>
        </pc:inkChg>
        <pc:inkChg chg="add">
          <ac:chgData name="Wilne, Robert" userId="863fd487-5ae7-46a6-8c4e-0a9cc652a1c0" providerId="ADAL" clId="{D4479540-3C79-904F-991B-2923FDC23AF8}" dt="2021-06-24T14:25:22.516" v="2106"/>
          <ac:inkMkLst>
            <pc:docMk/>
            <pc:sldMk cId="3135067400" sldId="2121"/>
            <ac:inkMk id="24596" creationId="{27377E12-31EA-CC4F-A846-FD6D3E75F773}"/>
          </ac:inkMkLst>
        </pc:inkChg>
        <pc:inkChg chg="add">
          <ac:chgData name="Wilne, Robert" userId="863fd487-5ae7-46a6-8c4e-0a9cc652a1c0" providerId="ADAL" clId="{D4479540-3C79-904F-991B-2923FDC23AF8}" dt="2021-06-24T14:25:22.717" v="2107"/>
          <ac:inkMkLst>
            <pc:docMk/>
            <pc:sldMk cId="3135067400" sldId="2121"/>
            <ac:inkMk id="24597" creationId="{D67A0BE0-65A0-304C-964F-089B1E77BC98}"/>
          </ac:inkMkLst>
        </pc:inkChg>
        <pc:inkChg chg="add">
          <ac:chgData name="Wilne, Robert" userId="863fd487-5ae7-46a6-8c4e-0a9cc652a1c0" providerId="ADAL" clId="{D4479540-3C79-904F-991B-2923FDC23AF8}" dt="2021-06-24T14:25:23.735" v="2109"/>
          <ac:inkMkLst>
            <pc:docMk/>
            <pc:sldMk cId="3135067400" sldId="2121"/>
            <ac:inkMk id="24599" creationId="{0B1C6E75-4AE5-6049-AF26-6301B20E86D3}"/>
          </ac:inkMkLst>
        </pc:inkChg>
        <pc:inkChg chg="add">
          <ac:chgData name="Wilne, Robert" userId="863fd487-5ae7-46a6-8c4e-0a9cc652a1c0" providerId="ADAL" clId="{D4479540-3C79-904F-991B-2923FDC23AF8}" dt="2021-06-24T14:25:24.053" v="2110"/>
          <ac:inkMkLst>
            <pc:docMk/>
            <pc:sldMk cId="3135067400" sldId="2121"/>
            <ac:inkMk id="24600" creationId="{84EC7021-9685-9246-AD87-649FB1DB4853}"/>
          </ac:inkMkLst>
        </pc:inkChg>
        <pc:inkChg chg="add">
          <ac:chgData name="Wilne, Robert" userId="863fd487-5ae7-46a6-8c4e-0a9cc652a1c0" providerId="ADAL" clId="{D4479540-3C79-904F-991B-2923FDC23AF8}" dt="2021-06-24T14:25:24.328" v="2111"/>
          <ac:inkMkLst>
            <pc:docMk/>
            <pc:sldMk cId="3135067400" sldId="2121"/>
            <ac:inkMk id="24601" creationId="{BA5674A0-9B92-CD4E-8528-70B87FA8C6B4}"/>
          </ac:inkMkLst>
        </pc:inkChg>
        <pc:inkChg chg="add">
          <ac:chgData name="Wilne, Robert" userId="863fd487-5ae7-46a6-8c4e-0a9cc652a1c0" providerId="ADAL" clId="{D4479540-3C79-904F-991B-2923FDC23AF8}" dt="2021-06-24T14:25:24.573" v="2112"/>
          <ac:inkMkLst>
            <pc:docMk/>
            <pc:sldMk cId="3135067400" sldId="2121"/>
            <ac:inkMk id="24602" creationId="{F742936A-51FE-0E43-B5E2-22DEFA6EDDAE}"/>
          </ac:inkMkLst>
        </pc:inkChg>
        <pc:inkChg chg="add">
          <ac:chgData name="Wilne, Robert" userId="863fd487-5ae7-46a6-8c4e-0a9cc652a1c0" providerId="ADAL" clId="{D4479540-3C79-904F-991B-2923FDC23AF8}" dt="2021-06-24T14:25:24.784" v="2113"/>
          <ac:inkMkLst>
            <pc:docMk/>
            <pc:sldMk cId="3135067400" sldId="2121"/>
            <ac:inkMk id="24603" creationId="{84E4B42E-3116-694B-8B38-DF91FD8D7C04}"/>
          </ac:inkMkLst>
        </pc:inkChg>
        <pc:inkChg chg="add">
          <ac:chgData name="Wilne, Robert" userId="863fd487-5ae7-46a6-8c4e-0a9cc652a1c0" providerId="ADAL" clId="{D4479540-3C79-904F-991B-2923FDC23AF8}" dt="2021-06-24T14:25:24.997" v="2114"/>
          <ac:inkMkLst>
            <pc:docMk/>
            <pc:sldMk cId="3135067400" sldId="2121"/>
            <ac:inkMk id="24604" creationId="{EC36741D-0869-974D-BF56-B16225BD2B42}"/>
          </ac:inkMkLst>
        </pc:inkChg>
        <pc:inkChg chg="add">
          <ac:chgData name="Wilne, Robert" userId="863fd487-5ae7-46a6-8c4e-0a9cc652a1c0" providerId="ADAL" clId="{D4479540-3C79-904F-991B-2923FDC23AF8}" dt="2021-06-24T14:25:25.242" v="2115"/>
          <ac:inkMkLst>
            <pc:docMk/>
            <pc:sldMk cId="3135067400" sldId="2121"/>
            <ac:inkMk id="24605" creationId="{0B4FB236-3879-6D4D-A2BF-A243EEC00A4E}"/>
          </ac:inkMkLst>
        </pc:inkChg>
        <pc:inkChg chg="add">
          <ac:chgData name="Wilne, Robert" userId="863fd487-5ae7-46a6-8c4e-0a9cc652a1c0" providerId="ADAL" clId="{D4479540-3C79-904F-991B-2923FDC23AF8}" dt="2021-06-24T14:25:25.469" v="2116"/>
          <ac:inkMkLst>
            <pc:docMk/>
            <pc:sldMk cId="3135067400" sldId="2121"/>
            <ac:inkMk id="24606" creationId="{F599CA87-9D62-3A4B-A16E-1A74EA97DFD2}"/>
          </ac:inkMkLst>
        </pc:inkChg>
        <pc:inkChg chg="add">
          <ac:chgData name="Wilne, Robert" userId="863fd487-5ae7-46a6-8c4e-0a9cc652a1c0" providerId="ADAL" clId="{D4479540-3C79-904F-991B-2923FDC23AF8}" dt="2021-06-24T14:25:25.743" v="2117"/>
          <ac:inkMkLst>
            <pc:docMk/>
            <pc:sldMk cId="3135067400" sldId="2121"/>
            <ac:inkMk id="24607" creationId="{EC2A9CBC-273A-0241-A8D4-6FA92DF75994}"/>
          </ac:inkMkLst>
        </pc:inkChg>
        <pc:inkChg chg="add">
          <ac:chgData name="Wilne, Robert" userId="863fd487-5ae7-46a6-8c4e-0a9cc652a1c0" providerId="ADAL" clId="{D4479540-3C79-904F-991B-2923FDC23AF8}" dt="2021-06-24T14:25:25.922" v="2118"/>
          <ac:inkMkLst>
            <pc:docMk/>
            <pc:sldMk cId="3135067400" sldId="2121"/>
            <ac:inkMk id="24608" creationId="{E33EFEE9-0CA7-D04C-8F4B-A7B569211E9C}"/>
          </ac:inkMkLst>
        </pc:inkChg>
        <pc:inkChg chg="add">
          <ac:chgData name="Wilne, Robert" userId="863fd487-5ae7-46a6-8c4e-0a9cc652a1c0" providerId="ADAL" clId="{D4479540-3C79-904F-991B-2923FDC23AF8}" dt="2021-06-24T14:25:31.268" v="2120"/>
          <ac:inkMkLst>
            <pc:docMk/>
            <pc:sldMk cId="3135067400" sldId="2121"/>
            <ac:inkMk id="24610" creationId="{E7389E5D-3210-D549-A1BA-2CEC5BC4767F}"/>
          </ac:inkMkLst>
        </pc:inkChg>
        <pc:inkChg chg="add">
          <ac:chgData name="Wilne, Robert" userId="863fd487-5ae7-46a6-8c4e-0a9cc652a1c0" providerId="ADAL" clId="{D4479540-3C79-904F-991B-2923FDC23AF8}" dt="2021-06-24T14:25:31.611" v="2121"/>
          <ac:inkMkLst>
            <pc:docMk/>
            <pc:sldMk cId="3135067400" sldId="2121"/>
            <ac:inkMk id="24611" creationId="{9E49AD59-6082-D44D-9C98-525AC27AE10A}"/>
          </ac:inkMkLst>
        </pc:inkChg>
        <pc:inkChg chg="add">
          <ac:chgData name="Wilne, Robert" userId="863fd487-5ae7-46a6-8c4e-0a9cc652a1c0" providerId="ADAL" clId="{D4479540-3C79-904F-991B-2923FDC23AF8}" dt="2021-06-24T14:25:31.921" v="2122"/>
          <ac:inkMkLst>
            <pc:docMk/>
            <pc:sldMk cId="3135067400" sldId="2121"/>
            <ac:inkMk id="24612" creationId="{EE0D6A1E-74AE-A948-859C-23C6B1FAE409}"/>
          </ac:inkMkLst>
        </pc:inkChg>
        <pc:inkChg chg="add">
          <ac:chgData name="Wilne, Robert" userId="863fd487-5ae7-46a6-8c4e-0a9cc652a1c0" providerId="ADAL" clId="{D4479540-3C79-904F-991B-2923FDC23AF8}" dt="2021-06-24T14:25:32.194" v="2123"/>
          <ac:inkMkLst>
            <pc:docMk/>
            <pc:sldMk cId="3135067400" sldId="2121"/>
            <ac:inkMk id="24613" creationId="{5B2A66F2-CF4A-1A40-B72F-72611B695EDC}"/>
          </ac:inkMkLst>
        </pc:inkChg>
        <pc:inkChg chg="add">
          <ac:chgData name="Wilne, Robert" userId="863fd487-5ae7-46a6-8c4e-0a9cc652a1c0" providerId="ADAL" clId="{D4479540-3C79-904F-991B-2923FDC23AF8}" dt="2021-06-24T14:25:32.621" v="2124"/>
          <ac:inkMkLst>
            <pc:docMk/>
            <pc:sldMk cId="3135067400" sldId="2121"/>
            <ac:inkMk id="24614" creationId="{A2F57C79-618E-214C-800A-2892FA8D3DA3}"/>
          </ac:inkMkLst>
        </pc:inkChg>
        <pc:inkChg chg="add">
          <ac:chgData name="Wilne, Robert" userId="863fd487-5ae7-46a6-8c4e-0a9cc652a1c0" providerId="ADAL" clId="{D4479540-3C79-904F-991B-2923FDC23AF8}" dt="2021-06-24T14:25:32.993" v="2125"/>
          <ac:inkMkLst>
            <pc:docMk/>
            <pc:sldMk cId="3135067400" sldId="2121"/>
            <ac:inkMk id="24615" creationId="{D5E35DFB-42D4-A448-8E15-25947E67EFD5}"/>
          </ac:inkMkLst>
        </pc:inkChg>
        <pc:inkChg chg="add">
          <ac:chgData name="Wilne, Robert" userId="863fd487-5ae7-46a6-8c4e-0a9cc652a1c0" providerId="ADAL" clId="{D4479540-3C79-904F-991B-2923FDC23AF8}" dt="2021-06-24T14:25:33.360" v="2126"/>
          <ac:inkMkLst>
            <pc:docMk/>
            <pc:sldMk cId="3135067400" sldId="2121"/>
            <ac:inkMk id="24616" creationId="{E5FA353D-1D8F-C44B-839C-8A9022012C6B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7" creationId="{24D58BC3-AA91-934D-9FAF-553F94BD039D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8" creationId="{BE2D556E-911B-EE49-9149-E7F3D3D28C6C}"/>
          </ac:inkMkLst>
        </pc:inkChg>
        <pc:inkChg chg="add">
          <ac:chgData name="Wilne, Robert" userId="863fd487-5ae7-46a6-8c4e-0a9cc652a1c0" providerId="ADAL" clId="{D4479540-3C79-904F-991B-2923FDC23AF8}" dt="2021-06-24T14:25:40.656" v="2131"/>
          <ac:inkMkLst>
            <pc:docMk/>
            <pc:sldMk cId="3135067400" sldId="2121"/>
            <ac:inkMk id="24622" creationId="{9BB95BDA-42C9-4C44-98A3-6BDF19A20D31}"/>
          </ac:inkMkLst>
        </pc:inkChg>
        <pc:inkChg chg="add">
          <ac:chgData name="Wilne, Robert" userId="863fd487-5ae7-46a6-8c4e-0a9cc652a1c0" providerId="ADAL" clId="{D4479540-3C79-904F-991B-2923FDC23AF8}" dt="2021-06-24T14:25:41.302" v="2132"/>
          <ac:inkMkLst>
            <pc:docMk/>
            <pc:sldMk cId="3135067400" sldId="2121"/>
            <ac:inkMk id="24623" creationId="{19151A33-C764-9342-9D22-4CDF287E1637}"/>
          </ac:inkMkLst>
        </pc:inkChg>
        <pc:inkChg chg="add">
          <ac:chgData name="Wilne, Robert" userId="863fd487-5ae7-46a6-8c4e-0a9cc652a1c0" providerId="ADAL" clId="{D4479540-3C79-904F-991B-2923FDC23AF8}" dt="2021-06-24T14:25:44.378" v="2133"/>
          <ac:inkMkLst>
            <pc:docMk/>
            <pc:sldMk cId="3135067400" sldId="2121"/>
            <ac:inkMk id="24624" creationId="{1D73A177-EB6A-E448-862F-5F5F0C961A9F}"/>
          </ac:inkMkLst>
        </pc:inkChg>
        <pc:inkChg chg="add">
          <ac:chgData name="Wilne, Robert" userId="863fd487-5ae7-46a6-8c4e-0a9cc652a1c0" providerId="ADAL" clId="{D4479540-3C79-904F-991B-2923FDC23AF8}" dt="2021-06-24T14:25:44.589" v="2134"/>
          <ac:inkMkLst>
            <pc:docMk/>
            <pc:sldMk cId="3135067400" sldId="2121"/>
            <ac:inkMk id="24625" creationId="{AE2FB77E-B6A7-F74D-B5D1-32C6755F076B}"/>
          </ac:inkMkLst>
        </pc:inkChg>
      </pc:sldChg>
      <pc:sldChg chg="addSp delSp">
        <pc:chgData name="Wilne, Robert" userId="863fd487-5ae7-46a6-8c4e-0a9cc652a1c0" providerId="ADAL" clId="{D4479540-3C79-904F-991B-2923FDC23AF8}" dt="2021-06-24T14:23:53.363" v="2028"/>
        <pc:sldMkLst>
          <pc:docMk/>
          <pc:sldMk cId="4066373686" sldId="2124"/>
        </pc:sldMkLst>
        <pc:grpChg chg="add">
          <ac:chgData name="Wilne, Robert" userId="863fd487-5ae7-46a6-8c4e-0a9cc652a1c0" providerId="ADAL" clId="{D4479540-3C79-904F-991B-2923FDC23AF8}" dt="2021-06-24T14:20:25.061" v="1841"/>
          <ac:grpSpMkLst>
            <pc:docMk/>
            <pc:sldMk cId="4066373686" sldId="2124"/>
            <ac:grpSpMk id="5" creationId="{0FCE60EB-8ED8-6243-98D7-C686FD139164}"/>
          </ac:grpSpMkLst>
        </pc:grpChg>
        <pc:grpChg chg="add del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24" creationId="{9599C722-17DC-1D43-90A5-2B6B14A4F84F}"/>
          </ac:grpSpMkLst>
        </pc:grpChg>
        <pc:grpChg chg="add">
          <ac:chgData name="Wilne, Robert" userId="863fd487-5ae7-46a6-8c4e-0a9cc652a1c0" providerId="ADAL" clId="{D4479540-3C79-904F-991B-2923FDC23AF8}" dt="2021-06-24T14:23:13.569" v="1979"/>
          <ac:grpSpMkLst>
            <pc:docMk/>
            <pc:sldMk cId="4066373686" sldId="2124"/>
            <ac:grpSpMk id="25" creationId="{54CFD33B-C130-D842-8EA9-E22C41F8B471}"/>
          </ac:grpSpMkLst>
        </pc:grpChg>
        <pc:grpChg chg="add">
          <ac:chgData name="Wilne, Robert" userId="863fd487-5ae7-46a6-8c4e-0a9cc652a1c0" providerId="ADAL" clId="{D4479540-3C79-904F-991B-2923FDC23AF8}" dt="2021-06-24T14:23:14.937" v="1982"/>
          <ac:grpSpMkLst>
            <pc:docMk/>
            <pc:sldMk cId="4066373686" sldId="2124"/>
            <ac:grpSpMk id="28" creationId="{BA48BA9A-89E9-F842-8701-00CABFB5D5E7}"/>
          </ac:grpSpMkLst>
        </pc:grpChg>
        <pc:grpChg chg="add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34" creationId="{A057C3DF-8545-104A-9A2E-0D324EA58CF1}"/>
          </ac:grpSpMkLst>
        </pc:grpChg>
        <pc:grpChg chg="add del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38" creationId="{D9DF21FB-65E9-9F42-B74F-7DC9B69D11FC}"/>
          </ac:grpSpMkLst>
        </pc:grpChg>
        <pc:grpChg chg="add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46" creationId="{C1CEAEA3-B325-324B-9834-C4ADC8D05453}"/>
          </ac:grpSpMkLst>
        </pc:grpChg>
        <pc:grpChg chg="add del">
          <ac:chgData name="Wilne, Robert" userId="863fd487-5ae7-46a6-8c4e-0a9cc652a1c0" providerId="ADAL" clId="{D4479540-3C79-904F-991B-2923FDC23AF8}" dt="2021-06-24T14:23:36.566" v="2009"/>
          <ac:grpSpMkLst>
            <pc:docMk/>
            <pc:sldMk cId="4066373686" sldId="2124"/>
            <ac:grpSpMk id="52" creationId="{459A5636-F618-864C-96B3-B774ACCC626D}"/>
          </ac:grpSpMkLst>
        </pc:grpChg>
        <pc:grpChg chg="add">
          <ac:chgData name="Wilne, Robert" userId="863fd487-5ae7-46a6-8c4e-0a9cc652a1c0" providerId="ADAL" clId="{D4479540-3C79-904F-991B-2923FDC23AF8}" dt="2021-06-24T14:23:42.531" v="2024"/>
          <ac:grpSpMkLst>
            <pc:docMk/>
            <pc:sldMk cId="4066373686" sldId="2124"/>
            <ac:grpSpMk id="24579" creationId="{9A1F1EBC-DFE8-F747-88B2-E394ACD7B4A0}"/>
          </ac:grpSpMkLst>
        </pc:grpChg>
        <pc:grpChg chg="add">
          <ac:chgData name="Wilne, Robert" userId="863fd487-5ae7-46a6-8c4e-0a9cc652a1c0" providerId="ADAL" clId="{D4479540-3C79-904F-991B-2923FDC23AF8}" dt="2021-06-24T14:23:53.363" v="2028"/>
          <ac:grpSpMkLst>
            <pc:docMk/>
            <pc:sldMk cId="4066373686" sldId="2124"/>
            <ac:grpSpMk id="24583" creationId="{00F71BF1-4449-D745-95CC-0EF9053DA82F}"/>
          </ac:grpSpMkLst>
        </pc:grpChg>
        <pc:inkChg chg="add">
          <ac:chgData name="Wilne, Robert" userId="863fd487-5ae7-46a6-8c4e-0a9cc652a1c0" providerId="ADAL" clId="{D4479540-3C79-904F-991B-2923FDC23AF8}" dt="2021-06-24T14:20:23.455" v="1838"/>
          <ac:inkMkLst>
            <pc:docMk/>
            <pc:sldMk cId="4066373686" sldId="2124"/>
            <ac:inkMk id="2" creationId="{8F48D521-428F-0546-850C-C5FBEE3FA7F5}"/>
          </ac:inkMkLst>
        </pc:inkChg>
        <pc:inkChg chg="add">
          <ac:chgData name="Wilne, Robert" userId="863fd487-5ae7-46a6-8c4e-0a9cc652a1c0" providerId="ADAL" clId="{D4479540-3C79-904F-991B-2923FDC23AF8}" dt="2021-06-24T14:20:23.742" v="1839"/>
          <ac:inkMkLst>
            <pc:docMk/>
            <pc:sldMk cId="4066373686" sldId="2124"/>
            <ac:inkMk id="3" creationId="{74C51F8B-780B-8845-AF15-E3B4A8EF9F09}"/>
          </ac:inkMkLst>
        </pc:inkChg>
        <pc:inkChg chg="add">
          <ac:chgData name="Wilne, Robert" userId="863fd487-5ae7-46a6-8c4e-0a9cc652a1c0" providerId="ADAL" clId="{D4479540-3C79-904F-991B-2923FDC23AF8}" dt="2021-06-24T14:20:24.081" v="1840"/>
          <ac:inkMkLst>
            <pc:docMk/>
            <pc:sldMk cId="4066373686" sldId="2124"/>
            <ac:inkMk id="4" creationId="{104722D8-13D3-1D43-9366-ADEA21CBD1EC}"/>
          </ac:inkMkLst>
        </pc:inkChg>
        <pc:inkChg chg="add">
          <ac:chgData name="Wilne, Robert" userId="863fd487-5ae7-46a6-8c4e-0a9cc652a1c0" providerId="ADAL" clId="{D4479540-3C79-904F-991B-2923FDC23AF8}" dt="2021-06-24T14:23:07.411" v="1962"/>
          <ac:inkMkLst>
            <pc:docMk/>
            <pc:sldMk cId="4066373686" sldId="2124"/>
            <ac:inkMk id="6" creationId="{0AA06CF2-5FD0-1B42-B205-BEAE3D5F1243}"/>
          </ac:inkMkLst>
        </pc:inkChg>
        <pc:inkChg chg="add">
          <ac:chgData name="Wilne, Robert" userId="863fd487-5ae7-46a6-8c4e-0a9cc652a1c0" providerId="ADAL" clId="{D4479540-3C79-904F-991B-2923FDC23AF8}" dt="2021-06-24T14:23:07.616" v="1963"/>
          <ac:inkMkLst>
            <pc:docMk/>
            <pc:sldMk cId="4066373686" sldId="2124"/>
            <ac:inkMk id="7" creationId="{7DA0323B-33BE-4240-A899-E1D67C1544BD}"/>
          </ac:inkMkLst>
        </pc:inkChg>
        <pc:inkChg chg="add">
          <ac:chgData name="Wilne, Robert" userId="863fd487-5ae7-46a6-8c4e-0a9cc652a1c0" providerId="ADAL" clId="{D4479540-3C79-904F-991B-2923FDC23AF8}" dt="2021-06-24T14:23:07.777" v="1964"/>
          <ac:inkMkLst>
            <pc:docMk/>
            <pc:sldMk cId="4066373686" sldId="2124"/>
            <ac:inkMk id="9" creationId="{62B7D6AF-F88E-144D-8717-4EE2970AF12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0" creationId="{831F753F-5E85-5F4E-AE58-21C8BD7F487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1" creationId="{56F5CB54-749B-3A4D-AAB7-783ACC102994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2" creationId="{ED9E0C7B-D96B-EB48-A680-618E4705B7C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3" creationId="{2E344712-FEF7-4141-BAF4-A1599A531AF1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4" creationId="{FBF755EB-8190-5F4E-9449-C66F86988076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5" creationId="{23159B1D-E4E9-9446-AD08-A5F0EF3C8EAE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6" creationId="{3E4F0D74-4F71-7242-BCF0-EE73E2B4DAD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7" creationId="{098A7D48-5EA1-124B-826D-8BD4CAE8C49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8" creationId="{F16A7A0D-9279-C546-A0D7-05554DEAA758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9" creationId="{CB785AD2-908C-364E-AFBB-76BBE412C62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0" creationId="{DD2E4C9D-57BF-0E43-9CD8-20A59611F1AC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1" creationId="{873229A4-6261-0744-BB37-5C6B64B01589}"/>
          </ac:inkMkLst>
        </pc:inkChg>
        <pc:inkChg chg="add">
          <ac:chgData name="Wilne, Robert" userId="863fd487-5ae7-46a6-8c4e-0a9cc652a1c0" providerId="ADAL" clId="{D4479540-3C79-904F-991B-2923FDC23AF8}" dt="2021-06-24T14:23:12.188" v="1977"/>
          <ac:inkMkLst>
            <pc:docMk/>
            <pc:sldMk cId="4066373686" sldId="2124"/>
            <ac:inkMk id="22" creationId="{C3FB4CFD-4C77-F940-A018-254B3C5C80CD}"/>
          </ac:inkMkLst>
        </pc:inkChg>
        <pc:inkChg chg="add">
          <ac:chgData name="Wilne, Robert" userId="863fd487-5ae7-46a6-8c4e-0a9cc652a1c0" providerId="ADAL" clId="{D4479540-3C79-904F-991B-2923FDC23AF8}" dt="2021-06-24T14:23:12.892" v="1978"/>
          <ac:inkMkLst>
            <pc:docMk/>
            <pc:sldMk cId="4066373686" sldId="2124"/>
            <ac:inkMk id="23" creationId="{73434F14-A682-0549-AF65-6CCD57CAAF17}"/>
          </ac:inkMkLst>
        </pc:inkChg>
        <pc:inkChg chg="add">
          <ac:chgData name="Wilne, Robert" userId="863fd487-5ae7-46a6-8c4e-0a9cc652a1c0" providerId="ADAL" clId="{D4479540-3C79-904F-991B-2923FDC23AF8}" dt="2021-06-24T14:23:13.841" v="1980"/>
          <ac:inkMkLst>
            <pc:docMk/>
            <pc:sldMk cId="4066373686" sldId="2124"/>
            <ac:inkMk id="26" creationId="{E8E3F09F-1093-0546-8152-72A8A727D485}"/>
          </ac:inkMkLst>
        </pc:inkChg>
        <pc:inkChg chg="add">
          <ac:chgData name="Wilne, Robert" userId="863fd487-5ae7-46a6-8c4e-0a9cc652a1c0" providerId="ADAL" clId="{D4479540-3C79-904F-991B-2923FDC23AF8}" dt="2021-06-24T14:23:14.092" v="1981"/>
          <ac:inkMkLst>
            <pc:docMk/>
            <pc:sldMk cId="4066373686" sldId="2124"/>
            <ac:inkMk id="27" creationId="{8D7F0ED2-39F2-E540-A3A1-45C09906DF5B}"/>
          </ac:inkMkLst>
        </pc:inkChg>
        <pc:inkChg chg="add">
          <ac:chgData name="Wilne, Robert" userId="863fd487-5ae7-46a6-8c4e-0a9cc652a1c0" providerId="ADAL" clId="{D4479540-3C79-904F-991B-2923FDC23AF8}" dt="2021-06-24T14:23:17.563" v="1983"/>
          <ac:inkMkLst>
            <pc:docMk/>
            <pc:sldMk cId="4066373686" sldId="2124"/>
            <ac:inkMk id="29" creationId="{B397AF76-845E-6942-96DC-EDBB67FA1F79}"/>
          </ac:inkMkLst>
        </pc:inkChg>
        <pc:inkChg chg="add">
          <ac:chgData name="Wilne, Robert" userId="863fd487-5ae7-46a6-8c4e-0a9cc652a1c0" providerId="ADAL" clId="{D4479540-3C79-904F-991B-2923FDC23AF8}" dt="2021-06-24T14:23:18.005" v="1984"/>
          <ac:inkMkLst>
            <pc:docMk/>
            <pc:sldMk cId="4066373686" sldId="2124"/>
            <ac:inkMk id="30" creationId="{79EC4769-D352-3C4B-8396-56777A5A2766}"/>
          </ac:inkMkLst>
        </pc:inkChg>
        <pc:inkChg chg="add">
          <ac:chgData name="Wilne, Robert" userId="863fd487-5ae7-46a6-8c4e-0a9cc652a1c0" providerId="ADAL" clId="{D4479540-3C79-904F-991B-2923FDC23AF8}" dt="2021-06-24T14:23:18.181" v="1985"/>
          <ac:inkMkLst>
            <pc:docMk/>
            <pc:sldMk cId="4066373686" sldId="2124"/>
            <ac:inkMk id="31" creationId="{728EB7FB-395A-5D4F-AC20-5BC9D49A5776}"/>
          </ac:inkMkLst>
        </pc:inkChg>
        <pc:inkChg chg="add">
          <ac:chgData name="Wilne, Robert" userId="863fd487-5ae7-46a6-8c4e-0a9cc652a1c0" providerId="ADAL" clId="{D4479540-3C79-904F-991B-2923FDC23AF8}" dt="2021-06-24T14:23:18.567" v="1986"/>
          <ac:inkMkLst>
            <pc:docMk/>
            <pc:sldMk cId="4066373686" sldId="2124"/>
            <ac:inkMk id="32" creationId="{4252FB74-59FE-5E4E-A52A-94B896D1238C}"/>
          </ac:inkMkLst>
        </pc:inkChg>
        <pc:inkChg chg="add">
          <ac:chgData name="Wilne, Robert" userId="863fd487-5ae7-46a6-8c4e-0a9cc652a1c0" providerId="ADAL" clId="{D4479540-3C79-904F-991B-2923FDC23AF8}" dt="2021-06-24T14:23:18.754" v="1987"/>
          <ac:inkMkLst>
            <pc:docMk/>
            <pc:sldMk cId="4066373686" sldId="2124"/>
            <ac:inkMk id="33" creationId="{C113478C-FFF8-114A-9AB4-A56BA1C409AC}"/>
          </ac:inkMkLst>
        </pc:inkChg>
        <pc:inkChg chg="add">
          <ac:chgData name="Wilne, Robert" userId="863fd487-5ae7-46a6-8c4e-0a9cc652a1c0" providerId="ADAL" clId="{D4479540-3C79-904F-991B-2923FDC23AF8}" dt="2021-06-24T14:23:25.451" v="1989"/>
          <ac:inkMkLst>
            <pc:docMk/>
            <pc:sldMk cId="4066373686" sldId="2124"/>
            <ac:inkMk id="35" creationId="{A2394FBF-6D12-8840-82DF-E04C389A07C0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6" creationId="{C6053061-AFC4-EB45-8381-FC7C79ECFCC5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7" creationId="{BAABC903-F5A8-464A-9D23-D49966B81CB9}"/>
          </ac:inkMkLst>
        </pc:inkChg>
        <pc:inkChg chg="add">
          <ac:chgData name="Wilne, Robert" userId="863fd487-5ae7-46a6-8c4e-0a9cc652a1c0" providerId="ADAL" clId="{D4479540-3C79-904F-991B-2923FDC23AF8}" dt="2021-06-24T14:23:27.882" v="1993"/>
          <ac:inkMkLst>
            <pc:docMk/>
            <pc:sldMk cId="4066373686" sldId="2124"/>
            <ac:inkMk id="39" creationId="{B6CDAA1E-1374-1E4F-80B4-1CCC42F68B93}"/>
          </ac:inkMkLst>
        </pc:inkChg>
        <pc:inkChg chg="add">
          <ac:chgData name="Wilne, Robert" userId="863fd487-5ae7-46a6-8c4e-0a9cc652a1c0" providerId="ADAL" clId="{D4479540-3C79-904F-991B-2923FDC23AF8}" dt="2021-06-24T14:23:28.124" v="1994"/>
          <ac:inkMkLst>
            <pc:docMk/>
            <pc:sldMk cId="4066373686" sldId="2124"/>
            <ac:inkMk id="40" creationId="{8B1FE380-CF4C-F84A-B5F1-1E9640DA1281}"/>
          </ac:inkMkLst>
        </pc:inkChg>
        <pc:inkChg chg="add">
          <ac:chgData name="Wilne, Robert" userId="863fd487-5ae7-46a6-8c4e-0a9cc652a1c0" providerId="ADAL" clId="{D4479540-3C79-904F-991B-2923FDC23AF8}" dt="2021-06-24T14:23:28.382" v="1995"/>
          <ac:inkMkLst>
            <pc:docMk/>
            <pc:sldMk cId="4066373686" sldId="2124"/>
            <ac:inkMk id="41" creationId="{BC7E1B41-6319-A34F-812C-6198F30A5315}"/>
          </ac:inkMkLst>
        </pc:inkChg>
        <pc:inkChg chg="add">
          <ac:chgData name="Wilne, Robert" userId="863fd487-5ae7-46a6-8c4e-0a9cc652a1c0" providerId="ADAL" clId="{D4479540-3C79-904F-991B-2923FDC23AF8}" dt="2021-06-24T14:23:28.595" v="1996"/>
          <ac:inkMkLst>
            <pc:docMk/>
            <pc:sldMk cId="4066373686" sldId="2124"/>
            <ac:inkMk id="42" creationId="{D1B65AC2-C04F-B144-8E05-0717F1FD6551}"/>
          </ac:inkMkLst>
        </pc:inkChg>
        <pc:inkChg chg="add">
          <ac:chgData name="Wilne, Robert" userId="863fd487-5ae7-46a6-8c4e-0a9cc652a1c0" providerId="ADAL" clId="{D4479540-3C79-904F-991B-2923FDC23AF8}" dt="2021-06-24T14:23:28.915" v="1997"/>
          <ac:inkMkLst>
            <pc:docMk/>
            <pc:sldMk cId="4066373686" sldId="2124"/>
            <ac:inkMk id="43" creationId="{AF351AF3-6266-2F4E-8FE0-0C834D236F09}"/>
          </ac:inkMkLst>
        </pc:inkChg>
        <pc:inkChg chg="add">
          <ac:chgData name="Wilne, Robert" userId="863fd487-5ae7-46a6-8c4e-0a9cc652a1c0" providerId="ADAL" clId="{D4479540-3C79-904F-991B-2923FDC23AF8}" dt="2021-06-24T14:23:29.065" v="1998"/>
          <ac:inkMkLst>
            <pc:docMk/>
            <pc:sldMk cId="4066373686" sldId="2124"/>
            <ac:inkMk id="44" creationId="{A3120F42-10FC-8144-831B-596A46EFEB93}"/>
          </ac:inkMkLst>
        </pc:inkChg>
        <pc:inkChg chg="add">
          <ac:chgData name="Wilne, Robert" userId="863fd487-5ae7-46a6-8c4e-0a9cc652a1c0" providerId="ADAL" clId="{D4479540-3C79-904F-991B-2923FDC23AF8}" dt="2021-06-24T14:23:29.262" v="1999"/>
          <ac:inkMkLst>
            <pc:docMk/>
            <pc:sldMk cId="4066373686" sldId="2124"/>
            <ac:inkMk id="45" creationId="{33CACAAA-F6F3-2644-9A1E-3ECE5F28EB32}"/>
          </ac:inkMkLst>
        </pc:inkChg>
        <pc:inkChg chg="add">
          <ac:chgData name="Wilne, Robert" userId="863fd487-5ae7-46a6-8c4e-0a9cc652a1c0" providerId="ADAL" clId="{D4479540-3C79-904F-991B-2923FDC23AF8}" dt="2021-06-24T14:23:31.298" v="2001"/>
          <ac:inkMkLst>
            <pc:docMk/>
            <pc:sldMk cId="4066373686" sldId="2124"/>
            <ac:inkMk id="47" creationId="{E45C5BC7-D14A-A94B-91ED-25F23E156ED0}"/>
          </ac:inkMkLst>
        </pc:inkChg>
        <pc:inkChg chg="add del topLvl">
          <ac:chgData name="Wilne, Robert" userId="863fd487-5ae7-46a6-8c4e-0a9cc652a1c0" providerId="ADAL" clId="{D4479540-3C79-904F-991B-2923FDC23AF8}" dt="2021-06-24T14:23:36.569" v="2010"/>
          <ac:inkMkLst>
            <pc:docMk/>
            <pc:sldMk cId="4066373686" sldId="2124"/>
            <ac:inkMk id="48" creationId="{3A07C900-E40E-2345-BE96-0F86368D2BFD}"/>
          </ac:inkMkLst>
        </pc:inkChg>
        <pc:inkChg chg="add del">
          <ac:chgData name="Wilne, Robert" userId="863fd487-5ae7-46a6-8c4e-0a9cc652a1c0" providerId="ADAL" clId="{D4479540-3C79-904F-991B-2923FDC23AF8}" dt="2021-06-24T14:23:36.558" v="2008"/>
          <ac:inkMkLst>
            <pc:docMk/>
            <pc:sldMk cId="4066373686" sldId="2124"/>
            <ac:inkMk id="49" creationId="{A510ECB3-06B4-B54E-9911-3C88588CEC9D}"/>
          </ac:inkMkLst>
        </pc:inkChg>
        <pc:inkChg chg="add del topLvl">
          <ac:chgData name="Wilne, Robert" userId="863fd487-5ae7-46a6-8c4e-0a9cc652a1c0" providerId="ADAL" clId="{D4479540-3C79-904F-991B-2923FDC23AF8}" dt="2021-06-24T14:23:36.566" v="2009"/>
          <ac:inkMkLst>
            <pc:docMk/>
            <pc:sldMk cId="4066373686" sldId="2124"/>
            <ac:inkMk id="50" creationId="{67A2AFDD-CF99-114F-800D-E331B1B0E102}"/>
          </ac:inkMkLst>
        </pc:inkChg>
        <pc:inkChg chg="add del">
          <ac:chgData name="Wilne, Robert" userId="863fd487-5ae7-46a6-8c4e-0a9cc652a1c0" providerId="ADAL" clId="{D4479540-3C79-904F-991B-2923FDC23AF8}" dt="2021-06-24T14:23:36.551" v="2007"/>
          <ac:inkMkLst>
            <pc:docMk/>
            <pc:sldMk cId="4066373686" sldId="2124"/>
            <ac:inkMk id="51" creationId="{13188BC8-3E8D-1647-83E2-8577F7CA144A}"/>
          </ac:inkMkLst>
        </pc:inkChg>
        <pc:inkChg chg="add">
          <ac:chgData name="Wilne, Robert" userId="863fd487-5ae7-46a6-8c4e-0a9cc652a1c0" providerId="ADAL" clId="{D4479540-3C79-904F-991B-2923FDC23AF8}" dt="2021-06-24T14:23:38.125" v="2011"/>
          <ac:inkMkLst>
            <pc:docMk/>
            <pc:sldMk cId="4066373686" sldId="2124"/>
            <ac:inkMk id="53" creationId="{DAD4E531-DFB8-5146-B833-1CF2DF23E26E}"/>
          </ac:inkMkLst>
        </pc:inkChg>
        <pc:inkChg chg="add">
          <ac:chgData name="Wilne, Robert" userId="863fd487-5ae7-46a6-8c4e-0a9cc652a1c0" providerId="ADAL" clId="{D4479540-3C79-904F-991B-2923FDC23AF8}" dt="2021-06-24T14:23:38.322" v="2012"/>
          <ac:inkMkLst>
            <pc:docMk/>
            <pc:sldMk cId="4066373686" sldId="2124"/>
            <ac:inkMk id="54" creationId="{35635434-5173-B34F-9C36-42192096C718}"/>
          </ac:inkMkLst>
        </pc:inkChg>
        <pc:inkChg chg="add">
          <ac:chgData name="Wilne, Robert" userId="863fd487-5ae7-46a6-8c4e-0a9cc652a1c0" providerId="ADAL" clId="{D4479540-3C79-904F-991B-2923FDC23AF8}" dt="2021-06-24T14:23:38.577" v="2013"/>
          <ac:inkMkLst>
            <pc:docMk/>
            <pc:sldMk cId="4066373686" sldId="2124"/>
            <ac:inkMk id="55" creationId="{2F0CDF74-EE69-9C44-824B-568BCD45BCCC}"/>
          </ac:inkMkLst>
        </pc:inkChg>
        <pc:inkChg chg="add">
          <ac:chgData name="Wilne, Robert" userId="863fd487-5ae7-46a6-8c4e-0a9cc652a1c0" providerId="ADAL" clId="{D4479540-3C79-904F-991B-2923FDC23AF8}" dt="2021-06-24T14:23:38.798" v="2014"/>
          <ac:inkMkLst>
            <pc:docMk/>
            <pc:sldMk cId="4066373686" sldId="2124"/>
            <ac:inkMk id="56" creationId="{87E6827C-4186-0B45-9666-AE9E815F2ADA}"/>
          </ac:inkMkLst>
        </pc:inkChg>
        <pc:inkChg chg="add">
          <ac:chgData name="Wilne, Robert" userId="863fd487-5ae7-46a6-8c4e-0a9cc652a1c0" providerId="ADAL" clId="{D4479540-3C79-904F-991B-2923FDC23AF8}" dt="2021-06-24T14:23:39.114" v="2015"/>
          <ac:inkMkLst>
            <pc:docMk/>
            <pc:sldMk cId="4066373686" sldId="2124"/>
            <ac:inkMk id="57" creationId="{9D529CFB-9742-8C47-B006-E365225E95E3}"/>
          </ac:inkMkLst>
        </pc:inkChg>
        <pc:inkChg chg="add">
          <ac:chgData name="Wilne, Robert" userId="863fd487-5ae7-46a6-8c4e-0a9cc652a1c0" providerId="ADAL" clId="{D4479540-3C79-904F-991B-2923FDC23AF8}" dt="2021-06-24T14:23:39.408" v="2016"/>
          <ac:inkMkLst>
            <pc:docMk/>
            <pc:sldMk cId="4066373686" sldId="2124"/>
            <ac:inkMk id="58" creationId="{B2560738-8636-E641-B490-E71DA6CC58C3}"/>
          </ac:inkMkLst>
        </pc:inkChg>
        <pc:inkChg chg="add">
          <ac:chgData name="Wilne, Robert" userId="863fd487-5ae7-46a6-8c4e-0a9cc652a1c0" providerId="ADAL" clId="{D4479540-3C79-904F-991B-2923FDC23AF8}" dt="2021-06-24T14:23:39.628" v="2017"/>
          <ac:inkMkLst>
            <pc:docMk/>
            <pc:sldMk cId="4066373686" sldId="2124"/>
            <ac:inkMk id="59" creationId="{A0D51428-00F8-6540-85F1-D5866EF41E02}"/>
          </ac:inkMkLst>
        </pc:inkChg>
        <pc:inkChg chg="add">
          <ac:chgData name="Wilne, Robert" userId="863fd487-5ae7-46a6-8c4e-0a9cc652a1c0" providerId="ADAL" clId="{D4479540-3C79-904F-991B-2923FDC23AF8}" dt="2021-06-24T14:23:39.894" v="2018"/>
          <ac:inkMkLst>
            <pc:docMk/>
            <pc:sldMk cId="4066373686" sldId="2124"/>
            <ac:inkMk id="60" creationId="{FBB9C0E0-8984-5E4D-AB08-C2EC631F4C67}"/>
          </ac:inkMkLst>
        </pc:inkChg>
        <pc:inkChg chg="add">
          <ac:chgData name="Wilne, Robert" userId="863fd487-5ae7-46a6-8c4e-0a9cc652a1c0" providerId="ADAL" clId="{D4479540-3C79-904F-991B-2923FDC23AF8}" dt="2021-06-24T14:23:40.108" v="2019"/>
          <ac:inkMkLst>
            <pc:docMk/>
            <pc:sldMk cId="4066373686" sldId="2124"/>
            <ac:inkMk id="61" creationId="{A7419B31-FFED-2E4B-A4BC-27F2E1E5D0C8}"/>
          </ac:inkMkLst>
        </pc:inkChg>
        <pc:inkChg chg="add">
          <ac:chgData name="Wilne, Robert" userId="863fd487-5ae7-46a6-8c4e-0a9cc652a1c0" providerId="ADAL" clId="{D4479540-3C79-904F-991B-2923FDC23AF8}" dt="2021-06-24T14:23:40.299" v="2020"/>
          <ac:inkMkLst>
            <pc:docMk/>
            <pc:sldMk cId="4066373686" sldId="2124"/>
            <ac:inkMk id="62" creationId="{9103FA63-3E79-B142-8AB1-A4CF507DDC9C}"/>
          </ac:inkMkLst>
        </pc:inkChg>
        <pc:inkChg chg="add">
          <ac:chgData name="Wilne, Robert" userId="863fd487-5ae7-46a6-8c4e-0a9cc652a1c0" providerId="ADAL" clId="{D4479540-3C79-904F-991B-2923FDC23AF8}" dt="2021-06-24T14:23:40.524" v="2021"/>
          <ac:inkMkLst>
            <pc:docMk/>
            <pc:sldMk cId="4066373686" sldId="2124"/>
            <ac:inkMk id="63" creationId="{7DC1B7CA-60AE-7E48-8D06-5C9C803B745B}"/>
          </ac:inkMkLst>
        </pc:inkChg>
        <pc:inkChg chg="add">
          <ac:chgData name="Wilne, Robert" userId="863fd487-5ae7-46a6-8c4e-0a9cc652a1c0" providerId="ADAL" clId="{D4479540-3C79-904F-991B-2923FDC23AF8}" dt="2021-06-24T14:23:41.031" v="2022"/>
          <ac:inkMkLst>
            <pc:docMk/>
            <pc:sldMk cId="4066373686" sldId="2124"/>
            <ac:inkMk id="24576" creationId="{1816C170-64E0-FB46-B5E7-A795CC09215D}"/>
          </ac:inkMkLst>
        </pc:inkChg>
        <pc:inkChg chg="add">
          <ac:chgData name="Wilne, Robert" userId="863fd487-5ae7-46a6-8c4e-0a9cc652a1c0" providerId="ADAL" clId="{D4479540-3C79-904F-991B-2923FDC23AF8}" dt="2021-06-24T14:23:41.815" v="2023"/>
          <ac:inkMkLst>
            <pc:docMk/>
            <pc:sldMk cId="4066373686" sldId="2124"/>
            <ac:inkMk id="24577" creationId="{394A4D27-D903-AD41-8C05-BEC4AB860175}"/>
          </ac:inkMkLst>
        </pc:inkChg>
        <pc:inkChg chg="add">
          <ac:chgData name="Wilne, Robert" userId="863fd487-5ae7-46a6-8c4e-0a9cc652a1c0" providerId="ADAL" clId="{D4479540-3C79-904F-991B-2923FDC23AF8}" dt="2021-06-24T14:23:45.587" v="2025"/>
          <ac:inkMkLst>
            <pc:docMk/>
            <pc:sldMk cId="4066373686" sldId="2124"/>
            <ac:inkMk id="24580" creationId="{D25CD36E-7FA6-0744-AD21-620BC97DDD1D}"/>
          </ac:inkMkLst>
        </pc:inkChg>
        <pc:inkChg chg="add">
          <ac:chgData name="Wilne, Robert" userId="863fd487-5ae7-46a6-8c4e-0a9cc652a1c0" providerId="ADAL" clId="{D4479540-3C79-904F-991B-2923FDC23AF8}" dt="2021-06-24T14:23:52.287" v="2026"/>
          <ac:inkMkLst>
            <pc:docMk/>
            <pc:sldMk cId="4066373686" sldId="2124"/>
            <ac:inkMk id="24581" creationId="{50BEA964-E204-9D48-A7EF-4A84416EC394}"/>
          </ac:inkMkLst>
        </pc:inkChg>
        <pc:inkChg chg="add">
          <ac:chgData name="Wilne, Robert" userId="863fd487-5ae7-46a6-8c4e-0a9cc652a1c0" providerId="ADAL" clId="{D4479540-3C79-904F-991B-2923FDC23AF8}" dt="2021-06-24T14:23:52.712" v="2027"/>
          <ac:inkMkLst>
            <pc:docMk/>
            <pc:sldMk cId="4066373686" sldId="2124"/>
            <ac:inkMk id="24582" creationId="{B14A67C9-1CE2-4D45-9A1F-D209C612A7E0}"/>
          </ac:inkMkLst>
        </pc:inkChg>
      </pc:sldChg>
      <pc:sldChg chg="addSp delSp">
        <pc:chgData name="Wilne, Robert" userId="863fd487-5ae7-46a6-8c4e-0a9cc652a1c0" providerId="ADAL" clId="{D4479540-3C79-904F-991B-2923FDC23AF8}" dt="2021-06-24T14:29:57.375" v="2482"/>
        <pc:sldMkLst>
          <pc:docMk/>
          <pc:sldMk cId="752489924" sldId="2125"/>
        </pc:sldMkLst>
        <pc:grpChg chg="add del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0" creationId="{D666C661-9546-8044-A7F0-8A8F68645CA3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1" creationId="{0A2E1B73-F107-3441-9EB6-EBE6E4FC0FC9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2" creationId="{BBF7A8BE-1797-4144-8305-11D15AFDE8F3}"/>
          </ac:grpSpMkLst>
        </pc:grpChg>
        <pc:grpChg chg="add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4" creationId="{3AC0E158-F06E-6043-802B-B10B077CE962}"/>
          </ac:grpSpMkLst>
        </pc:grpChg>
        <pc:grpChg chg="add">
          <ac:chgData name="Wilne, Robert" userId="863fd487-5ae7-46a6-8c4e-0a9cc652a1c0" providerId="ADAL" clId="{D4479540-3C79-904F-991B-2923FDC23AF8}" dt="2021-06-24T14:28:25.781" v="2359"/>
          <ac:grpSpMkLst>
            <pc:docMk/>
            <pc:sldMk cId="752489924" sldId="2125"/>
            <ac:grpSpMk id="51" creationId="{B28056BD-8420-B74D-8B0D-F51B8284F3A7}"/>
          </ac:grpSpMkLst>
        </pc:grpChg>
        <pc:grpChg chg="add">
          <ac:chgData name="Wilne, Robert" userId="863fd487-5ae7-46a6-8c4e-0a9cc652a1c0" providerId="ADAL" clId="{D4479540-3C79-904F-991B-2923FDC23AF8}" dt="2021-06-24T14:28:36.495" v="2374"/>
          <ac:grpSpMkLst>
            <pc:docMk/>
            <pc:sldMk cId="752489924" sldId="2125"/>
            <ac:grpSpMk id="24579" creationId="{73DDE637-06D0-A94D-9F60-0B016975D76E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89" creationId="{014BB114-98C9-C34F-8268-8504118651DB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90" creationId="{A8FE2703-8E63-524E-A481-9743028E1E57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591" creationId="{A1C8893D-E39A-374E-B99E-1DCFB5808B43}"/>
          </ac:grpSpMkLst>
        </pc:grpChg>
        <pc:grpChg chg="add">
          <ac:chgData name="Wilne, Robert" userId="863fd487-5ae7-46a6-8c4e-0a9cc652a1c0" providerId="ADAL" clId="{D4479540-3C79-904F-991B-2923FDC23AF8}" dt="2021-06-24T14:28:51.281" v="2395"/>
          <ac:grpSpMkLst>
            <pc:docMk/>
            <pc:sldMk cId="752489924" sldId="2125"/>
            <ac:grpSpMk id="24600" creationId="{81CD19CB-E564-2241-852C-1B13E6A129CD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1" creationId="{6CBFF01B-181F-9C4F-A820-71F9BC34B9EC}"/>
          </ac:grpSpMkLst>
        </pc:grpChg>
        <pc:grpChg chg="add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4" creationId="{5E88B7D2-1D34-7543-B51E-2C09020A77CE}"/>
          </ac:grpSpMkLst>
        </pc:grpChg>
        <pc:grpChg chg="add">
          <ac:chgData name="Wilne, Robert" userId="863fd487-5ae7-46a6-8c4e-0a9cc652a1c0" providerId="ADAL" clId="{D4479540-3C79-904F-991B-2923FDC23AF8}" dt="2021-06-24T14:29:10.034" v="2402"/>
          <ac:grpSpMkLst>
            <pc:docMk/>
            <pc:sldMk cId="752489924" sldId="2125"/>
            <ac:grpSpMk id="24608" creationId="{B31824D5-A99E-614A-AE5B-E17153F6CB39}"/>
          </ac:grpSpMkLst>
        </pc:grpChg>
        <pc:grpChg chg="add del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4" creationId="{91FF9019-9D8F-8D43-8E93-D44896FC976F}"/>
          </ac:grpSpMkLst>
        </pc:grpChg>
        <pc:grpChg chg="add">
          <ac:chgData name="Wilne, Robert" userId="863fd487-5ae7-46a6-8c4e-0a9cc652a1c0" providerId="ADAL" clId="{D4479540-3C79-904F-991B-2923FDC23AF8}" dt="2021-06-24T14:29:18.157" v="2418"/>
          <ac:grpSpMkLst>
            <pc:docMk/>
            <pc:sldMk cId="752489924" sldId="2125"/>
            <ac:grpSpMk id="24625" creationId="{E97140B4-DF75-C744-AE21-2A5C48BD4B27}"/>
          </ac:grpSpMkLst>
        </pc:grpChg>
        <pc:grpChg chg="add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8" creationId="{DFC2C068-A037-3A4C-89A6-5E622D43D8F1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4" creationId="{F896FFFD-EBDD-A04A-91C8-0DB24D04E7A7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5" creationId="{B583DBF1-7FE9-694C-862A-1B44E3E17D27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8" creationId="{BD64866F-77FB-104D-ADE4-CEBE4685F3AC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9" creationId="{648BC3C2-4B6D-BA42-A0FD-AABEF399B75D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5" creationId="{A15E1A4D-A959-F647-8ECA-116D2595F2B3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6" creationId="{F6C4D40F-5CF5-DF4E-A6EB-C75BA58CD143}"/>
          </ac:grpSpMkLst>
        </pc:grpChg>
        <pc:grpChg chg="add del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58" creationId="{8952195F-B6FB-7647-B32E-8CA173B2E58F}"/>
          </ac:grpSpMkLst>
        </pc:grpChg>
        <pc:grpChg chg="add">
          <ac:chgData name="Wilne, Robert" userId="863fd487-5ae7-46a6-8c4e-0a9cc652a1c0" providerId="ADAL" clId="{D4479540-3C79-904F-991B-2923FDC23AF8}" dt="2021-06-24T14:29:47.620" v="2465"/>
          <ac:grpSpMkLst>
            <pc:docMk/>
            <pc:sldMk cId="752489924" sldId="2125"/>
            <ac:grpSpMk id="24675" creationId="{66864948-2675-1A4C-83AF-DDC943B908FF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0" creationId="{EA01012A-9EB6-484B-92C4-AFBF28C6D4E0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1" creationId="{9C9C0686-DD5C-974C-88D3-4A8AC8F75BB8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3" creationId="{208D050F-7E09-6B47-8749-A3B61F97DBE9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4" creationId="{52147879-12A9-BE40-8283-99FAE7E0DAB4}"/>
          </ac:grpSpMkLst>
        </pc:grpChg>
        <pc:inkChg chg="add">
          <ac:chgData name="Wilne, Robert" userId="863fd487-5ae7-46a6-8c4e-0a9cc652a1c0" providerId="ADAL" clId="{D4479540-3C79-904F-991B-2923FDC23AF8}" dt="2021-06-24T14:28:08.615" v="2313"/>
          <ac:inkMkLst>
            <pc:docMk/>
            <pc:sldMk cId="752489924" sldId="2125"/>
            <ac:inkMk id="2" creationId="{CF4CAC3F-47CB-254B-AAD7-F7727290F98E}"/>
          </ac:inkMkLst>
        </pc:inkChg>
        <pc:inkChg chg="add">
          <ac:chgData name="Wilne, Robert" userId="863fd487-5ae7-46a6-8c4e-0a9cc652a1c0" providerId="ADAL" clId="{D4479540-3C79-904F-991B-2923FDC23AF8}" dt="2021-06-24T14:28:08.847" v="2314"/>
          <ac:inkMkLst>
            <pc:docMk/>
            <pc:sldMk cId="752489924" sldId="2125"/>
            <ac:inkMk id="3" creationId="{D5DA060D-547D-DA47-8485-634D26F6E735}"/>
          </ac:inkMkLst>
        </pc:inkChg>
        <pc:inkChg chg="add">
          <ac:chgData name="Wilne, Robert" userId="863fd487-5ae7-46a6-8c4e-0a9cc652a1c0" providerId="ADAL" clId="{D4479540-3C79-904F-991B-2923FDC23AF8}" dt="2021-06-24T14:28:09.048" v="2315"/>
          <ac:inkMkLst>
            <pc:docMk/>
            <pc:sldMk cId="752489924" sldId="2125"/>
            <ac:inkMk id="4" creationId="{E589EE69-F171-874A-8CB8-2D94EC0D95F0}"/>
          </ac:inkMkLst>
        </pc:inkChg>
        <pc:inkChg chg="add">
          <ac:chgData name="Wilne, Robert" userId="863fd487-5ae7-46a6-8c4e-0a9cc652a1c0" providerId="ADAL" clId="{D4479540-3C79-904F-991B-2923FDC23AF8}" dt="2021-06-24T14:28:10.463" v="2316"/>
          <ac:inkMkLst>
            <pc:docMk/>
            <pc:sldMk cId="752489924" sldId="2125"/>
            <ac:inkMk id="5" creationId="{4FAC482A-6FF4-A043-A1AC-1BBE59CB04ED}"/>
          </ac:inkMkLst>
        </pc:inkChg>
        <pc:inkChg chg="add">
          <ac:chgData name="Wilne, Robert" userId="863fd487-5ae7-46a6-8c4e-0a9cc652a1c0" providerId="ADAL" clId="{D4479540-3C79-904F-991B-2923FDC23AF8}" dt="2021-06-24T14:28:10.670" v="2317"/>
          <ac:inkMkLst>
            <pc:docMk/>
            <pc:sldMk cId="752489924" sldId="2125"/>
            <ac:inkMk id="6" creationId="{F6529383-27E5-3148-93D9-D3B6B1C403A9}"/>
          </ac:inkMkLst>
        </pc:inkChg>
        <pc:inkChg chg="add">
          <ac:chgData name="Wilne, Robert" userId="863fd487-5ae7-46a6-8c4e-0a9cc652a1c0" providerId="ADAL" clId="{D4479540-3C79-904F-991B-2923FDC23AF8}" dt="2021-06-24T14:28:10.961" v="2318"/>
          <ac:inkMkLst>
            <pc:docMk/>
            <pc:sldMk cId="752489924" sldId="2125"/>
            <ac:inkMk id="7" creationId="{05C738E1-6E24-DD43-986E-EF20432D4501}"/>
          </ac:inkMkLst>
        </pc:inkChg>
        <pc:inkChg chg="add">
          <ac:chgData name="Wilne, Robert" userId="863fd487-5ae7-46a6-8c4e-0a9cc652a1c0" providerId="ADAL" clId="{D4479540-3C79-904F-991B-2923FDC23AF8}" dt="2021-06-24T14:28:11.431" v="2319"/>
          <ac:inkMkLst>
            <pc:docMk/>
            <pc:sldMk cId="752489924" sldId="2125"/>
            <ac:inkMk id="9" creationId="{F67DAE77-1DD7-C141-B3A4-FD26F81709CD}"/>
          </ac:inkMkLst>
        </pc:inkChg>
        <pc:inkChg chg="add">
          <ac:chgData name="Wilne, Robert" userId="863fd487-5ae7-46a6-8c4e-0a9cc652a1c0" providerId="ADAL" clId="{D4479540-3C79-904F-991B-2923FDC23AF8}" dt="2021-06-24T14:28:11.693" v="2320"/>
          <ac:inkMkLst>
            <pc:docMk/>
            <pc:sldMk cId="752489924" sldId="2125"/>
            <ac:inkMk id="10" creationId="{5AF41361-1C22-444A-A4DF-03D6CE44AA3B}"/>
          </ac:inkMkLst>
        </pc:inkChg>
        <pc:inkChg chg="add">
          <ac:chgData name="Wilne, Robert" userId="863fd487-5ae7-46a6-8c4e-0a9cc652a1c0" providerId="ADAL" clId="{D4479540-3C79-904F-991B-2923FDC23AF8}" dt="2021-06-24T14:28:12.005" v="2321"/>
          <ac:inkMkLst>
            <pc:docMk/>
            <pc:sldMk cId="752489924" sldId="2125"/>
            <ac:inkMk id="11" creationId="{C9D7AD20-843A-6045-87C4-3948DE9F4434}"/>
          </ac:inkMkLst>
        </pc:inkChg>
        <pc:inkChg chg="add">
          <ac:chgData name="Wilne, Robert" userId="863fd487-5ae7-46a6-8c4e-0a9cc652a1c0" providerId="ADAL" clId="{D4479540-3C79-904F-991B-2923FDC23AF8}" dt="2021-06-24T14:28:12.182" v="2322"/>
          <ac:inkMkLst>
            <pc:docMk/>
            <pc:sldMk cId="752489924" sldId="2125"/>
            <ac:inkMk id="12" creationId="{B4B2A05E-E274-2543-A7FF-205B7CFC1C2E}"/>
          </ac:inkMkLst>
        </pc:inkChg>
        <pc:inkChg chg="add">
          <ac:chgData name="Wilne, Robert" userId="863fd487-5ae7-46a6-8c4e-0a9cc652a1c0" providerId="ADAL" clId="{D4479540-3C79-904F-991B-2923FDC23AF8}" dt="2021-06-24T14:28:12.339" v="2323"/>
          <ac:inkMkLst>
            <pc:docMk/>
            <pc:sldMk cId="752489924" sldId="2125"/>
            <ac:inkMk id="13" creationId="{E58E83C2-9D9A-9549-BBA6-D21482ABA762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4" creationId="{FF1A482A-4727-7041-9426-64C4A595291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5" creationId="{7E1F0EEF-82FE-304A-B32F-492AEEBA07F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6" creationId="{D9EB1921-9425-0748-85BE-23697F6438E8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7" creationId="{E8C57737-7139-2F42-AFF1-334B095C1C4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8" creationId="{49F1276D-E921-B041-BAFB-F03EE53D380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9" creationId="{CC6DC740-C25D-5C43-AB09-B6859EC0E196}"/>
          </ac:inkMkLst>
        </pc:inkChg>
        <pc:inkChg chg="add">
          <ac:chgData name="Wilne, Robert" userId="863fd487-5ae7-46a6-8c4e-0a9cc652a1c0" providerId="ADAL" clId="{D4479540-3C79-904F-991B-2923FDC23AF8}" dt="2021-06-24T14:28:14.985" v="2331"/>
          <ac:inkMkLst>
            <pc:docMk/>
            <pc:sldMk cId="752489924" sldId="2125"/>
            <ac:inkMk id="23" creationId="{435A911D-3895-C34E-B94C-CE86CAA25389}"/>
          </ac:inkMkLst>
        </pc:inkChg>
        <pc:inkChg chg="add">
          <ac:chgData name="Wilne, Robert" userId="863fd487-5ae7-46a6-8c4e-0a9cc652a1c0" providerId="ADAL" clId="{D4479540-3C79-904F-991B-2923FDC23AF8}" dt="2021-06-24T14:28:16.370" v="2333"/>
          <ac:inkMkLst>
            <pc:docMk/>
            <pc:sldMk cId="752489924" sldId="2125"/>
            <ac:inkMk id="25" creationId="{D9413F19-0C74-ED44-9EAB-8A4B2E0C8184}"/>
          </ac:inkMkLst>
        </pc:inkChg>
        <pc:inkChg chg="add">
          <ac:chgData name="Wilne, Robert" userId="863fd487-5ae7-46a6-8c4e-0a9cc652a1c0" providerId="ADAL" clId="{D4479540-3C79-904F-991B-2923FDC23AF8}" dt="2021-06-24T14:28:16.616" v="2334"/>
          <ac:inkMkLst>
            <pc:docMk/>
            <pc:sldMk cId="752489924" sldId="2125"/>
            <ac:inkMk id="26" creationId="{0A76702E-DC00-D04F-901B-AF17C08A9CAE}"/>
          </ac:inkMkLst>
        </pc:inkChg>
        <pc:inkChg chg="add">
          <ac:chgData name="Wilne, Robert" userId="863fd487-5ae7-46a6-8c4e-0a9cc652a1c0" providerId="ADAL" clId="{D4479540-3C79-904F-991B-2923FDC23AF8}" dt="2021-06-24T14:28:16.791" v="2335"/>
          <ac:inkMkLst>
            <pc:docMk/>
            <pc:sldMk cId="752489924" sldId="2125"/>
            <ac:inkMk id="27" creationId="{2531FE2D-7502-5149-9157-199B71AECCA1}"/>
          </ac:inkMkLst>
        </pc:inkChg>
        <pc:inkChg chg="add">
          <ac:chgData name="Wilne, Robert" userId="863fd487-5ae7-46a6-8c4e-0a9cc652a1c0" providerId="ADAL" clId="{D4479540-3C79-904F-991B-2923FDC23AF8}" dt="2021-06-24T14:28:17.507" v="2336"/>
          <ac:inkMkLst>
            <pc:docMk/>
            <pc:sldMk cId="752489924" sldId="2125"/>
            <ac:inkMk id="28" creationId="{EBECDCE2-EB48-BD49-BD9D-B28F60581134}"/>
          </ac:inkMkLst>
        </pc:inkChg>
        <pc:inkChg chg="add">
          <ac:chgData name="Wilne, Robert" userId="863fd487-5ae7-46a6-8c4e-0a9cc652a1c0" providerId="ADAL" clId="{D4479540-3C79-904F-991B-2923FDC23AF8}" dt="2021-06-24T14:28:17.699" v="2337"/>
          <ac:inkMkLst>
            <pc:docMk/>
            <pc:sldMk cId="752489924" sldId="2125"/>
            <ac:inkMk id="29" creationId="{1A787821-1100-EB4F-922F-BA0A5528BAB0}"/>
          </ac:inkMkLst>
        </pc:inkChg>
        <pc:inkChg chg="add">
          <ac:chgData name="Wilne, Robert" userId="863fd487-5ae7-46a6-8c4e-0a9cc652a1c0" providerId="ADAL" clId="{D4479540-3C79-904F-991B-2923FDC23AF8}" dt="2021-06-24T14:28:17.983" v="2338"/>
          <ac:inkMkLst>
            <pc:docMk/>
            <pc:sldMk cId="752489924" sldId="2125"/>
            <ac:inkMk id="30" creationId="{F98AB818-9793-124A-AE1A-0256E87C54C4}"/>
          </ac:inkMkLst>
        </pc:inkChg>
        <pc:inkChg chg="add">
          <ac:chgData name="Wilne, Robert" userId="863fd487-5ae7-46a6-8c4e-0a9cc652a1c0" providerId="ADAL" clId="{D4479540-3C79-904F-991B-2923FDC23AF8}" dt="2021-06-24T14:28:18.183" v="2339"/>
          <ac:inkMkLst>
            <pc:docMk/>
            <pc:sldMk cId="752489924" sldId="2125"/>
            <ac:inkMk id="31" creationId="{E0077F25-0093-AF4D-A0FB-256F1FE90EDE}"/>
          </ac:inkMkLst>
        </pc:inkChg>
        <pc:inkChg chg="add">
          <ac:chgData name="Wilne, Robert" userId="863fd487-5ae7-46a6-8c4e-0a9cc652a1c0" providerId="ADAL" clId="{D4479540-3C79-904F-991B-2923FDC23AF8}" dt="2021-06-24T14:28:18.424" v="2340"/>
          <ac:inkMkLst>
            <pc:docMk/>
            <pc:sldMk cId="752489924" sldId="2125"/>
            <ac:inkMk id="32" creationId="{970F2059-CF97-7D4A-9520-3279B5878962}"/>
          </ac:inkMkLst>
        </pc:inkChg>
        <pc:inkChg chg="add">
          <ac:chgData name="Wilne, Robert" userId="863fd487-5ae7-46a6-8c4e-0a9cc652a1c0" providerId="ADAL" clId="{D4479540-3C79-904F-991B-2923FDC23AF8}" dt="2021-06-24T14:28:18.753" v="2341"/>
          <ac:inkMkLst>
            <pc:docMk/>
            <pc:sldMk cId="752489924" sldId="2125"/>
            <ac:inkMk id="33" creationId="{21E50F21-0CD1-9B45-8EBB-E5D9607CE1B2}"/>
          </ac:inkMkLst>
        </pc:inkChg>
        <pc:inkChg chg="add">
          <ac:chgData name="Wilne, Robert" userId="863fd487-5ae7-46a6-8c4e-0a9cc652a1c0" providerId="ADAL" clId="{D4479540-3C79-904F-991B-2923FDC23AF8}" dt="2021-06-24T14:28:19.011" v="2342"/>
          <ac:inkMkLst>
            <pc:docMk/>
            <pc:sldMk cId="752489924" sldId="2125"/>
            <ac:inkMk id="34" creationId="{8098AED4-678A-1544-9C82-AA51B4242DF3}"/>
          </ac:inkMkLst>
        </pc:inkChg>
        <pc:inkChg chg="add">
          <ac:chgData name="Wilne, Robert" userId="863fd487-5ae7-46a6-8c4e-0a9cc652a1c0" providerId="ADAL" clId="{D4479540-3C79-904F-991B-2923FDC23AF8}" dt="2021-06-24T14:28:19.236" v="2343"/>
          <ac:inkMkLst>
            <pc:docMk/>
            <pc:sldMk cId="752489924" sldId="2125"/>
            <ac:inkMk id="35" creationId="{6714AC1B-1A7E-6A48-9D30-78CBA0D5E53E}"/>
          </ac:inkMkLst>
        </pc:inkChg>
        <pc:inkChg chg="add">
          <ac:chgData name="Wilne, Robert" userId="863fd487-5ae7-46a6-8c4e-0a9cc652a1c0" providerId="ADAL" clId="{D4479540-3C79-904F-991B-2923FDC23AF8}" dt="2021-06-24T14:28:19.436" v="2344"/>
          <ac:inkMkLst>
            <pc:docMk/>
            <pc:sldMk cId="752489924" sldId="2125"/>
            <ac:inkMk id="36" creationId="{45D3AFB1-8781-554A-9D69-048183668730}"/>
          </ac:inkMkLst>
        </pc:inkChg>
        <pc:inkChg chg="add">
          <ac:chgData name="Wilne, Robert" userId="863fd487-5ae7-46a6-8c4e-0a9cc652a1c0" providerId="ADAL" clId="{D4479540-3C79-904F-991B-2923FDC23AF8}" dt="2021-06-24T14:28:19.630" v="2345"/>
          <ac:inkMkLst>
            <pc:docMk/>
            <pc:sldMk cId="752489924" sldId="2125"/>
            <ac:inkMk id="37" creationId="{A453F61B-0267-AF4D-AE84-E12FCC11A80A}"/>
          </ac:inkMkLst>
        </pc:inkChg>
        <pc:inkChg chg="add">
          <ac:chgData name="Wilne, Robert" userId="863fd487-5ae7-46a6-8c4e-0a9cc652a1c0" providerId="ADAL" clId="{D4479540-3C79-904F-991B-2923FDC23AF8}" dt="2021-06-24T14:28:19.863" v="2346"/>
          <ac:inkMkLst>
            <pc:docMk/>
            <pc:sldMk cId="752489924" sldId="2125"/>
            <ac:inkMk id="38" creationId="{43963116-0B7E-B040-8061-D4D3B42950DE}"/>
          </ac:inkMkLst>
        </pc:inkChg>
        <pc:inkChg chg="add">
          <ac:chgData name="Wilne, Robert" userId="863fd487-5ae7-46a6-8c4e-0a9cc652a1c0" providerId="ADAL" clId="{D4479540-3C79-904F-991B-2923FDC23AF8}" dt="2021-06-24T14:28:20.513" v="2347"/>
          <ac:inkMkLst>
            <pc:docMk/>
            <pc:sldMk cId="752489924" sldId="2125"/>
            <ac:inkMk id="39" creationId="{2DE740AB-6C0B-0F4F-B422-46CC2A5E6475}"/>
          </ac:inkMkLst>
        </pc:inkChg>
        <pc:inkChg chg="add">
          <ac:chgData name="Wilne, Robert" userId="863fd487-5ae7-46a6-8c4e-0a9cc652a1c0" providerId="ADAL" clId="{D4479540-3C79-904F-991B-2923FDC23AF8}" dt="2021-06-24T14:28:20.750" v="2348"/>
          <ac:inkMkLst>
            <pc:docMk/>
            <pc:sldMk cId="752489924" sldId="2125"/>
            <ac:inkMk id="40" creationId="{A054C717-BE9F-7B42-9D88-45C13FA8F6F6}"/>
          </ac:inkMkLst>
        </pc:inkChg>
        <pc:inkChg chg="add">
          <ac:chgData name="Wilne, Robert" userId="863fd487-5ae7-46a6-8c4e-0a9cc652a1c0" providerId="ADAL" clId="{D4479540-3C79-904F-991B-2923FDC23AF8}" dt="2021-06-24T14:28:21.311" v="2349"/>
          <ac:inkMkLst>
            <pc:docMk/>
            <pc:sldMk cId="752489924" sldId="2125"/>
            <ac:inkMk id="41" creationId="{5A6D15AA-E7E8-6640-A86F-79F969FB0775}"/>
          </ac:inkMkLst>
        </pc:inkChg>
        <pc:inkChg chg="add">
          <ac:chgData name="Wilne, Robert" userId="863fd487-5ae7-46a6-8c4e-0a9cc652a1c0" providerId="ADAL" clId="{D4479540-3C79-904F-991B-2923FDC23AF8}" dt="2021-06-24T14:28:21.500" v="2350"/>
          <ac:inkMkLst>
            <pc:docMk/>
            <pc:sldMk cId="752489924" sldId="2125"/>
            <ac:inkMk id="42" creationId="{63A9149E-794D-1B40-A9AE-29D11C169E3C}"/>
          </ac:inkMkLst>
        </pc:inkChg>
        <pc:inkChg chg="add">
          <ac:chgData name="Wilne, Robert" userId="863fd487-5ae7-46a6-8c4e-0a9cc652a1c0" providerId="ADAL" clId="{D4479540-3C79-904F-991B-2923FDC23AF8}" dt="2021-06-24T14:28:21.777" v="2351"/>
          <ac:inkMkLst>
            <pc:docMk/>
            <pc:sldMk cId="752489924" sldId="2125"/>
            <ac:inkMk id="43" creationId="{93044680-5BFD-C54B-B65D-D441BC0A70CB}"/>
          </ac:inkMkLst>
        </pc:inkChg>
        <pc:inkChg chg="add">
          <ac:chgData name="Wilne, Robert" userId="863fd487-5ae7-46a6-8c4e-0a9cc652a1c0" providerId="ADAL" clId="{D4479540-3C79-904F-991B-2923FDC23AF8}" dt="2021-06-24T14:28:21.999" v="2352"/>
          <ac:inkMkLst>
            <pc:docMk/>
            <pc:sldMk cId="752489924" sldId="2125"/>
            <ac:inkMk id="44" creationId="{56A9456D-C872-4E4A-9AB6-4BE9BC9C59DD}"/>
          </ac:inkMkLst>
        </pc:inkChg>
        <pc:inkChg chg="add">
          <ac:chgData name="Wilne, Robert" userId="863fd487-5ae7-46a6-8c4e-0a9cc652a1c0" providerId="ADAL" clId="{D4479540-3C79-904F-991B-2923FDC23AF8}" dt="2021-06-24T14:28:22.392" v="2353"/>
          <ac:inkMkLst>
            <pc:docMk/>
            <pc:sldMk cId="752489924" sldId="2125"/>
            <ac:inkMk id="45" creationId="{164C766E-61DB-244B-B588-1A9E932480B0}"/>
          </ac:inkMkLst>
        </pc:inkChg>
        <pc:inkChg chg="add">
          <ac:chgData name="Wilne, Robert" userId="863fd487-5ae7-46a6-8c4e-0a9cc652a1c0" providerId="ADAL" clId="{D4479540-3C79-904F-991B-2923FDC23AF8}" dt="2021-06-24T14:28:22.544" v="2354"/>
          <ac:inkMkLst>
            <pc:docMk/>
            <pc:sldMk cId="752489924" sldId="2125"/>
            <ac:inkMk id="46" creationId="{CF37AFBB-CE9F-144E-A15C-74F09FB7AAC9}"/>
          </ac:inkMkLst>
        </pc:inkChg>
        <pc:inkChg chg="add">
          <ac:chgData name="Wilne, Robert" userId="863fd487-5ae7-46a6-8c4e-0a9cc652a1c0" providerId="ADAL" clId="{D4479540-3C79-904F-991B-2923FDC23AF8}" dt="2021-06-24T14:28:23.162" v="2355"/>
          <ac:inkMkLst>
            <pc:docMk/>
            <pc:sldMk cId="752489924" sldId="2125"/>
            <ac:inkMk id="47" creationId="{D087C3DD-1B82-B445-9405-2ABD1F390B65}"/>
          </ac:inkMkLst>
        </pc:inkChg>
        <pc:inkChg chg="add">
          <ac:chgData name="Wilne, Robert" userId="863fd487-5ae7-46a6-8c4e-0a9cc652a1c0" providerId="ADAL" clId="{D4479540-3C79-904F-991B-2923FDC23AF8}" dt="2021-06-24T14:28:23.627" v="2356"/>
          <ac:inkMkLst>
            <pc:docMk/>
            <pc:sldMk cId="752489924" sldId="2125"/>
            <ac:inkMk id="48" creationId="{C507233A-7CC7-FF40-8DC7-0FD1ADBE25D4}"/>
          </ac:inkMkLst>
        </pc:inkChg>
        <pc:inkChg chg="add">
          <ac:chgData name="Wilne, Robert" userId="863fd487-5ae7-46a6-8c4e-0a9cc652a1c0" providerId="ADAL" clId="{D4479540-3C79-904F-991B-2923FDC23AF8}" dt="2021-06-24T14:28:23.896" v="2357"/>
          <ac:inkMkLst>
            <pc:docMk/>
            <pc:sldMk cId="752489924" sldId="2125"/>
            <ac:inkMk id="49" creationId="{60181491-FBA6-EE42-9F65-F2C3472DE4A5}"/>
          </ac:inkMkLst>
        </pc:inkChg>
        <pc:inkChg chg="add">
          <ac:chgData name="Wilne, Robert" userId="863fd487-5ae7-46a6-8c4e-0a9cc652a1c0" providerId="ADAL" clId="{D4479540-3C79-904F-991B-2923FDC23AF8}" dt="2021-06-24T14:28:24.842" v="2358"/>
          <ac:inkMkLst>
            <pc:docMk/>
            <pc:sldMk cId="752489924" sldId="2125"/>
            <ac:inkMk id="50" creationId="{C0836050-8645-7C48-B365-2BB3F4464E0E}"/>
          </ac:inkMkLst>
        </pc:inkChg>
        <pc:inkChg chg="add">
          <ac:chgData name="Wilne, Robert" userId="863fd487-5ae7-46a6-8c4e-0a9cc652a1c0" providerId="ADAL" clId="{D4479540-3C79-904F-991B-2923FDC23AF8}" dt="2021-06-24T14:28:32.721" v="2360"/>
          <ac:inkMkLst>
            <pc:docMk/>
            <pc:sldMk cId="752489924" sldId="2125"/>
            <ac:inkMk id="52" creationId="{41E44000-66A3-3F4E-A20D-C413284126EC}"/>
          </ac:inkMkLst>
        </pc:inkChg>
        <pc:inkChg chg="add">
          <ac:chgData name="Wilne, Robert" userId="863fd487-5ae7-46a6-8c4e-0a9cc652a1c0" providerId="ADAL" clId="{D4479540-3C79-904F-991B-2923FDC23AF8}" dt="2021-06-24T14:28:33.218" v="2361"/>
          <ac:inkMkLst>
            <pc:docMk/>
            <pc:sldMk cId="752489924" sldId="2125"/>
            <ac:inkMk id="53" creationId="{805BA6F2-26EE-2544-8F0A-92905805770E}"/>
          </ac:inkMkLst>
        </pc:inkChg>
        <pc:inkChg chg="add">
          <ac:chgData name="Wilne, Robert" userId="863fd487-5ae7-46a6-8c4e-0a9cc652a1c0" providerId="ADAL" clId="{D4479540-3C79-904F-991B-2923FDC23AF8}" dt="2021-06-24T14:28:33.493" v="2362"/>
          <ac:inkMkLst>
            <pc:docMk/>
            <pc:sldMk cId="752489924" sldId="2125"/>
            <ac:inkMk id="54" creationId="{F3C60118-8E9A-1D4B-8ECB-0746D87769F7}"/>
          </ac:inkMkLst>
        </pc:inkChg>
        <pc:inkChg chg="add">
          <ac:chgData name="Wilne, Robert" userId="863fd487-5ae7-46a6-8c4e-0a9cc652a1c0" providerId="ADAL" clId="{D4479540-3C79-904F-991B-2923FDC23AF8}" dt="2021-06-24T14:28:33.768" v="2363"/>
          <ac:inkMkLst>
            <pc:docMk/>
            <pc:sldMk cId="752489924" sldId="2125"/>
            <ac:inkMk id="55" creationId="{86B6DBDF-28CF-3B45-9DB2-C86CD3489433}"/>
          </ac:inkMkLst>
        </pc:inkChg>
        <pc:inkChg chg="add">
          <ac:chgData name="Wilne, Robert" userId="863fd487-5ae7-46a6-8c4e-0a9cc652a1c0" providerId="ADAL" clId="{D4479540-3C79-904F-991B-2923FDC23AF8}" dt="2021-06-24T14:28:34.017" v="2364"/>
          <ac:inkMkLst>
            <pc:docMk/>
            <pc:sldMk cId="752489924" sldId="2125"/>
            <ac:inkMk id="56" creationId="{4030E1AD-2F16-E94E-BC05-12DCEBA6A4C5}"/>
          </ac:inkMkLst>
        </pc:inkChg>
        <pc:inkChg chg="add">
          <ac:chgData name="Wilne, Robert" userId="863fd487-5ae7-46a6-8c4e-0a9cc652a1c0" providerId="ADAL" clId="{D4479540-3C79-904F-991B-2923FDC23AF8}" dt="2021-06-24T14:28:34.228" v="2365"/>
          <ac:inkMkLst>
            <pc:docMk/>
            <pc:sldMk cId="752489924" sldId="2125"/>
            <ac:inkMk id="57" creationId="{81D72081-A0E5-3547-BEEE-52E509BFB3F2}"/>
          </ac:inkMkLst>
        </pc:inkChg>
        <pc:inkChg chg="add">
          <ac:chgData name="Wilne, Robert" userId="863fd487-5ae7-46a6-8c4e-0a9cc652a1c0" providerId="ADAL" clId="{D4479540-3C79-904F-991B-2923FDC23AF8}" dt="2021-06-24T14:28:34.405" v="2366"/>
          <ac:inkMkLst>
            <pc:docMk/>
            <pc:sldMk cId="752489924" sldId="2125"/>
            <ac:inkMk id="58" creationId="{D00C8636-10E3-E649-86C6-95DE30EB7985}"/>
          </ac:inkMkLst>
        </pc:inkChg>
        <pc:inkChg chg="add">
          <ac:chgData name="Wilne, Robert" userId="863fd487-5ae7-46a6-8c4e-0a9cc652a1c0" providerId="ADAL" clId="{D4479540-3C79-904F-991B-2923FDC23AF8}" dt="2021-06-24T14:28:34.711" v="2367"/>
          <ac:inkMkLst>
            <pc:docMk/>
            <pc:sldMk cId="752489924" sldId="2125"/>
            <ac:inkMk id="59" creationId="{3A91657E-97CE-0443-AFB9-49CD1BE3E71A}"/>
          </ac:inkMkLst>
        </pc:inkChg>
        <pc:inkChg chg="add">
          <ac:chgData name="Wilne, Robert" userId="863fd487-5ae7-46a6-8c4e-0a9cc652a1c0" providerId="ADAL" clId="{D4479540-3C79-904F-991B-2923FDC23AF8}" dt="2021-06-24T14:28:34.911" v="2368"/>
          <ac:inkMkLst>
            <pc:docMk/>
            <pc:sldMk cId="752489924" sldId="2125"/>
            <ac:inkMk id="60" creationId="{851AC855-D3B7-1345-A718-FAC393A83295}"/>
          </ac:inkMkLst>
        </pc:inkChg>
        <pc:inkChg chg="add">
          <ac:chgData name="Wilne, Robert" userId="863fd487-5ae7-46a6-8c4e-0a9cc652a1c0" providerId="ADAL" clId="{D4479540-3C79-904F-991B-2923FDC23AF8}" dt="2021-06-24T14:28:35.089" v="2369"/>
          <ac:inkMkLst>
            <pc:docMk/>
            <pc:sldMk cId="752489924" sldId="2125"/>
            <ac:inkMk id="61" creationId="{E2087707-990D-6342-BE5E-7531797CA8DF}"/>
          </ac:inkMkLst>
        </pc:inkChg>
        <pc:inkChg chg="add">
          <ac:chgData name="Wilne, Robert" userId="863fd487-5ae7-46a6-8c4e-0a9cc652a1c0" providerId="ADAL" clId="{D4479540-3C79-904F-991B-2923FDC23AF8}" dt="2021-06-24T14:28:35.313" v="2370"/>
          <ac:inkMkLst>
            <pc:docMk/>
            <pc:sldMk cId="752489924" sldId="2125"/>
            <ac:inkMk id="62" creationId="{AFE63AA7-CEE2-1E4B-8871-5BB0EDAB8161}"/>
          </ac:inkMkLst>
        </pc:inkChg>
        <pc:inkChg chg="add">
          <ac:chgData name="Wilne, Robert" userId="863fd487-5ae7-46a6-8c4e-0a9cc652a1c0" providerId="ADAL" clId="{D4479540-3C79-904F-991B-2923FDC23AF8}" dt="2021-06-24T14:28:35.516" v="2371"/>
          <ac:inkMkLst>
            <pc:docMk/>
            <pc:sldMk cId="752489924" sldId="2125"/>
            <ac:inkMk id="63" creationId="{F46E81C4-8613-D142-9550-B5D2DEAF131D}"/>
          </ac:inkMkLst>
        </pc:inkChg>
        <pc:inkChg chg="add">
          <ac:chgData name="Wilne, Robert" userId="863fd487-5ae7-46a6-8c4e-0a9cc652a1c0" providerId="ADAL" clId="{D4479540-3C79-904F-991B-2923FDC23AF8}" dt="2021-06-24T14:28:35.733" v="2372"/>
          <ac:inkMkLst>
            <pc:docMk/>
            <pc:sldMk cId="752489924" sldId="2125"/>
            <ac:inkMk id="24576" creationId="{175541AB-524F-B04E-B36D-DE5F5FE31669}"/>
          </ac:inkMkLst>
        </pc:inkChg>
        <pc:inkChg chg="add">
          <ac:chgData name="Wilne, Robert" userId="863fd487-5ae7-46a6-8c4e-0a9cc652a1c0" providerId="ADAL" clId="{D4479540-3C79-904F-991B-2923FDC23AF8}" dt="2021-06-24T14:28:35.939" v="2373"/>
          <ac:inkMkLst>
            <pc:docMk/>
            <pc:sldMk cId="752489924" sldId="2125"/>
            <ac:inkMk id="24577" creationId="{996AEC62-4E85-E044-98DD-3C6937FE2EF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0" creationId="{4F2C180E-C766-3649-8088-B9BF7903B38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1" creationId="{3F5AF6F0-3E54-3646-AD91-BC2799EB94B3}"/>
          </ac:inkMkLst>
        </pc:inkChg>
        <pc:inkChg chg="add">
          <ac:chgData name="Wilne, Robert" userId="863fd487-5ae7-46a6-8c4e-0a9cc652a1c0" providerId="ADAL" clId="{D4479540-3C79-904F-991B-2923FDC23AF8}" dt="2021-06-24T14:28:38.915" v="2377"/>
          <ac:inkMkLst>
            <pc:docMk/>
            <pc:sldMk cId="752489924" sldId="2125"/>
            <ac:inkMk id="24582" creationId="{7310A40E-3B9F-DB49-9B5E-9CFA090FB343}"/>
          </ac:inkMkLst>
        </pc:inkChg>
        <pc:inkChg chg="add">
          <ac:chgData name="Wilne, Robert" userId="863fd487-5ae7-46a6-8c4e-0a9cc652a1c0" providerId="ADAL" clId="{D4479540-3C79-904F-991B-2923FDC23AF8}" dt="2021-06-24T14:28:39.105" v="2378"/>
          <ac:inkMkLst>
            <pc:docMk/>
            <pc:sldMk cId="752489924" sldId="2125"/>
            <ac:inkMk id="24583" creationId="{9B830BCE-2EE8-2F41-837B-13FF80A1168F}"/>
          </ac:inkMkLst>
        </pc:inkChg>
        <pc:inkChg chg="add">
          <ac:chgData name="Wilne, Robert" userId="863fd487-5ae7-46a6-8c4e-0a9cc652a1c0" providerId="ADAL" clId="{D4479540-3C79-904F-991B-2923FDC23AF8}" dt="2021-06-24T14:28:39.425" v="2379"/>
          <ac:inkMkLst>
            <pc:docMk/>
            <pc:sldMk cId="752489924" sldId="2125"/>
            <ac:inkMk id="24584" creationId="{355CC0B9-BCD3-E040-827B-807EFC01AA24}"/>
          </ac:inkMkLst>
        </pc:inkChg>
        <pc:inkChg chg="add">
          <ac:chgData name="Wilne, Robert" userId="863fd487-5ae7-46a6-8c4e-0a9cc652a1c0" providerId="ADAL" clId="{D4479540-3C79-904F-991B-2923FDC23AF8}" dt="2021-06-24T14:28:39.640" v="2380"/>
          <ac:inkMkLst>
            <pc:docMk/>
            <pc:sldMk cId="752489924" sldId="2125"/>
            <ac:inkMk id="24585" creationId="{ED3D00FE-4BC1-F240-83A1-E91F890CD40D}"/>
          </ac:inkMkLst>
        </pc:inkChg>
        <pc:inkChg chg="add del">
          <ac:chgData name="Wilne, Robert" userId="863fd487-5ae7-46a6-8c4e-0a9cc652a1c0" providerId="ADAL" clId="{D4479540-3C79-904F-991B-2923FDC23AF8}" dt="2021-06-24T14:28:46.080" v="2386"/>
          <ac:inkMkLst>
            <pc:docMk/>
            <pc:sldMk cId="752489924" sldId="2125"/>
            <ac:inkMk id="24586" creationId="{4BFFD896-CC18-0549-BB47-0F089F76008B}"/>
          </ac:inkMkLst>
        </pc:inkChg>
        <pc:inkChg chg="add del">
          <ac:chgData name="Wilne, Robert" userId="863fd487-5ae7-46a6-8c4e-0a9cc652a1c0" providerId="ADAL" clId="{D4479540-3C79-904F-991B-2923FDC23AF8}" dt="2021-06-24T14:28:46.068" v="2385"/>
          <ac:inkMkLst>
            <pc:docMk/>
            <pc:sldMk cId="752489924" sldId="2125"/>
            <ac:inkMk id="24587" creationId="{9FD43409-66BF-D14F-925E-430F7E4CA7AD}"/>
          </ac:inkMkLst>
        </pc:inkChg>
        <pc:inkChg chg="add">
          <ac:chgData name="Wilne, Robert" userId="863fd487-5ae7-46a6-8c4e-0a9cc652a1c0" providerId="ADAL" clId="{D4479540-3C79-904F-991B-2923FDC23AF8}" dt="2021-06-24T14:28:40.216" v="2383"/>
          <ac:inkMkLst>
            <pc:docMk/>
            <pc:sldMk cId="752489924" sldId="2125"/>
            <ac:inkMk id="24588" creationId="{823B380D-FD29-9A4D-9729-85B069E7CCE2}"/>
          </ac:inkMkLst>
        </pc:inkChg>
        <pc:inkChg chg="add">
          <ac:chgData name="Wilne, Robert" userId="863fd487-5ae7-46a6-8c4e-0a9cc652a1c0" providerId="ADAL" clId="{D4479540-3C79-904F-991B-2923FDC23AF8}" dt="2021-06-24T14:28:47.994" v="2387"/>
          <ac:inkMkLst>
            <pc:docMk/>
            <pc:sldMk cId="752489924" sldId="2125"/>
            <ac:inkMk id="24592" creationId="{CC0C708B-82A2-2E47-B584-B33F49222891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3" creationId="{1ED9075E-2838-6440-BFBB-3DEB337BFBEF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4" creationId="{DA4D8848-92D4-3243-9EBC-7A3D1C50CBA4}"/>
          </ac:inkMkLst>
        </pc:inkChg>
        <pc:inkChg chg="add">
          <ac:chgData name="Wilne, Robert" userId="863fd487-5ae7-46a6-8c4e-0a9cc652a1c0" providerId="ADAL" clId="{D4479540-3C79-904F-991B-2923FDC23AF8}" dt="2021-06-24T14:28:49.256" v="2390"/>
          <ac:inkMkLst>
            <pc:docMk/>
            <pc:sldMk cId="752489924" sldId="2125"/>
            <ac:inkMk id="24595" creationId="{8F661329-B244-6343-AD6D-E95DFD364246}"/>
          </ac:inkMkLst>
        </pc:inkChg>
        <pc:inkChg chg="add">
          <ac:chgData name="Wilne, Robert" userId="863fd487-5ae7-46a6-8c4e-0a9cc652a1c0" providerId="ADAL" clId="{D4479540-3C79-904F-991B-2923FDC23AF8}" dt="2021-06-24T14:28:49.607" v="2391"/>
          <ac:inkMkLst>
            <pc:docMk/>
            <pc:sldMk cId="752489924" sldId="2125"/>
            <ac:inkMk id="24596" creationId="{CAF81A9B-5279-354F-8F81-F2B9D0A04869}"/>
          </ac:inkMkLst>
        </pc:inkChg>
        <pc:inkChg chg="add">
          <ac:chgData name="Wilne, Robert" userId="863fd487-5ae7-46a6-8c4e-0a9cc652a1c0" providerId="ADAL" clId="{D4479540-3C79-904F-991B-2923FDC23AF8}" dt="2021-06-24T14:28:50" v="2392"/>
          <ac:inkMkLst>
            <pc:docMk/>
            <pc:sldMk cId="752489924" sldId="2125"/>
            <ac:inkMk id="24597" creationId="{52EC1817-20C4-AC4D-A372-E6DBDA11E84A}"/>
          </ac:inkMkLst>
        </pc:inkChg>
        <pc:inkChg chg="add">
          <ac:chgData name="Wilne, Robert" userId="863fd487-5ae7-46a6-8c4e-0a9cc652a1c0" providerId="ADAL" clId="{D4479540-3C79-904F-991B-2923FDC23AF8}" dt="2021-06-24T14:28:50.409" v="2393"/>
          <ac:inkMkLst>
            <pc:docMk/>
            <pc:sldMk cId="752489924" sldId="2125"/>
            <ac:inkMk id="24598" creationId="{3822EB03-3958-624F-ACAB-B6F7ED816F68}"/>
          </ac:inkMkLst>
        </pc:inkChg>
        <pc:inkChg chg="add">
          <ac:chgData name="Wilne, Robert" userId="863fd487-5ae7-46a6-8c4e-0a9cc652a1c0" providerId="ADAL" clId="{D4479540-3C79-904F-991B-2923FDC23AF8}" dt="2021-06-24T14:28:50.578" v="2394"/>
          <ac:inkMkLst>
            <pc:docMk/>
            <pc:sldMk cId="752489924" sldId="2125"/>
            <ac:inkMk id="24599" creationId="{E17B0897-3758-2E4D-A23B-F2433EFAFDC3}"/>
          </ac:inkMkLst>
        </pc:inkChg>
        <pc:inkChg chg="add">
          <ac:chgData name="Wilne, Robert" userId="863fd487-5ae7-46a6-8c4e-0a9cc652a1c0" providerId="ADAL" clId="{D4479540-3C79-904F-991B-2923FDC23AF8}" dt="2021-06-24T14:28:52.193" v="2396"/>
          <ac:inkMkLst>
            <pc:docMk/>
            <pc:sldMk cId="752489924" sldId="2125"/>
            <ac:inkMk id="24602" creationId="{C75F42E2-D6EA-E94D-8D1F-3AA875237854}"/>
          </ac:inkMkLst>
        </pc:inkChg>
        <pc:inkChg chg="add">
          <ac:chgData name="Wilne, Robert" userId="863fd487-5ae7-46a6-8c4e-0a9cc652a1c0" providerId="ADAL" clId="{D4479540-3C79-904F-991B-2923FDC23AF8}" dt="2021-06-24T14:28:52.455" v="2397"/>
          <ac:inkMkLst>
            <pc:docMk/>
            <pc:sldMk cId="752489924" sldId="2125"/>
            <ac:inkMk id="24603" creationId="{576C20C7-6EEA-C046-AE1A-91D9EA091862}"/>
          </ac:inkMkLst>
        </pc:inkChg>
        <pc:inkChg chg="add">
          <ac:chgData name="Wilne, Robert" userId="863fd487-5ae7-46a6-8c4e-0a9cc652a1c0" providerId="ADAL" clId="{D4479540-3C79-904F-991B-2923FDC23AF8}" dt="2021-06-24T14:29:07.545" v="2399"/>
          <ac:inkMkLst>
            <pc:docMk/>
            <pc:sldMk cId="752489924" sldId="2125"/>
            <ac:inkMk id="24605" creationId="{A8CF1700-CABA-3C4F-98EE-B4F3A5F27D68}"/>
          </ac:inkMkLst>
        </pc:inkChg>
        <pc:inkChg chg="add">
          <ac:chgData name="Wilne, Robert" userId="863fd487-5ae7-46a6-8c4e-0a9cc652a1c0" providerId="ADAL" clId="{D4479540-3C79-904F-991B-2923FDC23AF8}" dt="2021-06-24T14:29:08.965" v="2400"/>
          <ac:inkMkLst>
            <pc:docMk/>
            <pc:sldMk cId="752489924" sldId="2125"/>
            <ac:inkMk id="24606" creationId="{1686BE44-3619-A84E-B1DB-58F00CF52447}"/>
          </ac:inkMkLst>
        </pc:inkChg>
        <pc:inkChg chg="add">
          <ac:chgData name="Wilne, Robert" userId="863fd487-5ae7-46a6-8c4e-0a9cc652a1c0" providerId="ADAL" clId="{D4479540-3C79-904F-991B-2923FDC23AF8}" dt="2021-06-24T14:29:09.302" v="2401"/>
          <ac:inkMkLst>
            <pc:docMk/>
            <pc:sldMk cId="752489924" sldId="2125"/>
            <ac:inkMk id="24607" creationId="{41BDAD45-31C1-9445-9C01-8377F229C3BC}"/>
          </ac:inkMkLst>
        </pc:inkChg>
        <pc:inkChg chg="add">
          <ac:chgData name="Wilne, Robert" userId="863fd487-5ae7-46a6-8c4e-0a9cc652a1c0" providerId="ADAL" clId="{D4479540-3C79-904F-991B-2923FDC23AF8}" dt="2021-06-24T14:29:12.676" v="2403"/>
          <ac:inkMkLst>
            <pc:docMk/>
            <pc:sldMk cId="752489924" sldId="2125"/>
            <ac:inkMk id="24609" creationId="{AC3F8F33-807A-AE49-B577-89ED81E090CC}"/>
          </ac:inkMkLst>
        </pc:inkChg>
        <pc:inkChg chg="add">
          <ac:chgData name="Wilne, Robert" userId="863fd487-5ae7-46a6-8c4e-0a9cc652a1c0" providerId="ADAL" clId="{D4479540-3C79-904F-991B-2923FDC23AF8}" dt="2021-06-24T14:29:13.083" v="2404"/>
          <ac:inkMkLst>
            <pc:docMk/>
            <pc:sldMk cId="752489924" sldId="2125"/>
            <ac:inkMk id="24610" creationId="{71519081-F86D-B941-AFB7-EFBBBF1FDD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1" creationId="{36E9C0CC-2174-A842-8A9F-B231FEC96CBA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2" creationId="{2C6E31BD-27EF-A342-B953-50016F91F632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3" creationId="{B610F011-C5B7-3B40-9327-D86EF90F96B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4" creationId="{3140FB9F-9407-E543-BEB3-7FCDA58AED8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5" creationId="{B4460B25-105F-BF45-8186-B2C134519B68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6" creationId="{2D714A8E-F2A0-CC46-A0EC-886F7D7940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7" creationId="{642531F4-9ED5-DD4E-8510-16A94686041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8" creationId="{11795636-7099-7D49-AA94-387B57E72484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9" creationId="{F92F2B60-F9BE-684F-9E07-F142896107B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0" creationId="{1EB92CFF-BBBC-DF4C-B6C0-C75C51BB9FE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1" creationId="{003DE6B5-C62C-494B-B505-C2AA1969667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2" creationId="{30F5FF46-CC98-1C4A-9736-C1CF86DA7E0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3" creationId="{527DE7C8-2DF8-2641-AAE0-4F13EE9D9EA6}"/>
          </ac:inkMkLst>
        </pc:inkChg>
        <pc:inkChg chg="add">
          <ac:chgData name="Wilne, Robert" userId="863fd487-5ae7-46a6-8c4e-0a9cc652a1c0" providerId="ADAL" clId="{D4479540-3C79-904F-991B-2923FDC23AF8}" dt="2021-06-24T14:29:18.349" v="2419"/>
          <ac:inkMkLst>
            <pc:docMk/>
            <pc:sldMk cId="752489924" sldId="2125"/>
            <ac:inkMk id="24626" creationId="{DF6FEC24-5A1A-C74C-92E4-2B870C2A0053}"/>
          </ac:inkMkLst>
        </pc:inkChg>
        <pc:inkChg chg="add">
          <ac:chgData name="Wilne, Robert" userId="863fd487-5ae7-46a6-8c4e-0a9cc652a1c0" providerId="ADAL" clId="{D4479540-3C79-904F-991B-2923FDC23AF8}" dt="2021-06-24T14:29:18.601" v="2420"/>
          <ac:inkMkLst>
            <pc:docMk/>
            <pc:sldMk cId="752489924" sldId="2125"/>
            <ac:inkMk id="24627" creationId="{3E18AB90-56F4-0A4F-8BD7-0CB7DEB6D4D4}"/>
          </ac:inkMkLst>
        </pc:inkChg>
        <pc:inkChg chg="add">
          <ac:chgData name="Wilne, Robert" userId="863fd487-5ae7-46a6-8c4e-0a9cc652a1c0" providerId="ADAL" clId="{D4479540-3C79-904F-991B-2923FDC23AF8}" dt="2021-06-24T14:29:22.297" v="2422"/>
          <ac:inkMkLst>
            <pc:docMk/>
            <pc:sldMk cId="752489924" sldId="2125"/>
            <ac:inkMk id="24629" creationId="{66F1C1D7-060A-164D-AE33-029E9164248B}"/>
          </ac:inkMkLst>
        </pc:inkChg>
        <pc:inkChg chg="add">
          <ac:chgData name="Wilne, Robert" userId="863fd487-5ae7-46a6-8c4e-0a9cc652a1c0" providerId="ADAL" clId="{D4479540-3C79-904F-991B-2923FDC23AF8}" dt="2021-06-24T14:29:22.537" v="2423"/>
          <ac:inkMkLst>
            <pc:docMk/>
            <pc:sldMk cId="752489924" sldId="2125"/>
            <ac:inkMk id="24630" creationId="{382CCE88-DA8F-BC4B-BB68-6B1ED6A15E65}"/>
          </ac:inkMkLst>
        </pc:inkChg>
        <pc:inkChg chg="add">
          <ac:chgData name="Wilne, Robert" userId="863fd487-5ae7-46a6-8c4e-0a9cc652a1c0" providerId="ADAL" clId="{D4479540-3C79-904F-991B-2923FDC23AF8}" dt="2021-06-24T14:29:22.936" v="2424"/>
          <ac:inkMkLst>
            <pc:docMk/>
            <pc:sldMk cId="752489924" sldId="2125"/>
            <ac:inkMk id="24631" creationId="{86BE24A2-0286-044F-BC8F-A424BB5B9575}"/>
          </ac:inkMkLst>
        </pc:inkChg>
        <pc:inkChg chg="add">
          <ac:chgData name="Wilne, Robert" userId="863fd487-5ae7-46a6-8c4e-0a9cc652a1c0" providerId="ADAL" clId="{D4479540-3C79-904F-991B-2923FDC23AF8}" dt="2021-06-24T14:29:23.175" v="2425"/>
          <ac:inkMkLst>
            <pc:docMk/>
            <pc:sldMk cId="752489924" sldId="2125"/>
            <ac:inkMk id="24632" creationId="{A82DB9D4-B9FB-2047-8BB2-2B979B191B5D}"/>
          </ac:inkMkLst>
        </pc:inkChg>
        <pc:inkChg chg="add">
          <ac:chgData name="Wilne, Robert" userId="863fd487-5ae7-46a6-8c4e-0a9cc652a1c0" providerId="ADAL" clId="{D4479540-3C79-904F-991B-2923FDC23AF8}" dt="2021-06-24T14:29:23.366" v="2426"/>
          <ac:inkMkLst>
            <pc:docMk/>
            <pc:sldMk cId="752489924" sldId="2125"/>
            <ac:inkMk id="24633" creationId="{44D811E0-B111-C04D-B7FF-69124018027A}"/>
          </ac:inkMkLst>
        </pc:inkChg>
        <pc:inkChg chg="add">
          <ac:chgData name="Wilne, Robert" userId="863fd487-5ae7-46a6-8c4e-0a9cc652a1c0" providerId="ADAL" clId="{D4479540-3C79-904F-991B-2923FDC23AF8}" dt="2021-06-24T14:29:25.329" v="2428"/>
          <ac:inkMkLst>
            <pc:docMk/>
            <pc:sldMk cId="752489924" sldId="2125"/>
            <ac:inkMk id="24636" creationId="{038795D6-19C6-3D49-B0F7-E3D34C50830F}"/>
          </ac:inkMkLst>
        </pc:inkChg>
        <pc:inkChg chg="add">
          <ac:chgData name="Wilne, Robert" userId="863fd487-5ae7-46a6-8c4e-0a9cc652a1c0" providerId="ADAL" clId="{D4479540-3C79-904F-991B-2923FDC23AF8}" dt="2021-06-24T14:29:31.761" v="2429"/>
          <ac:inkMkLst>
            <pc:docMk/>
            <pc:sldMk cId="752489924" sldId="2125"/>
            <ac:inkMk id="24637" creationId="{6CE6F7A4-5881-294D-ABB1-3478B60D1FD4}"/>
          </ac:inkMkLst>
        </pc:inkChg>
        <pc:inkChg chg="add">
          <ac:chgData name="Wilne, Robert" userId="863fd487-5ae7-46a6-8c4e-0a9cc652a1c0" providerId="ADAL" clId="{D4479540-3C79-904F-991B-2923FDC23AF8}" dt="2021-06-24T14:29:32.107" v="2430"/>
          <ac:inkMkLst>
            <pc:docMk/>
            <pc:sldMk cId="752489924" sldId="2125"/>
            <ac:inkMk id="24638" creationId="{646A9A3B-5746-2B4A-A565-4C47ADC36D23}"/>
          </ac:inkMkLst>
        </pc:inkChg>
        <pc:inkChg chg="add">
          <ac:chgData name="Wilne, Robert" userId="863fd487-5ae7-46a6-8c4e-0a9cc652a1c0" providerId="ADAL" clId="{D4479540-3C79-904F-991B-2923FDC23AF8}" dt="2021-06-24T14:29:32.355" v="2431"/>
          <ac:inkMkLst>
            <pc:docMk/>
            <pc:sldMk cId="752489924" sldId="2125"/>
            <ac:inkMk id="24639" creationId="{0D915D77-7B4C-AA42-99D1-E91AAA628016}"/>
          </ac:inkMkLst>
        </pc:inkChg>
        <pc:inkChg chg="add">
          <ac:chgData name="Wilne, Robert" userId="863fd487-5ae7-46a6-8c4e-0a9cc652a1c0" providerId="ADAL" clId="{D4479540-3C79-904F-991B-2923FDC23AF8}" dt="2021-06-24T14:29:32.610" v="2432"/>
          <ac:inkMkLst>
            <pc:docMk/>
            <pc:sldMk cId="752489924" sldId="2125"/>
            <ac:inkMk id="24640" creationId="{6945CF02-E4FA-D046-AC3C-5D8A99206EC2}"/>
          </ac:inkMkLst>
        </pc:inkChg>
        <pc:inkChg chg="add">
          <ac:chgData name="Wilne, Robert" userId="863fd487-5ae7-46a6-8c4e-0a9cc652a1c0" providerId="ADAL" clId="{D4479540-3C79-904F-991B-2923FDC23AF8}" dt="2021-06-24T14:29:33.207" v="2433"/>
          <ac:inkMkLst>
            <pc:docMk/>
            <pc:sldMk cId="752489924" sldId="2125"/>
            <ac:inkMk id="24641" creationId="{343E8EBF-9BEA-9344-8334-376027F4D2C2}"/>
          </ac:inkMkLst>
        </pc:inkChg>
        <pc:inkChg chg="add">
          <ac:chgData name="Wilne, Robert" userId="863fd487-5ae7-46a6-8c4e-0a9cc652a1c0" providerId="ADAL" clId="{D4479540-3C79-904F-991B-2923FDC23AF8}" dt="2021-06-24T14:29:33.457" v="2434"/>
          <ac:inkMkLst>
            <pc:docMk/>
            <pc:sldMk cId="752489924" sldId="2125"/>
            <ac:inkMk id="24642" creationId="{D23AE0B8-CE73-064A-8832-6E342A39B8ED}"/>
          </ac:inkMkLst>
        </pc:inkChg>
        <pc:inkChg chg="add">
          <ac:chgData name="Wilne, Robert" userId="863fd487-5ae7-46a6-8c4e-0a9cc652a1c0" providerId="ADAL" clId="{D4479540-3C79-904F-991B-2923FDC23AF8}" dt="2021-06-24T14:29:33.757" v="2435"/>
          <ac:inkMkLst>
            <pc:docMk/>
            <pc:sldMk cId="752489924" sldId="2125"/>
            <ac:inkMk id="24643" creationId="{4ED9BB5B-2E0D-9A4A-996C-1F43F90D0764}"/>
          </ac:inkMkLst>
        </pc:inkChg>
        <pc:inkChg chg="add">
          <ac:chgData name="Wilne, Robert" userId="863fd487-5ae7-46a6-8c4e-0a9cc652a1c0" providerId="ADAL" clId="{D4479540-3C79-904F-991B-2923FDC23AF8}" dt="2021-06-24T14:29:34.039" v="2436"/>
          <ac:inkMkLst>
            <pc:docMk/>
            <pc:sldMk cId="752489924" sldId="2125"/>
            <ac:inkMk id="24644" creationId="{0756945B-DEB7-F34A-9D07-7024574EE5AB}"/>
          </ac:inkMkLst>
        </pc:inkChg>
        <pc:inkChg chg="add">
          <ac:chgData name="Wilne, Robert" userId="863fd487-5ae7-46a6-8c4e-0a9cc652a1c0" providerId="ADAL" clId="{D4479540-3C79-904F-991B-2923FDC23AF8}" dt="2021-06-24T14:29:34.316" v="2437"/>
          <ac:inkMkLst>
            <pc:docMk/>
            <pc:sldMk cId="752489924" sldId="2125"/>
            <ac:inkMk id="24645" creationId="{A3A38692-F368-6346-B433-CBA0051BF07B}"/>
          </ac:inkMkLst>
        </pc:inkChg>
        <pc:inkChg chg="add">
          <ac:chgData name="Wilne, Robert" userId="863fd487-5ae7-46a6-8c4e-0a9cc652a1c0" providerId="ADAL" clId="{D4479540-3C79-904F-991B-2923FDC23AF8}" dt="2021-06-24T14:29:34.605" v="2438"/>
          <ac:inkMkLst>
            <pc:docMk/>
            <pc:sldMk cId="752489924" sldId="2125"/>
            <ac:inkMk id="24646" creationId="{57CFA8BB-CB32-F54E-BB17-276D3D48F4FB}"/>
          </ac:inkMkLst>
        </pc:inkChg>
        <pc:inkChg chg="add">
          <ac:chgData name="Wilne, Robert" userId="863fd487-5ae7-46a6-8c4e-0a9cc652a1c0" providerId="ADAL" clId="{D4479540-3C79-904F-991B-2923FDC23AF8}" dt="2021-06-24T14:29:34.887" v="2439"/>
          <ac:inkMkLst>
            <pc:docMk/>
            <pc:sldMk cId="752489924" sldId="2125"/>
            <ac:inkMk id="24647" creationId="{EE52A829-CD53-F04D-A174-140CDD37F59E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0" creationId="{FC7431DE-D9B5-A44A-BA07-A70C4891C26F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1" creationId="{A8560828-E29F-4545-84FA-ACC6FA92D1F4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2" creationId="{EF4A8430-CDEE-F14F-B7F9-2CCEB8A802BD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3" creationId="{4EA540E0-F44F-084B-91F2-E39A85980057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4" creationId="{2F494DE7-3D26-2143-B72E-307971F96079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7" creationId="{E5F2547D-0D23-3943-900C-0688808E8B08}"/>
          </ac:inkMkLst>
        </pc:inkChg>
        <pc:inkChg chg="add">
          <ac:chgData name="Wilne, Robert" userId="863fd487-5ae7-46a6-8c4e-0a9cc652a1c0" providerId="ADAL" clId="{D4479540-3C79-904F-991B-2923FDC23AF8}" dt="2021-06-24T14:29:43.043" v="2449"/>
          <ac:inkMkLst>
            <pc:docMk/>
            <pc:sldMk cId="752489924" sldId="2125"/>
            <ac:inkMk id="24659" creationId="{E86309EA-BBB4-9D4C-B536-306F5CB35634}"/>
          </ac:inkMkLst>
        </pc:inkChg>
        <pc:inkChg chg="add">
          <ac:chgData name="Wilne, Robert" userId="863fd487-5ae7-46a6-8c4e-0a9cc652a1c0" providerId="ADAL" clId="{D4479540-3C79-904F-991B-2923FDC23AF8}" dt="2021-06-24T14:29:43.315" v="2450"/>
          <ac:inkMkLst>
            <pc:docMk/>
            <pc:sldMk cId="752489924" sldId="2125"/>
            <ac:inkMk id="24660" creationId="{7AE7639C-B8BC-304A-A119-343155565933}"/>
          </ac:inkMkLst>
        </pc:inkChg>
        <pc:inkChg chg="add">
          <ac:chgData name="Wilne, Robert" userId="863fd487-5ae7-46a6-8c4e-0a9cc652a1c0" providerId="ADAL" clId="{D4479540-3C79-904F-991B-2923FDC23AF8}" dt="2021-06-24T14:29:43.557" v="2451"/>
          <ac:inkMkLst>
            <pc:docMk/>
            <pc:sldMk cId="752489924" sldId="2125"/>
            <ac:inkMk id="24661" creationId="{3F2E75D8-C9BE-FF42-BC9E-A125FB734C56}"/>
          </ac:inkMkLst>
        </pc:inkChg>
        <pc:inkChg chg="add">
          <ac:chgData name="Wilne, Robert" userId="863fd487-5ae7-46a6-8c4e-0a9cc652a1c0" providerId="ADAL" clId="{D4479540-3C79-904F-991B-2923FDC23AF8}" dt="2021-06-24T14:29:43.801" v="2452"/>
          <ac:inkMkLst>
            <pc:docMk/>
            <pc:sldMk cId="752489924" sldId="2125"/>
            <ac:inkMk id="24662" creationId="{C569BFAC-E870-9541-8256-76FD3F6EA844}"/>
          </ac:inkMkLst>
        </pc:inkChg>
        <pc:inkChg chg="add">
          <ac:chgData name="Wilne, Robert" userId="863fd487-5ae7-46a6-8c4e-0a9cc652a1c0" providerId="ADAL" clId="{D4479540-3C79-904F-991B-2923FDC23AF8}" dt="2021-06-24T14:29:44.138" v="2453"/>
          <ac:inkMkLst>
            <pc:docMk/>
            <pc:sldMk cId="752489924" sldId="2125"/>
            <ac:inkMk id="24663" creationId="{49F20487-8DD2-1543-84C4-917CC4D41609}"/>
          </ac:inkMkLst>
        </pc:inkChg>
        <pc:inkChg chg="add">
          <ac:chgData name="Wilne, Robert" userId="863fd487-5ae7-46a6-8c4e-0a9cc652a1c0" providerId="ADAL" clId="{D4479540-3C79-904F-991B-2923FDC23AF8}" dt="2021-06-24T14:29:44.381" v="2454"/>
          <ac:inkMkLst>
            <pc:docMk/>
            <pc:sldMk cId="752489924" sldId="2125"/>
            <ac:inkMk id="24664" creationId="{5641D502-9667-C94A-8313-A011FDC0AF1D}"/>
          </ac:inkMkLst>
        </pc:inkChg>
        <pc:inkChg chg="add">
          <ac:chgData name="Wilne, Robert" userId="863fd487-5ae7-46a6-8c4e-0a9cc652a1c0" providerId="ADAL" clId="{D4479540-3C79-904F-991B-2923FDC23AF8}" dt="2021-06-24T14:29:44.669" v="2455"/>
          <ac:inkMkLst>
            <pc:docMk/>
            <pc:sldMk cId="752489924" sldId="2125"/>
            <ac:inkMk id="24665" creationId="{F04ACD13-5373-154E-92D5-024966D20C68}"/>
          </ac:inkMkLst>
        </pc:inkChg>
        <pc:inkChg chg="add">
          <ac:chgData name="Wilne, Robert" userId="863fd487-5ae7-46a6-8c4e-0a9cc652a1c0" providerId="ADAL" clId="{D4479540-3C79-904F-991B-2923FDC23AF8}" dt="2021-06-24T14:29:44.898" v="2456"/>
          <ac:inkMkLst>
            <pc:docMk/>
            <pc:sldMk cId="752489924" sldId="2125"/>
            <ac:inkMk id="24666" creationId="{DB36FB12-14EF-B548-BBC7-3FF32F228BD1}"/>
          </ac:inkMkLst>
        </pc:inkChg>
        <pc:inkChg chg="add">
          <ac:chgData name="Wilne, Robert" userId="863fd487-5ae7-46a6-8c4e-0a9cc652a1c0" providerId="ADAL" clId="{D4479540-3C79-904F-991B-2923FDC23AF8}" dt="2021-06-24T14:29:45.137" v="2457"/>
          <ac:inkMkLst>
            <pc:docMk/>
            <pc:sldMk cId="752489924" sldId="2125"/>
            <ac:inkMk id="24667" creationId="{05B0C2BF-3D60-8148-B89A-42A7C884F497}"/>
          </ac:inkMkLst>
        </pc:inkChg>
        <pc:inkChg chg="add">
          <ac:chgData name="Wilne, Robert" userId="863fd487-5ae7-46a6-8c4e-0a9cc652a1c0" providerId="ADAL" clId="{D4479540-3C79-904F-991B-2923FDC23AF8}" dt="2021-06-24T14:29:45.379" v="2458"/>
          <ac:inkMkLst>
            <pc:docMk/>
            <pc:sldMk cId="752489924" sldId="2125"/>
            <ac:inkMk id="24668" creationId="{BB73A0BC-40B1-624B-BE18-A42610F9AD57}"/>
          </ac:inkMkLst>
        </pc:inkChg>
        <pc:inkChg chg="add">
          <ac:chgData name="Wilne, Robert" userId="863fd487-5ae7-46a6-8c4e-0a9cc652a1c0" providerId="ADAL" clId="{D4479540-3C79-904F-991B-2923FDC23AF8}" dt="2021-06-24T14:29:45.628" v="2459"/>
          <ac:inkMkLst>
            <pc:docMk/>
            <pc:sldMk cId="752489924" sldId="2125"/>
            <ac:inkMk id="24669" creationId="{500C5783-B507-B64B-A454-25D46276814B}"/>
          </ac:inkMkLst>
        </pc:inkChg>
        <pc:inkChg chg="add">
          <ac:chgData name="Wilne, Robert" userId="863fd487-5ae7-46a6-8c4e-0a9cc652a1c0" providerId="ADAL" clId="{D4479540-3C79-904F-991B-2923FDC23AF8}" dt="2021-06-24T14:29:45.882" v="2460"/>
          <ac:inkMkLst>
            <pc:docMk/>
            <pc:sldMk cId="752489924" sldId="2125"/>
            <ac:inkMk id="24670" creationId="{D06BD027-8DDD-294C-8BE4-A6E3B753AC80}"/>
          </ac:inkMkLst>
        </pc:inkChg>
        <pc:inkChg chg="add">
          <ac:chgData name="Wilne, Robert" userId="863fd487-5ae7-46a6-8c4e-0a9cc652a1c0" providerId="ADAL" clId="{D4479540-3C79-904F-991B-2923FDC23AF8}" dt="2021-06-24T14:29:46.180" v="2461"/>
          <ac:inkMkLst>
            <pc:docMk/>
            <pc:sldMk cId="752489924" sldId="2125"/>
            <ac:inkMk id="24671" creationId="{5C8A8560-0247-B94E-9EAF-189DD8063D98}"/>
          </ac:inkMkLst>
        </pc:inkChg>
        <pc:inkChg chg="add">
          <ac:chgData name="Wilne, Robert" userId="863fd487-5ae7-46a6-8c4e-0a9cc652a1c0" providerId="ADAL" clId="{D4479540-3C79-904F-991B-2923FDC23AF8}" dt="2021-06-24T14:29:46.392" v="2462"/>
          <ac:inkMkLst>
            <pc:docMk/>
            <pc:sldMk cId="752489924" sldId="2125"/>
            <ac:inkMk id="24672" creationId="{9AC77DFB-AA5E-C443-BA4A-2ABB6B63DD80}"/>
          </ac:inkMkLst>
        </pc:inkChg>
        <pc:inkChg chg="add">
          <ac:chgData name="Wilne, Robert" userId="863fd487-5ae7-46a6-8c4e-0a9cc652a1c0" providerId="ADAL" clId="{D4479540-3C79-904F-991B-2923FDC23AF8}" dt="2021-06-24T14:29:46.651" v="2463"/>
          <ac:inkMkLst>
            <pc:docMk/>
            <pc:sldMk cId="752489924" sldId="2125"/>
            <ac:inkMk id="24673" creationId="{F973AC02-134F-2C46-A531-F0B3F1EA0819}"/>
          </ac:inkMkLst>
        </pc:inkChg>
        <pc:inkChg chg="add">
          <ac:chgData name="Wilne, Robert" userId="863fd487-5ae7-46a6-8c4e-0a9cc652a1c0" providerId="ADAL" clId="{D4479540-3C79-904F-991B-2923FDC23AF8}" dt="2021-06-24T14:29:46.872" v="2464"/>
          <ac:inkMkLst>
            <pc:docMk/>
            <pc:sldMk cId="752489924" sldId="2125"/>
            <ac:inkMk id="24674" creationId="{3AA51141-8C4C-294B-BF25-F67AF382B084}"/>
          </ac:inkMkLst>
        </pc:inkChg>
        <pc:inkChg chg="add">
          <ac:chgData name="Wilne, Robert" userId="863fd487-5ae7-46a6-8c4e-0a9cc652a1c0" providerId="ADAL" clId="{D4479540-3C79-904F-991B-2923FDC23AF8}" dt="2021-06-24T14:29:51.111" v="2466"/>
          <ac:inkMkLst>
            <pc:docMk/>
            <pc:sldMk cId="752489924" sldId="2125"/>
            <ac:inkMk id="24676" creationId="{B5AA7526-0EA8-C543-B7C3-F9D243F6727C}"/>
          </ac:inkMkLst>
        </pc:inkChg>
        <pc:inkChg chg="add">
          <ac:chgData name="Wilne, Robert" userId="863fd487-5ae7-46a6-8c4e-0a9cc652a1c0" providerId="ADAL" clId="{D4479540-3C79-904F-991B-2923FDC23AF8}" dt="2021-06-24T14:29:51.706" v="2467"/>
          <ac:inkMkLst>
            <pc:docMk/>
            <pc:sldMk cId="752489924" sldId="2125"/>
            <ac:inkMk id="24677" creationId="{13C24917-3B4D-A347-AF04-1A38D595EE5E}"/>
          </ac:inkMkLst>
        </pc:inkChg>
        <pc:inkChg chg="add">
          <ac:chgData name="Wilne, Robert" userId="863fd487-5ae7-46a6-8c4e-0a9cc652a1c0" providerId="ADAL" clId="{D4479540-3C79-904F-991B-2923FDC23AF8}" dt="2021-06-24T14:29:52.041" v="2468"/>
          <ac:inkMkLst>
            <pc:docMk/>
            <pc:sldMk cId="752489924" sldId="2125"/>
            <ac:inkMk id="24678" creationId="{6821249E-2ECE-8444-A038-6A93C65332A9}"/>
          </ac:inkMkLst>
        </pc:inkChg>
        <pc:inkChg chg="add">
          <ac:chgData name="Wilne, Robert" userId="863fd487-5ae7-46a6-8c4e-0a9cc652a1c0" providerId="ADAL" clId="{D4479540-3C79-904F-991B-2923FDC23AF8}" dt="2021-06-24T14:29:52.212" v="2469"/>
          <ac:inkMkLst>
            <pc:docMk/>
            <pc:sldMk cId="752489924" sldId="2125"/>
            <ac:inkMk id="24679" creationId="{0569DE1B-B233-674E-B579-432C5BB57C08}"/>
          </ac:inkMkLst>
        </pc:inkChg>
        <pc:inkChg chg="add">
          <ac:chgData name="Wilne, Robert" userId="863fd487-5ae7-46a6-8c4e-0a9cc652a1c0" providerId="ADAL" clId="{D4479540-3C79-904F-991B-2923FDC23AF8}" dt="2021-06-24T14:29:53.297" v="2471"/>
          <ac:inkMkLst>
            <pc:docMk/>
            <pc:sldMk cId="752489924" sldId="2125"/>
            <ac:inkMk id="24682" creationId="{5CAA8A7F-4BE8-8248-AEDD-8BEE87DFA524}"/>
          </ac:inkMkLst>
        </pc:inkChg>
        <pc:inkChg chg="add">
          <ac:chgData name="Wilne, Robert" userId="863fd487-5ae7-46a6-8c4e-0a9cc652a1c0" providerId="ADAL" clId="{D4479540-3C79-904F-991B-2923FDC23AF8}" dt="2021-06-24T14:29:53.666" v="2472"/>
          <ac:inkMkLst>
            <pc:docMk/>
            <pc:sldMk cId="752489924" sldId="2125"/>
            <ac:inkMk id="24683" creationId="{6B08C4EB-6C7D-3F4B-AA10-2309F35CD617}"/>
          </ac:inkMkLst>
        </pc:inkChg>
        <pc:inkChg chg="add">
          <ac:chgData name="Wilne, Robert" userId="863fd487-5ae7-46a6-8c4e-0a9cc652a1c0" providerId="ADAL" clId="{D4479540-3C79-904F-991B-2923FDC23AF8}" dt="2021-06-24T14:29:53.945" v="2473"/>
          <ac:inkMkLst>
            <pc:docMk/>
            <pc:sldMk cId="752489924" sldId="2125"/>
            <ac:inkMk id="24684" creationId="{BE6EDD4C-A8D9-DB46-90E1-B927F2A42218}"/>
          </ac:inkMkLst>
        </pc:inkChg>
        <pc:inkChg chg="add">
          <ac:chgData name="Wilne, Robert" userId="863fd487-5ae7-46a6-8c4e-0a9cc652a1c0" providerId="ADAL" clId="{D4479540-3C79-904F-991B-2923FDC23AF8}" dt="2021-06-24T14:29:54.146" v="2474"/>
          <ac:inkMkLst>
            <pc:docMk/>
            <pc:sldMk cId="752489924" sldId="2125"/>
            <ac:inkMk id="24685" creationId="{63793170-1C8D-754D-AE4F-696D430838E9}"/>
          </ac:inkMkLst>
        </pc:inkChg>
        <pc:inkChg chg="add">
          <ac:chgData name="Wilne, Robert" userId="863fd487-5ae7-46a6-8c4e-0a9cc652a1c0" providerId="ADAL" clId="{D4479540-3C79-904F-991B-2923FDC23AF8}" dt="2021-06-24T14:29:54.387" v="2475"/>
          <ac:inkMkLst>
            <pc:docMk/>
            <pc:sldMk cId="752489924" sldId="2125"/>
            <ac:inkMk id="24686" creationId="{1EAB691F-4A1D-7A4A-8881-A7EC14E30BD1}"/>
          </ac:inkMkLst>
        </pc:inkChg>
        <pc:inkChg chg="add">
          <ac:chgData name="Wilne, Robert" userId="863fd487-5ae7-46a6-8c4e-0a9cc652a1c0" providerId="ADAL" clId="{D4479540-3C79-904F-991B-2923FDC23AF8}" dt="2021-06-24T14:29:54.761" v="2476"/>
          <ac:inkMkLst>
            <pc:docMk/>
            <pc:sldMk cId="752489924" sldId="2125"/>
            <ac:inkMk id="24687" creationId="{623E33F7-A4DC-A34F-AF68-3A94EF31EAAC}"/>
          </ac:inkMkLst>
        </pc:inkChg>
        <pc:inkChg chg="add">
          <ac:chgData name="Wilne, Robert" userId="863fd487-5ae7-46a6-8c4e-0a9cc652a1c0" providerId="ADAL" clId="{D4479540-3C79-904F-991B-2923FDC23AF8}" dt="2021-06-24T14:29:55.534" v="2477"/>
          <ac:inkMkLst>
            <pc:docMk/>
            <pc:sldMk cId="752489924" sldId="2125"/>
            <ac:inkMk id="24688" creationId="{6B4735CC-5075-FA4E-97A6-7E63DBD48551}"/>
          </ac:inkMkLst>
        </pc:inkChg>
        <pc:inkChg chg="add">
          <ac:chgData name="Wilne, Robert" userId="863fd487-5ae7-46a6-8c4e-0a9cc652a1c0" providerId="ADAL" clId="{D4479540-3C79-904F-991B-2923FDC23AF8}" dt="2021-06-24T14:29:55.826" v="2478"/>
          <ac:inkMkLst>
            <pc:docMk/>
            <pc:sldMk cId="752489924" sldId="2125"/>
            <ac:inkMk id="24689" creationId="{60A6B7A7-4483-1148-AA6D-5B36F4EC02CE}"/>
          </ac:inkMkLst>
        </pc:inkChg>
        <pc:inkChg chg="add">
          <ac:chgData name="Wilne, Robert" userId="863fd487-5ae7-46a6-8c4e-0a9cc652a1c0" providerId="ADAL" clId="{D4479540-3C79-904F-991B-2923FDC23AF8}" dt="2021-06-24T14:29:56.111" v="2479"/>
          <ac:inkMkLst>
            <pc:docMk/>
            <pc:sldMk cId="752489924" sldId="2125"/>
            <ac:inkMk id="24690" creationId="{3D328CA9-8B02-484C-BA41-9AF2731DF9DD}"/>
          </ac:inkMkLst>
        </pc:inkChg>
        <pc:inkChg chg="add">
          <ac:chgData name="Wilne, Robert" userId="863fd487-5ae7-46a6-8c4e-0a9cc652a1c0" providerId="ADAL" clId="{D4479540-3C79-904F-991B-2923FDC23AF8}" dt="2021-06-24T14:29:56.388" v="2480"/>
          <ac:inkMkLst>
            <pc:docMk/>
            <pc:sldMk cId="752489924" sldId="2125"/>
            <ac:inkMk id="24691" creationId="{96A6C076-5AC7-CC41-AF95-39423541DCE0}"/>
          </ac:inkMkLst>
        </pc:inkChg>
        <pc:inkChg chg="add">
          <ac:chgData name="Wilne, Robert" userId="863fd487-5ae7-46a6-8c4e-0a9cc652a1c0" providerId="ADAL" clId="{D4479540-3C79-904F-991B-2923FDC23AF8}" dt="2021-06-24T14:29:56.604" v="2481"/>
          <ac:inkMkLst>
            <pc:docMk/>
            <pc:sldMk cId="752489924" sldId="2125"/>
            <ac:inkMk id="24692" creationId="{B73140E0-AC4B-5F44-927C-E56260C72294}"/>
          </ac:inkMkLst>
        </pc:inkChg>
      </pc:sldChg>
      <pc:sldChg chg="addSp delSp add">
        <pc:chgData name="Wilne, Robert" userId="863fd487-5ae7-46a6-8c4e-0a9cc652a1c0" providerId="ADAL" clId="{D4479540-3C79-904F-991B-2923FDC23AF8}" dt="2021-06-24T14:27:25.969" v="2312"/>
        <pc:sldMkLst>
          <pc:docMk/>
          <pc:sldMk cId="3955849105" sldId="2126"/>
        </pc:sldMkLst>
        <pc:grpChg chg="del">
          <ac:chgData name="Wilne, Robert" userId="863fd487-5ae7-46a6-8c4e-0a9cc652a1c0" providerId="ADAL" clId="{D4479540-3C79-904F-991B-2923FDC23AF8}" dt="2021-06-24T14:26:30.251" v="2196"/>
          <ac:grpSpMkLst>
            <pc:docMk/>
            <pc:sldMk cId="3955849105" sldId="2126"/>
            <ac:grpSpMk id="25" creationId="{4203569E-DEA9-EF4D-9437-464037A08C46}"/>
          </ac:grpSpMkLst>
        </pc:grpChg>
        <pc:grpChg chg="del">
          <ac:chgData name="Wilne, Robert" userId="863fd487-5ae7-46a6-8c4e-0a9cc652a1c0" providerId="ADAL" clId="{D4479540-3C79-904F-991B-2923FDC23AF8}" dt="2021-06-24T14:26:30.493" v="2221"/>
          <ac:grpSpMkLst>
            <pc:docMk/>
            <pc:sldMk cId="3955849105" sldId="2126"/>
            <ac:grpSpMk id="27" creationId="{9113F99B-AEF1-5841-A31C-DED42609D40A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3" creationId="{FCD55605-A7C2-FE4F-94BE-D856B68E936D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4" creationId="{25A83D99-E44B-5D4C-A00A-464FF457AF2D}"/>
          </ac:grpSpMkLst>
        </pc:grpChg>
        <pc:grpChg chg="del">
          <ac:chgData name="Wilne, Robert" userId="863fd487-5ae7-46a6-8c4e-0a9cc652a1c0" providerId="ADAL" clId="{D4479540-3C79-904F-991B-2923FDC23AF8}" dt="2021-06-24T14:26:29.819" v="2167"/>
          <ac:grpSpMkLst>
            <pc:docMk/>
            <pc:sldMk cId="3955849105" sldId="2126"/>
            <ac:grpSpMk id="48" creationId="{B2470726-13E6-B046-9CE9-087CDB397877}"/>
          </ac:grpSpMkLst>
        </pc:grpChg>
        <pc:grpChg chg="del">
          <ac:chgData name="Wilne, Robert" userId="863fd487-5ae7-46a6-8c4e-0a9cc652a1c0" providerId="ADAL" clId="{D4479540-3C79-904F-991B-2923FDC23AF8}" dt="2021-06-24T14:26:30.542" v="2226"/>
          <ac:grpSpMkLst>
            <pc:docMk/>
            <pc:sldMk cId="3955849105" sldId="2126"/>
            <ac:grpSpMk id="24583" creationId="{37D9E5F9-D55B-1646-80DD-B78F1DBAA189}"/>
          </ac:grpSpMkLst>
        </pc:grpChg>
        <pc:grpChg chg="del">
          <ac:chgData name="Wilne, Robert" userId="863fd487-5ae7-46a6-8c4e-0a9cc652a1c0" providerId="ADAL" clId="{D4479540-3C79-904F-991B-2923FDC23AF8}" dt="2021-06-24T14:26:29.967" v="2178"/>
          <ac:grpSpMkLst>
            <pc:docMk/>
            <pc:sldMk cId="3955849105" sldId="2126"/>
            <ac:grpSpMk id="24587" creationId="{A366605C-6FCA-DD45-921B-1FDF5AA04A77}"/>
          </ac:grpSpMkLst>
        </pc:grpChg>
        <pc:grpChg chg="del">
          <ac:chgData name="Wilne, Robert" userId="863fd487-5ae7-46a6-8c4e-0a9cc652a1c0" providerId="ADAL" clId="{D4479540-3C79-904F-991B-2923FDC23AF8}" dt="2021-06-24T14:26:30.385" v="2210"/>
          <ac:grpSpMkLst>
            <pc:docMk/>
            <pc:sldMk cId="3955849105" sldId="2126"/>
            <ac:grpSpMk id="24598" creationId="{46BBE7D6-123D-A74E-A662-348CC03A7F69}"/>
          </ac:grpSpMkLst>
        </pc:grpChg>
        <pc:grpChg chg="del">
          <ac:chgData name="Wilne, Robert" userId="863fd487-5ae7-46a6-8c4e-0a9cc652a1c0" providerId="ADAL" clId="{D4479540-3C79-904F-991B-2923FDC23AF8}" dt="2021-06-24T14:26:30.476" v="2219"/>
          <ac:grpSpMkLst>
            <pc:docMk/>
            <pc:sldMk cId="3955849105" sldId="2126"/>
            <ac:grpSpMk id="24609" creationId="{B08FA812-FF65-1141-87AC-0AFA1C2918E7}"/>
          </ac:grpSpMkLst>
        </pc:grpChg>
        <pc:grpChg chg="del">
          <ac:chgData name="Wilne, Robert" userId="863fd487-5ae7-46a6-8c4e-0a9cc652a1c0" providerId="ADAL" clId="{D4479540-3C79-904F-991B-2923FDC23AF8}" dt="2021-06-24T14:26:30.212" v="2193"/>
          <ac:grpSpMkLst>
            <pc:docMk/>
            <pc:sldMk cId="3955849105" sldId="2126"/>
            <ac:grpSpMk id="24620" creationId="{1BA833D4-1198-D34C-9F08-A76EBD5E9B96}"/>
          </ac:grpSpMkLst>
        </pc:grpChg>
        <pc:grpChg chg="del">
          <ac:chgData name="Wilne, Robert" userId="863fd487-5ae7-46a6-8c4e-0a9cc652a1c0" providerId="ADAL" clId="{D4479540-3C79-904F-991B-2923FDC23AF8}" dt="2021-06-24T14:26:30.162" v="2189"/>
          <ac:grpSpMkLst>
            <pc:docMk/>
            <pc:sldMk cId="3955849105" sldId="2126"/>
            <ac:grpSpMk id="24621" creationId="{A7D9370C-9966-6C4F-B6DB-B6D579391C5C}"/>
          </ac:grpSpMkLst>
        </pc:grpChg>
        <pc:grpChg chg="del">
          <ac:chgData name="Wilne, Robert" userId="863fd487-5ae7-46a6-8c4e-0a9cc652a1c0" providerId="ADAL" clId="{D4479540-3C79-904F-991B-2923FDC23AF8}" dt="2021-06-24T14:26:30.513" v="2223"/>
          <ac:grpSpMkLst>
            <pc:docMk/>
            <pc:sldMk cId="3955849105" sldId="2126"/>
            <ac:grpSpMk id="24626" creationId="{E7D11F82-30BF-9942-B638-406D1A315CA5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37" creationId="{1F3465C2-56E5-1F4E-84ED-8E57D71BD315}"/>
          </ac:grpSpMkLst>
        </pc:grpChg>
        <pc:grpChg chg="add del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38" creationId="{7C779E88-BD86-EE4F-9A44-E71A3F15DB22}"/>
          </ac:grpSpMkLst>
        </pc:grpChg>
        <pc:grpChg chg="add del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39" creationId="{ECE17FAE-9EFC-754F-B34D-462FC86DFD76}"/>
          </ac:grpSpMkLst>
        </pc:grpChg>
        <pc:grpChg chg="add del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51" creationId="{778016CF-BDA7-3C4A-BD4E-1EFE21C06DC9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2" creationId="{B803434B-4887-C345-9E17-96861EC7BAA3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53" creationId="{5D4B1C9F-ED15-B74B-A137-2E4AFFF1A245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4" creationId="{7BCD8586-0CB8-A447-B110-DA9B529901F0}"/>
          </ac:grpSpMkLst>
        </pc:grpChg>
        <pc:grpChg chg="add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60" creationId="{6C2D702D-52CA-8B4F-BF5E-5F1A1A1AD312}"/>
          </ac:grpSpMkLst>
        </pc:grpChg>
        <pc:grpChg chg="add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62" creationId="{2D195390-D254-4F46-BAEE-6EC35CF39D61}"/>
          </ac:grpSpMkLst>
        </pc:grpChg>
        <pc:grpChg chg="add del">
          <ac:chgData name="Wilne, Robert" userId="863fd487-5ae7-46a6-8c4e-0a9cc652a1c0" providerId="ADAL" clId="{D4479540-3C79-904F-991B-2923FDC23AF8}" dt="2021-06-24T14:27:13.070" v="2278"/>
          <ac:grpSpMkLst>
            <pc:docMk/>
            <pc:sldMk cId="3955849105" sldId="2126"/>
            <ac:grpSpMk id="24669" creationId="{FD69DC52-9A26-CF48-A9A0-707126C31A10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0" creationId="{28E08067-C96B-3040-BA0D-497ECB262B6F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5" creationId="{F50A8B7B-5597-2C4D-A77A-4B45DF11AA40}"/>
          </ac:grpSpMkLst>
        </pc:grpChg>
        <pc:grpChg chg="add del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77" creationId="{A62C9A9C-EC02-E64A-9333-09BCB9FD6A24}"/>
          </ac:grpSpMkLst>
        </pc:grpChg>
        <pc:grpChg chg="add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85" creationId="{88EC95C5-9B0B-3546-AC2E-1CB51AE8F13C}"/>
          </ac:grpSpMkLst>
        </pc:grpChg>
        <pc:grpChg chg="add del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694" creationId="{A89787AC-8BDF-BB41-BF9D-F00636248382}"/>
          </ac:grpSpMkLst>
        </pc:grpChg>
        <pc:grpChg chg="add">
          <ac:chgData name="Wilne, Robert" userId="863fd487-5ae7-46a6-8c4e-0a9cc652a1c0" providerId="ADAL" clId="{D4479540-3C79-904F-991B-2923FDC23AF8}" dt="2021-06-24T14:27:20.785" v="2297"/>
          <ac:grpSpMkLst>
            <pc:docMk/>
            <pc:sldMk cId="3955849105" sldId="2126"/>
            <ac:grpSpMk id="24695" creationId="{14145106-7A34-2D46-B5BF-8EF329689C82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0" creationId="{B6FC8ABC-81C7-F84F-B701-1692E89675DC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1" creationId="{506567B6-CBF6-F646-8D72-7D9AD9DD9058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2" creationId="{8715A249-E9E1-6F4F-8E2A-D58BD73BF1E7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3" creationId="{C336BB27-729D-2B4B-B079-A6DFE70A78AA}"/>
          </ac:grpSpMkLst>
        </pc:grpChg>
        <pc:inkChg chg="del topLvl">
          <ac:chgData name="Wilne, Robert" userId="863fd487-5ae7-46a6-8c4e-0a9cc652a1c0" providerId="ADAL" clId="{D4479540-3C79-904F-991B-2923FDC23AF8}" dt="2021-06-24T14:26:30.251" v="2196"/>
          <ac:inkMkLst>
            <pc:docMk/>
            <pc:sldMk cId="3955849105" sldId="2126"/>
            <ac:inkMk id="2" creationId="{DBC77894-D421-B34D-B2D7-9569146724C8}"/>
          </ac:inkMkLst>
        </pc:inkChg>
        <pc:inkChg chg="del topLvl">
          <ac:chgData name="Wilne, Robert" userId="863fd487-5ae7-46a6-8c4e-0a9cc652a1c0" providerId="ADAL" clId="{D4479540-3C79-904F-991B-2923FDC23AF8}" dt="2021-06-24T14:26:30.270" v="2199"/>
          <ac:inkMkLst>
            <pc:docMk/>
            <pc:sldMk cId="3955849105" sldId="2126"/>
            <ac:inkMk id="3" creationId="{E8498D03-E22B-3341-BBDB-2B5440D5D41D}"/>
          </ac:inkMkLst>
        </pc:inkChg>
        <pc:inkChg chg="del">
          <ac:chgData name="Wilne, Robert" userId="863fd487-5ae7-46a6-8c4e-0a9cc652a1c0" providerId="ADAL" clId="{D4479540-3C79-904F-991B-2923FDC23AF8}" dt="2021-06-24T14:26:29.418" v="2139"/>
          <ac:inkMkLst>
            <pc:docMk/>
            <pc:sldMk cId="3955849105" sldId="2126"/>
            <ac:inkMk id="4" creationId="{D07C99DB-51BF-C440-9EDB-5BE8DEE6F6CF}"/>
          </ac:inkMkLst>
        </pc:inkChg>
        <pc:inkChg chg="del">
          <ac:chgData name="Wilne, Robert" userId="863fd487-5ae7-46a6-8c4e-0a9cc652a1c0" providerId="ADAL" clId="{D4479540-3C79-904F-991B-2923FDC23AF8}" dt="2021-06-24T14:26:29.632" v="2152"/>
          <ac:inkMkLst>
            <pc:docMk/>
            <pc:sldMk cId="3955849105" sldId="2126"/>
            <ac:inkMk id="5" creationId="{832B80FC-7FE8-0C49-9E14-0E365F8F54E8}"/>
          </ac:inkMkLst>
        </pc:inkChg>
        <pc:inkChg chg="del">
          <ac:chgData name="Wilne, Robert" userId="863fd487-5ae7-46a6-8c4e-0a9cc652a1c0" providerId="ADAL" clId="{D4479540-3C79-904F-991B-2923FDC23AF8}" dt="2021-06-24T14:26:30.461" v="2218"/>
          <ac:inkMkLst>
            <pc:docMk/>
            <pc:sldMk cId="3955849105" sldId="2126"/>
            <ac:inkMk id="6" creationId="{BFE0F638-CE84-F347-A3DD-6138FBAE37E7}"/>
          </ac:inkMkLst>
        </pc:inkChg>
        <pc:inkChg chg="del">
          <ac:chgData name="Wilne, Robert" userId="863fd487-5ae7-46a6-8c4e-0a9cc652a1c0" providerId="ADAL" clId="{D4479540-3C79-904F-991B-2923FDC23AF8}" dt="2021-06-24T14:26:29.953" v="2177"/>
          <ac:inkMkLst>
            <pc:docMk/>
            <pc:sldMk cId="3955849105" sldId="2126"/>
            <ac:inkMk id="7" creationId="{793100CE-595C-2147-AC5B-BCB3C73E80A5}"/>
          </ac:inkMkLst>
        </pc:inkChg>
        <pc:inkChg chg="del">
          <ac:chgData name="Wilne, Robert" userId="863fd487-5ae7-46a6-8c4e-0a9cc652a1c0" providerId="ADAL" clId="{D4479540-3C79-904F-991B-2923FDC23AF8}" dt="2021-06-24T14:26:30.064" v="2184"/>
          <ac:inkMkLst>
            <pc:docMk/>
            <pc:sldMk cId="3955849105" sldId="2126"/>
            <ac:inkMk id="9" creationId="{67B0663F-462C-5640-88D0-DF5823666051}"/>
          </ac:inkMkLst>
        </pc:inkChg>
        <pc:inkChg chg="del">
          <ac:chgData name="Wilne, Robert" userId="863fd487-5ae7-46a6-8c4e-0a9cc652a1c0" providerId="ADAL" clId="{D4479540-3C79-904F-991B-2923FDC23AF8}" dt="2021-06-24T14:26:29.916" v="2174"/>
          <ac:inkMkLst>
            <pc:docMk/>
            <pc:sldMk cId="3955849105" sldId="2126"/>
            <ac:inkMk id="10" creationId="{E082E496-F50B-9148-BC52-03B1F0B14591}"/>
          </ac:inkMkLst>
        </pc:inkChg>
        <pc:inkChg chg="del">
          <ac:chgData name="Wilne, Robert" userId="863fd487-5ae7-46a6-8c4e-0a9cc652a1c0" providerId="ADAL" clId="{D4479540-3C79-904F-991B-2923FDC23AF8}" dt="2021-06-24T14:26:29.839" v="2168"/>
          <ac:inkMkLst>
            <pc:docMk/>
            <pc:sldMk cId="3955849105" sldId="2126"/>
            <ac:inkMk id="11" creationId="{249E902E-CDD6-DE47-A037-51F9AFB4D20A}"/>
          </ac:inkMkLst>
        </pc:inkChg>
        <pc:inkChg chg="del topLvl">
          <ac:chgData name="Wilne, Robert" userId="863fd487-5ae7-46a6-8c4e-0a9cc652a1c0" providerId="ADAL" clId="{D4479540-3C79-904F-991B-2923FDC23AF8}" dt="2021-06-24T14:26:30.500" v="2222"/>
          <ac:inkMkLst>
            <pc:docMk/>
            <pc:sldMk cId="3955849105" sldId="2126"/>
            <ac:inkMk id="12" creationId="{4EDDC3DA-87BF-0D4C-B11B-94CF349985A1}"/>
          </ac:inkMkLst>
        </pc:inkChg>
        <pc:inkChg chg="del">
          <ac:chgData name="Wilne, Robert" userId="863fd487-5ae7-46a6-8c4e-0a9cc652a1c0" providerId="ADAL" clId="{D4479540-3C79-904F-991B-2923FDC23AF8}" dt="2021-06-24T14:26:29.582" v="2149"/>
          <ac:inkMkLst>
            <pc:docMk/>
            <pc:sldMk cId="3955849105" sldId="2126"/>
            <ac:inkMk id="13" creationId="{74558F25-C2ED-B847-96DE-EAF411EB90D0}"/>
          </ac:inkMkLst>
        </pc:inkChg>
        <pc:inkChg chg="del">
          <ac:chgData name="Wilne, Robert" userId="863fd487-5ae7-46a6-8c4e-0a9cc652a1c0" providerId="ADAL" clId="{D4479540-3C79-904F-991B-2923FDC23AF8}" dt="2021-06-24T14:26:30.188" v="2191"/>
          <ac:inkMkLst>
            <pc:docMk/>
            <pc:sldMk cId="3955849105" sldId="2126"/>
            <ac:inkMk id="14" creationId="{BE715098-1359-894C-A70B-09E769440A2E}"/>
          </ac:inkMkLst>
        </pc:inkChg>
        <pc:inkChg chg="del">
          <ac:chgData name="Wilne, Robert" userId="863fd487-5ae7-46a6-8c4e-0a9cc652a1c0" providerId="ADAL" clId="{D4479540-3C79-904F-991B-2923FDC23AF8}" dt="2021-06-24T14:26:30.322" v="2206"/>
          <ac:inkMkLst>
            <pc:docMk/>
            <pc:sldMk cId="3955849105" sldId="2126"/>
            <ac:inkMk id="15" creationId="{2E059DE3-E8ED-1D4B-821C-F1F73E83DA28}"/>
          </ac:inkMkLst>
        </pc:inkChg>
        <pc:inkChg chg="del">
          <ac:chgData name="Wilne, Robert" userId="863fd487-5ae7-46a6-8c4e-0a9cc652a1c0" providerId="ADAL" clId="{D4479540-3C79-904F-991B-2923FDC23AF8}" dt="2021-06-24T14:26:30.072" v="2185"/>
          <ac:inkMkLst>
            <pc:docMk/>
            <pc:sldMk cId="3955849105" sldId="2126"/>
            <ac:inkMk id="16" creationId="{416AD756-83A9-064B-B8FD-83D51B6DA336}"/>
          </ac:inkMkLst>
        </pc:inkChg>
        <pc:inkChg chg="del">
          <ac:chgData name="Wilne, Robert" userId="863fd487-5ae7-46a6-8c4e-0a9cc652a1c0" providerId="ADAL" clId="{D4479540-3C79-904F-991B-2923FDC23AF8}" dt="2021-06-24T14:26:29.502" v="2145"/>
          <ac:inkMkLst>
            <pc:docMk/>
            <pc:sldMk cId="3955849105" sldId="2126"/>
            <ac:inkMk id="17" creationId="{06912639-C2C4-0C4F-982E-B16AF6B39CE3}"/>
          </ac:inkMkLst>
        </pc:inkChg>
        <pc:inkChg chg="del">
          <ac:chgData name="Wilne, Robert" userId="863fd487-5ae7-46a6-8c4e-0a9cc652a1c0" providerId="ADAL" clId="{D4479540-3C79-904F-991B-2923FDC23AF8}" dt="2021-06-24T14:26:29.987" v="2179"/>
          <ac:inkMkLst>
            <pc:docMk/>
            <pc:sldMk cId="3955849105" sldId="2126"/>
            <ac:inkMk id="18" creationId="{DFC62BF2-EFCC-2947-B2FF-78FBFF334076}"/>
          </ac:inkMkLst>
        </pc:inkChg>
        <pc:inkChg chg="del">
          <ac:chgData name="Wilne, Robert" userId="863fd487-5ae7-46a6-8c4e-0a9cc652a1c0" providerId="ADAL" clId="{D4479540-3C79-904F-991B-2923FDC23AF8}" dt="2021-06-24T14:26:30.417" v="2214"/>
          <ac:inkMkLst>
            <pc:docMk/>
            <pc:sldMk cId="3955849105" sldId="2126"/>
            <ac:inkMk id="19" creationId="{A4465CC6-F868-6643-8287-47EB09B921A1}"/>
          </ac:inkMkLst>
        </pc:inkChg>
        <pc:inkChg chg="del">
          <ac:chgData name="Wilne, Robert" userId="863fd487-5ae7-46a6-8c4e-0a9cc652a1c0" providerId="ADAL" clId="{D4479540-3C79-904F-991B-2923FDC23AF8}" dt="2021-06-24T14:26:29.999" v="2180"/>
          <ac:inkMkLst>
            <pc:docMk/>
            <pc:sldMk cId="3955849105" sldId="2126"/>
            <ac:inkMk id="20" creationId="{A7C3E336-5550-C14C-A8BE-B45A060F6E44}"/>
          </ac:inkMkLst>
        </pc:inkChg>
        <pc:inkChg chg="del topLvl">
          <ac:chgData name="Wilne, Robert" userId="863fd487-5ae7-46a6-8c4e-0a9cc652a1c0" providerId="ADAL" clId="{D4479540-3C79-904F-991B-2923FDC23AF8}" dt="2021-06-24T14:26:30.493" v="2221"/>
          <ac:inkMkLst>
            <pc:docMk/>
            <pc:sldMk cId="3955849105" sldId="2126"/>
            <ac:inkMk id="21" creationId="{7995CD52-036B-C148-946E-DE6C09C0CA3A}"/>
          </ac:inkMkLst>
        </pc:inkChg>
        <pc:inkChg chg="del">
          <ac:chgData name="Wilne, Robert" userId="863fd487-5ae7-46a6-8c4e-0a9cc652a1c0" providerId="ADAL" clId="{D4479540-3C79-904F-991B-2923FDC23AF8}" dt="2021-06-24T14:26:29.893" v="2172"/>
          <ac:inkMkLst>
            <pc:docMk/>
            <pc:sldMk cId="3955849105" sldId="2126"/>
            <ac:inkMk id="22" creationId="{684AA89D-BD6F-A342-A4BB-593548094FE6}"/>
          </ac:inkMkLst>
        </pc:inkChg>
        <pc:inkChg chg="del">
          <ac:chgData name="Wilne, Robert" userId="863fd487-5ae7-46a6-8c4e-0a9cc652a1c0" providerId="ADAL" clId="{D4479540-3C79-904F-991B-2923FDC23AF8}" dt="2021-06-24T14:26:30.242" v="2195"/>
          <ac:inkMkLst>
            <pc:docMk/>
            <pc:sldMk cId="3955849105" sldId="2126"/>
            <ac:inkMk id="23" creationId="{714CD73C-A127-C348-9A2A-83B0027138A8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24" creationId="{707A0985-B3C7-F04A-85EA-04DDE982495C}"/>
          </ac:inkMkLst>
        </pc:inkChg>
        <pc:inkChg chg="del">
          <ac:chgData name="Wilne, Robert" userId="863fd487-5ae7-46a6-8c4e-0a9cc652a1c0" providerId="ADAL" clId="{D4479540-3C79-904F-991B-2923FDC23AF8}" dt="2021-06-24T14:26:29.408" v="2138"/>
          <ac:inkMkLst>
            <pc:docMk/>
            <pc:sldMk cId="3955849105" sldId="2126"/>
            <ac:inkMk id="26" creationId="{96723F82-6709-9446-99D0-31E1C4CA0EE3}"/>
          </ac:inkMkLst>
        </pc:inkChg>
        <pc:inkChg chg="del">
          <ac:chgData name="Wilne, Robert" userId="863fd487-5ae7-46a6-8c4e-0a9cc652a1c0" providerId="ADAL" clId="{D4479540-3C79-904F-991B-2923FDC23AF8}" dt="2021-06-24T14:26:29.392" v="2137"/>
          <ac:inkMkLst>
            <pc:docMk/>
            <pc:sldMk cId="3955849105" sldId="2126"/>
            <ac:inkMk id="28" creationId="{F644AAAF-9F18-B940-AE66-4E0496F8EBAD}"/>
          </ac:inkMkLst>
        </pc:inkChg>
        <pc:inkChg chg="del">
          <ac:chgData name="Wilne, Robert" userId="863fd487-5ae7-46a6-8c4e-0a9cc652a1c0" providerId="ADAL" clId="{D4479540-3C79-904F-991B-2923FDC23AF8}" dt="2021-06-24T14:26:30.518" v="2224"/>
          <ac:inkMkLst>
            <pc:docMk/>
            <pc:sldMk cId="3955849105" sldId="2126"/>
            <ac:inkMk id="29" creationId="{21CAC1CB-68B8-4C41-AE6B-EBC6E93232C2}"/>
          </ac:inkMkLst>
        </pc:inkChg>
        <pc:inkChg chg="del">
          <ac:chgData name="Wilne, Robert" userId="863fd487-5ae7-46a6-8c4e-0a9cc652a1c0" providerId="ADAL" clId="{D4479540-3C79-904F-991B-2923FDC23AF8}" dt="2021-06-24T14:26:30.395" v="2211"/>
          <ac:inkMkLst>
            <pc:docMk/>
            <pc:sldMk cId="3955849105" sldId="2126"/>
            <ac:inkMk id="30" creationId="{34F2FEFE-1645-464B-B96B-5DE2C10CB2C9}"/>
          </ac:inkMkLst>
        </pc:inkChg>
        <pc:inkChg chg="del">
          <ac:chgData name="Wilne, Robert" userId="863fd487-5ae7-46a6-8c4e-0a9cc652a1c0" providerId="ADAL" clId="{D4479540-3C79-904F-991B-2923FDC23AF8}" dt="2021-06-24T14:26:29.896" v="2173"/>
          <ac:inkMkLst>
            <pc:docMk/>
            <pc:sldMk cId="3955849105" sldId="2126"/>
            <ac:inkMk id="31" creationId="{87DF37F3-45BF-094D-8A9E-3889DFD2EAE1}"/>
          </ac:inkMkLst>
        </pc:inkChg>
        <pc:inkChg chg="del">
          <ac:chgData name="Wilne, Robert" userId="863fd487-5ae7-46a6-8c4e-0a9cc652a1c0" providerId="ADAL" clId="{D4479540-3C79-904F-991B-2923FDC23AF8}" dt="2021-06-24T14:26:30.254" v="2197"/>
          <ac:inkMkLst>
            <pc:docMk/>
            <pc:sldMk cId="3955849105" sldId="2126"/>
            <ac:inkMk id="32" creationId="{A0CD2091-4F55-9343-A4EF-3AC0241AC359}"/>
          </ac:inkMkLst>
        </pc:inkChg>
        <pc:inkChg chg="del">
          <ac:chgData name="Wilne, Robert" userId="863fd487-5ae7-46a6-8c4e-0a9cc652a1c0" providerId="ADAL" clId="{D4479540-3C79-904F-991B-2923FDC23AF8}" dt="2021-06-24T14:26:30.311" v="2205"/>
          <ac:inkMkLst>
            <pc:docMk/>
            <pc:sldMk cId="3955849105" sldId="2126"/>
            <ac:inkMk id="33" creationId="{70BCD733-070F-F64E-BEE0-8F8CDA5ED44D}"/>
          </ac:inkMkLst>
        </pc:inkChg>
        <pc:inkChg chg="del">
          <ac:chgData name="Wilne, Robert" userId="863fd487-5ae7-46a6-8c4e-0a9cc652a1c0" providerId="ADAL" clId="{D4479540-3C79-904F-991B-2923FDC23AF8}" dt="2021-06-24T14:26:29.811" v="2166"/>
          <ac:inkMkLst>
            <pc:docMk/>
            <pc:sldMk cId="3955849105" sldId="2126"/>
            <ac:inkMk id="34" creationId="{364B84A0-C37C-F744-9C2E-B8DCB1B999D1}"/>
          </ac:inkMkLst>
        </pc:inkChg>
        <pc:inkChg chg="del">
          <ac:chgData name="Wilne, Robert" userId="863fd487-5ae7-46a6-8c4e-0a9cc652a1c0" providerId="ADAL" clId="{D4479540-3C79-904F-991B-2923FDC23AF8}" dt="2021-06-24T14:26:29.433" v="2141"/>
          <ac:inkMkLst>
            <pc:docMk/>
            <pc:sldMk cId="3955849105" sldId="2126"/>
            <ac:inkMk id="35" creationId="{3E7E1AB2-64E3-F148-847D-46EF0916F832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6" creationId="{BB30CA8F-8FCA-B648-8EC3-DB52A3DEC51A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7" creationId="{C70ECB84-6DCB-584F-81BB-D12E872F736A}"/>
          </ac:inkMkLst>
        </pc:inkChg>
        <pc:inkChg chg="del">
          <ac:chgData name="Wilne, Robert" userId="863fd487-5ae7-46a6-8c4e-0a9cc652a1c0" providerId="ADAL" clId="{D4479540-3C79-904F-991B-2923FDC23AF8}" dt="2021-06-24T14:26:30.305" v="2204"/>
          <ac:inkMkLst>
            <pc:docMk/>
            <pc:sldMk cId="3955849105" sldId="2126"/>
            <ac:inkMk id="38" creationId="{3B52FD50-6309-914F-B1F2-9E6490D523B1}"/>
          </ac:inkMkLst>
        </pc:inkChg>
        <pc:inkChg chg="del">
          <ac:chgData name="Wilne, Robert" userId="863fd487-5ae7-46a6-8c4e-0a9cc652a1c0" providerId="ADAL" clId="{D4479540-3C79-904F-991B-2923FDC23AF8}" dt="2021-06-24T14:26:29.612" v="2151"/>
          <ac:inkMkLst>
            <pc:docMk/>
            <pc:sldMk cId="3955849105" sldId="2126"/>
            <ac:inkMk id="39" creationId="{8A7842FE-A483-EE40-B347-5631180A7ADA}"/>
          </ac:inkMkLst>
        </pc:inkChg>
        <pc:inkChg chg="del topLvl">
          <ac:chgData name="Wilne, Robert" userId="863fd487-5ae7-46a6-8c4e-0a9cc652a1c0" providerId="ADAL" clId="{D4479540-3C79-904F-991B-2923FDC23AF8}" dt="2021-06-24T14:26:30.552" v="2229"/>
          <ac:inkMkLst>
            <pc:docMk/>
            <pc:sldMk cId="3955849105" sldId="2126"/>
            <ac:inkMk id="40" creationId="{1D1B97D8-278A-3C4F-8AE3-FB5F34A38E05}"/>
          </ac:inkMkLst>
        </pc:inkChg>
        <pc:inkChg chg="del topLvl">
          <ac:chgData name="Wilne, Robert" userId="863fd487-5ae7-46a6-8c4e-0a9cc652a1c0" providerId="ADAL" clId="{D4479540-3C79-904F-991B-2923FDC23AF8}" dt="2021-06-24T14:26:30.120" v="2186"/>
          <ac:inkMkLst>
            <pc:docMk/>
            <pc:sldMk cId="3955849105" sldId="2126"/>
            <ac:inkMk id="41" creationId="{9F293FFF-A88F-1B40-902F-8A8FE7F19742}"/>
          </ac:inkMkLst>
        </pc:inkChg>
        <pc:inkChg chg="del">
          <ac:chgData name="Wilne, Robert" userId="863fd487-5ae7-46a6-8c4e-0a9cc652a1c0" providerId="ADAL" clId="{D4479540-3C79-904F-991B-2923FDC23AF8}" dt="2021-06-24T14:26:29.796" v="2164"/>
          <ac:inkMkLst>
            <pc:docMk/>
            <pc:sldMk cId="3955849105" sldId="2126"/>
            <ac:inkMk id="42" creationId="{74339CF7-7CC3-1944-936A-FA3BA5EC2408}"/>
          </ac:inkMkLst>
        </pc:inkChg>
        <pc:inkChg chg="del">
          <ac:chgData name="Wilne, Robert" userId="863fd487-5ae7-46a6-8c4e-0a9cc652a1c0" providerId="ADAL" clId="{D4479540-3C79-904F-991B-2923FDC23AF8}" dt="2021-06-24T14:26:29.423" v="2140"/>
          <ac:inkMkLst>
            <pc:docMk/>
            <pc:sldMk cId="3955849105" sldId="2126"/>
            <ac:inkMk id="45" creationId="{CFB29733-016D-FE43-9E69-7207B21D9EC2}"/>
          </ac:inkMkLst>
        </pc:inkChg>
        <pc:inkChg chg="del topLvl">
          <ac:chgData name="Wilne, Robert" userId="863fd487-5ae7-46a6-8c4e-0a9cc652a1c0" providerId="ADAL" clId="{D4479540-3C79-904F-991B-2923FDC23AF8}" dt="2021-06-24T14:26:29.819" v="2167"/>
          <ac:inkMkLst>
            <pc:docMk/>
            <pc:sldMk cId="3955849105" sldId="2126"/>
            <ac:inkMk id="46" creationId="{F9668ECC-1A25-ED42-8C22-01DD1ACF31C3}"/>
          </ac:inkMkLst>
        </pc:inkChg>
        <pc:inkChg chg="del topLvl">
          <ac:chgData name="Wilne, Robert" userId="863fd487-5ae7-46a6-8c4e-0a9cc652a1c0" providerId="ADAL" clId="{D4479540-3C79-904F-991B-2923FDC23AF8}" dt="2021-06-24T14:26:30.399" v="2212"/>
          <ac:inkMkLst>
            <pc:docMk/>
            <pc:sldMk cId="3955849105" sldId="2126"/>
            <ac:inkMk id="47" creationId="{453B02B7-005B-7440-9E37-62D43D163ADF}"/>
          </ac:inkMkLst>
        </pc:inkChg>
        <pc:inkChg chg="del topLvl">
          <ac:chgData name="Wilne, Robert" userId="863fd487-5ae7-46a6-8c4e-0a9cc652a1c0" providerId="ADAL" clId="{D4479540-3C79-904F-991B-2923FDC23AF8}" dt="2021-06-24T14:26:30.555" v="2230"/>
          <ac:inkMkLst>
            <pc:docMk/>
            <pc:sldMk cId="3955849105" sldId="2126"/>
            <ac:inkMk id="49" creationId="{3FD114A7-D530-CE4F-9AA7-1046AD673EF9}"/>
          </ac:inkMkLst>
        </pc:inkChg>
        <pc:inkChg chg="del">
          <ac:chgData name="Wilne, Robert" userId="863fd487-5ae7-46a6-8c4e-0a9cc652a1c0" providerId="ADAL" clId="{D4479540-3C79-904F-991B-2923FDC23AF8}" dt="2021-06-24T14:26:30.341" v="2208"/>
          <ac:inkMkLst>
            <pc:docMk/>
            <pc:sldMk cId="3955849105" sldId="2126"/>
            <ac:inkMk id="50" creationId="{8C24533E-A647-D942-B32D-B827A03746B8}"/>
          </ac:inkMkLst>
        </pc:inkChg>
        <pc:inkChg chg="del">
          <ac:chgData name="Wilne, Robert" userId="863fd487-5ae7-46a6-8c4e-0a9cc652a1c0" providerId="ADAL" clId="{D4479540-3C79-904F-991B-2923FDC23AF8}" dt="2021-06-24T14:26:29.703" v="2157"/>
          <ac:inkMkLst>
            <pc:docMk/>
            <pc:sldMk cId="3955849105" sldId="2126"/>
            <ac:inkMk id="51" creationId="{BCF861EB-6E4F-F240-8EFD-6A6343F95E1A}"/>
          </ac:inkMkLst>
        </pc:inkChg>
        <pc:inkChg chg="del">
          <ac:chgData name="Wilne, Robert" userId="863fd487-5ae7-46a6-8c4e-0a9cc652a1c0" providerId="ADAL" clId="{D4479540-3C79-904F-991B-2923FDC23AF8}" dt="2021-06-24T14:26:30.529" v="2225"/>
          <ac:inkMkLst>
            <pc:docMk/>
            <pc:sldMk cId="3955849105" sldId="2126"/>
            <ac:inkMk id="52" creationId="{95FCB6CC-4477-6D4C-AF15-525569043E2F}"/>
          </ac:inkMkLst>
        </pc:inkChg>
        <pc:inkChg chg="del">
          <ac:chgData name="Wilne, Robert" userId="863fd487-5ae7-46a6-8c4e-0a9cc652a1c0" providerId="ADAL" clId="{D4479540-3C79-904F-991B-2923FDC23AF8}" dt="2021-06-24T14:26:29.532" v="2146"/>
          <ac:inkMkLst>
            <pc:docMk/>
            <pc:sldMk cId="3955849105" sldId="2126"/>
            <ac:inkMk id="53" creationId="{1DD8340C-10DB-DE4D-B650-B044CF007530}"/>
          </ac:inkMkLst>
        </pc:inkChg>
        <pc:inkChg chg="del topLvl">
          <ac:chgData name="Wilne, Robert" userId="863fd487-5ae7-46a6-8c4e-0a9cc652a1c0" providerId="ADAL" clId="{D4479540-3C79-904F-991B-2923FDC23AF8}" dt="2021-06-24T14:26:30.542" v="2226"/>
          <ac:inkMkLst>
            <pc:docMk/>
            <pc:sldMk cId="3955849105" sldId="2126"/>
            <ac:inkMk id="54" creationId="{DA114DD0-AE0C-5F49-B3EF-F21EC1D5174E}"/>
          </ac:inkMkLst>
        </pc:inkChg>
        <pc:inkChg chg="del">
          <ac:chgData name="Wilne, Robert" userId="863fd487-5ae7-46a6-8c4e-0a9cc652a1c0" providerId="ADAL" clId="{D4479540-3C79-904F-991B-2923FDC23AF8}" dt="2021-06-24T14:26:29.666" v="2154"/>
          <ac:inkMkLst>
            <pc:docMk/>
            <pc:sldMk cId="3955849105" sldId="2126"/>
            <ac:inkMk id="55" creationId="{0B2E1E3A-DB9B-5742-AB4D-38D4DFFC401A}"/>
          </ac:inkMkLst>
        </pc:inkChg>
        <pc:inkChg chg="del">
          <ac:chgData name="Wilne, Robert" userId="863fd487-5ae7-46a6-8c4e-0a9cc652a1c0" providerId="ADAL" clId="{D4479540-3C79-904F-991B-2923FDC23AF8}" dt="2021-06-24T14:26:29.776" v="2162"/>
          <ac:inkMkLst>
            <pc:docMk/>
            <pc:sldMk cId="3955849105" sldId="2126"/>
            <ac:inkMk id="56" creationId="{91300AD4-920A-8241-B66D-7836D998D2EA}"/>
          </ac:inkMkLst>
        </pc:inkChg>
        <pc:inkChg chg="del">
          <ac:chgData name="Wilne, Robert" userId="863fd487-5ae7-46a6-8c4e-0a9cc652a1c0" providerId="ADAL" clId="{D4479540-3C79-904F-991B-2923FDC23AF8}" dt="2021-06-24T14:26:30.442" v="2216"/>
          <ac:inkMkLst>
            <pc:docMk/>
            <pc:sldMk cId="3955849105" sldId="2126"/>
            <ac:inkMk id="57" creationId="{650C4A56-1A32-BF44-8C5C-A9D843681997}"/>
          </ac:inkMkLst>
        </pc:inkChg>
        <pc:inkChg chg="del">
          <ac:chgData name="Wilne, Robert" userId="863fd487-5ae7-46a6-8c4e-0a9cc652a1c0" providerId="ADAL" clId="{D4479540-3C79-904F-991B-2923FDC23AF8}" dt="2021-06-24T14:26:30.037" v="2182"/>
          <ac:inkMkLst>
            <pc:docMk/>
            <pc:sldMk cId="3955849105" sldId="2126"/>
            <ac:inkMk id="58" creationId="{03E85A7B-2FE7-F240-B0E9-FABB9514FB03}"/>
          </ac:inkMkLst>
        </pc:inkChg>
        <pc:inkChg chg="del">
          <ac:chgData name="Wilne, Robert" userId="863fd487-5ae7-46a6-8c4e-0a9cc652a1c0" providerId="ADAL" clId="{D4479540-3C79-904F-991B-2923FDC23AF8}" dt="2021-06-24T14:26:30.351" v="2209"/>
          <ac:inkMkLst>
            <pc:docMk/>
            <pc:sldMk cId="3955849105" sldId="2126"/>
            <ac:inkMk id="59" creationId="{EF828825-F773-3F4B-9C21-F4259340818C}"/>
          </ac:inkMkLst>
        </pc:inkChg>
        <pc:inkChg chg="del">
          <ac:chgData name="Wilne, Robert" userId="863fd487-5ae7-46a6-8c4e-0a9cc652a1c0" providerId="ADAL" clId="{D4479540-3C79-904F-991B-2923FDC23AF8}" dt="2021-06-24T14:26:29.558" v="2148"/>
          <ac:inkMkLst>
            <pc:docMk/>
            <pc:sldMk cId="3955849105" sldId="2126"/>
            <ac:inkMk id="60" creationId="{247F232C-89B3-0342-A5E9-215A9637E2D3}"/>
          </ac:inkMkLst>
        </pc:inkChg>
        <pc:inkChg chg="del">
          <ac:chgData name="Wilne, Robert" userId="863fd487-5ae7-46a6-8c4e-0a9cc652a1c0" providerId="ADAL" clId="{D4479540-3C79-904F-991B-2923FDC23AF8}" dt="2021-06-24T14:26:30.018" v="2181"/>
          <ac:inkMkLst>
            <pc:docMk/>
            <pc:sldMk cId="3955849105" sldId="2126"/>
            <ac:inkMk id="61" creationId="{A5E10B52-9CE6-FA46-8754-EEE3CA2869FA}"/>
          </ac:inkMkLst>
        </pc:inkChg>
        <pc:inkChg chg="del">
          <ac:chgData name="Wilne, Robert" userId="863fd487-5ae7-46a6-8c4e-0a9cc652a1c0" providerId="ADAL" clId="{D4479540-3C79-904F-991B-2923FDC23AF8}" dt="2021-06-24T14:26:30.229" v="2194"/>
          <ac:inkMkLst>
            <pc:docMk/>
            <pc:sldMk cId="3955849105" sldId="2126"/>
            <ac:inkMk id="62" creationId="{E2F0664E-4951-BF4E-AADF-AC8C52C41C0C}"/>
          </ac:inkMkLst>
        </pc:inkChg>
        <pc:inkChg chg="del">
          <ac:chgData name="Wilne, Robert" userId="863fd487-5ae7-46a6-8c4e-0a9cc652a1c0" providerId="ADAL" clId="{D4479540-3C79-904F-991B-2923FDC23AF8}" dt="2021-06-24T14:26:30.136" v="2187"/>
          <ac:inkMkLst>
            <pc:docMk/>
            <pc:sldMk cId="3955849105" sldId="2126"/>
            <ac:inkMk id="63" creationId="{470196F6-2E5A-9442-9A89-E7F698498C4E}"/>
          </ac:inkMkLst>
        </pc:inkChg>
        <pc:inkChg chg="del">
          <ac:chgData name="Wilne, Robert" userId="863fd487-5ae7-46a6-8c4e-0a9cc652a1c0" providerId="ADAL" clId="{D4479540-3C79-904F-991B-2923FDC23AF8}" dt="2021-06-24T14:26:29.682" v="2155"/>
          <ac:inkMkLst>
            <pc:docMk/>
            <pc:sldMk cId="3955849105" sldId="2126"/>
            <ac:inkMk id="24576" creationId="{5B2998E1-486E-D740-B7E4-A05AEFF4237B}"/>
          </ac:inkMkLst>
        </pc:inkChg>
        <pc:inkChg chg="del">
          <ac:chgData name="Wilne, Robert" userId="863fd487-5ae7-46a6-8c4e-0a9cc652a1c0" providerId="ADAL" clId="{D4479540-3C79-904F-991B-2923FDC23AF8}" dt="2021-06-24T14:26:30.267" v="2198"/>
          <ac:inkMkLst>
            <pc:docMk/>
            <pc:sldMk cId="3955849105" sldId="2126"/>
            <ac:inkMk id="24577" creationId="{5BF26C71-9077-0C4D-A3BF-75085F87D6EF}"/>
          </ac:inkMkLst>
        </pc:inkChg>
        <pc:inkChg chg="del">
          <ac:chgData name="Wilne, Robert" userId="863fd487-5ae7-46a6-8c4e-0a9cc652a1c0" providerId="ADAL" clId="{D4479540-3C79-904F-991B-2923FDC23AF8}" dt="2021-06-24T14:26:29.465" v="2143"/>
          <ac:inkMkLst>
            <pc:docMk/>
            <pc:sldMk cId="3955849105" sldId="2126"/>
            <ac:inkMk id="24579" creationId="{711A5F73-6553-D844-B7E8-2D0A2B14FE1F}"/>
          </ac:inkMkLst>
        </pc:inkChg>
        <pc:inkChg chg="del">
          <ac:chgData name="Wilne, Robert" userId="863fd487-5ae7-46a6-8c4e-0a9cc652a1c0" providerId="ADAL" clId="{D4479540-3C79-904F-991B-2923FDC23AF8}" dt="2021-06-24T14:26:30.201" v="2192"/>
          <ac:inkMkLst>
            <pc:docMk/>
            <pc:sldMk cId="3955849105" sldId="2126"/>
            <ac:inkMk id="24580" creationId="{7ADA7E60-066C-2649-9236-11747617F52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581" creationId="{757CB1D1-3726-8743-8DC5-A0AE89044A56}"/>
          </ac:inkMkLst>
        </pc:inkChg>
        <pc:inkChg chg="del">
          <ac:chgData name="Wilne, Robert" userId="863fd487-5ae7-46a6-8c4e-0a9cc652a1c0" providerId="ADAL" clId="{D4479540-3C79-904F-991B-2923FDC23AF8}" dt="2021-06-24T14:26:29.747" v="2160"/>
          <ac:inkMkLst>
            <pc:docMk/>
            <pc:sldMk cId="3955849105" sldId="2126"/>
            <ac:inkMk id="24582" creationId="{E977BDC7-EB1B-8640-8C69-2DAD23B815A6}"/>
          </ac:inkMkLst>
        </pc:inkChg>
        <pc:inkChg chg="del topLvl">
          <ac:chgData name="Wilne, Robert" userId="863fd487-5ae7-46a6-8c4e-0a9cc652a1c0" providerId="ADAL" clId="{D4479540-3C79-904F-991B-2923FDC23AF8}" dt="2021-06-24T14:26:29.967" v="2178"/>
          <ac:inkMkLst>
            <pc:docMk/>
            <pc:sldMk cId="3955849105" sldId="2126"/>
            <ac:inkMk id="24584" creationId="{EE0BE945-EB81-9F48-ADA3-D790A11D5B4E}"/>
          </ac:inkMkLst>
        </pc:inkChg>
        <pc:inkChg chg="del topLvl">
          <ac:chgData name="Wilne, Robert" userId="863fd487-5ae7-46a6-8c4e-0a9cc652a1c0" providerId="ADAL" clId="{D4479540-3C79-904F-991B-2923FDC23AF8}" dt="2021-06-24T14:26:30.297" v="2202"/>
          <ac:inkMkLst>
            <pc:docMk/>
            <pc:sldMk cId="3955849105" sldId="2126"/>
            <ac:inkMk id="24585" creationId="{E12125D5-71B8-3F44-A31D-81C0CF02D7C6}"/>
          </ac:inkMkLst>
        </pc:inkChg>
        <pc:inkChg chg="del">
          <ac:chgData name="Wilne, Robert" userId="863fd487-5ae7-46a6-8c4e-0a9cc652a1c0" providerId="ADAL" clId="{D4479540-3C79-904F-991B-2923FDC23AF8}" dt="2021-06-24T14:26:29.692" v="2156"/>
          <ac:inkMkLst>
            <pc:docMk/>
            <pc:sldMk cId="3955849105" sldId="2126"/>
            <ac:inkMk id="24586" creationId="{39B5CF41-7DFA-EC47-9238-93D2ABA1CB9D}"/>
          </ac:inkMkLst>
        </pc:inkChg>
        <pc:inkChg chg="del">
          <ac:chgData name="Wilne, Robert" userId="863fd487-5ae7-46a6-8c4e-0a9cc652a1c0" providerId="ADAL" clId="{D4479540-3C79-904F-991B-2923FDC23AF8}" dt="2021-06-24T14:26:30.294" v="2201"/>
          <ac:inkMkLst>
            <pc:docMk/>
            <pc:sldMk cId="3955849105" sldId="2126"/>
            <ac:inkMk id="24588" creationId="{7012A8D9-85B3-2749-BBB9-674925071B20}"/>
          </ac:inkMkLst>
        </pc:inkChg>
        <pc:inkChg chg="del topLvl">
          <ac:chgData name="Wilne, Robert" userId="863fd487-5ae7-46a6-8c4e-0a9cc652a1c0" providerId="ADAL" clId="{D4479540-3C79-904F-991B-2923FDC23AF8}" dt="2021-06-24T14:26:30.402" v="2213"/>
          <ac:inkMkLst>
            <pc:docMk/>
            <pc:sldMk cId="3955849105" sldId="2126"/>
            <ac:inkMk id="24589" creationId="{57007BBC-65F0-B741-A48E-8574DCAD2629}"/>
          </ac:inkMkLst>
        </pc:inkChg>
        <pc:inkChg chg="del topLvl">
          <ac:chgData name="Wilne, Robert" userId="863fd487-5ae7-46a6-8c4e-0a9cc652a1c0" providerId="ADAL" clId="{D4479540-3C79-904F-991B-2923FDC23AF8}" dt="2021-06-24T14:26:30.385" v="2210"/>
          <ac:inkMkLst>
            <pc:docMk/>
            <pc:sldMk cId="3955849105" sldId="2126"/>
            <ac:inkMk id="24590" creationId="{A5022665-28EA-DB4D-8F8F-7B09F354E2B7}"/>
          </ac:inkMkLst>
        </pc:inkChg>
        <pc:inkChg chg="del">
          <ac:chgData name="Wilne, Robert" userId="863fd487-5ae7-46a6-8c4e-0a9cc652a1c0" providerId="ADAL" clId="{D4479540-3C79-904F-991B-2923FDC23AF8}" dt="2021-06-24T14:26:29.862" v="2170"/>
          <ac:inkMkLst>
            <pc:docMk/>
            <pc:sldMk cId="3955849105" sldId="2126"/>
            <ac:inkMk id="24591" creationId="{C77F83F8-534D-E243-A1C8-5FBE082DAD00}"/>
          </ac:inkMkLst>
        </pc:inkChg>
        <pc:inkChg chg="del">
          <ac:chgData name="Wilne, Robert" userId="863fd487-5ae7-46a6-8c4e-0a9cc652a1c0" providerId="ADAL" clId="{D4479540-3C79-904F-991B-2923FDC23AF8}" dt="2021-06-24T14:26:29.808" v="2165"/>
          <ac:inkMkLst>
            <pc:docMk/>
            <pc:sldMk cId="3955849105" sldId="2126"/>
            <ac:inkMk id="24592" creationId="{D56D611D-A2E4-2649-BB04-F05D768F2355}"/>
          </ac:inkMkLst>
        </pc:inkChg>
        <pc:inkChg chg="del">
          <ac:chgData name="Wilne, Robert" userId="863fd487-5ae7-46a6-8c4e-0a9cc652a1c0" providerId="ADAL" clId="{D4479540-3C79-904F-991B-2923FDC23AF8}" dt="2021-06-24T14:26:29.927" v="2175"/>
          <ac:inkMkLst>
            <pc:docMk/>
            <pc:sldMk cId="3955849105" sldId="2126"/>
            <ac:inkMk id="24593" creationId="{C701C8C8-5426-EE47-9914-B45BBEBB1CD1}"/>
          </ac:inkMkLst>
        </pc:inkChg>
        <pc:inkChg chg="del">
          <ac:chgData name="Wilne, Robert" userId="863fd487-5ae7-46a6-8c4e-0a9cc652a1c0" providerId="ADAL" clId="{D4479540-3C79-904F-991B-2923FDC23AF8}" dt="2021-06-24T14:26:29.647" v="2153"/>
          <ac:inkMkLst>
            <pc:docMk/>
            <pc:sldMk cId="3955849105" sldId="2126"/>
            <ac:inkMk id="24594" creationId="{3FED75CA-8C1D-6945-8CDE-4531AF186B77}"/>
          </ac:inkMkLst>
        </pc:inkChg>
        <pc:inkChg chg="del">
          <ac:chgData name="Wilne, Robert" userId="863fd487-5ae7-46a6-8c4e-0a9cc652a1c0" providerId="ADAL" clId="{D4479540-3C79-904F-991B-2923FDC23AF8}" dt="2021-06-24T14:26:29.476" v="2144"/>
          <ac:inkMkLst>
            <pc:docMk/>
            <pc:sldMk cId="3955849105" sldId="2126"/>
            <ac:inkMk id="24595" creationId="{64C00E6D-F0A5-8B46-B496-CDC47672A5EA}"/>
          </ac:inkMkLst>
        </pc:inkChg>
        <pc:inkChg chg="del">
          <ac:chgData name="Wilne, Robert" userId="863fd487-5ae7-46a6-8c4e-0a9cc652a1c0" providerId="ADAL" clId="{D4479540-3C79-904F-991B-2923FDC23AF8}" dt="2021-06-24T14:26:30.147" v="2188"/>
          <ac:inkMkLst>
            <pc:docMk/>
            <pc:sldMk cId="3955849105" sldId="2126"/>
            <ac:inkMk id="24596" creationId="{27377E12-31EA-CC4F-A846-FD6D3E75F773}"/>
          </ac:inkMkLst>
        </pc:inkChg>
        <pc:inkChg chg="del">
          <ac:chgData name="Wilne, Robert" userId="863fd487-5ae7-46a6-8c4e-0a9cc652a1c0" providerId="ADAL" clId="{D4479540-3C79-904F-991B-2923FDC23AF8}" dt="2021-06-24T14:26:29.875" v="2171"/>
          <ac:inkMkLst>
            <pc:docMk/>
            <pc:sldMk cId="3955849105" sldId="2126"/>
            <ac:inkMk id="24597" creationId="{D67A0BE0-65A0-304C-964F-089B1E77BC98}"/>
          </ac:inkMkLst>
        </pc:inkChg>
        <pc:inkChg chg="del">
          <ac:chgData name="Wilne, Robert" userId="863fd487-5ae7-46a6-8c4e-0a9cc652a1c0" providerId="ADAL" clId="{D4479540-3C79-904F-991B-2923FDC23AF8}" dt="2021-06-24T14:26:29.758" v="2161"/>
          <ac:inkMkLst>
            <pc:docMk/>
            <pc:sldMk cId="3955849105" sldId="2126"/>
            <ac:inkMk id="24599" creationId="{0B1C6E75-4AE5-6049-AF26-6301B20E86D3}"/>
          </ac:inkMkLst>
        </pc:inkChg>
        <pc:inkChg chg="del">
          <ac:chgData name="Wilne, Robert" userId="863fd487-5ae7-46a6-8c4e-0a9cc652a1c0" providerId="ADAL" clId="{D4479540-3C79-904F-991B-2923FDC23AF8}" dt="2021-06-24T14:26:30.329" v="2207"/>
          <ac:inkMkLst>
            <pc:docMk/>
            <pc:sldMk cId="3955849105" sldId="2126"/>
            <ac:inkMk id="24600" creationId="{84EC7021-9685-9246-AD87-649FB1DB4853}"/>
          </ac:inkMkLst>
        </pc:inkChg>
        <pc:inkChg chg="del topLvl">
          <ac:chgData name="Wilne, Robert" userId="863fd487-5ae7-46a6-8c4e-0a9cc652a1c0" providerId="ADAL" clId="{D4479540-3C79-904F-991B-2923FDC23AF8}" dt="2021-06-24T14:26:30.476" v="2219"/>
          <ac:inkMkLst>
            <pc:docMk/>
            <pc:sldMk cId="3955849105" sldId="2126"/>
            <ac:inkMk id="24601" creationId="{BA5674A0-9B92-CD4E-8528-70B87FA8C6B4}"/>
          </ac:inkMkLst>
        </pc:inkChg>
        <pc:inkChg chg="del">
          <ac:chgData name="Wilne, Robert" userId="863fd487-5ae7-46a6-8c4e-0a9cc652a1c0" providerId="ADAL" clId="{D4479540-3C79-904F-991B-2923FDC23AF8}" dt="2021-06-24T14:26:29.543" v="2147"/>
          <ac:inkMkLst>
            <pc:docMk/>
            <pc:sldMk cId="3955849105" sldId="2126"/>
            <ac:inkMk id="24602" creationId="{F742936A-51FE-0E43-B5E2-22DEFA6EDDAE}"/>
          </ac:inkMkLst>
        </pc:inkChg>
        <pc:inkChg chg="del topLvl">
          <ac:chgData name="Wilne, Robert" userId="863fd487-5ae7-46a6-8c4e-0a9cc652a1c0" providerId="ADAL" clId="{D4479540-3C79-904F-991B-2923FDC23AF8}" dt="2021-06-24T14:26:30.550" v="2228"/>
          <ac:inkMkLst>
            <pc:docMk/>
            <pc:sldMk cId="3955849105" sldId="2126"/>
            <ac:inkMk id="24603" creationId="{84E4B42E-3116-694B-8B38-DF91FD8D7C04}"/>
          </ac:inkMkLst>
        </pc:inkChg>
        <pc:inkChg chg="del">
          <ac:chgData name="Wilne, Robert" userId="863fd487-5ae7-46a6-8c4e-0a9cc652a1c0" providerId="ADAL" clId="{D4479540-3C79-904F-991B-2923FDC23AF8}" dt="2021-06-24T14:26:29.850" v="2169"/>
          <ac:inkMkLst>
            <pc:docMk/>
            <pc:sldMk cId="3955849105" sldId="2126"/>
            <ac:inkMk id="24604" creationId="{EC36741D-0869-974D-BF56-B16225BD2B42}"/>
          </ac:inkMkLst>
        </pc:inkChg>
        <pc:inkChg chg="del">
          <ac:chgData name="Wilne, Robert" userId="863fd487-5ae7-46a6-8c4e-0a9cc652a1c0" providerId="ADAL" clId="{D4479540-3C79-904F-991B-2923FDC23AF8}" dt="2021-06-24T14:26:29.735" v="2159"/>
          <ac:inkMkLst>
            <pc:docMk/>
            <pc:sldMk cId="3955849105" sldId="2126"/>
            <ac:inkMk id="24605" creationId="{0B4FB236-3879-6D4D-A2BF-A243EEC00A4E}"/>
          </ac:inkMkLst>
        </pc:inkChg>
        <pc:inkChg chg="del">
          <ac:chgData name="Wilne, Robert" userId="863fd487-5ae7-46a6-8c4e-0a9cc652a1c0" providerId="ADAL" clId="{D4479540-3C79-904F-991B-2923FDC23AF8}" dt="2021-06-24T14:26:30.049" v="2183"/>
          <ac:inkMkLst>
            <pc:docMk/>
            <pc:sldMk cId="3955849105" sldId="2126"/>
            <ac:inkMk id="24606" creationId="{F599CA87-9D62-3A4B-A16E-1A74EA97DFD2}"/>
          </ac:inkMkLst>
        </pc:inkChg>
        <pc:inkChg chg="del">
          <ac:chgData name="Wilne, Robert" userId="863fd487-5ae7-46a6-8c4e-0a9cc652a1c0" providerId="ADAL" clId="{D4479540-3C79-904F-991B-2923FDC23AF8}" dt="2021-06-24T14:26:30.280" v="2200"/>
          <ac:inkMkLst>
            <pc:docMk/>
            <pc:sldMk cId="3955849105" sldId="2126"/>
            <ac:inkMk id="24607" creationId="{EC2A9CBC-273A-0241-A8D4-6FA92DF75994}"/>
          </ac:inkMkLst>
        </pc:inkChg>
        <pc:inkChg chg="del">
          <ac:chgData name="Wilne, Robert" userId="863fd487-5ae7-46a6-8c4e-0a9cc652a1c0" providerId="ADAL" clId="{D4479540-3C79-904F-991B-2923FDC23AF8}" dt="2021-06-24T14:26:30.449" v="2217"/>
          <ac:inkMkLst>
            <pc:docMk/>
            <pc:sldMk cId="3955849105" sldId="2126"/>
            <ac:inkMk id="24608" creationId="{E33EFEE9-0CA7-D04C-8F4B-A7B569211E9C}"/>
          </ac:inkMkLst>
        </pc:inkChg>
        <pc:inkChg chg="del topLvl">
          <ac:chgData name="Wilne, Robert" userId="863fd487-5ae7-46a6-8c4e-0a9cc652a1c0" providerId="ADAL" clId="{D4479540-3C79-904F-991B-2923FDC23AF8}" dt="2021-06-24T14:26:30.162" v="2189"/>
          <ac:inkMkLst>
            <pc:docMk/>
            <pc:sldMk cId="3955849105" sldId="2126"/>
            <ac:inkMk id="24610" creationId="{E7389E5D-3210-D549-A1BA-2CEC5BC4767F}"/>
          </ac:inkMkLst>
        </pc:inkChg>
        <pc:inkChg chg="del topLvl">
          <ac:chgData name="Wilne, Robert" userId="863fd487-5ae7-46a6-8c4e-0a9cc652a1c0" providerId="ADAL" clId="{D4479540-3C79-904F-991B-2923FDC23AF8}" dt="2021-06-24T14:26:30.301" v="2203"/>
          <ac:inkMkLst>
            <pc:docMk/>
            <pc:sldMk cId="3955849105" sldId="2126"/>
            <ac:inkMk id="24611" creationId="{9E49AD59-6082-D44D-9C98-525AC27AE10A}"/>
          </ac:inkMkLst>
        </pc:inkChg>
        <pc:inkChg chg="del">
          <ac:chgData name="Wilne, Robert" userId="863fd487-5ae7-46a6-8c4e-0a9cc652a1c0" providerId="ADAL" clId="{D4479540-3C79-904F-991B-2923FDC23AF8}" dt="2021-06-24T14:26:29.785" v="2163"/>
          <ac:inkMkLst>
            <pc:docMk/>
            <pc:sldMk cId="3955849105" sldId="2126"/>
            <ac:inkMk id="24612" creationId="{EE0D6A1E-74AE-A948-859C-23C6B1FAE409}"/>
          </ac:inkMkLst>
        </pc:inkChg>
        <pc:inkChg chg="del topLvl">
          <ac:chgData name="Wilne, Robert" userId="863fd487-5ae7-46a6-8c4e-0a9cc652a1c0" providerId="ADAL" clId="{D4479540-3C79-904F-991B-2923FDC23AF8}" dt="2021-06-24T14:26:30.212" v="2193"/>
          <ac:inkMkLst>
            <pc:docMk/>
            <pc:sldMk cId="3955849105" sldId="2126"/>
            <ac:inkMk id="24613" creationId="{5B2A66F2-CF4A-1A40-B72F-72611B695EDC}"/>
          </ac:inkMkLst>
        </pc:inkChg>
        <pc:inkChg chg="del topLvl">
          <ac:chgData name="Wilne, Robert" userId="863fd487-5ae7-46a6-8c4e-0a9cc652a1c0" providerId="ADAL" clId="{D4479540-3C79-904F-991B-2923FDC23AF8}" dt="2021-06-24T14:26:30.481" v="2220"/>
          <ac:inkMkLst>
            <pc:docMk/>
            <pc:sldMk cId="3955849105" sldId="2126"/>
            <ac:inkMk id="24614" creationId="{A2F57C79-618E-214C-800A-2892FA8D3DA3}"/>
          </ac:inkMkLst>
        </pc:inkChg>
        <pc:inkChg chg="del">
          <ac:chgData name="Wilne, Robert" userId="863fd487-5ae7-46a6-8c4e-0a9cc652a1c0" providerId="ADAL" clId="{D4479540-3C79-904F-991B-2923FDC23AF8}" dt="2021-06-24T14:26:29.445" v="2142"/>
          <ac:inkMkLst>
            <pc:docMk/>
            <pc:sldMk cId="3955849105" sldId="2126"/>
            <ac:inkMk id="24615" creationId="{D5E35DFB-42D4-A448-8E15-25947E67EFD5}"/>
          </ac:inkMkLst>
        </pc:inkChg>
        <pc:inkChg chg="del">
          <ac:chgData name="Wilne, Robert" userId="863fd487-5ae7-46a6-8c4e-0a9cc652a1c0" providerId="ADAL" clId="{D4479540-3C79-904F-991B-2923FDC23AF8}" dt="2021-06-24T14:26:30.170" v="2190"/>
          <ac:inkMkLst>
            <pc:docMk/>
            <pc:sldMk cId="3955849105" sldId="2126"/>
            <ac:inkMk id="24616" creationId="{E5FA353D-1D8F-C44B-839C-8A9022012C6B}"/>
          </ac:inkMkLst>
        </pc:inkChg>
        <pc:inkChg chg="del topLvl">
          <ac:chgData name="Wilne, Robert" userId="863fd487-5ae7-46a6-8c4e-0a9cc652a1c0" providerId="ADAL" clId="{D4479540-3C79-904F-991B-2923FDC23AF8}" dt="2021-06-24T14:26:30.513" v="2223"/>
          <ac:inkMkLst>
            <pc:docMk/>
            <pc:sldMk cId="3955849105" sldId="2126"/>
            <ac:inkMk id="24617" creationId="{24D58BC3-AA91-934D-9FAF-553F94BD039D}"/>
          </ac:inkMkLst>
        </pc:inkChg>
        <pc:inkChg chg="del">
          <ac:chgData name="Wilne, Robert" userId="863fd487-5ae7-46a6-8c4e-0a9cc652a1c0" providerId="ADAL" clId="{D4479540-3C79-904F-991B-2923FDC23AF8}" dt="2021-06-24T14:26:29.595" v="2150"/>
          <ac:inkMkLst>
            <pc:docMk/>
            <pc:sldMk cId="3955849105" sldId="2126"/>
            <ac:inkMk id="24618" creationId="{BE2D556E-911B-EE49-9149-E7F3D3D28C6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19" creationId="{C3491A65-60DF-A149-BD56-3724DBCB81F5}"/>
          </ac:inkMkLst>
        </pc:inkChg>
        <pc:inkChg chg="del">
          <ac:chgData name="Wilne, Robert" userId="863fd487-5ae7-46a6-8c4e-0a9cc652a1c0" providerId="ADAL" clId="{D4479540-3C79-904F-991B-2923FDC23AF8}" dt="2021-06-24T14:26:29.933" v="2176"/>
          <ac:inkMkLst>
            <pc:docMk/>
            <pc:sldMk cId="3955849105" sldId="2126"/>
            <ac:inkMk id="24622" creationId="{9BB95BDA-42C9-4C44-98A3-6BDF19A20D31}"/>
          </ac:inkMkLst>
        </pc:inkChg>
        <pc:inkChg chg="del">
          <ac:chgData name="Wilne, Robert" userId="863fd487-5ae7-46a6-8c4e-0a9cc652a1c0" providerId="ADAL" clId="{D4479540-3C79-904F-991B-2923FDC23AF8}" dt="2021-06-24T14:26:29.717" v="2158"/>
          <ac:inkMkLst>
            <pc:docMk/>
            <pc:sldMk cId="3955849105" sldId="2126"/>
            <ac:inkMk id="24623" creationId="{19151A33-C764-9342-9D22-4CDF287E1637}"/>
          </ac:inkMkLst>
        </pc:inkChg>
        <pc:inkChg chg="del topLvl">
          <ac:chgData name="Wilne, Robert" userId="863fd487-5ae7-46a6-8c4e-0a9cc652a1c0" providerId="ADAL" clId="{D4479540-3C79-904F-991B-2923FDC23AF8}" dt="2021-06-24T14:26:30.546" v="2227"/>
          <ac:inkMkLst>
            <pc:docMk/>
            <pc:sldMk cId="3955849105" sldId="2126"/>
            <ac:inkMk id="24624" creationId="{1D73A177-EB6A-E448-862F-5F5F0C961A9F}"/>
          </ac:inkMkLst>
        </pc:inkChg>
        <pc:inkChg chg="del">
          <ac:chgData name="Wilne, Robert" userId="863fd487-5ae7-46a6-8c4e-0a9cc652a1c0" providerId="ADAL" clId="{D4479540-3C79-904F-991B-2923FDC23AF8}" dt="2021-06-24T14:26:30.428" v="2215"/>
          <ac:inkMkLst>
            <pc:docMk/>
            <pc:sldMk cId="3955849105" sldId="2126"/>
            <ac:inkMk id="24625" creationId="{AE2FB77E-B6A7-F74D-B5D1-32C6755F076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7" creationId="{2F34990C-234C-6340-9C45-72F8B4BC57E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8" creationId="{97B937F1-B847-8C48-9D53-56E40940E73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9" creationId="{9F8D6940-52C0-CD47-80FC-DA5D9BF132D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0" creationId="{B9CC5BA5-1998-8A44-8B24-100614B77A5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1" creationId="{5292D97A-2CEE-6A42-BD26-A457674004B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2" creationId="{81F8DCF3-F1BE-924B-90E8-29389A23260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3" creationId="{4A20ED60-202A-F640-AB2E-CD209FC810F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4" creationId="{E61BDF0F-51EA-8E4C-81A6-0518BC1E040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5" creationId="{D0A8EE77-1F9B-8B4A-B7CF-90FFBA46796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6" creationId="{B5F9446B-825E-6B44-A742-563E07FAA9D5}"/>
          </ac:inkMkLst>
        </pc:inkChg>
        <pc:inkChg chg="add">
          <ac:chgData name="Wilne, Robert" userId="863fd487-5ae7-46a6-8c4e-0a9cc652a1c0" providerId="ADAL" clId="{D4479540-3C79-904F-991B-2923FDC23AF8}" dt="2021-06-24T14:26:36.783" v="2247"/>
          <ac:inkMkLst>
            <pc:docMk/>
            <pc:sldMk cId="3955849105" sldId="2126"/>
            <ac:inkMk id="24640" creationId="{04638829-03B3-FB48-B8CD-BC6858519B17}"/>
          </ac:inkMkLst>
        </pc:inkChg>
        <pc:inkChg chg="add">
          <ac:chgData name="Wilne, Robert" userId="863fd487-5ae7-46a6-8c4e-0a9cc652a1c0" providerId="ADAL" clId="{D4479540-3C79-904F-991B-2923FDC23AF8}" dt="2021-06-24T14:26:36.984" v="2248"/>
          <ac:inkMkLst>
            <pc:docMk/>
            <pc:sldMk cId="3955849105" sldId="2126"/>
            <ac:inkMk id="24641" creationId="{49D272C7-515B-3F47-ADFA-ACFF860FF4A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42" creationId="{1F19D3A3-F6F9-CF48-9735-CBC892EE5731}"/>
          </ac:inkMkLst>
        </pc:inkChg>
        <pc:inkChg chg="add">
          <ac:chgData name="Wilne, Robert" userId="863fd487-5ae7-46a6-8c4e-0a9cc652a1c0" providerId="ADAL" clId="{D4479540-3C79-904F-991B-2923FDC23AF8}" dt="2021-06-24T14:26:37.991" v="2250"/>
          <ac:inkMkLst>
            <pc:docMk/>
            <pc:sldMk cId="3955849105" sldId="2126"/>
            <ac:inkMk id="24643" creationId="{A6FEA073-564C-2043-A351-E793E676E5F1}"/>
          </ac:inkMkLst>
        </pc:inkChg>
        <pc:inkChg chg="add">
          <ac:chgData name="Wilne, Robert" userId="863fd487-5ae7-46a6-8c4e-0a9cc652a1c0" providerId="ADAL" clId="{D4479540-3C79-904F-991B-2923FDC23AF8}" dt="2021-06-24T14:26:38.277" v="2251"/>
          <ac:inkMkLst>
            <pc:docMk/>
            <pc:sldMk cId="3955849105" sldId="2126"/>
            <ac:inkMk id="24644" creationId="{57880C09-5B57-CD43-AF69-448B28253E2F}"/>
          </ac:inkMkLst>
        </pc:inkChg>
        <pc:inkChg chg="add">
          <ac:chgData name="Wilne, Robert" userId="863fd487-5ae7-46a6-8c4e-0a9cc652a1c0" providerId="ADAL" clId="{D4479540-3C79-904F-991B-2923FDC23AF8}" dt="2021-06-24T14:26:38.603" v="2252"/>
          <ac:inkMkLst>
            <pc:docMk/>
            <pc:sldMk cId="3955849105" sldId="2126"/>
            <ac:inkMk id="24645" creationId="{AF6BCB33-8F81-7B42-BF76-394874568041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6" creationId="{EF360D4F-B8ED-2E4A-A1E8-1FD771A7AFDB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7" creationId="{63A290AF-6C57-AE4B-B538-60EAF4F304EA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8" creationId="{53A3894E-325E-DA45-9B0D-6D4864D522E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9" creationId="{683DEF6F-DE73-F34E-8280-AC0FE3BAD35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50" creationId="{E41B32E1-22D2-3248-9D96-A27C94A4BA66}"/>
          </ac:inkMkLst>
        </pc:inkChg>
        <pc:inkChg chg="add">
          <ac:chgData name="Wilne, Robert" userId="863fd487-5ae7-46a6-8c4e-0a9cc652a1c0" providerId="ADAL" clId="{D4479540-3C79-904F-991B-2923FDC23AF8}" dt="2021-06-24T14:26:41.225" v="2259"/>
          <ac:inkMkLst>
            <pc:docMk/>
            <pc:sldMk cId="3955849105" sldId="2126"/>
            <ac:inkMk id="24655" creationId="{07C35763-C1A4-EB40-B7B3-7E105C02F10E}"/>
          </ac:inkMkLst>
        </pc:inkChg>
        <pc:inkChg chg="add">
          <ac:chgData name="Wilne, Robert" userId="863fd487-5ae7-46a6-8c4e-0a9cc652a1c0" providerId="ADAL" clId="{D4479540-3C79-904F-991B-2923FDC23AF8}" dt="2021-06-24T14:26:41.523" v="2260"/>
          <ac:inkMkLst>
            <pc:docMk/>
            <pc:sldMk cId="3955849105" sldId="2126"/>
            <ac:inkMk id="24656" creationId="{F81A9559-941E-4649-AAA9-1B0C7E50FFCA}"/>
          </ac:inkMkLst>
        </pc:inkChg>
        <pc:inkChg chg="add">
          <ac:chgData name="Wilne, Robert" userId="863fd487-5ae7-46a6-8c4e-0a9cc652a1c0" providerId="ADAL" clId="{D4479540-3C79-904F-991B-2923FDC23AF8}" dt="2021-06-24T14:26:41.778" v="2261"/>
          <ac:inkMkLst>
            <pc:docMk/>
            <pc:sldMk cId="3955849105" sldId="2126"/>
            <ac:inkMk id="24657" creationId="{76CC1352-4F92-DD45-AA81-30A14B8B966B}"/>
          </ac:inkMkLst>
        </pc:inkChg>
        <pc:inkChg chg="add">
          <ac:chgData name="Wilne, Robert" userId="863fd487-5ae7-46a6-8c4e-0a9cc652a1c0" providerId="ADAL" clId="{D4479540-3C79-904F-991B-2923FDC23AF8}" dt="2021-06-24T14:26:42.048" v="2262"/>
          <ac:inkMkLst>
            <pc:docMk/>
            <pc:sldMk cId="3955849105" sldId="2126"/>
            <ac:inkMk id="24658" creationId="{9F7CF668-FDBC-7342-9652-E068D719D28A}"/>
          </ac:inkMkLst>
        </pc:inkChg>
        <pc:inkChg chg="add">
          <ac:chgData name="Wilne, Robert" userId="863fd487-5ae7-46a6-8c4e-0a9cc652a1c0" providerId="ADAL" clId="{D4479540-3C79-904F-991B-2923FDC23AF8}" dt="2021-06-24T14:26:42.257" v="2263"/>
          <ac:inkMkLst>
            <pc:docMk/>
            <pc:sldMk cId="3955849105" sldId="2126"/>
            <ac:inkMk id="24659" creationId="{33D629E9-6882-064E-9919-01A4B5A8520D}"/>
          </ac:inkMkLst>
        </pc:inkChg>
        <pc:inkChg chg="add">
          <ac:chgData name="Wilne, Robert" userId="863fd487-5ae7-46a6-8c4e-0a9cc652a1c0" providerId="ADAL" clId="{D4479540-3C79-904F-991B-2923FDC23AF8}" dt="2021-06-24T14:26:51.839" v="2265"/>
          <ac:inkMkLst>
            <pc:docMk/>
            <pc:sldMk cId="3955849105" sldId="2126"/>
            <ac:inkMk id="24661" creationId="{281B97E3-F6B9-9045-A228-14BB94B36E9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3" creationId="{083D83CB-3BB2-3040-8294-41B411BDA6C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4" creationId="{D1173621-1FDF-0145-A080-2F72944D4F7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5" creationId="{E35953EC-FA66-0F45-B71A-34726C52D979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6" creationId="{9CBBE250-0786-C147-9A95-1D124600FC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7" creationId="{8A99CCFE-48BE-7244-A8AD-33FC995BA69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8" creationId="{C5A48D11-5371-0047-9E2F-8354AC8A04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1" creationId="{7B5344E4-D3A4-7D4F-A363-6A0EEAD42F3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2" creationId="{F30E26B8-EEE2-7E45-B0F4-CD34BC0DF2A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3" creationId="{3BE42AF6-C585-B048-8C1A-9A97E67EF696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4" creationId="{F5FD4ADE-30CB-2447-872C-0A478BE86A7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6" creationId="{4CDDA9AB-0174-0D4D-BDFF-F1A91C81031E}"/>
          </ac:inkMkLst>
        </pc:inkChg>
        <pc:inkChg chg="add">
          <ac:chgData name="Wilne, Robert" userId="863fd487-5ae7-46a6-8c4e-0a9cc652a1c0" providerId="ADAL" clId="{D4479540-3C79-904F-991B-2923FDC23AF8}" dt="2021-06-24T14:27:14.525" v="2281"/>
          <ac:inkMkLst>
            <pc:docMk/>
            <pc:sldMk cId="3955849105" sldId="2126"/>
            <ac:inkMk id="24678" creationId="{D9703396-7E8F-954B-9411-6C596F1A18E9}"/>
          </ac:inkMkLst>
        </pc:inkChg>
        <pc:inkChg chg="add">
          <ac:chgData name="Wilne, Robert" userId="863fd487-5ae7-46a6-8c4e-0a9cc652a1c0" providerId="ADAL" clId="{D4479540-3C79-904F-991B-2923FDC23AF8}" dt="2021-06-24T14:27:14.830" v="2282"/>
          <ac:inkMkLst>
            <pc:docMk/>
            <pc:sldMk cId="3955849105" sldId="2126"/>
            <ac:inkMk id="24679" creationId="{EC93462F-5A4A-3D44-8FF9-79E2F0B382B2}"/>
          </ac:inkMkLst>
        </pc:inkChg>
        <pc:inkChg chg="add">
          <ac:chgData name="Wilne, Robert" userId="863fd487-5ae7-46a6-8c4e-0a9cc652a1c0" providerId="ADAL" clId="{D4479540-3C79-904F-991B-2923FDC23AF8}" dt="2021-06-24T14:27:15.304" v="2283"/>
          <ac:inkMkLst>
            <pc:docMk/>
            <pc:sldMk cId="3955849105" sldId="2126"/>
            <ac:inkMk id="24680" creationId="{B1EC5CCD-60EF-2644-B780-D3D71DA84D84}"/>
          </ac:inkMkLst>
        </pc:inkChg>
        <pc:inkChg chg="add">
          <ac:chgData name="Wilne, Robert" userId="863fd487-5ae7-46a6-8c4e-0a9cc652a1c0" providerId="ADAL" clId="{D4479540-3C79-904F-991B-2923FDC23AF8}" dt="2021-06-24T14:27:15.544" v="2284"/>
          <ac:inkMkLst>
            <pc:docMk/>
            <pc:sldMk cId="3955849105" sldId="2126"/>
            <ac:inkMk id="24681" creationId="{AA3D4E33-62B8-0F47-A550-43C0224DD57A}"/>
          </ac:inkMkLst>
        </pc:inkChg>
        <pc:inkChg chg="add">
          <ac:chgData name="Wilne, Robert" userId="863fd487-5ae7-46a6-8c4e-0a9cc652a1c0" providerId="ADAL" clId="{D4479540-3C79-904F-991B-2923FDC23AF8}" dt="2021-06-24T14:27:15.765" v="2285"/>
          <ac:inkMkLst>
            <pc:docMk/>
            <pc:sldMk cId="3955849105" sldId="2126"/>
            <ac:inkMk id="24682" creationId="{8AE3FD6F-D23C-724D-8A93-7A186FC81D42}"/>
          </ac:inkMkLst>
        </pc:inkChg>
        <pc:inkChg chg="add">
          <ac:chgData name="Wilne, Robert" userId="863fd487-5ae7-46a6-8c4e-0a9cc652a1c0" providerId="ADAL" clId="{D4479540-3C79-904F-991B-2923FDC23AF8}" dt="2021-06-24T14:27:15.984" v="2286"/>
          <ac:inkMkLst>
            <pc:docMk/>
            <pc:sldMk cId="3955849105" sldId="2126"/>
            <ac:inkMk id="24683" creationId="{80CE519B-C8AF-B149-8568-508E65E9B86F}"/>
          </ac:inkMkLst>
        </pc:inkChg>
        <pc:inkChg chg="add">
          <ac:chgData name="Wilne, Robert" userId="863fd487-5ae7-46a6-8c4e-0a9cc652a1c0" providerId="ADAL" clId="{D4479540-3C79-904F-991B-2923FDC23AF8}" dt="2021-06-24T14:27:16.464" v="2287"/>
          <ac:inkMkLst>
            <pc:docMk/>
            <pc:sldMk cId="3955849105" sldId="2126"/>
            <ac:inkMk id="24684" creationId="{3720705F-B00C-5744-9B9F-0D4483C0B242}"/>
          </ac:inkMkLst>
        </pc:inkChg>
        <pc:inkChg chg="add">
          <ac:chgData name="Wilne, Robert" userId="863fd487-5ae7-46a6-8c4e-0a9cc652a1c0" providerId="ADAL" clId="{D4479540-3C79-904F-991B-2923FDC23AF8}" dt="2021-06-24T14:27:17.880" v="2289"/>
          <ac:inkMkLst>
            <pc:docMk/>
            <pc:sldMk cId="3955849105" sldId="2126"/>
            <ac:inkMk id="24686" creationId="{5B250287-F0EC-4D4E-9DFD-6004CC75CFFC}"/>
          </ac:inkMkLst>
        </pc:inkChg>
        <pc:inkChg chg="add">
          <ac:chgData name="Wilne, Robert" userId="863fd487-5ae7-46a6-8c4e-0a9cc652a1c0" providerId="ADAL" clId="{D4479540-3C79-904F-991B-2923FDC23AF8}" dt="2021-06-24T14:27:18.101" v="2290"/>
          <ac:inkMkLst>
            <pc:docMk/>
            <pc:sldMk cId="3955849105" sldId="2126"/>
            <ac:inkMk id="24687" creationId="{9C97BFD4-D85F-A04C-97BA-5725397CD71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8" creationId="{B0BCBE64-FCB1-7C44-AC3C-4AE6234817B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9" creationId="{53FDE110-3604-4A40-925A-951681084FB9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0" creationId="{62494E84-7742-624E-A3B0-C4C0A25FB8B5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1" creationId="{DE324827-EAD3-6D45-80D4-C1D416086CA1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2" creationId="{6B415F69-9EE0-CB42-8CCD-7C595DA8F8FB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3" creationId="{369A848D-262B-E943-97AE-C0E987CA3588}"/>
          </ac:inkMkLst>
        </pc:inkChg>
        <pc:inkChg chg="add">
          <ac:chgData name="Wilne, Robert" userId="863fd487-5ae7-46a6-8c4e-0a9cc652a1c0" providerId="ADAL" clId="{D4479540-3C79-904F-991B-2923FDC23AF8}" dt="2021-06-24T14:27:21.138" v="2298"/>
          <ac:inkMkLst>
            <pc:docMk/>
            <pc:sldMk cId="3955849105" sldId="2126"/>
            <ac:inkMk id="24696" creationId="{E6254201-78FB-AF44-B82D-D6A929F0932F}"/>
          </ac:inkMkLst>
        </pc:inkChg>
        <pc:inkChg chg="add">
          <ac:chgData name="Wilne, Robert" userId="863fd487-5ae7-46a6-8c4e-0a9cc652a1c0" providerId="ADAL" clId="{D4479540-3C79-904F-991B-2923FDC23AF8}" dt="2021-06-24T14:27:21.390" v="2299"/>
          <ac:inkMkLst>
            <pc:docMk/>
            <pc:sldMk cId="3955849105" sldId="2126"/>
            <ac:inkMk id="24697" creationId="{6E5196DA-E2A0-A74E-AB85-1C98C789F53D}"/>
          </ac:inkMkLst>
        </pc:inkChg>
        <pc:inkChg chg="add">
          <ac:chgData name="Wilne, Robert" userId="863fd487-5ae7-46a6-8c4e-0a9cc652a1c0" providerId="ADAL" clId="{D4479540-3C79-904F-991B-2923FDC23AF8}" dt="2021-06-24T14:27:21.631" v="2300"/>
          <ac:inkMkLst>
            <pc:docMk/>
            <pc:sldMk cId="3955849105" sldId="2126"/>
            <ac:inkMk id="24698" creationId="{3FFF6B3C-D67A-B74F-AB7B-311F766BD344}"/>
          </ac:inkMkLst>
        </pc:inkChg>
        <pc:inkChg chg="add">
          <ac:chgData name="Wilne, Robert" userId="863fd487-5ae7-46a6-8c4e-0a9cc652a1c0" providerId="ADAL" clId="{D4479540-3C79-904F-991B-2923FDC23AF8}" dt="2021-06-24T14:27:21.936" v="2301"/>
          <ac:inkMkLst>
            <pc:docMk/>
            <pc:sldMk cId="3955849105" sldId="2126"/>
            <ac:inkMk id="24699" creationId="{330C8C88-DD07-9246-A647-3D7D454BC0E1}"/>
          </ac:inkMkLst>
        </pc:inkChg>
        <pc:inkChg chg="add">
          <ac:chgData name="Wilne, Robert" userId="863fd487-5ae7-46a6-8c4e-0a9cc652a1c0" providerId="ADAL" clId="{D4479540-3C79-904F-991B-2923FDC23AF8}" dt="2021-06-24T14:27:22.449" v="2302"/>
          <ac:inkMkLst>
            <pc:docMk/>
            <pc:sldMk cId="3955849105" sldId="2126"/>
            <ac:inkMk id="24700" creationId="{825B84FC-1171-804E-9948-15150EE1A709}"/>
          </ac:inkMkLst>
        </pc:inkChg>
        <pc:inkChg chg="add">
          <ac:chgData name="Wilne, Robert" userId="863fd487-5ae7-46a6-8c4e-0a9cc652a1c0" providerId="ADAL" clId="{D4479540-3C79-904F-991B-2923FDC23AF8}" dt="2021-06-24T14:27:22.635" v="2303"/>
          <ac:inkMkLst>
            <pc:docMk/>
            <pc:sldMk cId="3955849105" sldId="2126"/>
            <ac:inkMk id="24701" creationId="{3C01DD04-37B1-1A48-8DBD-78A27999A8EE}"/>
          </ac:inkMkLst>
        </pc:inkChg>
        <pc:inkChg chg="add">
          <ac:chgData name="Wilne, Robert" userId="863fd487-5ae7-46a6-8c4e-0a9cc652a1c0" providerId="ADAL" clId="{D4479540-3C79-904F-991B-2923FDC23AF8}" dt="2021-06-24T14:27:23.104" v="2304"/>
          <ac:inkMkLst>
            <pc:docMk/>
            <pc:sldMk cId="3955849105" sldId="2126"/>
            <ac:inkMk id="24702" creationId="{E38DE875-E95C-944D-9552-58B237DE25F8}"/>
          </ac:inkMkLst>
        </pc:inkChg>
        <pc:inkChg chg="add">
          <ac:chgData name="Wilne, Robert" userId="863fd487-5ae7-46a6-8c4e-0a9cc652a1c0" providerId="ADAL" clId="{D4479540-3C79-904F-991B-2923FDC23AF8}" dt="2021-06-24T14:27:23.458" v="2305"/>
          <ac:inkMkLst>
            <pc:docMk/>
            <pc:sldMk cId="3955849105" sldId="2126"/>
            <ac:inkMk id="24703" creationId="{D244E450-D019-6D4A-95CD-DF8F609A55E7}"/>
          </ac:inkMkLst>
        </pc:inkChg>
        <pc:inkChg chg="add">
          <ac:chgData name="Wilne, Robert" userId="863fd487-5ae7-46a6-8c4e-0a9cc652a1c0" providerId="ADAL" clId="{D4479540-3C79-904F-991B-2923FDC23AF8}" dt="2021-06-24T14:27:23.705" v="2306"/>
          <ac:inkMkLst>
            <pc:docMk/>
            <pc:sldMk cId="3955849105" sldId="2126"/>
            <ac:inkMk id="24704" creationId="{25EFFAEE-AB83-2640-9085-D68DBBEB85B6}"/>
          </ac:inkMkLst>
        </pc:inkChg>
        <pc:inkChg chg="add">
          <ac:chgData name="Wilne, Robert" userId="863fd487-5ae7-46a6-8c4e-0a9cc652a1c0" providerId="ADAL" clId="{D4479540-3C79-904F-991B-2923FDC23AF8}" dt="2021-06-24T14:27:24.154" v="2307"/>
          <ac:inkMkLst>
            <pc:docMk/>
            <pc:sldMk cId="3955849105" sldId="2126"/>
            <ac:inkMk id="24705" creationId="{920A8630-9194-8542-8377-683A8F616D66}"/>
          </ac:inkMkLst>
        </pc:inkChg>
        <pc:inkChg chg="add">
          <ac:chgData name="Wilne, Robert" userId="863fd487-5ae7-46a6-8c4e-0a9cc652a1c0" providerId="ADAL" clId="{D4479540-3C79-904F-991B-2923FDC23AF8}" dt="2021-06-24T14:27:24.439" v="2308"/>
          <ac:inkMkLst>
            <pc:docMk/>
            <pc:sldMk cId="3955849105" sldId="2126"/>
            <ac:inkMk id="24706" creationId="{4683CC23-B299-644E-A4D3-F09EF626B736}"/>
          </ac:inkMkLst>
        </pc:inkChg>
        <pc:inkChg chg="add">
          <ac:chgData name="Wilne, Robert" userId="863fd487-5ae7-46a6-8c4e-0a9cc652a1c0" providerId="ADAL" clId="{D4479540-3C79-904F-991B-2923FDC23AF8}" dt="2021-06-24T14:27:24.644" v="2309"/>
          <ac:inkMkLst>
            <pc:docMk/>
            <pc:sldMk cId="3955849105" sldId="2126"/>
            <ac:inkMk id="24707" creationId="{8F32BE80-4A19-F148-9EB5-FCAC5DD6C765}"/>
          </ac:inkMkLst>
        </pc:inkChg>
        <pc:inkChg chg="add">
          <ac:chgData name="Wilne, Robert" userId="863fd487-5ae7-46a6-8c4e-0a9cc652a1c0" providerId="ADAL" clId="{D4479540-3C79-904F-991B-2923FDC23AF8}" dt="2021-06-24T14:27:24.908" v="2310"/>
          <ac:inkMkLst>
            <pc:docMk/>
            <pc:sldMk cId="3955849105" sldId="2126"/>
            <ac:inkMk id="24708" creationId="{E952CEF6-D016-9C43-BE10-418F94BB938A}"/>
          </ac:inkMkLst>
        </pc:inkChg>
        <pc:inkChg chg="add">
          <ac:chgData name="Wilne, Robert" userId="863fd487-5ae7-46a6-8c4e-0a9cc652a1c0" providerId="ADAL" clId="{D4479540-3C79-904F-991B-2923FDC23AF8}" dt="2021-06-24T14:27:25.183" v="2311"/>
          <ac:inkMkLst>
            <pc:docMk/>
            <pc:sldMk cId="3955849105" sldId="2126"/>
            <ac:inkMk id="24709" creationId="{8334EB8F-E1CA-9F46-A4E1-1E32FEBBCA28}"/>
          </ac:inkMkLst>
        </pc:inkChg>
      </pc:sldChg>
    </pc:docChg>
  </pc:docChgLst>
  <pc:docChgLst>
    <pc:chgData name="Wilne, Robert" userId="863fd487-5ae7-46a6-8c4e-0a9cc652a1c0" providerId="ADAL" clId="{36017D98-7541-B648-ADFA-71D186E7151F}"/>
    <pc:docChg chg="custSel delSld modSld">
      <pc:chgData name="Wilne, Robert" userId="863fd487-5ae7-46a6-8c4e-0a9cc652a1c0" providerId="ADAL" clId="{36017D98-7541-B648-ADFA-71D186E7151F}" dt="2022-02-08T20:00:24.854" v="418"/>
      <pc:docMkLst>
        <pc:docMk/>
      </pc:docMkLst>
      <pc:sldChg chg="addSp delSp">
        <pc:chgData name="Wilne, Robert" userId="863fd487-5ae7-46a6-8c4e-0a9cc652a1c0" providerId="ADAL" clId="{36017D98-7541-B648-ADFA-71D186E7151F}" dt="2022-02-08T19:53:26.451" v="71"/>
        <pc:sldMkLst>
          <pc:docMk/>
          <pc:sldMk cId="738246092" sldId="1883"/>
        </pc:sldMkLst>
        <pc:grpChg chg="del">
          <ac:chgData name="Wilne, Robert" userId="863fd487-5ae7-46a6-8c4e-0a9cc652a1c0" providerId="ADAL" clId="{36017D98-7541-B648-ADFA-71D186E7151F}" dt="2022-02-08T19:52:55.905" v="27"/>
          <ac:grpSpMkLst>
            <pc:docMk/>
            <pc:sldMk cId="738246092" sldId="1883"/>
            <ac:grpSpMk id="16" creationId="{48D8F804-1D89-F148-A32C-D421B685945D}"/>
          </ac:grpSpMkLst>
        </pc:grpChg>
        <pc:grpChg chg="del">
          <ac:chgData name="Wilne, Robert" userId="863fd487-5ae7-46a6-8c4e-0a9cc652a1c0" providerId="ADAL" clId="{36017D98-7541-B648-ADFA-71D186E7151F}" dt="2022-02-08T19:52:57.855" v="33"/>
          <ac:grpSpMkLst>
            <pc:docMk/>
            <pc:sldMk cId="738246092" sldId="1883"/>
            <ac:grpSpMk id="24" creationId="{86716E41-E047-D645-8BCB-D3554A4232F2}"/>
          </ac:grpSpMkLst>
        </pc:grpChg>
        <pc:grpChg chg="add del">
          <ac:chgData name="Wilne, Robert" userId="863fd487-5ae7-46a6-8c4e-0a9cc652a1c0" providerId="ADAL" clId="{36017D98-7541-B648-ADFA-71D186E7151F}" dt="2022-02-08T19:53:17.928" v="57"/>
          <ac:grpSpMkLst>
            <pc:docMk/>
            <pc:sldMk cId="738246092" sldId="1883"/>
            <ac:grpSpMk id="37" creationId="{2B2BE77C-F51E-E047-A6D3-E4EFBF697A13}"/>
          </ac:grpSpMkLst>
        </pc:grpChg>
        <pc:grpChg chg="add del">
          <ac:chgData name="Wilne, Robert" userId="863fd487-5ae7-46a6-8c4e-0a9cc652a1c0" providerId="ADAL" clId="{36017D98-7541-B648-ADFA-71D186E7151F}" dt="2022-02-08T19:53:19.897" v="61"/>
          <ac:grpSpMkLst>
            <pc:docMk/>
            <pc:sldMk cId="738246092" sldId="1883"/>
            <ac:grpSpMk id="42" creationId="{5D7F9609-1051-824D-A55A-D44B24E8EEC6}"/>
          </ac:grpSpMkLst>
        </pc:grpChg>
        <pc:grpChg chg="add">
          <ac:chgData name="Wilne, Robert" userId="863fd487-5ae7-46a6-8c4e-0a9cc652a1c0" providerId="ADAL" clId="{36017D98-7541-B648-ADFA-71D186E7151F}" dt="2022-02-08T19:53:19.897" v="61"/>
          <ac:grpSpMkLst>
            <pc:docMk/>
            <pc:sldMk cId="738246092" sldId="1883"/>
            <ac:grpSpMk id="46" creationId="{4A7F4A78-C0CC-904D-8A47-C7F6D3292A73}"/>
          </ac:grpSpMkLst>
        </pc:grpChg>
        <pc:grpChg chg="add">
          <ac:chgData name="Wilne, Robert" userId="863fd487-5ae7-46a6-8c4e-0a9cc652a1c0" providerId="ADAL" clId="{36017D98-7541-B648-ADFA-71D186E7151F}" dt="2022-02-08T19:53:26.451" v="71"/>
          <ac:grpSpMkLst>
            <pc:docMk/>
            <pc:sldMk cId="738246092" sldId="1883"/>
            <ac:grpSpMk id="56" creationId="{6BBEEDD8-64B8-A249-91DC-0DC1F6D90857}"/>
          </ac:grpSpMkLst>
        </pc:grpChg>
        <pc:inkChg chg="del">
          <ac:chgData name="Wilne, Robert" userId="863fd487-5ae7-46a6-8c4e-0a9cc652a1c0" providerId="ADAL" clId="{36017D98-7541-B648-ADFA-71D186E7151F}" dt="2022-02-08T19:52:55.892" v="24"/>
          <ac:inkMkLst>
            <pc:docMk/>
            <pc:sldMk cId="738246092" sldId="1883"/>
            <ac:inkMk id="2" creationId="{F9D00E27-E3B8-0043-9795-426681CF451C}"/>
          </ac:inkMkLst>
        </pc:inkChg>
        <pc:inkChg chg="del topLvl">
          <ac:chgData name="Wilne, Robert" userId="863fd487-5ae7-46a6-8c4e-0a9cc652a1c0" providerId="ADAL" clId="{36017D98-7541-B648-ADFA-71D186E7151F}" dt="2022-02-08T19:52:55.905" v="27"/>
          <ac:inkMkLst>
            <pc:docMk/>
            <pc:sldMk cId="738246092" sldId="1883"/>
            <ac:inkMk id="3" creationId="{6C21826A-D3DB-6046-BBF0-9ACC514AE011}"/>
          </ac:inkMkLst>
        </pc:inkChg>
        <pc:inkChg chg="del">
          <ac:chgData name="Wilne, Robert" userId="863fd487-5ae7-46a6-8c4e-0a9cc652a1c0" providerId="ADAL" clId="{36017D98-7541-B648-ADFA-71D186E7151F}" dt="2022-02-08T19:52:55.896" v="25"/>
          <ac:inkMkLst>
            <pc:docMk/>
            <pc:sldMk cId="738246092" sldId="1883"/>
            <ac:inkMk id="5" creationId="{1E5AF2AB-0753-C945-9E86-FCD06EE45E89}"/>
          </ac:inkMkLst>
        </pc:inkChg>
        <pc:inkChg chg="del">
          <ac:chgData name="Wilne, Robert" userId="863fd487-5ae7-46a6-8c4e-0a9cc652a1c0" providerId="ADAL" clId="{36017D98-7541-B648-ADFA-71D186E7151F}" dt="2022-02-08T19:52:55.883" v="22"/>
          <ac:inkMkLst>
            <pc:docMk/>
            <pc:sldMk cId="738246092" sldId="1883"/>
            <ac:inkMk id="6" creationId="{C593F08C-038E-D345-8281-3BA3122A400D}"/>
          </ac:inkMkLst>
        </pc:inkChg>
        <pc:inkChg chg="del">
          <ac:chgData name="Wilne, Robert" userId="863fd487-5ae7-46a6-8c4e-0a9cc652a1c0" providerId="ADAL" clId="{36017D98-7541-B648-ADFA-71D186E7151F}" dt="2022-02-08T19:52:55.851" v="17"/>
          <ac:inkMkLst>
            <pc:docMk/>
            <pc:sldMk cId="738246092" sldId="1883"/>
            <ac:inkMk id="7" creationId="{F803E251-536A-5440-8FDB-6FD9780793A9}"/>
          </ac:inkMkLst>
        </pc:inkChg>
        <pc:inkChg chg="del">
          <ac:chgData name="Wilne, Robert" userId="863fd487-5ae7-46a6-8c4e-0a9cc652a1c0" providerId="ADAL" clId="{36017D98-7541-B648-ADFA-71D186E7151F}" dt="2022-02-08T19:52:55.900" v="26"/>
          <ac:inkMkLst>
            <pc:docMk/>
            <pc:sldMk cId="738246092" sldId="1883"/>
            <ac:inkMk id="9" creationId="{BFB1F3B8-27BE-0349-9D89-16AD20E033DA}"/>
          </ac:inkMkLst>
        </pc:inkChg>
        <pc:inkChg chg="del">
          <ac:chgData name="Wilne, Robert" userId="863fd487-5ae7-46a6-8c4e-0a9cc652a1c0" providerId="ADAL" clId="{36017D98-7541-B648-ADFA-71D186E7151F}" dt="2022-02-08T19:52:55.873" v="20"/>
          <ac:inkMkLst>
            <pc:docMk/>
            <pc:sldMk cId="738246092" sldId="1883"/>
            <ac:inkMk id="10" creationId="{728C135B-4411-D34C-9AE5-AB5CA1E9F58C}"/>
          </ac:inkMkLst>
        </pc:inkChg>
        <pc:inkChg chg="del">
          <ac:chgData name="Wilne, Robert" userId="863fd487-5ae7-46a6-8c4e-0a9cc652a1c0" providerId="ADAL" clId="{36017D98-7541-B648-ADFA-71D186E7151F}" dt="2022-02-08T19:52:55.888" v="23"/>
          <ac:inkMkLst>
            <pc:docMk/>
            <pc:sldMk cId="738246092" sldId="1883"/>
            <ac:inkMk id="11" creationId="{D88B47CA-2854-C741-8E2F-25A032F7A46D}"/>
          </ac:inkMkLst>
        </pc:inkChg>
        <pc:inkChg chg="del">
          <ac:chgData name="Wilne, Robert" userId="863fd487-5ae7-46a6-8c4e-0a9cc652a1c0" providerId="ADAL" clId="{36017D98-7541-B648-ADFA-71D186E7151F}" dt="2022-02-08T19:52:55.878" v="21"/>
          <ac:inkMkLst>
            <pc:docMk/>
            <pc:sldMk cId="738246092" sldId="1883"/>
            <ac:inkMk id="12" creationId="{64893858-C96F-DF48-800C-61AB4BFDAAA8}"/>
          </ac:inkMkLst>
        </pc:inkChg>
        <pc:inkChg chg="del topLvl">
          <ac:chgData name="Wilne, Robert" userId="863fd487-5ae7-46a6-8c4e-0a9cc652a1c0" providerId="ADAL" clId="{36017D98-7541-B648-ADFA-71D186E7151F}" dt="2022-02-08T19:52:55.918" v="28"/>
          <ac:inkMkLst>
            <pc:docMk/>
            <pc:sldMk cId="738246092" sldId="1883"/>
            <ac:inkMk id="13" creationId="{B5CA4256-CE21-724E-BEE8-1FD0ACE979B1}"/>
          </ac:inkMkLst>
        </pc:inkChg>
        <pc:inkChg chg="del">
          <ac:chgData name="Wilne, Robert" userId="863fd487-5ae7-46a6-8c4e-0a9cc652a1c0" providerId="ADAL" clId="{36017D98-7541-B648-ADFA-71D186E7151F}" dt="2022-02-08T19:52:55.864" v="19"/>
          <ac:inkMkLst>
            <pc:docMk/>
            <pc:sldMk cId="738246092" sldId="1883"/>
            <ac:inkMk id="14" creationId="{D5E9FE5B-5AD0-364E-9503-266940F6ADD8}"/>
          </ac:inkMkLst>
        </pc:inkChg>
        <pc:inkChg chg="del">
          <ac:chgData name="Wilne, Robert" userId="863fd487-5ae7-46a6-8c4e-0a9cc652a1c0" providerId="ADAL" clId="{36017D98-7541-B648-ADFA-71D186E7151F}" dt="2022-02-08T19:52:55.857" v="18"/>
          <ac:inkMkLst>
            <pc:docMk/>
            <pc:sldMk cId="738246092" sldId="1883"/>
            <ac:inkMk id="15" creationId="{EAD5A72F-6DB7-9A47-8445-2387B758BE65}"/>
          </ac:inkMkLst>
        </pc:inkChg>
        <pc:inkChg chg="del topLvl">
          <ac:chgData name="Wilne, Robert" userId="863fd487-5ae7-46a6-8c4e-0a9cc652a1c0" providerId="ADAL" clId="{36017D98-7541-B648-ADFA-71D186E7151F}" dt="2022-02-08T19:52:57.861" v="34"/>
          <ac:inkMkLst>
            <pc:docMk/>
            <pc:sldMk cId="738246092" sldId="1883"/>
            <ac:inkMk id="17" creationId="{6451A5B7-3091-454D-8AAF-4A42CED6ADF9}"/>
          </ac:inkMkLst>
        </pc:inkChg>
        <pc:inkChg chg="del">
          <ac:chgData name="Wilne, Robert" userId="863fd487-5ae7-46a6-8c4e-0a9cc652a1c0" providerId="ADAL" clId="{36017D98-7541-B648-ADFA-71D186E7151F}" dt="2022-02-08T19:52:57.840" v="30"/>
          <ac:inkMkLst>
            <pc:docMk/>
            <pc:sldMk cId="738246092" sldId="1883"/>
            <ac:inkMk id="18" creationId="{16851BFE-A448-FE42-A87C-D60EB7DFBC0C}"/>
          </ac:inkMkLst>
        </pc:inkChg>
        <pc:inkChg chg="del topLvl">
          <ac:chgData name="Wilne, Robert" userId="863fd487-5ae7-46a6-8c4e-0a9cc652a1c0" providerId="ADAL" clId="{36017D98-7541-B648-ADFA-71D186E7151F}" dt="2022-02-08T19:52:57.855" v="33"/>
          <ac:inkMkLst>
            <pc:docMk/>
            <pc:sldMk cId="738246092" sldId="1883"/>
            <ac:inkMk id="19" creationId="{06E23EA5-F851-1946-8DE9-F23422FD1738}"/>
          </ac:inkMkLst>
        </pc:inkChg>
        <pc:inkChg chg="del">
          <ac:chgData name="Wilne, Robert" userId="863fd487-5ae7-46a6-8c4e-0a9cc652a1c0" providerId="ADAL" clId="{36017D98-7541-B648-ADFA-71D186E7151F}" dt="2022-02-08T19:52:57.844" v="31"/>
          <ac:inkMkLst>
            <pc:docMk/>
            <pc:sldMk cId="738246092" sldId="1883"/>
            <ac:inkMk id="20" creationId="{909E5319-7215-F742-A3FD-ECD3C44CFFC0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21" creationId="{E704D86F-3108-2A45-8C0E-F885080F5DB4}"/>
          </ac:inkMkLst>
        </pc:inkChg>
        <pc:inkChg chg="del">
          <ac:chgData name="Wilne, Robert" userId="863fd487-5ae7-46a6-8c4e-0a9cc652a1c0" providerId="ADAL" clId="{36017D98-7541-B648-ADFA-71D186E7151F}" dt="2022-02-08T19:52:57.831" v="29"/>
          <ac:inkMkLst>
            <pc:docMk/>
            <pc:sldMk cId="738246092" sldId="1883"/>
            <ac:inkMk id="22" creationId="{51E9DCE3-3ED5-EE4A-B111-682606120755}"/>
          </ac:inkMkLst>
        </pc:inkChg>
        <pc:inkChg chg="del">
          <ac:chgData name="Wilne, Robert" userId="863fd487-5ae7-46a6-8c4e-0a9cc652a1c0" providerId="ADAL" clId="{36017D98-7541-B648-ADFA-71D186E7151F}" dt="2022-02-08T19:52:57.850" v="32"/>
          <ac:inkMkLst>
            <pc:docMk/>
            <pc:sldMk cId="738246092" sldId="1883"/>
            <ac:inkMk id="23" creationId="{4565BA5F-6727-C843-B4FB-C31165480A39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27" creationId="{A847A309-D2FD-514B-ABB3-FE026301730D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28" creationId="{7027B25F-4B81-CA49-9A2D-035CEE0E897C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29" creationId="{FC5AB0A0-48C1-9047-9427-4D888474427C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30" creationId="{09E9BA1F-2B67-4041-8D77-39632B005911}"/>
          </ac:inkMkLst>
        </pc:inkChg>
        <pc:inkChg chg="add del">
          <ac:chgData name="Wilne, Robert" userId="863fd487-5ae7-46a6-8c4e-0a9cc652a1c0" providerId="ADAL" clId="{36017D98-7541-B648-ADFA-71D186E7151F}" dt="2022-02-08T19:53:12.212" v="51"/>
          <ac:inkMkLst>
            <pc:docMk/>
            <pc:sldMk cId="738246092" sldId="1883"/>
            <ac:inkMk id="31" creationId="{6D2789DA-3786-E647-B4FC-0320BEE2D7D3}"/>
          </ac:inkMkLst>
        </pc:inkChg>
        <pc:inkChg chg="add del">
          <ac:chgData name="Wilne, Robert" userId="863fd487-5ae7-46a6-8c4e-0a9cc652a1c0" providerId="ADAL" clId="{36017D98-7541-B648-ADFA-71D186E7151F}" dt="2022-02-08T19:53:12.227" v="52"/>
          <ac:inkMkLst>
            <pc:docMk/>
            <pc:sldMk cId="738246092" sldId="1883"/>
            <ac:inkMk id="32" creationId="{54A8F48C-12AD-9349-A278-2990D479EEC7}"/>
          </ac:inkMkLst>
        </pc:inkChg>
        <pc:inkChg chg="add del">
          <ac:chgData name="Wilne, Robert" userId="863fd487-5ae7-46a6-8c4e-0a9cc652a1c0" providerId="ADAL" clId="{36017D98-7541-B648-ADFA-71D186E7151F}" dt="2022-02-08T19:53:12.205" v="50"/>
          <ac:inkMkLst>
            <pc:docMk/>
            <pc:sldMk cId="738246092" sldId="1883"/>
            <ac:inkMk id="33" creationId="{C8892E5A-E440-BF44-AE89-0A888AF78FAE}"/>
          </ac:inkMkLst>
        </pc:inkChg>
        <pc:inkChg chg="add del">
          <ac:chgData name="Wilne, Robert" userId="863fd487-5ae7-46a6-8c4e-0a9cc652a1c0" providerId="ADAL" clId="{36017D98-7541-B648-ADFA-71D186E7151F}" dt="2022-02-08T19:53:11.556" v="49"/>
          <ac:inkMkLst>
            <pc:docMk/>
            <pc:sldMk cId="738246092" sldId="1883"/>
            <ac:inkMk id="34" creationId="{C64C9A4D-D0F1-2947-BAD9-07EE11E297E6}"/>
          </ac:inkMkLst>
        </pc:inkChg>
        <pc:inkChg chg="add del">
          <ac:chgData name="Wilne, Robert" userId="863fd487-5ae7-46a6-8c4e-0a9cc652a1c0" providerId="ADAL" clId="{36017D98-7541-B648-ADFA-71D186E7151F}" dt="2022-02-08T19:53:11.549" v="48"/>
          <ac:inkMkLst>
            <pc:docMk/>
            <pc:sldMk cId="738246092" sldId="1883"/>
            <ac:inkMk id="35" creationId="{5FF6DA36-0AF8-BE4D-9950-1BF5383F29BE}"/>
          </ac:inkMkLst>
        </pc:inkChg>
        <pc:inkChg chg="add del">
          <ac:chgData name="Wilne, Robert" userId="863fd487-5ae7-46a6-8c4e-0a9cc652a1c0" providerId="ADAL" clId="{36017D98-7541-B648-ADFA-71D186E7151F}" dt="2022-02-08T19:53:11.543" v="47"/>
          <ac:inkMkLst>
            <pc:docMk/>
            <pc:sldMk cId="738246092" sldId="1883"/>
            <ac:inkMk id="36" creationId="{EC7BB1AE-04DA-384E-9AE8-E24E5758D831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38" creationId="{714A716B-2718-584C-BEF3-CED5A4D05B2A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39" creationId="{BAB5B11F-6B0A-A34B-9898-4F97D07F7D18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40" creationId="{9EA954FF-3C17-2149-9FA3-CBD75102DF44}"/>
          </ac:inkMkLst>
        </pc:inkChg>
        <pc:inkChg chg="add topLvl">
          <ac:chgData name="Wilne, Robert" userId="863fd487-5ae7-46a6-8c4e-0a9cc652a1c0" providerId="ADAL" clId="{36017D98-7541-B648-ADFA-71D186E7151F}" dt="2022-02-08T19:53:19.897" v="61"/>
          <ac:inkMkLst>
            <pc:docMk/>
            <pc:sldMk cId="738246092" sldId="1883"/>
            <ac:inkMk id="41" creationId="{5FF6B21A-4BBD-0243-9FF6-008B38C335A9}"/>
          </ac:inkMkLst>
        </pc:inkChg>
        <pc:inkChg chg="add">
          <ac:chgData name="Wilne, Robert" userId="863fd487-5ae7-46a6-8c4e-0a9cc652a1c0" providerId="ADAL" clId="{36017D98-7541-B648-ADFA-71D186E7151F}" dt="2022-02-08T19:53:18.290" v="58"/>
          <ac:inkMkLst>
            <pc:docMk/>
            <pc:sldMk cId="738246092" sldId="1883"/>
            <ac:inkMk id="43" creationId="{9A912F97-9599-BB4F-9F69-0700FF6520EA}"/>
          </ac:inkMkLst>
        </pc:inkChg>
        <pc:inkChg chg="add">
          <ac:chgData name="Wilne, Robert" userId="863fd487-5ae7-46a6-8c4e-0a9cc652a1c0" providerId="ADAL" clId="{36017D98-7541-B648-ADFA-71D186E7151F}" dt="2022-02-08T19:53:18.773" v="59"/>
          <ac:inkMkLst>
            <pc:docMk/>
            <pc:sldMk cId="738246092" sldId="1883"/>
            <ac:inkMk id="44" creationId="{A2BEF10D-7D26-EE47-B9E8-860A97585286}"/>
          </ac:inkMkLst>
        </pc:inkChg>
        <pc:inkChg chg="add">
          <ac:chgData name="Wilne, Robert" userId="863fd487-5ae7-46a6-8c4e-0a9cc652a1c0" providerId="ADAL" clId="{36017D98-7541-B648-ADFA-71D186E7151F}" dt="2022-02-08T19:53:19.344" v="60"/>
          <ac:inkMkLst>
            <pc:docMk/>
            <pc:sldMk cId="738246092" sldId="1883"/>
            <ac:inkMk id="45" creationId="{1B84B0C9-FD20-0541-8B5F-C3D5598D6873}"/>
          </ac:inkMkLst>
        </pc:inkChg>
        <pc:inkChg chg="add">
          <ac:chgData name="Wilne, Robert" userId="863fd487-5ae7-46a6-8c4e-0a9cc652a1c0" providerId="ADAL" clId="{36017D98-7541-B648-ADFA-71D186E7151F}" dt="2022-02-08T19:53:21.325" v="62"/>
          <ac:inkMkLst>
            <pc:docMk/>
            <pc:sldMk cId="738246092" sldId="1883"/>
            <ac:inkMk id="47" creationId="{4B22DD76-EBB2-5F4A-B2D5-7D8400DD4B2C}"/>
          </ac:inkMkLst>
        </pc:inkChg>
        <pc:inkChg chg="add">
          <ac:chgData name="Wilne, Robert" userId="863fd487-5ae7-46a6-8c4e-0a9cc652a1c0" providerId="ADAL" clId="{36017D98-7541-B648-ADFA-71D186E7151F}" dt="2022-02-08T19:53:22.031" v="63"/>
          <ac:inkMkLst>
            <pc:docMk/>
            <pc:sldMk cId="738246092" sldId="1883"/>
            <ac:inkMk id="48" creationId="{30AC01DB-FCCB-F444-9DFC-A0FF7A98CFFD}"/>
          </ac:inkMkLst>
        </pc:inkChg>
        <pc:inkChg chg="add">
          <ac:chgData name="Wilne, Robert" userId="863fd487-5ae7-46a6-8c4e-0a9cc652a1c0" providerId="ADAL" clId="{36017D98-7541-B648-ADFA-71D186E7151F}" dt="2022-02-08T19:53:22.572" v="64"/>
          <ac:inkMkLst>
            <pc:docMk/>
            <pc:sldMk cId="738246092" sldId="1883"/>
            <ac:inkMk id="49" creationId="{2F0B082F-3DAD-D348-8597-44CA28F5F858}"/>
          </ac:inkMkLst>
        </pc:inkChg>
        <pc:inkChg chg="add">
          <ac:chgData name="Wilne, Robert" userId="863fd487-5ae7-46a6-8c4e-0a9cc652a1c0" providerId="ADAL" clId="{36017D98-7541-B648-ADFA-71D186E7151F}" dt="2022-02-08T19:53:23.468" v="65"/>
          <ac:inkMkLst>
            <pc:docMk/>
            <pc:sldMk cId="738246092" sldId="1883"/>
            <ac:inkMk id="50" creationId="{56F8E7E7-3002-E44E-B21D-E690DB5F6180}"/>
          </ac:inkMkLst>
        </pc:inkChg>
        <pc:inkChg chg="add">
          <ac:chgData name="Wilne, Robert" userId="863fd487-5ae7-46a6-8c4e-0a9cc652a1c0" providerId="ADAL" clId="{36017D98-7541-B648-ADFA-71D186E7151F}" dt="2022-02-08T19:53:23.998" v="66"/>
          <ac:inkMkLst>
            <pc:docMk/>
            <pc:sldMk cId="738246092" sldId="1883"/>
            <ac:inkMk id="51" creationId="{092D3C9F-BF85-9F46-B468-7625D44C0F53}"/>
          </ac:inkMkLst>
        </pc:inkChg>
        <pc:inkChg chg="add">
          <ac:chgData name="Wilne, Robert" userId="863fd487-5ae7-46a6-8c4e-0a9cc652a1c0" providerId="ADAL" clId="{36017D98-7541-B648-ADFA-71D186E7151F}" dt="2022-02-08T19:53:24.275" v="67"/>
          <ac:inkMkLst>
            <pc:docMk/>
            <pc:sldMk cId="738246092" sldId="1883"/>
            <ac:inkMk id="52" creationId="{DE11C54C-96E8-3C4F-B1DE-2B4C7ECC0807}"/>
          </ac:inkMkLst>
        </pc:inkChg>
        <pc:inkChg chg="add">
          <ac:chgData name="Wilne, Robert" userId="863fd487-5ae7-46a6-8c4e-0a9cc652a1c0" providerId="ADAL" clId="{36017D98-7541-B648-ADFA-71D186E7151F}" dt="2022-02-08T19:53:25.143" v="68"/>
          <ac:inkMkLst>
            <pc:docMk/>
            <pc:sldMk cId="738246092" sldId="1883"/>
            <ac:inkMk id="53" creationId="{4385EBA1-B31C-6F4D-B3A6-B88F6DB98D27}"/>
          </ac:inkMkLst>
        </pc:inkChg>
        <pc:inkChg chg="add">
          <ac:chgData name="Wilne, Robert" userId="863fd487-5ae7-46a6-8c4e-0a9cc652a1c0" providerId="ADAL" clId="{36017D98-7541-B648-ADFA-71D186E7151F}" dt="2022-02-08T19:53:25.556" v="69"/>
          <ac:inkMkLst>
            <pc:docMk/>
            <pc:sldMk cId="738246092" sldId="1883"/>
            <ac:inkMk id="54" creationId="{8D4DDFCF-F6ED-8149-9B47-D28ADB4673B7}"/>
          </ac:inkMkLst>
        </pc:inkChg>
        <pc:inkChg chg="add">
          <ac:chgData name="Wilne, Robert" userId="863fd487-5ae7-46a6-8c4e-0a9cc652a1c0" providerId="ADAL" clId="{36017D98-7541-B648-ADFA-71D186E7151F}" dt="2022-02-08T19:53:25.777" v="70"/>
          <ac:inkMkLst>
            <pc:docMk/>
            <pc:sldMk cId="738246092" sldId="1883"/>
            <ac:inkMk id="55" creationId="{56960AA5-0973-094F-9878-EB7D10F7F880}"/>
          </ac:inkMkLst>
        </pc:inkChg>
      </pc:sldChg>
      <pc:sldChg chg="del">
        <pc:chgData name="Wilne, Robert" userId="863fd487-5ae7-46a6-8c4e-0a9cc652a1c0" providerId="ADAL" clId="{36017D98-7541-B648-ADFA-71D186E7151F}" dt="2022-02-08T19:52:22.161" v="1" actId="2696"/>
        <pc:sldMkLst>
          <pc:docMk/>
          <pc:sldMk cId="65950237" sldId="2127"/>
        </pc:sldMkLst>
      </pc:sldChg>
      <pc:sldChg chg="del">
        <pc:chgData name="Wilne, Robert" userId="863fd487-5ae7-46a6-8c4e-0a9cc652a1c0" providerId="ADAL" clId="{36017D98-7541-B648-ADFA-71D186E7151F}" dt="2022-02-08T19:52:20.496" v="0" actId="2696"/>
        <pc:sldMkLst>
          <pc:docMk/>
          <pc:sldMk cId="3073300501" sldId="2128"/>
        </pc:sldMkLst>
      </pc:sldChg>
      <pc:sldChg chg="addSp delSp">
        <pc:chgData name="Wilne, Robert" userId="863fd487-5ae7-46a6-8c4e-0a9cc652a1c0" providerId="ADAL" clId="{36017D98-7541-B648-ADFA-71D186E7151F}" dt="2022-02-08T19:57:45.138" v="356"/>
        <pc:sldMkLst>
          <pc:docMk/>
          <pc:sldMk cId="166314269" sldId="2131"/>
        </pc:sldMkLst>
        <pc:grpChg chg="del">
          <ac:chgData name="Wilne, Robert" userId="863fd487-5ae7-46a6-8c4e-0a9cc652a1c0" providerId="ADAL" clId="{36017D98-7541-B648-ADFA-71D186E7151F}" dt="2022-02-08T19:57:20.541" v="330"/>
          <ac:grpSpMkLst>
            <pc:docMk/>
            <pc:sldMk cId="166314269" sldId="2131"/>
            <ac:grpSpMk id="32" creationId="{037CF72D-994E-B348-833B-05B775C54494}"/>
          </ac:grpSpMkLst>
        </pc:grpChg>
        <pc:grpChg chg="del">
          <ac:chgData name="Wilne, Robert" userId="863fd487-5ae7-46a6-8c4e-0a9cc652a1c0" providerId="ADAL" clId="{36017D98-7541-B648-ADFA-71D186E7151F}" dt="2022-02-08T19:57:27.987" v="336"/>
          <ac:grpSpMkLst>
            <pc:docMk/>
            <pc:sldMk cId="166314269" sldId="2131"/>
            <ac:grpSpMk id="37" creationId="{98E20183-0F58-C74E-B936-FAE5E0985313}"/>
          </ac:grpSpMkLst>
        </pc:grpChg>
        <pc:grpChg chg="del">
          <ac:chgData name="Wilne, Robert" userId="863fd487-5ae7-46a6-8c4e-0a9cc652a1c0" providerId="ADAL" clId="{36017D98-7541-B648-ADFA-71D186E7151F}" dt="2022-02-08T19:57:23.086" v="332"/>
          <ac:grpSpMkLst>
            <pc:docMk/>
            <pc:sldMk cId="166314269" sldId="2131"/>
            <ac:grpSpMk id="38" creationId="{2324632A-CF80-094D-8C06-C748EF899437}"/>
          </ac:grpSpMkLst>
        </pc:grpChg>
        <pc:grpChg chg="del">
          <ac:chgData name="Wilne, Robert" userId="863fd487-5ae7-46a6-8c4e-0a9cc652a1c0" providerId="ADAL" clId="{36017D98-7541-B648-ADFA-71D186E7151F}" dt="2022-02-08T19:57:06.822" v="310"/>
          <ac:grpSpMkLst>
            <pc:docMk/>
            <pc:sldMk cId="166314269" sldId="2131"/>
            <ac:grpSpMk id="46" creationId="{98423D38-6868-FF46-AF6F-D58C9BE989DA}"/>
          </ac:grpSpMkLst>
        </pc:grpChg>
        <pc:grpChg chg="add">
          <ac:chgData name="Wilne, Robert" userId="863fd487-5ae7-46a6-8c4e-0a9cc652a1c0" providerId="ADAL" clId="{36017D98-7541-B648-ADFA-71D186E7151F}" dt="2022-02-08T19:57:17.959" v="322"/>
          <ac:grpSpMkLst>
            <pc:docMk/>
            <pc:sldMk cId="166314269" sldId="2131"/>
            <ac:grpSpMk id="66" creationId="{6311FFC0-8C4B-DA4E-95F1-9CF5C306131E}"/>
          </ac:grpSpMkLst>
        </pc:grpChg>
        <pc:grpChg chg="add">
          <ac:chgData name="Wilne, Robert" userId="863fd487-5ae7-46a6-8c4e-0a9cc652a1c0" providerId="ADAL" clId="{36017D98-7541-B648-ADFA-71D186E7151F}" dt="2022-02-08T19:57:33.562" v="345"/>
          <ac:grpSpMkLst>
            <pc:docMk/>
            <pc:sldMk cId="166314269" sldId="2131"/>
            <ac:grpSpMk id="74" creationId="{FE8AA19B-3B44-F04E-8774-01197DA36A86}"/>
          </ac:grpSpMkLst>
        </pc:grpChg>
        <pc:grpChg chg="add">
          <ac:chgData name="Wilne, Robert" userId="863fd487-5ae7-46a6-8c4e-0a9cc652a1c0" providerId="ADAL" clId="{36017D98-7541-B648-ADFA-71D186E7151F}" dt="2022-02-08T19:57:45.138" v="356"/>
          <ac:grpSpMkLst>
            <pc:docMk/>
            <pc:sldMk cId="166314269" sldId="2131"/>
            <ac:grpSpMk id="85" creationId="{9FE4C386-FFDE-1549-93D1-F8C86A29F9C6}"/>
          </ac:grpSpMkLst>
        </pc:grpChg>
        <pc:inkChg chg="del">
          <ac:chgData name="Wilne, Robert" userId="863fd487-5ae7-46a6-8c4e-0a9cc652a1c0" providerId="ADAL" clId="{36017D98-7541-B648-ADFA-71D186E7151F}" dt="2022-02-08T19:57:20.527" v="327"/>
          <ac:inkMkLst>
            <pc:docMk/>
            <pc:sldMk cId="166314269" sldId="2131"/>
            <ac:inkMk id="16" creationId="{55056F7B-B389-8F43-A399-81FF9DE4BA62}"/>
          </ac:inkMkLst>
        </pc:inkChg>
        <pc:inkChg chg="del topLvl">
          <ac:chgData name="Wilne, Robert" userId="863fd487-5ae7-46a6-8c4e-0a9cc652a1c0" providerId="ADAL" clId="{36017D98-7541-B648-ADFA-71D186E7151F}" dt="2022-02-08T19:57:20.541" v="330"/>
          <ac:inkMkLst>
            <pc:docMk/>
            <pc:sldMk cId="166314269" sldId="2131"/>
            <ac:inkMk id="18" creationId="{33733878-22F9-A048-9454-67D8410509A7}"/>
          </ac:inkMkLst>
        </pc:inkChg>
        <pc:inkChg chg="del">
          <ac:chgData name="Wilne, Robert" userId="863fd487-5ae7-46a6-8c4e-0a9cc652a1c0" providerId="ADAL" clId="{36017D98-7541-B648-ADFA-71D186E7151F}" dt="2022-02-08T19:57:20.532" v="328"/>
          <ac:inkMkLst>
            <pc:docMk/>
            <pc:sldMk cId="166314269" sldId="2131"/>
            <ac:inkMk id="25" creationId="{2AB95A44-918E-5148-A48B-4FAE5B116E37}"/>
          </ac:inkMkLst>
        </pc:inkChg>
        <pc:inkChg chg="del">
          <ac:chgData name="Wilne, Robert" userId="863fd487-5ae7-46a6-8c4e-0a9cc652a1c0" providerId="ADAL" clId="{36017D98-7541-B648-ADFA-71D186E7151F}" dt="2022-02-08T19:57:20.516" v="326"/>
          <ac:inkMkLst>
            <pc:docMk/>
            <pc:sldMk cId="166314269" sldId="2131"/>
            <ac:inkMk id="26" creationId="{F2DA39E3-8AFF-7247-868E-C80559167F22}"/>
          </ac:inkMkLst>
        </pc:inkChg>
        <pc:inkChg chg="del topLvl">
          <ac:chgData name="Wilne, Robert" userId="863fd487-5ae7-46a6-8c4e-0a9cc652a1c0" providerId="ADAL" clId="{36017D98-7541-B648-ADFA-71D186E7151F}" dt="2022-02-08T19:57:20.550" v="331"/>
          <ac:inkMkLst>
            <pc:docMk/>
            <pc:sldMk cId="166314269" sldId="2131"/>
            <ac:inkMk id="27" creationId="{CFCFEBE3-6EF3-CF43-86C8-D72EF5AE6A13}"/>
          </ac:inkMkLst>
        </pc:inkChg>
        <pc:inkChg chg="del">
          <ac:chgData name="Wilne, Robert" userId="863fd487-5ae7-46a6-8c4e-0a9cc652a1c0" providerId="ADAL" clId="{36017D98-7541-B648-ADFA-71D186E7151F}" dt="2022-02-08T19:57:20.491" v="323"/>
          <ac:inkMkLst>
            <pc:docMk/>
            <pc:sldMk cId="166314269" sldId="2131"/>
            <ac:inkMk id="28" creationId="{C4FE4145-60A2-EA40-A9CF-5553B9B8672A}"/>
          </ac:inkMkLst>
        </pc:inkChg>
        <pc:inkChg chg="del">
          <ac:chgData name="Wilne, Robert" userId="863fd487-5ae7-46a6-8c4e-0a9cc652a1c0" providerId="ADAL" clId="{36017D98-7541-B648-ADFA-71D186E7151F}" dt="2022-02-08T19:57:20.498" v="324"/>
          <ac:inkMkLst>
            <pc:docMk/>
            <pc:sldMk cId="166314269" sldId="2131"/>
            <ac:inkMk id="29" creationId="{9941F6FE-A8D9-E54D-892D-EF7716E089F6}"/>
          </ac:inkMkLst>
        </pc:inkChg>
        <pc:inkChg chg="del">
          <ac:chgData name="Wilne, Robert" userId="863fd487-5ae7-46a6-8c4e-0a9cc652a1c0" providerId="ADAL" clId="{36017D98-7541-B648-ADFA-71D186E7151F}" dt="2022-02-08T19:57:20.511" v="325"/>
          <ac:inkMkLst>
            <pc:docMk/>
            <pc:sldMk cId="166314269" sldId="2131"/>
            <ac:inkMk id="30" creationId="{4A7AD3C6-4111-0345-8204-D9026D4F63BA}"/>
          </ac:inkMkLst>
        </pc:inkChg>
        <pc:inkChg chg="del">
          <ac:chgData name="Wilne, Robert" userId="863fd487-5ae7-46a6-8c4e-0a9cc652a1c0" providerId="ADAL" clId="{36017D98-7541-B648-ADFA-71D186E7151F}" dt="2022-02-08T19:57:20.536" v="329"/>
          <ac:inkMkLst>
            <pc:docMk/>
            <pc:sldMk cId="166314269" sldId="2131"/>
            <ac:inkMk id="31" creationId="{5B4B266E-87EE-EC46-B327-96F0F71324B4}"/>
          </ac:inkMkLst>
        </pc:inkChg>
        <pc:inkChg chg="del topLvl">
          <ac:chgData name="Wilne, Robert" userId="863fd487-5ae7-46a6-8c4e-0a9cc652a1c0" providerId="ADAL" clId="{36017D98-7541-B648-ADFA-71D186E7151F}" dt="2022-02-08T19:57:26.929" v="335"/>
          <ac:inkMkLst>
            <pc:docMk/>
            <pc:sldMk cId="166314269" sldId="2131"/>
            <ac:inkMk id="33" creationId="{4FA1DFFD-DFB7-4341-9304-880134D94B23}"/>
          </ac:inkMkLst>
        </pc:inkChg>
        <pc:inkChg chg="del topLvl">
          <ac:chgData name="Wilne, Robert" userId="863fd487-5ae7-46a6-8c4e-0a9cc652a1c0" providerId="ADAL" clId="{36017D98-7541-B648-ADFA-71D186E7151F}" dt="2022-02-08T19:57:23.086" v="332"/>
          <ac:inkMkLst>
            <pc:docMk/>
            <pc:sldMk cId="166314269" sldId="2131"/>
            <ac:inkMk id="34" creationId="{7D8AC41D-3363-214B-82A9-23394E57F235}"/>
          </ac:inkMkLst>
        </pc:inkChg>
        <pc:inkChg chg="del topLvl">
          <ac:chgData name="Wilne, Robert" userId="863fd487-5ae7-46a6-8c4e-0a9cc652a1c0" providerId="ADAL" clId="{36017D98-7541-B648-ADFA-71D186E7151F}" dt="2022-02-08T19:57:27.987" v="336"/>
          <ac:inkMkLst>
            <pc:docMk/>
            <pc:sldMk cId="166314269" sldId="2131"/>
            <ac:inkMk id="35" creationId="{32B6A77D-59E2-9D48-8EBA-76E3F48A540C}"/>
          </ac:inkMkLst>
        </pc:inkChg>
        <pc:inkChg chg="del topLvl">
          <ac:chgData name="Wilne, Robert" userId="863fd487-5ae7-46a6-8c4e-0a9cc652a1c0" providerId="ADAL" clId="{36017D98-7541-B648-ADFA-71D186E7151F}" dt="2022-02-08T19:57:27.993" v="337"/>
          <ac:inkMkLst>
            <pc:docMk/>
            <pc:sldMk cId="166314269" sldId="2131"/>
            <ac:inkMk id="36" creationId="{D66BC1B3-CAA1-8A4B-A525-36482A874AF8}"/>
          </ac:inkMkLst>
        </pc:inkChg>
        <pc:inkChg chg="del">
          <ac:chgData name="Wilne, Robert" userId="863fd487-5ae7-46a6-8c4e-0a9cc652a1c0" providerId="ADAL" clId="{36017D98-7541-B648-ADFA-71D186E7151F}" dt="2022-02-08T19:57:06.806" v="307"/>
          <ac:inkMkLst>
            <pc:docMk/>
            <pc:sldMk cId="166314269" sldId="2131"/>
            <ac:inkMk id="39" creationId="{A36A41DA-AFCD-724A-9EFC-55D6FA7F3D5C}"/>
          </ac:inkMkLst>
        </pc:inkChg>
        <pc:inkChg chg="del topLvl">
          <ac:chgData name="Wilne, Robert" userId="863fd487-5ae7-46a6-8c4e-0a9cc652a1c0" providerId="ADAL" clId="{36017D98-7541-B648-ADFA-71D186E7151F}" dt="2022-02-08T19:57:06.826" v="311"/>
          <ac:inkMkLst>
            <pc:docMk/>
            <pc:sldMk cId="166314269" sldId="2131"/>
            <ac:inkMk id="40" creationId="{2CF02BB7-C2C2-5440-B65A-B28D9DBC14DC}"/>
          </ac:inkMkLst>
        </pc:inkChg>
        <pc:inkChg chg="del topLvl">
          <ac:chgData name="Wilne, Robert" userId="863fd487-5ae7-46a6-8c4e-0a9cc652a1c0" providerId="ADAL" clId="{36017D98-7541-B648-ADFA-71D186E7151F}" dt="2022-02-08T19:57:06.822" v="310"/>
          <ac:inkMkLst>
            <pc:docMk/>
            <pc:sldMk cId="166314269" sldId="2131"/>
            <ac:inkMk id="41" creationId="{37A1EDF5-6AF1-B14D-8663-877CE6F2D59A}"/>
          </ac:inkMkLst>
        </pc:inkChg>
        <pc:inkChg chg="del">
          <ac:chgData name="Wilne, Robert" userId="863fd487-5ae7-46a6-8c4e-0a9cc652a1c0" providerId="ADAL" clId="{36017D98-7541-B648-ADFA-71D186E7151F}" dt="2022-02-08T19:57:06.811" v="308"/>
          <ac:inkMkLst>
            <pc:docMk/>
            <pc:sldMk cId="166314269" sldId="2131"/>
            <ac:inkMk id="42" creationId="{6DA620E4-1DF7-F448-96D2-0F5F9B16ACE5}"/>
          </ac:inkMkLst>
        </pc:inkChg>
        <pc:inkChg chg="del">
          <ac:chgData name="Wilne, Robert" userId="863fd487-5ae7-46a6-8c4e-0a9cc652a1c0" providerId="ADAL" clId="{36017D98-7541-B648-ADFA-71D186E7151F}" dt="2022-02-08T19:57:06.799" v="306"/>
          <ac:inkMkLst>
            <pc:docMk/>
            <pc:sldMk cId="166314269" sldId="2131"/>
            <ac:inkMk id="43" creationId="{7B8B4A95-F1CC-5249-94E1-6877D85FC8BC}"/>
          </ac:inkMkLst>
        </pc:inkChg>
        <pc:inkChg chg="del">
          <ac:chgData name="Wilne, Robert" userId="863fd487-5ae7-46a6-8c4e-0a9cc652a1c0" providerId="ADAL" clId="{36017D98-7541-B648-ADFA-71D186E7151F}" dt="2022-02-08T19:57:06.816" v="309"/>
          <ac:inkMkLst>
            <pc:docMk/>
            <pc:sldMk cId="166314269" sldId="2131"/>
            <ac:inkMk id="44" creationId="{9B5023E5-7A82-D340-8E8B-2BAEAB28DE68}"/>
          </ac:inkMkLst>
        </pc:inkChg>
        <pc:inkChg chg="del">
          <ac:chgData name="Wilne, Robert" userId="863fd487-5ae7-46a6-8c4e-0a9cc652a1c0" providerId="ADAL" clId="{36017D98-7541-B648-ADFA-71D186E7151F}" dt="2022-02-08T19:57:06.789" v="305"/>
          <ac:inkMkLst>
            <pc:docMk/>
            <pc:sldMk cId="166314269" sldId="2131"/>
            <ac:inkMk id="45" creationId="{66977624-3EA3-DD4C-81AB-7403AA9F3459}"/>
          </ac:inkMkLst>
        </pc:inkChg>
        <pc:inkChg chg="add del">
          <ac:chgData name="Wilne, Robert" userId="863fd487-5ae7-46a6-8c4e-0a9cc652a1c0" providerId="ADAL" clId="{36017D98-7541-B648-ADFA-71D186E7151F}" dt="2022-02-08T19:57:27.997" v="338"/>
          <ac:inkMkLst>
            <pc:docMk/>
            <pc:sldMk cId="166314269" sldId="2131"/>
            <ac:inkMk id="56" creationId="{C95AE74B-0661-6840-AC9F-D86910A7AB21}"/>
          </ac:inkMkLst>
        </pc:inkChg>
        <pc:inkChg chg="add">
          <ac:chgData name="Wilne, Robert" userId="863fd487-5ae7-46a6-8c4e-0a9cc652a1c0" providerId="ADAL" clId="{36017D98-7541-B648-ADFA-71D186E7151F}" dt="2022-02-08T19:57:14.696" v="313"/>
          <ac:inkMkLst>
            <pc:docMk/>
            <pc:sldMk cId="166314269" sldId="2131"/>
            <ac:inkMk id="57" creationId="{1975CFAC-B3BB-1C4D-B4BF-06F2B3F15246}"/>
          </ac:inkMkLst>
        </pc:inkChg>
        <pc:inkChg chg="add">
          <ac:chgData name="Wilne, Robert" userId="863fd487-5ae7-46a6-8c4e-0a9cc652a1c0" providerId="ADAL" clId="{36017D98-7541-B648-ADFA-71D186E7151F}" dt="2022-02-08T19:57:14.881" v="314"/>
          <ac:inkMkLst>
            <pc:docMk/>
            <pc:sldMk cId="166314269" sldId="2131"/>
            <ac:inkMk id="58" creationId="{C2262DBC-3D29-5141-B9C7-48BCC9BDAD21}"/>
          </ac:inkMkLst>
        </pc:inkChg>
        <pc:inkChg chg="add">
          <ac:chgData name="Wilne, Robert" userId="863fd487-5ae7-46a6-8c4e-0a9cc652a1c0" providerId="ADAL" clId="{36017D98-7541-B648-ADFA-71D186E7151F}" dt="2022-02-08T19:57:15.396" v="315"/>
          <ac:inkMkLst>
            <pc:docMk/>
            <pc:sldMk cId="166314269" sldId="2131"/>
            <ac:inkMk id="59" creationId="{D962CAE0-E491-E246-B28B-BA1B19480D7F}"/>
          </ac:inkMkLst>
        </pc:inkChg>
        <pc:inkChg chg="add">
          <ac:chgData name="Wilne, Robert" userId="863fd487-5ae7-46a6-8c4e-0a9cc652a1c0" providerId="ADAL" clId="{36017D98-7541-B648-ADFA-71D186E7151F}" dt="2022-02-08T19:57:15.683" v="316"/>
          <ac:inkMkLst>
            <pc:docMk/>
            <pc:sldMk cId="166314269" sldId="2131"/>
            <ac:inkMk id="60" creationId="{EA6F2492-A2E5-2145-92E4-69CBC2BEFE7F}"/>
          </ac:inkMkLst>
        </pc:inkChg>
        <pc:inkChg chg="add">
          <ac:chgData name="Wilne, Robert" userId="863fd487-5ae7-46a6-8c4e-0a9cc652a1c0" providerId="ADAL" clId="{36017D98-7541-B648-ADFA-71D186E7151F}" dt="2022-02-08T19:57:15.871" v="317"/>
          <ac:inkMkLst>
            <pc:docMk/>
            <pc:sldMk cId="166314269" sldId="2131"/>
            <ac:inkMk id="61" creationId="{61A13004-1A64-BA46-BE85-99F3549BE1FD}"/>
          </ac:inkMkLst>
        </pc:inkChg>
        <pc:inkChg chg="add">
          <ac:chgData name="Wilne, Robert" userId="863fd487-5ae7-46a6-8c4e-0a9cc652a1c0" providerId="ADAL" clId="{36017D98-7541-B648-ADFA-71D186E7151F}" dt="2022-02-08T19:57:16.201" v="318"/>
          <ac:inkMkLst>
            <pc:docMk/>
            <pc:sldMk cId="166314269" sldId="2131"/>
            <ac:inkMk id="62" creationId="{DBF7F135-B5EF-7C4A-BB91-D1A5D9FA0654}"/>
          </ac:inkMkLst>
        </pc:inkChg>
        <pc:inkChg chg="add">
          <ac:chgData name="Wilne, Robert" userId="863fd487-5ae7-46a6-8c4e-0a9cc652a1c0" providerId="ADAL" clId="{36017D98-7541-B648-ADFA-71D186E7151F}" dt="2022-02-08T19:57:16.391" v="319"/>
          <ac:inkMkLst>
            <pc:docMk/>
            <pc:sldMk cId="166314269" sldId="2131"/>
            <ac:inkMk id="63" creationId="{CBC82BE7-40CE-AC45-9DDE-0A116DDA249E}"/>
          </ac:inkMkLst>
        </pc:inkChg>
        <pc:inkChg chg="add">
          <ac:chgData name="Wilne, Robert" userId="863fd487-5ae7-46a6-8c4e-0a9cc652a1c0" providerId="ADAL" clId="{36017D98-7541-B648-ADFA-71D186E7151F}" dt="2022-02-08T19:57:16.804" v="320"/>
          <ac:inkMkLst>
            <pc:docMk/>
            <pc:sldMk cId="166314269" sldId="2131"/>
            <ac:inkMk id="64" creationId="{A23F0D2C-B18E-244A-A794-1429024285B7}"/>
          </ac:inkMkLst>
        </pc:inkChg>
        <pc:inkChg chg="add">
          <ac:chgData name="Wilne, Robert" userId="863fd487-5ae7-46a6-8c4e-0a9cc652a1c0" providerId="ADAL" clId="{36017D98-7541-B648-ADFA-71D186E7151F}" dt="2022-02-08T19:57:17.057" v="321"/>
          <ac:inkMkLst>
            <pc:docMk/>
            <pc:sldMk cId="166314269" sldId="2131"/>
            <ac:inkMk id="65" creationId="{7CC321AA-54EF-A048-A4B1-53B0A79262D1}"/>
          </ac:inkMkLst>
        </pc:inkChg>
        <pc:inkChg chg="add del">
          <ac:chgData name="Wilne, Robert" userId="863fd487-5ae7-46a6-8c4e-0a9cc652a1c0" providerId="ADAL" clId="{36017D98-7541-B648-ADFA-71D186E7151F}" dt="2022-02-08T19:57:26.923" v="334"/>
          <ac:inkMkLst>
            <pc:docMk/>
            <pc:sldMk cId="166314269" sldId="2131"/>
            <ac:inkMk id="67" creationId="{041648F4-2CE5-A34E-BEAE-377828873346}"/>
          </ac:inkMkLst>
        </pc:inkChg>
        <pc:inkChg chg="add">
          <ac:chgData name="Wilne, Robert" userId="863fd487-5ae7-46a6-8c4e-0a9cc652a1c0" providerId="ADAL" clId="{36017D98-7541-B648-ADFA-71D186E7151F}" dt="2022-02-08T19:57:30.791" v="339"/>
          <ac:inkMkLst>
            <pc:docMk/>
            <pc:sldMk cId="166314269" sldId="2131"/>
            <ac:inkMk id="68" creationId="{4C90A01D-B7E9-0C47-872D-34B901A104FB}"/>
          </ac:inkMkLst>
        </pc:inkChg>
        <pc:inkChg chg="add">
          <ac:chgData name="Wilne, Robert" userId="863fd487-5ae7-46a6-8c4e-0a9cc652a1c0" providerId="ADAL" clId="{36017D98-7541-B648-ADFA-71D186E7151F}" dt="2022-02-08T19:57:31.240" v="340"/>
          <ac:inkMkLst>
            <pc:docMk/>
            <pc:sldMk cId="166314269" sldId="2131"/>
            <ac:inkMk id="69" creationId="{B5653C64-F286-AD46-8504-DB4C4FA858B1}"/>
          </ac:inkMkLst>
        </pc:inkChg>
        <pc:inkChg chg="add">
          <ac:chgData name="Wilne, Robert" userId="863fd487-5ae7-46a6-8c4e-0a9cc652a1c0" providerId="ADAL" clId="{36017D98-7541-B648-ADFA-71D186E7151F}" dt="2022-02-08T19:57:31.687" v="341"/>
          <ac:inkMkLst>
            <pc:docMk/>
            <pc:sldMk cId="166314269" sldId="2131"/>
            <ac:inkMk id="70" creationId="{F15256E8-83FE-F449-8E35-6479579ECE03}"/>
          </ac:inkMkLst>
        </pc:inkChg>
        <pc:inkChg chg="add">
          <ac:chgData name="Wilne, Robert" userId="863fd487-5ae7-46a6-8c4e-0a9cc652a1c0" providerId="ADAL" clId="{36017D98-7541-B648-ADFA-71D186E7151F}" dt="2022-02-08T19:57:32.061" v="342"/>
          <ac:inkMkLst>
            <pc:docMk/>
            <pc:sldMk cId="166314269" sldId="2131"/>
            <ac:inkMk id="71" creationId="{853F36E5-ECCF-2E45-A2FF-55E5CD34921B}"/>
          </ac:inkMkLst>
        </pc:inkChg>
        <pc:inkChg chg="add">
          <ac:chgData name="Wilne, Robert" userId="863fd487-5ae7-46a6-8c4e-0a9cc652a1c0" providerId="ADAL" clId="{36017D98-7541-B648-ADFA-71D186E7151F}" dt="2022-02-08T19:57:32.335" v="343"/>
          <ac:inkMkLst>
            <pc:docMk/>
            <pc:sldMk cId="166314269" sldId="2131"/>
            <ac:inkMk id="72" creationId="{51F94E09-9F51-0C42-9402-ED7663F42C12}"/>
          </ac:inkMkLst>
        </pc:inkChg>
        <pc:inkChg chg="add">
          <ac:chgData name="Wilne, Robert" userId="863fd487-5ae7-46a6-8c4e-0a9cc652a1c0" providerId="ADAL" clId="{36017D98-7541-B648-ADFA-71D186E7151F}" dt="2022-02-08T19:57:32.906" v="344"/>
          <ac:inkMkLst>
            <pc:docMk/>
            <pc:sldMk cId="166314269" sldId="2131"/>
            <ac:inkMk id="73" creationId="{38AA194E-1403-8C4B-AEBC-4AED2DFDE01A}"/>
          </ac:inkMkLst>
        </pc:inkChg>
        <pc:inkChg chg="add">
          <ac:chgData name="Wilne, Robert" userId="863fd487-5ae7-46a6-8c4e-0a9cc652a1c0" providerId="ADAL" clId="{36017D98-7541-B648-ADFA-71D186E7151F}" dt="2022-02-08T19:57:40.788" v="346"/>
          <ac:inkMkLst>
            <pc:docMk/>
            <pc:sldMk cId="166314269" sldId="2131"/>
            <ac:inkMk id="75" creationId="{A678427A-EC1F-2342-B752-17B33E994E3E}"/>
          </ac:inkMkLst>
        </pc:inkChg>
        <pc:inkChg chg="add">
          <ac:chgData name="Wilne, Robert" userId="863fd487-5ae7-46a6-8c4e-0a9cc652a1c0" providerId="ADAL" clId="{36017D98-7541-B648-ADFA-71D186E7151F}" dt="2022-02-08T19:57:41.026" v="347"/>
          <ac:inkMkLst>
            <pc:docMk/>
            <pc:sldMk cId="166314269" sldId="2131"/>
            <ac:inkMk id="76" creationId="{7463DA22-5B5B-6541-A6BF-87AAF168D4C9}"/>
          </ac:inkMkLst>
        </pc:inkChg>
        <pc:inkChg chg="add">
          <ac:chgData name="Wilne, Robert" userId="863fd487-5ae7-46a6-8c4e-0a9cc652a1c0" providerId="ADAL" clId="{36017D98-7541-B648-ADFA-71D186E7151F}" dt="2022-02-08T19:57:41.199" v="348"/>
          <ac:inkMkLst>
            <pc:docMk/>
            <pc:sldMk cId="166314269" sldId="2131"/>
            <ac:inkMk id="77" creationId="{C194D1EF-BBCC-A944-A26B-C850D2F841D5}"/>
          </ac:inkMkLst>
        </pc:inkChg>
        <pc:inkChg chg="add">
          <ac:chgData name="Wilne, Robert" userId="863fd487-5ae7-46a6-8c4e-0a9cc652a1c0" providerId="ADAL" clId="{36017D98-7541-B648-ADFA-71D186E7151F}" dt="2022-02-08T19:57:41.466" v="349"/>
          <ac:inkMkLst>
            <pc:docMk/>
            <pc:sldMk cId="166314269" sldId="2131"/>
            <ac:inkMk id="78" creationId="{28F06647-76DA-334B-9555-E67D22FA2CB9}"/>
          </ac:inkMkLst>
        </pc:inkChg>
        <pc:inkChg chg="add">
          <ac:chgData name="Wilne, Robert" userId="863fd487-5ae7-46a6-8c4e-0a9cc652a1c0" providerId="ADAL" clId="{36017D98-7541-B648-ADFA-71D186E7151F}" dt="2022-02-08T19:57:42.450" v="350"/>
          <ac:inkMkLst>
            <pc:docMk/>
            <pc:sldMk cId="166314269" sldId="2131"/>
            <ac:inkMk id="79" creationId="{ADD9D073-518E-1641-A119-FC0D22F28013}"/>
          </ac:inkMkLst>
        </pc:inkChg>
        <pc:inkChg chg="add">
          <ac:chgData name="Wilne, Robert" userId="863fd487-5ae7-46a6-8c4e-0a9cc652a1c0" providerId="ADAL" clId="{36017D98-7541-B648-ADFA-71D186E7151F}" dt="2022-02-08T19:57:42.858" v="351"/>
          <ac:inkMkLst>
            <pc:docMk/>
            <pc:sldMk cId="166314269" sldId="2131"/>
            <ac:inkMk id="80" creationId="{EC8B7E17-4191-4144-B656-48A909D28F3B}"/>
          </ac:inkMkLst>
        </pc:inkChg>
        <pc:inkChg chg="add">
          <ac:chgData name="Wilne, Robert" userId="863fd487-5ae7-46a6-8c4e-0a9cc652a1c0" providerId="ADAL" clId="{36017D98-7541-B648-ADFA-71D186E7151F}" dt="2022-02-08T19:57:43.041" v="352"/>
          <ac:inkMkLst>
            <pc:docMk/>
            <pc:sldMk cId="166314269" sldId="2131"/>
            <ac:inkMk id="81" creationId="{8572D403-4808-B04B-AABC-3BA7E7EF4024}"/>
          </ac:inkMkLst>
        </pc:inkChg>
        <pc:inkChg chg="add">
          <ac:chgData name="Wilne, Robert" userId="863fd487-5ae7-46a6-8c4e-0a9cc652a1c0" providerId="ADAL" clId="{36017D98-7541-B648-ADFA-71D186E7151F}" dt="2022-02-08T19:57:43.399" v="353"/>
          <ac:inkMkLst>
            <pc:docMk/>
            <pc:sldMk cId="166314269" sldId="2131"/>
            <ac:inkMk id="82" creationId="{6EA91465-7A89-C448-B8FA-9A03C4339FBD}"/>
          </ac:inkMkLst>
        </pc:inkChg>
        <pc:inkChg chg="add">
          <ac:chgData name="Wilne, Robert" userId="863fd487-5ae7-46a6-8c4e-0a9cc652a1c0" providerId="ADAL" clId="{36017D98-7541-B648-ADFA-71D186E7151F}" dt="2022-02-08T19:57:43.664" v="354"/>
          <ac:inkMkLst>
            <pc:docMk/>
            <pc:sldMk cId="166314269" sldId="2131"/>
            <ac:inkMk id="83" creationId="{0489806A-D323-6D40-8F52-690F1DD6FB46}"/>
          </ac:inkMkLst>
        </pc:inkChg>
        <pc:inkChg chg="add">
          <ac:chgData name="Wilne, Robert" userId="863fd487-5ae7-46a6-8c4e-0a9cc652a1c0" providerId="ADAL" clId="{36017D98-7541-B648-ADFA-71D186E7151F}" dt="2022-02-08T19:57:44.300" v="355"/>
          <ac:inkMkLst>
            <pc:docMk/>
            <pc:sldMk cId="166314269" sldId="2131"/>
            <ac:inkMk id="84" creationId="{C9E78F74-3796-8F4A-A84B-847C50144D01}"/>
          </ac:inkMkLst>
        </pc:inkChg>
      </pc:sldChg>
      <pc:sldChg chg="addSp delSp">
        <pc:chgData name="Wilne, Robert" userId="863fd487-5ae7-46a6-8c4e-0a9cc652a1c0" providerId="ADAL" clId="{36017D98-7541-B648-ADFA-71D186E7151F}" dt="2022-02-08T19:56:31.659" v="286"/>
        <pc:sldMkLst>
          <pc:docMk/>
          <pc:sldMk cId="1168684438" sldId="2134"/>
        </pc:sldMkLst>
        <pc:grpChg chg="del">
          <ac:chgData name="Wilne, Robert" userId="863fd487-5ae7-46a6-8c4e-0a9cc652a1c0" providerId="ADAL" clId="{36017D98-7541-B648-ADFA-71D186E7151F}" dt="2022-02-08T19:53:47.540" v="77"/>
          <ac:grpSpMkLst>
            <pc:docMk/>
            <pc:sldMk cId="1168684438" sldId="2134"/>
            <ac:grpSpMk id="12" creationId="{519691F4-2939-A44B-BFEA-2330252F6141}"/>
          </ac:grpSpMkLst>
        </pc:grpChg>
        <pc:grpChg chg="add del">
          <ac:chgData name="Wilne, Robert" userId="863fd487-5ae7-46a6-8c4e-0a9cc652a1c0" providerId="ADAL" clId="{36017D98-7541-B648-ADFA-71D186E7151F}" dt="2022-02-08T19:54:04.512" v="86"/>
          <ac:grpSpMkLst>
            <pc:docMk/>
            <pc:sldMk cId="1168684438" sldId="2134"/>
            <ac:grpSpMk id="19" creationId="{C14D344E-DD8D-F748-9C49-D213F2493B44}"/>
          </ac:grpSpMkLst>
        </pc:grpChg>
        <pc:grpChg chg="del">
          <ac:chgData name="Wilne, Robert" userId="863fd487-5ae7-46a6-8c4e-0a9cc652a1c0" providerId="ADAL" clId="{36017D98-7541-B648-ADFA-71D186E7151F}" dt="2022-02-08T19:55:41.206" v="211"/>
          <ac:grpSpMkLst>
            <pc:docMk/>
            <pc:sldMk cId="1168684438" sldId="2134"/>
            <ac:grpSpMk id="42" creationId="{A53EAA3A-7339-294A-9AB6-EE01D0B5D699}"/>
          </ac:grpSpMkLst>
        </pc:grpChg>
        <pc:grpChg chg="del">
          <ac:chgData name="Wilne, Robert" userId="863fd487-5ae7-46a6-8c4e-0a9cc652a1c0" providerId="ADAL" clId="{36017D98-7541-B648-ADFA-71D186E7151F}" dt="2022-02-08T19:55:37.699" v="178"/>
          <ac:grpSpMkLst>
            <pc:docMk/>
            <pc:sldMk cId="1168684438" sldId="2134"/>
            <ac:grpSpMk id="47" creationId="{5A4F181D-7019-5C46-925A-0FD58C58A67A}"/>
          </ac:grpSpMkLst>
        </pc:grpChg>
        <pc:grpChg chg="del">
          <ac:chgData name="Wilne, Robert" userId="863fd487-5ae7-46a6-8c4e-0a9cc652a1c0" providerId="ADAL" clId="{36017D98-7541-B648-ADFA-71D186E7151F}" dt="2022-02-08T19:55:41.112" v="197"/>
          <ac:grpSpMkLst>
            <pc:docMk/>
            <pc:sldMk cId="1168684438" sldId="2134"/>
            <ac:grpSpMk id="48" creationId="{0815674A-6D1C-D740-AF1E-52FFAC54DD7F}"/>
          </ac:grpSpMkLst>
        </pc:grpChg>
        <pc:grpChg chg="del">
          <ac:chgData name="Wilne, Robert" userId="863fd487-5ae7-46a6-8c4e-0a9cc652a1c0" providerId="ADAL" clId="{36017D98-7541-B648-ADFA-71D186E7151F}" dt="2022-02-08T19:55:41.190" v="208"/>
          <ac:grpSpMkLst>
            <pc:docMk/>
            <pc:sldMk cId="1168684438" sldId="2134"/>
            <ac:grpSpMk id="51" creationId="{62018947-3920-614A-9F0D-A82CD16D789A}"/>
          </ac:grpSpMkLst>
        </pc:grpChg>
        <pc:grpChg chg="del">
          <ac:chgData name="Wilne, Robert" userId="863fd487-5ae7-46a6-8c4e-0a9cc652a1c0" providerId="ADAL" clId="{36017D98-7541-B648-ADFA-71D186E7151F}" dt="2022-02-08T19:55:41.164" v="205"/>
          <ac:grpSpMkLst>
            <pc:docMk/>
            <pc:sldMk cId="1168684438" sldId="2134"/>
            <ac:grpSpMk id="56" creationId="{B29A7417-0B54-FA4B-8E2E-A7DD2BE971EE}"/>
          </ac:grpSpMkLst>
        </pc:grpChg>
        <pc:grpChg chg="del">
          <ac:chgData name="Wilne, Robert" userId="863fd487-5ae7-46a6-8c4e-0a9cc652a1c0" providerId="ADAL" clId="{36017D98-7541-B648-ADFA-71D186E7151F}" dt="2022-02-08T19:55:41.136" v="201"/>
          <ac:grpSpMkLst>
            <pc:docMk/>
            <pc:sldMk cId="1168684438" sldId="2134"/>
            <ac:grpSpMk id="57" creationId="{6D9CB453-53A5-C145-8574-98569B11DBCB}"/>
          </ac:grpSpMkLst>
        </pc:grpChg>
        <pc:grpChg chg="add del">
          <ac:chgData name="Wilne, Robert" userId="863fd487-5ae7-46a6-8c4e-0a9cc652a1c0" providerId="ADAL" clId="{36017D98-7541-B648-ADFA-71D186E7151F}" dt="2022-02-08T19:54:08.139" v="92"/>
          <ac:grpSpMkLst>
            <pc:docMk/>
            <pc:sldMk cId="1168684438" sldId="2134"/>
            <ac:grpSpMk id="24579" creationId="{E7714CA8-74FD-CF49-87A6-ED94F479B9B0}"/>
          </ac:grpSpMkLst>
        </pc:grpChg>
        <pc:grpChg chg="del">
          <ac:chgData name="Wilne, Robert" userId="863fd487-5ae7-46a6-8c4e-0a9cc652a1c0" providerId="ADAL" clId="{36017D98-7541-B648-ADFA-71D186E7151F}" dt="2022-02-08T19:55:37.751" v="186"/>
          <ac:grpSpMkLst>
            <pc:docMk/>
            <pc:sldMk cId="1168684438" sldId="2134"/>
            <ac:grpSpMk id="24583" creationId="{0C0CF9B1-B843-9840-952B-BD014E89CB1D}"/>
          </ac:grpSpMkLst>
        </pc:grpChg>
        <pc:grpChg chg="del">
          <ac:chgData name="Wilne, Robert" userId="863fd487-5ae7-46a6-8c4e-0a9cc652a1c0" providerId="ADAL" clId="{36017D98-7541-B648-ADFA-71D186E7151F}" dt="2022-02-08T19:55:41.086" v="193"/>
          <ac:grpSpMkLst>
            <pc:docMk/>
            <pc:sldMk cId="1168684438" sldId="2134"/>
            <ac:grpSpMk id="24586" creationId="{4594319F-487F-7148-BB4B-B5A6A4FA658C}"/>
          </ac:grpSpMkLst>
        </pc:grpChg>
        <pc:grpChg chg="del">
          <ac:chgData name="Wilne, Robert" userId="863fd487-5ae7-46a6-8c4e-0a9cc652a1c0" providerId="ADAL" clId="{36017D98-7541-B648-ADFA-71D186E7151F}" dt="2022-02-08T19:55:37.673" v="175"/>
          <ac:grpSpMkLst>
            <pc:docMk/>
            <pc:sldMk cId="1168684438" sldId="2134"/>
            <ac:grpSpMk id="24604" creationId="{716EA086-FC72-ED45-A072-ED3EFAC06DC5}"/>
          </ac:grpSpMkLst>
        </pc:grpChg>
        <pc:grpChg chg="add del">
          <ac:chgData name="Wilne, Robert" userId="863fd487-5ae7-46a6-8c4e-0a9cc652a1c0" providerId="ADAL" clId="{36017D98-7541-B648-ADFA-71D186E7151F}" dt="2022-02-08T19:54:09.500" v="96"/>
          <ac:grpSpMkLst>
            <pc:docMk/>
            <pc:sldMk cId="1168684438" sldId="2134"/>
            <ac:grpSpMk id="24609" creationId="{D9C63FD0-E4D4-614B-A92A-FB80F0609C1E}"/>
          </ac:grpSpMkLst>
        </pc:grpChg>
        <pc:grpChg chg="add">
          <ac:chgData name="Wilne, Robert" userId="863fd487-5ae7-46a6-8c4e-0a9cc652a1c0" providerId="ADAL" clId="{36017D98-7541-B648-ADFA-71D186E7151F}" dt="2022-02-08T19:54:09.500" v="96"/>
          <ac:grpSpMkLst>
            <pc:docMk/>
            <pc:sldMk cId="1168684438" sldId="2134"/>
            <ac:grpSpMk id="24613" creationId="{D3E9515A-5D4E-204C-A9D3-3C7495CD18F7}"/>
          </ac:grpSpMkLst>
        </pc:grpChg>
        <pc:grpChg chg="add del">
          <ac:chgData name="Wilne, Robert" userId="863fd487-5ae7-46a6-8c4e-0a9cc652a1c0" providerId="ADAL" clId="{36017D98-7541-B648-ADFA-71D186E7151F}" dt="2022-02-08T19:54:39.013" v="114"/>
          <ac:grpSpMkLst>
            <pc:docMk/>
            <pc:sldMk cId="1168684438" sldId="2134"/>
            <ac:grpSpMk id="24624" creationId="{45536FA6-CDBD-4D4E-8EDA-ED37E344CAA7}"/>
          </ac:grpSpMkLst>
        </pc:grpChg>
        <pc:grpChg chg="add del">
          <ac:chgData name="Wilne, Robert" userId="863fd487-5ae7-46a6-8c4e-0a9cc652a1c0" providerId="ADAL" clId="{36017D98-7541-B648-ADFA-71D186E7151F}" dt="2022-02-08T19:54:58.098" v="120"/>
          <ac:grpSpMkLst>
            <pc:docMk/>
            <pc:sldMk cId="1168684438" sldId="2134"/>
            <ac:grpSpMk id="24631" creationId="{8367D61A-3539-B241-B99F-23DA50228E3F}"/>
          </ac:grpSpMkLst>
        </pc:grpChg>
        <pc:grpChg chg="add del">
          <ac:chgData name="Wilne, Robert" userId="863fd487-5ae7-46a6-8c4e-0a9cc652a1c0" providerId="ADAL" clId="{36017D98-7541-B648-ADFA-71D186E7151F}" dt="2022-02-08T19:55:08.464" v="141"/>
          <ac:grpSpMkLst>
            <pc:docMk/>
            <pc:sldMk cId="1168684438" sldId="2134"/>
            <ac:grpSpMk id="24637" creationId="{4AE49BC2-3D9A-704C-9325-1698D56AB544}"/>
          </ac:grpSpMkLst>
        </pc:grpChg>
        <pc:grpChg chg="add del">
          <ac:chgData name="Wilne, Robert" userId="863fd487-5ae7-46a6-8c4e-0a9cc652a1c0" providerId="ADAL" clId="{36017D98-7541-B648-ADFA-71D186E7151F}" dt="2022-02-08T19:55:11.428" v="148"/>
          <ac:grpSpMkLst>
            <pc:docMk/>
            <pc:sldMk cId="1168684438" sldId="2134"/>
            <ac:grpSpMk id="24658" creationId="{A03037D5-5222-CD4D-9B31-3B96DDBE1CF7}"/>
          </ac:grpSpMkLst>
        </pc:grpChg>
        <pc:grpChg chg="add del">
          <ac:chgData name="Wilne, Robert" userId="863fd487-5ae7-46a6-8c4e-0a9cc652a1c0" providerId="ADAL" clId="{36017D98-7541-B648-ADFA-71D186E7151F}" dt="2022-02-08T19:55:11.428" v="148"/>
          <ac:grpSpMkLst>
            <pc:docMk/>
            <pc:sldMk cId="1168684438" sldId="2134"/>
            <ac:grpSpMk id="24659" creationId="{6D860A27-72D5-D54E-89B5-2EDFBEC12A05}"/>
          </ac:grpSpMkLst>
        </pc:grpChg>
        <pc:grpChg chg="add">
          <ac:chgData name="Wilne, Robert" userId="863fd487-5ae7-46a6-8c4e-0a9cc652a1c0" providerId="ADAL" clId="{36017D98-7541-B648-ADFA-71D186E7151F}" dt="2022-02-08T19:55:11.428" v="148"/>
          <ac:grpSpMkLst>
            <pc:docMk/>
            <pc:sldMk cId="1168684438" sldId="2134"/>
            <ac:grpSpMk id="24666" creationId="{8F043453-A36F-4641-9098-61BC80AC0768}"/>
          </ac:grpSpMkLst>
        </pc:grpChg>
        <pc:grpChg chg="add del">
          <ac:chgData name="Wilne, Robert" userId="863fd487-5ae7-46a6-8c4e-0a9cc652a1c0" providerId="ADAL" clId="{36017D98-7541-B648-ADFA-71D186E7151F}" dt="2022-02-08T19:55:18.191" v="166"/>
          <ac:grpSpMkLst>
            <pc:docMk/>
            <pc:sldMk cId="1168684438" sldId="2134"/>
            <ac:grpSpMk id="24667" creationId="{12B29305-5D32-F842-B3B9-9486DC0352B7}"/>
          </ac:grpSpMkLst>
        </pc:grpChg>
        <pc:grpChg chg="add">
          <ac:chgData name="Wilne, Robert" userId="863fd487-5ae7-46a6-8c4e-0a9cc652a1c0" providerId="ADAL" clId="{36017D98-7541-B648-ADFA-71D186E7151F}" dt="2022-02-08T19:55:18.191" v="166"/>
          <ac:grpSpMkLst>
            <pc:docMk/>
            <pc:sldMk cId="1168684438" sldId="2134"/>
            <ac:grpSpMk id="24685" creationId="{6F256A06-248F-DF4A-A50E-35BFAF8FD225}"/>
          </ac:grpSpMkLst>
        </pc:grpChg>
        <pc:grpChg chg="add del">
          <ac:chgData name="Wilne, Robert" userId="863fd487-5ae7-46a6-8c4e-0a9cc652a1c0" providerId="ADAL" clId="{36017D98-7541-B648-ADFA-71D186E7151F}" dt="2022-02-08T19:56:28.673" v="271"/>
          <ac:grpSpMkLst>
            <pc:docMk/>
            <pc:sldMk cId="1168684438" sldId="2134"/>
            <ac:grpSpMk id="24688" creationId="{B3A4970B-E3A9-7F4F-A421-414583374949}"/>
          </ac:grpSpMkLst>
        </pc:grpChg>
        <pc:grpChg chg="add del">
          <ac:chgData name="Wilne, Robert" userId="863fd487-5ae7-46a6-8c4e-0a9cc652a1c0" providerId="ADAL" clId="{36017D98-7541-B648-ADFA-71D186E7151F}" dt="2022-02-08T19:55:55.833" v="221"/>
          <ac:grpSpMkLst>
            <pc:docMk/>
            <pc:sldMk cId="1168684438" sldId="2134"/>
            <ac:grpSpMk id="24691" creationId="{6493B8B6-E630-E347-9511-250C711B0FAC}"/>
          </ac:grpSpMkLst>
        </pc:grpChg>
        <pc:grpChg chg="add del">
          <ac:chgData name="Wilne, Robert" userId="863fd487-5ae7-46a6-8c4e-0a9cc652a1c0" providerId="ADAL" clId="{36017D98-7541-B648-ADFA-71D186E7151F}" dt="2022-02-08T19:55:59.350" v="225"/>
          <ac:grpSpMkLst>
            <pc:docMk/>
            <pc:sldMk cId="1168684438" sldId="2134"/>
            <ac:grpSpMk id="24693" creationId="{C2EE7944-56D3-EA4E-ABEF-A684602EF37D}"/>
          </ac:grpSpMkLst>
        </pc:grpChg>
        <pc:grpChg chg="add del">
          <ac:chgData name="Wilne, Robert" userId="863fd487-5ae7-46a6-8c4e-0a9cc652a1c0" providerId="ADAL" clId="{36017D98-7541-B648-ADFA-71D186E7151F}" dt="2022-02-08T19:56:02.096" v="228"/>
          <ac:grpSpMkLst>
            <pc:docMk/>
            <pc:sldMk cId="1168684438" sldId="2134"/>
            <ac:grpSpMk id="24697" creationId="{4DBADE81-F700-F146-AB4F-242269228B95}"/>
          </ac:grpSpMkLst>
        </pc:grpChg>
        <pc:grpChg chg="add del">
          <ac:chgData name="Wilne, Robert" userId="863fd487-5ae7-46a6-8c4e-0a9cc652a1c0" providerId="ADAL" clId="{36017D98-7541-B648-ADFA-71D186E7151F}" dt="2022-02-08T19:56:23.318" v="269"/>
          <ac:grpSpMkLst>
            <pc:docMk/>
            <pc:sldMk cId="1168684438" sldId="2134"/>
            <ac:grpSpMk id="24700" creationId="{55651B32-7681-6A44-8F7F-2F7D1A387FBF}"/>
          </ac:grpSpMkLst>
        </pc:grpChg>
        <pc:grpChg chg="add del">
          <ac:chgData name="Wilne, Robert" userId="863fd487-5ae7-46a6-8c4e-0a9cc652a1c0" providerId="ADAL" clId="{36017D98-7541-B648-ADFA-71D186E7151F}" dt="2022-02-08T19:56:09.391" v="244"/>
          <ac:grpSpMkLst>
            <pc:docMk/>
            <pc:sldMk cId="1168684438" sldId="2134"/>
            <ac:grpSpMk id="24714" creationId="{5BCB3264-F722-A245-AC21-6E713D11BFBE}"/>
          </ac:grpSpMkLst>
        </pc:grpChg>
        <pc:grpChg chg="add del">
          <ac:chgData name="Wilne, Robert" userId="863fd487-5ae7-46a6-8c4e-0a9cc652a1c0" providerId="ADAL" clId="{36017D98-7541-B648-ADFA-71D186E7151F}" dt="2022-02-08T19:56:10.256" v="246"/>
          <ac:grpSpMkLst>
            <pc:docMk/>
            <pc:sldMk cId="1168684438" sldId="2134"/>
            <ac:grpSpMk id="24716" creationId="{B987C9DB-3461-484D-BBFF-662D10B437E8}"/>
          </ac:grpSpMkLst>
        </pc:grpChg>
        <pc:grpChg chg="add del">
          <ac:chgData name="Wilne, Robert" userId="863fd487-5ae7-46a6-8c4e-0a9cc652a1c0" providerId="ADAL" clId="{36017D98-7541-B648-ADFA-71D186E7151F}" dt="2022-02-08T19:56:17.557" v="260"/>
          <ac:grpSpMkLst>
            <pc:docMk/>
            <pc:sldMk cId="1168684438" sldId="2134"/>
            <ac:grpSpMk id="24718" creationId="{3AB53DDC-C035-8C40-A4D4-F0EA2D213917}"/>
          </ac:grpSpMkLst>
        </pc:grpChg>
        <pc:grpChg chg="add del">
          <ac:chgData name="Wilne, Robert" userId="863fd487-5ae7-46a6-8c4e-0a9cc652a1c0" providerId="ADAL" clId="{36017D98-7541-B648-ADFA-71D186E7151F}" dt="2022-02-08T19:56:30.634" v="285"/>
          <ac:grpSpMkLst>
            <pc:docMk/>
            <pc:sldMk cId="1168684438" sldId="2134"/>
            <ac:grpSpMk id="24726" creationId="{9F46F226-F2C9-2344-9D4B-AD71A797F115}"/>
          </ac:grpSpMkLst>
        </pc:grpChg>
        <pc:grpChg chg="add del">
          <ac:chgData name="Wilne, Robert" userId="863fd487-5ae7-46a6-8c4e-0a9cc652a1c0" providerId="ADAL" clId="{36017D98-7541-B648-ADFA-71D186E7151F}" dt="2022-02-08T19:56:30.634" v="285"/>
          <ac:grpSpMkLst>
            <pc:docMk/>
            <pc:sldMk cId="1168684438" sldId="2134"/>
            <ac:grpSpMk id="24727" creationId="{487DE91E-5E78-EC4D-B203-1B7FB679D604}"/>
          </ac:grpSpMkLst>
        </pc:grpChg>
        <pc:inkChg chg="del topLvl">
          <ac:chgData name="Wilne, Robert" userId="863fd487-5ae7-46a6-8c4e-0a9cc652a1c0" providerId="ADAL" clId="{36017D98-7541-B648-ADFA-71D186E7151F}" dt="2022-02-08T19:53:47.543" v="78"/>
          <ac:inkMkLst>
            <pc:docMk/>
            <pc:sldMk cId="1168684438" sldId="2134"/>
            <ac:inkMk id="2" creationId="{FA7E0B5B-76C6-594A-A2F6-333884B11532}"/>
          </ac:inkMkLst>
        </pc:inkChg>
        <pc:inkChg chg="del topLvl">
          <ac:chgData name="Wilne, Robert" userId="863fd487-5ae7-46a6-8c4e-0a9cc652a1c0" providerId="ADAL" clId="{36017D98-7541-B648-ADFA-71D186E7151F}" dt="2022-02-08T19:53:47.540" v="77"/>
          <ac:inkMkLst>
            <pc:docMk/>
            <pc:sldMk cId="1168684438" sldId="2134"/>
            <ac:inkMk id="3" creationId="{62FB1F7B-C2F8-324A-8103-A116A98C4FB7}"/>
          </ac:inkMkLst>
        </pc:inkChg>
        <pc:inkChg chg="del">
          <ac:chgData name="Wilne, Robert" userId="863fd487-5ae7-46a6-8c4e-0a9cc652a1c0" providerId="ADAL" clId="{36017D98-7541-B648-ADFA-71D186E7151F}" dt="2022-02-08T19:53:47.528" v="75"/>
          <ac:inkMkLst>
            <pc:docMk/>
            <pc:sldMk cId="1168684438" sldId="2134"/>
            <ac:inkMk id="5" creationId="{0DE2CCC9-443E-B649-A974-5756532E870E}"/>
          </ac:inkMkLst>
        </pc:inkChg>
        <pc:inkChg chg="del">
          <ac:chgData name="Wilne, Robert" userId="863fd487-5ae7-46a6-8c4e-0a9cc652a1c0" providerId="ADAL" clId="{36017D98-7541-B648-ADFA-71D186E7151F}" dt="2022-02-08T19:53:47.535" v="76"/>
          <ac:inkMkLst>
            <pc:docMk/>
            <pc:sldMk cId="1168684438" sldId="2134"/>
            <ac:inkMk id="6" creationId="{9E49B173-11BD-CD47-AB32-062E43FDDF9D}"/>
          </ac:inkMkLst>
        </pc:inkChg>
        <pc:inkChg chg="del">
          <ac:chgData name="Wilne, Robert" userId="863fd487-5ae7-46a6-8c4e-0a9cc652a1c0" providerId="ADAL" clId="{36017D98-7541-B648-ADFA-71D186E7151F}" dt="2022-02-08T19:53:47.524" v="74"/>
          <ac:inkMkLst>
            <pc:docMk/>
            <pc:sldMk cId="1168684438" sldId="2134"/>
            <ac:inkMk id="7" creationId="{5358C11F-72C6-344B-86C1-1E04E0651F00}"/>
          </ac:inkMkLst>
        </pc:inkChg>
        <pc:inkChg chg="del">
          <ac:chgData name="Wilne, Robert" userId="863fd487-5ae7-46a6-8c4e-0a9cc652a1c0" providerId="ADAL" clId="{36017D98-7541-B648-ADFA-71D186E7151F}" dt="2022-02-08T19:53:47.510" v="72"/>
          <ac:inkMkLst>
            <pc:docMk/>
            <pc:sldMk cId="1168684438" sldId="2134"/>
            <ac:inkMk id="9" creationId="{82B96F5F-C542-3542-A4AE-D7AC01897832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10" creationId="{25B56BF7-DDD1-CE48-A8FB-191205D672F6}"/>
          </ac:inkMkLst>
        </pc:inkChg>
        <pc:inkChg chg="del">
          <ac:chgData name="Wilne, Robert" userId="863fd487-5ae7-46a6-8c4e-0a9cc652a1c0" providerId="ADAL" clId="{36017D98-7541-B648-ADFA-71D186E7151F}" dt="2022-02-08T19:53:47.517" v="73"/>
          <ac:inkMkLst>
            <pc:docMk/>
            <pc:sldMk cId="1168684438" sldId="2134"/>
            <ac:inkMk id="11" creationId="{2455AFF1-DB4D-7240-BE31-3939933A9A86}"/>
          </ac:inkMkLst>
        </pc:inkChg>
        <pc:inkChg chg="del">
          <ac:chgData name="Wilne, Robert" userId="863fd487-5ae7-46a6-8c4e-0a9cc652a1c0" providerId="ADAL" clId="{36017D98-7541-B648-ADFA-71D186E7151F}" dt="2022-02-08T19:55:37.744" v="185"/>
          <ac:inkMkLst>
            <pc:docMk/>
            <pc:sldMk cId="1168684438" sldId="2134"/>
            <ac:inkMk id="13" creationId="{1CF7BEB6-C81F-D545-8F3F-1401BC708B79}"/>
          </ac:inkMkLst>
        </pc:inkChg>
        <pc:inkChg chg="del">
          <ac:chgData name="Wilne, Robert" userId="863fd487-5ae7-46a6-8c4e-0a9cc652a1c0" providerId="ADAL" clId="{36017D98-7541-B648-ADFA-71D186E7151F}" dt="2022-02-08T19:55:37.694" v="177"/>
          <ac:inkMkLst>
            <pc:docMk/>
            <pc:sldMk cId="1168684438" sldId="2134"/>
            <ac:inkMk id="14" creationId="{B5CFD4BF-1A55-F445-AA5D-FFE70A7C1ED1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15" creationId="{66E01A44-5587-304A-9917-E09ED70B938B}"/>
          </ac:inkMkLst>
        </pc:inkChg>
        <pc:inkChg chg="del">
          <ac:chgData name="Wilne, Robert" userId="863fd487-5ae7-46a6-8c4e-0a9cc652a1c0" providerId="ADAL" clId="{36017D98-7541-B648-ADFA-71D186E7151F}" dt="2022-02-08T19:55:37.762" v="187"/>
          <ac:inkMkLst>
            <pc:docMk/>
            <pc:sldMk cId="1168684438" sldId="2134"/>
            <ac:inkMk id="16" creationId="{CB1E7EE1-9DC7-E74D-985A-3CA3FEE60940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17" creationId="{F2E8C1A4-8BB8-F145-8A88-FA22B64382A2}"/>
          </ac:inkMkLst>
        </pc:inkChg>
        <pc:inkChg chg="del">
          <ac:chgData name="Wilne, Robert" userId="863fd487-5ae7-46a6-8c4e-0a9cc652a1c0" providerId="ADAL" clId="{36017D98-7541-B648-ADFA-71D186E7151F}" dt="2022-02-08T19:55:37.666" v="174"/>
          <ac:inkMkLst>
            <pc:docMk/>
            <pc:sldMk cId="1168684438" sldId="2134"/>
            <ac:inkMk id="18" creationId="{F7B73812-9007-974C-902F-617F46207199}"/>
          </ac:inkMkLst>
        </pc:inkChg>
        <pc:inkChg chg="del">
          <ac:chgData name="Wilne, Robert" userId="863fd487-5ae7-46a6-8c4e-0a9cc652a1c0" providerId="ADAL" clId="{36017D98-7541-B648-ADFA-71D186E7151F}" dt="2022-02-08T19:55:41.176" v="206"/>
          <ac:inkMkLst>
            <pc:docMk/>
            <pc:sldMk cId="1168684438" sldId="2134"/>
            <ac:inkMk id="20" creationId="{7B22C7F6-1A56-0049-8F14-0400F8B76C04}"/>
          </ac:inkMkLst>
        </pc:inkChg>
        <pc:inkChg chg="del">
          <ac:chgData name="Wilne, Robert" userId="863fd487-5ae7-46a6-8c4e-0a9cc652a1c0" providerId="ADAL" clId="{36017D98-7541-B648-ADFA-71D186E7151F}" dt="2022-02-08T19:55:41.091" v="194"/>
          <ac:inkMkLst>
            <pc:docMk/>
            <pc:sldMk cId="1168684438" sldId="2134"/>
            <ac:inkMk id="21" creationId="{AF1E790D-2D30-9041-BF6B-E0CC76D5DF2F}"/>
          </ac:inkMkLst>
        </pc:inkChg>
        <pc:inkChg chg="del">
          <ac:chgData name="Wilne, Robert" userId="863fd487-5ae7-46a6-8c4e-0a9cc652a1c0" providerId="ADAL" clId="{36017D98-7541-B648-ADFA-71D186E7151F}" dt="2022-02-08T19:55:41.077" v="192"/>
          <ac:inkMkLst>
            <pc:docMk/>
            <pc:sldMk cId="1168684438" sldId="2134"/>
            <ac:inkMk id="22" creationId="{25FDE1DF-DE19-4145-B07A-824ED6F4B206}"/>
          </ac:inkMkLst>
        </pc:inkChg>
        <pc:inkChg chg="del">
          <ac:chgData name="Wilne, Robert" userId="863fd487-5ae7-46a6-8c4e-0a9cc652a1c0" providerId="ADAL" clId="{36017D98-7541-B648-ADFA-71D186E7151F}" dt="2022-02-08T19:55:41.159" v="204"/>
          <ac:inkMkLst>
            <pc:docMk/>
            <pc:sldMk cId="1168684438" sldId="2134"/>
            <ac:inkMk id="23" creationId="{D3B3003E-CE30-4047-9C53-875EE1BD9A45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4" creationId="{06459EC8-1724-D14F-8A6A-85FE76090717}"/>
          </ac:inkMkLst>
        </pc:inkChg>
        <pc:inkChg chg="del">
          <ac:chgData name="Wilne, Robert" userId="863fd487-5ae7-46a6-8c4e-0a9cc652a1c0" providerId="ADAL" clId="{36017D98-7541-B648-ADFA-71D186E7151F}" dt="2022-02-08T19:55:41.121" v="198"/>
          <ac:inkMkLst>
            <pc:docMk/>
            <pc:sldMk cId="1168684438" sldId="2134"/>
            <ac:inkMk id="25" creationId="{60580A4C-D7EB-EF46-B63E-B66B78F173F3}"/>
          </ac:inkMkLst>
        </pc:inkChg>
        <pc:inkChg chg="del topLvl">
          <ac:chgData name="Wilne, Robert" userId="863fd487-5ae7-46a6-8c4e-0a9cc652a1c0" providerId="ADAL" clId="{36017D98-7541-B648-ADFA-71D186E7151F}" dt="2022-02-08T19:55:41.190" v="208"/>
          <ac:inkMkLst>
            <pc:docMk/>
            <pc:sldMk cId="1168684438" sldId="2134"/>
            <ac:inkMk id="26" creationId="{31E98D4F-77B5-A54C-B409-51F4E098A8DF}"/>
          </ac:inkMkLst>
        </pc:inkChg>
        <pc:inkChg chg="del">
          <ac:chgData name="Wilne, Robert" userId="863fd487-5ae7-46a6-8c4e-0a9cc652a1c0" providerId="ADAL" clId="{36017D98-7541-B648-ADFA-71D186E7151F}" dt="2022-02-08T19:55:37.644" v="171"/>
          <ac:inkMkLst>
            <pc:docMk/>
            <pc:sldMk cId="1168684438" sldId="2134"/>
            <ac:inkMk id="27" creationId="{A0740B0F-26BA-2A4F-BBCB-A61698EFABA9}"/>
          </ac:inkMkLst>
        </pc:inkChg>
        <pc:inkChg chg="del">
          <ac:chgData name="Wilne, Robert" userId="863fd487-5ae7-46a6-8c4e-0a9cc652a1c0" providerId="ADAL" clId="{36017D98-7541-B648-ADFA-71D186E7151F}" dt="2022-02-08T19:55:41.127" v="199"/>
          <ac:inkMkLst>
            <pc:docMk/>
            <pc:sldMk cId="1168684438" sldId="2134"/>
            <ac:inkMk id="28" creationId="{CA1AF84B-8E44-0043-897E-5E73B54EA7EB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9" creationId="{5C5BE73E-B676-F241-BAC7-587853BA56DD}"/>
          </ac:inkMkLst>
        </pc:inkChg>
        <pc:inkChg chg="del">
          <ac:chgData name="Wilne, Robert" userId="863fd487-5ae7-46a6-8c4e-0a9cc652a1c0" providerId="ADAL" clId="{36017D98-7541-B648-ADFA-71D186E7151F}" dt="2022-02-08T19:55:41.102" v="196"/>
          <ac:inkMkLst>
            <pc:docMk/>
            <pc:sldMk cId="1168684438" sldId="2134"/>
            <ac:inkMk id="30" creationId="{6C3FD4DB-716C-0540-9881-8BFE025516FE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31" creationId="{0F1B19AD-585B-EB4E-A45E-A973ECC6070D}"/>
          </ac:inkMkLst>
        </pc:inkChg>
        <pc:inkChg chg="del">
          <ac:chgData name="Wilne, Robert" userId="863fd487-5ae7-46a6-8c4e-0a9cc652a1c0" providerId="ADAL" clId="{36017D98-7541-B648-ADFA-71D186E7151F}" dt="2022-02-08T19:55:41.198" v="210"/>
          <ac:inkMkLst>
            <pc:docMk/>
            <pc:sldMk cId="1168684438" sldId="2134"/>
            <ac:inkMk id="32" creationId="{D0A7692D-009A-ED4F-82C3-5AC961B748E3}"/>
          </ac:inkMkLst>
        </pc:inkChg>
        <pc:inkChg chg="del">
          <ac:chgData name="Wilne, Robert" userId="863fd487-5ae7-46a6-8c4e-0a9cc652a1c0" providerId="ADAL" clId="{36017D98-7541-B648-ADFA-71D186E7151F}" dt="2022-02-08T19:55:37.737" v="184"/>
          <ac:inkMkLst>
            <pc:docMk/>
            <pc:sldMk cId="1168684438" sldId="2134"/>
            <ac:inkMk id="33" creationId="{5B1701A6-93D5-184E-AD78-409C3572CB63}"/>
          </ac:inkMkLst>
        </pc:inkChg>
        <pc:inkChg chg="del">
          <ac:chgData name="Wilne, Robert" userId="863fd487-5ae7-46a6-8c4e-0a9cc652a1c0" providerId="ADAL" clId="{36017D98-7541-B648-ADFA-71D186E7151F}" dt="2022-02-08T19:55:37.730" v="183"/>
          <ac:inkMkLst>
            <pc:docMk/>
            <pc:sldMk cId="1168684438" sldId="2134"/>
            <ac:inkMk id="34" creationId="{DED7A565-E60D-F349-B019-3CAF651B3CE3}"/>
          </ac:inkMkLst>
        </pc:inkChg>
        <pc:inkChg chg="del">
          <ac:chgData name="Wilne, Robert" userId="863fd487-5ae7-46a6-8c4e-0a9cc652a1c0" providerId="ADAL" clId="{36017D98-7541-B648-ADFA-71D186E7151F}" dt="2022-02-08T19:55:37.775" v="190"/>
          <ac:inkMkLst>
            <pc:docMk/>
            <pc:sldMk cId="1168684438" sldId="2134"/>
            <ac:inkMk id="35" creationId="{0375C9C8-748E-D64F-95F4-D8EE85219BBA}"/>
          </ac:inkMkLst>
        </pc:inkChg>
        <pc:inkChg chg="del">
          <ac:chgData name="Wilne, Robert" userId="863fd487-5ae7-46a6-8c4e-0a9cc652a1c0" providerId="ADAL" clId="{36017D98-7541-B648-ADFA-71D186E7151F}" dt="2022-02-08T19:55:37.724" v="182"/>
          <ac:inkMkLst>
            <pc:docMk/>
            <pc:sldMk cId="1168684438" sldId="2134"/>
            <ac:inkMk id="36" creationId="{95014AFB-23AF-854A-ABBD-3ADB10355BD2}"/>
          </ac:inkMkLst>
        </pc:inkChg>
        <pc:inkChg chg="del topLvl">
          <ac:chgData name="Wilne, Robert" userId="863fd487-5ae7-46a6-8c4e-0a9cc652a1c0" providerId="ADAL" clId="{36017D98-7541-B648-ADFA-71D186E7151F}" dt="2022-02-08T19:55:41.206" v="211"/>
          <ac:inkMkLst>
            <pc:docMk/>
            <pc:sldMk cId="1168684438" sldId="2134"/>
            <ac:inkMk id="37" creationId="{D7B5C98E-5D69-9B45-BC16-AB189B2D504D}"/>
          </ac:inkMkLst>
        </pc:inkChg>
        <pc:inkChg chg="del">
          <ac:chgData name="Wilne, Robert" userId="863fd487-5ae7-46a6-8c4e-0a9cc652a1c0" providerId="ADAL" clId="{36017D98-7541-B648-ADFA-71D186E7151F}" dt="2022-02-08T19:55:37.780" v="191"/>
          <ac:inkMkLst>
            <pc:docMk/>
            <pc:sldMk cId="1168684438" sldId="2134"/>
            <ac:inkMk id="38" creationId="{C0130390-8E97-044D-9F1E-22EA373A3527}"/>
          </ac:inkMkLst>
        </pc:inkChg>
        <pc:inkChg chg="del">
          <ac:chgData name="Wilne, Robert" userId="863fd487-5ae7-46a6-8c4e-0a9cc652a1c0" providerId="ADAL" clId="{36017D98-7541-B648-ADFA-71D186E7151F}" dt="2022-02-08T19:55:37.617" v="167"/>
          <ac:inkMkLst>
            <pc:docMk/>
            <pc:sldMk cId="1168684438" sldId="2134"/>
            <ac:inkMk id="39" creationId="{A4581030-0F94-0145-8636-9D697AA6E2D2}"/>
          </ac:inkMkLst>
        </pc:inkChg>
        <pc:inkChg chg="del">
          <ac:chgData name="Wilne, Robert" userId="863fd487-5ae7-46a6-8c4e-0a9cc652a1c0" providerId="ADAL" clId="{36017D98-7541-B648-ADFA-71D186E7151F}" dt="2022-02-08T19:55:37.715" v="180"/>
          <ac:inkMkLst>
            <pc:docMk/>
            <pc:sldMk cId="1168684438" sldId="2134"/>
            <ac:inkMk id="40" creationId="{27EC8361-9AF1-254C-BF5B-FA3A0A512008}"/>
          </ac:inkMkLst>
        </pc:inkChg>
        <pc:inkChg chg="del topLvl">
          <ac:chgData name="Wilne, Robert" userId="863fd487-5ae7-46a6-8c4e-0a9cc652a1c0" providerId="ADAL" clId="{36017D98-7541-B648-ADFA-71D186E7151F}" dt="2022-02-08T19:55:41.211" v="212"/>
          <ac:inkMkLst>
            <pc:docMk/>
            <pc:sldMk cId="1168684438" sldId="2134"/>
            <ac:inkMk id="41" creationId="{59AF7F74-777D-974C-AB10-6357EA40840E}"/>
          </ac:inkMkLst>
        </pc:inkChg>
        <pc:inkChg chg="del topLvl">
          <ac:chgData name="Wilne, Robert" userId="863fd487-5ae7-46a6-8c4e-0a9cc652a1c0" providerId="ADAL" clId="{36017D98-7541-B648-ADFA-71D186E7151F}" dt="2022-02-08T19:55:41.214" v="213"/>
          <ac:inkMkLst>
            <pc:docMk/>
            <pc:sldMk cId="1168684438" sldId="2134"/>
            <ac:inkMk id="43" creationId="{AD204A1C-3755-694E-8AE8-055D9C50F324}"/>
          </ac:inkMkLst>
        </pc:inkChg>
        <pc:inkChg chg="del topLvl">
          <ac:chgData name="Wilne, Robert" userId="863fd487-5ae7-46a6-8c4e-0a9cc652a1c0" providerId="ADAL" clId="{36017D98-7541-B648-ADFA-71D186E7151F}" dt="2022-02-08T19:55:41.112" v="197"/>
          <ac:inkMkLst>
            <pc:docMk/>
            <pc:sldMk cId="1168684438" sldId="2134"/>
            <ac:inkMk id="44" creationId="{84EE0DDB-99BD-A249-9131-7C356431C3EF}"/>
          </ac:inkMkLst>
        </pc:inkChg>
        <pc:inkChg chg="del topLvl">
          <ac:chgData name="Wilne, Robert" userId="863fd487-5ae7-46a6-8c4e-0a9cc652a1c0" providerId="ADAL" clId="{36017D98-7541-B648-ADFA-71D186E7151F}" dt="2022-02-08T19:55:37.699" v="178"/>
          <ac:inkMkLst>
            <pc:docMk/>
            <pc:sldMk cId="1168684438" sldId="2134"/>
            <ac:inkMk id="45" creationId="{198315D4-3905-AF4D-8E7E-7A087B5B5144}"/>
          </ac:inkMkLst>
        </pc:inkChg>
        <pc:inkChg chg="del topLvl">
          <ac:chgData name="Wilne, Robert" userId="863fd487-5ae7-46a6-8c4e-0a9cc652a1c0" providerId="ADAL" clId="{36017D98-7541-B648-ADFA-71D186E7151F}" dt="2022-02-08T19:55:37.764" v="188"/>
          <ac:inkMkLst>
            <pc:docMk/>
            <pc:sldMk cId="1168684438" sldId="2134"/>
            <ac:inkMk id="46" creationId="{94D40CAE-62FA-614B-8DE2-4E1EFCE09111}"/>
          </ac:inkMkLst>
        </pc:inkChg>
        <pc:inkChg chg="del">
          <ac:chgData name="Wilne, Robert" userId="863fd487-5ae7-46a6-8c4e-0a9cc652a1c0" providerId="ADAL" clId="{36017D98-7541-B648-ADFA-71D186E7151F}" dt="2022-02-08T19:55:41.152" v="203"/>
          <ac:inkMkLst>
            <pc:docMk/>
            <pc:sldMk cId="1168684438" sldId="2134"/>
            <ac:inkMk id="49" creationId="{64365180-C5E3-9049-933F-5C7FB878315E}"/>
          </ac:inkMkLst>
        </pc:inkChg>
        <pc:inkChg chg="del topLvl">
          <ac:chgData name="Wilne, Robert" userId="863fd487-5ae7-46a6-8c4e-0a9cc652a1c0" providerId="ADAL" clId="{36017D98-7541-B648-ADFA-71D186E7151F}" dt="2022-02-08T19:55:41.194" v="209"/>
          <ac:inkMkLst>
            <pc:docMk/>
            <pc:sldMk cId="1168684438" sldId="2134"/>
            <ac:inkMk id="50" creationId="{3183FCA6-C521-D941-ABA2-3C7C6B43EE7E}"/>
          </ac:inkMkLst>
        </pc:inkChg>
        <pc:inkChg chg="del topLvl">
          <ac:chgData name="Wilne, Robert" userId="863fd487-5ae7-46a6-8c4e-0a9cc652a1c0" providerId="ADAL" clId="{36017D98-7541-B648-ADFA-71D186E7151F}" dt="2022-02-08T19:55:41.139" v="202"/>
          <ac:inkMkLst>
            <pc:docMk/>
            <pc:sldMk cId="1168684438" sldId="2134"/>
            <ac:inkMk id="52" creationId="{A5287BA9-B564-BB4D-AFD5-C1C10ACD8D19}"/>
          </ac:inkMkLst>
        </pc:inkChg>
        <pc:inkChg chg="del topLvl">
          <ac:chgData name="Wilne, Robert" userId="863fd487-5ae7-46a6-8c4e-0a9cc652a1c0" providerId="ADAL" clId="{36017D98-7541-B648-ADFA-71D186E7151F}" dt="2022-02-08T19:55:41.136" v="201"/>
          <ac:inkMkLst>
            <pc:docMk/>
            <pc:sldMk cId="1168684438" sldId="2134"/>
            <ac:inkMk id="53" creationId="{3E771ECD-0673-1F47-AE0E-8C2C7BD09160}"/>
          </ac:inkMkLst>
        </pc:inkChg>
        <pc:inkChg chg="del topLvl">
          <ac:chgData name="Wilne, Robert" userId="863fd487-5ae7-46a6-8c4e-0a9cc652a1c0" providerId="ADAL" clId="{36017D98-7541-B648-ADFA-71D186E7151F}" dt="2022-02-08T19:55:41.180" v="207"/>
          <ac:inkMkLst>
            <pc:docMk/>
            <pc:sldMk cId="1168684438" sldId="2134"/>
            <ac:inkMk id="54" creationId="{A60FC2EF-02A2-A743-A986-CFE28A2D0E2B}"/>
          </ac:inkMkLst>
        </pc:inkChg>
        <pc:inkChg chg="del topLvl">
          <ac:chgData name="Wilne, Robert" userId="863fd487-5ae7-46a6-8c4e-0a9cc652a1c0" providerId="ADAL" clId="{36017D98-7541-B648-ADFA-71D186E7151F}" dt="2022-02-08T19:55:41.164" v="205"/>
          <ac:inkMkLst>
            <pc:docMk/>
            <pc:sldMk cId="1168684438" sldId="2134"/>
            <ac:inkMk id="55" creationId="{E5AD42CD-E5E4-2141-976D-88BC9B0E6E2C}"/>
          </ac:inkMkLst>
        </pc:inkChg>
        <pc:inkChg chg="del">
          <ac:chgData name="Wilne, Robert" userId="863fd487-5ae7-46a6-8c4e-0a9cc652a1c0" providerId="ADAL" clId="{36017D98-7541-B648-ADFA-71D186E7151F}" dt="2022-02-08T19:55:37.623" v="168"/>
          <ac:inkMkLst>
            <pc:docMk/>
            <pc:sldMk cId="1168684438" sldId="2134"/>
            <ac:inkMk id="58" creationId="{48362136-119D-2C40-ACFA-AFF7F49BC56E}"/>
          </ac:inkMkLst>
        </pc:inkChg>
        <pc:inkChg chg="del">
          <ac:chgData name="Wilne, Robert" userId="863fd487-5ae7-46a6-8c4e-0a9cc652a1c0" providerId="ADAL" clId="{36017D98-7541-B648-ADFA-71D186E7151F}" dt="2022-02-08T19:55:37.653" v="172"/>
          <ac:inkMkLst>
            <pc:docMk/>
            <pc:sldMk cId="1168684438" sldId="2134"/>
            <ac:inkMk id="59" creationId="{3D99081E-1217-5245-B0E7-89D8F8DB1C0B}"/>
          </ac:inkMkLst>
        </pc:inkChg>
        <pc:inkChg chg="del">
          <ac:chgData name="Wilne, Robert" userId="863fd487-5ae7-46a6-8c4e-0a9cc652a1c0" providerId="ADAL" clId="{36017D98-7541-B648-ADFA-71D186E7151F}" dt="2022-02-08T19:55:37.630" v="169"/>
          <ac:inkMkLst>
            <pc:docMk/>
            <pc:sldMk cId="1168684438" sldId="2134"/>
            <ac:inkMk id="60" creationId="{CF7AD204-43F4-4C4F-B2DD-0EE00C74756D}"/>
          </ac:inkMkLst>
        </pc:inkChg>
        <pc:inkChg chg="del topLvl">
          <ac:chgData name="Wilne, Robert" userId="863fd487-5ae7-46a6-8c4e-0a9cc652a1c0" providerId="ADAL" clId="{36017D98-7541-B648-ADFA-71D186E7151F}" dt="2022-02-08T19:55:37.751" v="186"/>
          <ac:inkMkLst>
            <pc:docMk/>
            <pc:sldMk cId="1168684438" sldId="2134"/>
            <ac:inkMk id="61" creationId="{F6BFC648-BD35-1242-98A8-976D320920D2}"/>
          </ac:inkMkLst>
        </pc:inkChg>
        <pc:inkChg chg="del">
          <ac:chgData name="Wilne, Robert" userId="863fd487-5ae7-46a6-8c4e-0a9cc652a1c0" providerId="ADAL" clId="{36017D98-7541-B648-ADFA-71D186E7151F}" dt="2022-02-08T19:55:37.719" v="181"/>
          <ac:inkMkLst>
            <pc:docMk/>
            <pc:sldMk cId="1168684438" sldId="2134"/>
            <ac:inkMk id="62" creationId="{F5553C0F-6DD2-674A-8C8C-36FC0376E76A}"/>
          </ac:inkMkLst>
        </pc:inkChg>
        <pc:inkChg chg="del">
          <ac:chgData name="Wilne, Robert" userId="863fd487-5ae7-46a6-8c4e-0a9cc652a1c0" providerId="ADAL" clId="{36017D98-7541-B648-ADFA-71D186E7151F}" dt="2022-02-08T19:55:37.678" v="176"/>
          <ac:inkMkLst>
            <pc:docMk/>
            <pc:sldMk cId="1168684438" sldId="2134"/>
            <ac:inkMk id="63" creationId="{18B2A02C-1375-0149-A613-58D835B23F7F}"/>
          </ac:inkMkLst>
        </pc:inkChg>
        <pc:inkChg chg="del">
          <ac:chgData name="Wilne, Robert" userId="863fd487-5ae7-46a6-8c4e-0a9cc652a1c0" providerId="ADAL" clId="{36017D98-7541-B648-ADFA-71D186E7151F}" dt="2022-02-08T19:55:37.660" v="173"/>
          <ac:inkMkLst>
            <pc:docMk/>
            <pc:sldMk cId="1168684438" sldId="2134"/>
            <ac:inkMk id="24576" creationId="{5781A5A4-11AB-4A43-B80E-08A53E250D4E}"/>
          </ac:inkMkLst>
        </pc:inkChg>
        <pc:inkChg chg="del">
          <ac:chgData name="Wilne, Robert" userId="863fd487-5ae7-46a6-8c4e-0a9cc652a1c0" providerId="ADAL" clId="{36017D98-7541-B648-ADFA-71D186E7151F}" dt="2022-02-08T19:55:37.638" v="170"/>
          <ac:inkMkLst>
            <pc:docMk/>
            <pc:sldMk cId="1168684438" sldId="2134"/>
            <ac:inkMk id="24577" creationId="{651F2FC7-EE6A-CD45-B73D-B56F7335C0C7}"/>
          </ac:inkMkLst>
        </pc:inkChg>
        <pc:inkChg chg="del topLvl">
          <ac:chgData name="Wilne, Robert" userId="863fd487-5ae7-46a6-8c4e-0a9cc652a1c0" providerId="ADAL" clId="{36017D98-7541-B648-ADFA-71D186E7151F}" dt="2022-02-08T19:55:37.767" v="189"/>
          <ac:inkMkLst>
            <pc:docMk/>
            <pc:sldMk cId="1168684438" sldId="2134"/>
            <ac:inkMk id="24580" creationId="{D921F562-E280-2647-8611-D3801A52742A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4581" creationId="{36AE316A-9963-1B47-918E-E9678B7B2219}"/>
          </ac:inkMkLst>
        </pc:inkChg>
        <pc:inkChg chg="del">
          <ac:chgData name="Wilne, Robert" userId="863fd487-5ae7-46a6-8c4e-0a9cc652a1c0" providerId="ADAL" clId="{36017D98-7541-B648-ADFA-71D186E7151F}" dt="2022-02-08T19:55:37.710" v="179"/>
          <ac:inkMkLst>
            <pc:docMk/>
            <pc:sldMk cId="1168684438" sldId="2134"/>
            <ac:inkMk id="24582" creationId="{00CEBD3F-186C-0243-B8E0-F871EDA93392}"/>
          </ac:inkMkLst>
        </pc:inkChg>
        <pc:inkChg chg="del topLvl">
          <ac:chgData name="Wilne, Robert" userId="863fd487-5ae7-46a6-8c4e-0a9cc652a1c0" providerId="ADAL" clId="{36017D98-7541-B648-ADFA-71D186E7151F}" dt="2022-02-08T19:55:41.086" v="193"/>
          <ac:inkMkLst>
            <pc:docMk/>
            <pc:sldMk cId="1168684438" sldId="2134"/>
            <ac:inkMk id="24584" creationId="{7F80ECEB-6EB2-8344-9678-5C1EC7F6E2DC}"/>
          </ac:inkMkLst>
        </pc:inkChg>
        <pc:inkChg chg="del topLvl">
          <ac:chgData name="Wilne, Robert" userId="863fd487-5ae7-46a6-8c4e-0a9cc652a1c0" providerId="ADAL" clId="{36017D98-7541-B648-ADFA-71D186E7151F}" dt="2022-02-08T19:55:41.130" v="200"/>
          <ac:inkMkLst>
            <pc:docMk/>
            <pc:sldMk cId="1168684438" sldId="2134"/>
            <ac:inkMk id="24585" creationId="{84E07442-F4E9-F244-AAEE-3D96346D2C06}"/>
          </ac:inkMkLst>
        </pc:inkChg>
        <pc:inkChg chg="del topLvl">
          <ac:chgData name="Wilne, Robert" userId="863fd487-5ae7-46a6-8c4e-0a9cc652a1c0" providerId="ADAL" clId="{36017D98-7541-B648-ADFA-71D186E7151F}" dt="2022-02-08T19:55:37.673" v="175"/>
          <ac:inkMkLst>
            <pc:docMk/>
            <pc:sldMk cId="1168684438" sldId="2134"/>
            <ac:inkMk id="24602" creationId="{B6C9EC71-FECF-0B45-AD20-58073F697B72}"/>
          </ac:inkMkLst>
        </pc:inkChg>
        <pc:inkChg chg="del topLvl">
          <ac:chgData name="Wilne, Robert" userId="863fd487-5ae7-46a6-8c4e-0a9cc652a1c0" providerId="ADAL" clId="{36017D98-7541-B648-ADFA-71D186E7151F}" dt="2022-02-08T19:55:41.097" v="195"/>
          <ac:inkMkLst>
            <pc:docMk/>
            <pc:sldMk cId="1168684438" sldId="2134"/>
            <ac:inkMk id="24603" creationId="{05D7D304-F939-3D4F-983A-08B7AA726DDD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4605" creationId="{7AC41182-8F8F-4F42-99A7-5E9EEE7584D5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4606" creationId="{C961E3C3-C43C-1F47-B82B-85C324095428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4607" creationId="{FB172356-6B87-8C44-8897-5EC9444B6146}"/>
          </ac:inkMkLst>
        </pc:inkChg>
        <pc:inkChg chg="add topLvl">
          <ac:chgData name="Wilne, Robert" userId="863fd487-5ae7-46a6-8c4e-0a9cc652a1c0" providerId="ADAL" clId="{36017D98-7541-B648-ADFA-71D186E7151F}" dt="2022-02-08T19:54:09.500" v="96"/>
          <ac:inkMkLst>
            <pc:docMk/>
            <pc:sldMk cId="1168684438" sldId="2134"/>
            <ac:inkMk id="24608" creationId="{A70DAC65-1AA3-B147-A1BA-E09CE4CA92F6}"/>
          </ac:inkMkLst>
        </pc:inkChg>
        <pc:inkChg chg="add">
          <ac:chgData name="Wilne, Robert" userId="863fd487-5ae7-46a6-8c4e-0a9cc652a1c0" providerId="ADAL" clId="{36017D98-7541-B648-ADFA-71D186E7151F}" dt="2022-02-08T19:54:08.371" v="93"/>
          <ac:inkMkLst>
            <pc:docMk/>
            <pc:sldMk cId="1168684438" sldId="2134"/>
            <ac:inkMk id="24610" creationId="{D424E72A-6508-EB45-83FF-999D62D1F2FE}"/>
          </ac:inkMkLst>
        </pc:inkChg>
        <pc:inkChg chg="add">
          <ac:chgData name="Wilne, Robert" userId="863fd487-5ae7-46a6-8c4e-0a9cc652a1c0" providerId="ADAL" clId="{36017D98-7541-B648-ADFA-71D186E7151F}" dt="2022-02-08T19:54:08.644" v="94"/>
          <ac:inkMkLst>
            <pc:docMk/>
            <pc:sldMk cId="1168684438" sldId="2134"/>
            <ac:inkMk id="24611" creationId="{83EC7B5D-3E36-3F48-9942-CE10659EC1BC}"/>
          </ac:inkMkLst>
        </pc:inkChg>
        <pc:inkChg chg="add">
          <ac:chgData name="Wilne, Robert" userId="863fd487-5ae7-46a6-8c4e-0a9cc652a1c0" providerId="ADAL" clId="{36017D98-7541-B648-ADFA-71D186E7151F}" dt="2022-02-08T19:54:08.842" v="95"/>
          <ac:inkMkLst>
            <pc:docMk/>
            <pc:sldMk cId="1168684438" sldId="2134"/>
            <ac:inkMk id="24612" creationId="{8D213F00-52F5-584D-88EF-0316BC38CA83}"/>
          </ac:inkMkLst>
        </pc:inkChg>
        <pc:inkChg chg="add">
          <ac:chgData name="Wilne, Robert" userId="863fd487-5ae7-46a6-8c4e-0a9cc652a1c0" providerId="ADAL" clId="{36017D98-7541-B648-ADFA-71D186E7151F}" dt="2022-02-08T19:54:13.332" v="97"/>
          <ac:inkMkLst>
            <pc:docMk/>
            <pc:sldMk cId="1168684438" sldId="2134"/>
            <ac:inkMk id="24614" creationId="{8CFE1A40-3938-B24B-A0D7-8283A49F3CC9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15" creationId="{D36FD5A5-1013-9146-9B56-66041CE4E6C7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16" creationId="{CA0F6520-5C12-9443-BCF7-15D86EEF9FF8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17" creationId="{C70A1931-2348-E44A-B0C9-372F899EEB66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18" creationId="{E192F236-CEEF-304D-9677-1A85AA02A342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19" creationId="{E10BD83A-A3E7-3B4D-AC70-F3E9B9BA6611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0" creationId="{65E0BD4F-40C0-FB49-A47F-136D1385251A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1" creationId="{3E624E6C-C6D2-F246-A128-134268FB8874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2" creationId="{56F9CCD9-B2FD-4D49-9E2E-FC61C59CBB98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3" creationId="{7C2CDEB6-CB27-914B-8B57-C074561A3C31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5" creationId="{1ACA0090-63E3-004A-9D59-D99FF55148EB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6" creationId="{0C22AA03-DF40-614B-BFA8-9080FB55B0EB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7" creationId="{4BEACBA5-D675-064F-931A-868C16BA724B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8" creationId="{427C0155-A55C-4645-992C-FE628C12C043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29" creationId="{133AFFCF-8DBD-4F40-81B5-AF55E3BA44A0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30" creationId="{A803B13D-C959-1343-B686-ED2ECC9560A9}"/>
          </ac:inkMkLst>
        </pc:inkChg>
        <pc:inkChg chg="add">
          <ac:chgData name="Wilne, Robert" userId="863fd487-5ae7-46a6-8c4e-0a9cc652a1c0" providerId="ADAL" clId="{36017D98-7541-B648-ADFA-71D186E7151F}" dt="2022-02-08T19:54:50.828" v="115"/>
          <ac:inkMkLst>
            <pc:docMk/>
            <pc:sldMk cId="1168684438" sldId="2134"/>
            <ac:inkMk id="24632" creationId="{2C13DBC5-1F63-2D4E-AF2F-D2BCFE899852}"/>
          </ac:inkMkLst>
        </pc:inkChg>
        <pc:inkChg chg="add">
          <ac:chgData name="Wilne, Robert" userId="863fd487-5ae7-46a6-8c4e-0a9cc652a1c0" providerId="ADAL" clId="{36017D98-7541-B648-ADFA-71D186E7151F}" dt="2022-02-08T19:54:52.055" v="116"/>
          <ac:inkMkLst>
            <pc:docMk/>
            <pc:sldMk cId="1168684438" sldId="2134"/>
            <ac:inkMk id="24633" creationId="{7F1684D7-BCF9-9A40-91BF-754DC13166EA}"/>
          </ac:inkMkLst>
        </pc:inkChg>
        <pc:inkChg chg="add">
          <ac:chgData name="Wilne, Robert" userId="863fd487-5ae7-46a6-8c4e-0a9cc652a1c0" providerId="ADAL" clId="{36017D98-7541-B648-ADFA-71D186E7151F}" dt="2022-02-08T19:54:53.097" v="117"/>
          <ac:inkMkLst>
            <pc:docMk/>
            <pc:sldMk cId="1168684438" sldId="2134"/>
            <ac:inkMk id="24634" creationId="{B7AC4B82-8E06-3A49-9445-EBB0FB28A8B7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35" creationId="{D84D9631-6CCE-F944-98E5-B64F9CD5E332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36" creationId="{DFD1F7A8-77C1-0442-89E1-A35D1391BC70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38" creationId="{3299B223-2251-9744-A63F-6C9A049B5933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39" creationId="{79FDEF89-A0A6-BD4F-B5BD-9A547751078F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0" creationId="{9B0F2F2F-436C-0949-983C-A6FF84FA964D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1" creationId="{AF691AE3-48B2-0949-9AA3-5E95DD80495F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2" creationId="{23E69B3A-F69D-CA4F-9586-F6881A2F2AD6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3" creationId="{72675E0E-B2DB-1141-85D2-64DC3CAD8EC0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4" creationId="{1F1E5F59-F085-1246-BC5A-801283A51524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5" creationId="{F297B939-FE1A-484D-81E8-E849FE06E329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6" creationId="{D7CA7A34-862B-B045-AB39-D02F29386031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7" creationId="{72D5E667-2B85-BB45-AF88-7BCF0F47C0C6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8" creationId="{53D54E16-2311-2C43-A91A-534BEB3ACF29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49" creationId="{2081EA2C-B8EC-8A4A-B806-6D7B26E6F2EB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0" creationId="{E1DBCFBC-B81D-584F-971E-7DE65C3128CB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1" creationId="{05238531-280B-A642-B1A0-EBE52795B3C4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2" creationId="{C9E32ED0-BDFD-F742-9473-A13D902BED06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3" creationId="{2A7B7573-0220-EB4A-99D7-CCD0AF1AE47C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4" creationId="{4E78FA07-2197-B44E-AC78-516F37FBD47F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5" creationId="{150104C3-05CD-6147-8F10-63E5942F1ED1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6" creationId="{8976CD21-1DBC-5E44-9602-EA7646C15882}"/>
          </ac:inkMkLst>
        </pc:inkChg>
        <pc:inkChg chg="add topLvl">
          <ac:chgData name="Wilne, Robert" userId="863fd487-5ae7-46a6-8c4e-0a9cc652a1c0" providerId="ADAL" clId="{36017D98-7541-B648-ADFA-71D186E7151F}" dt="2022-02-08T19:55:11.428" v="148"/>
          <ac:inkMkLst>
            <pc:docMk/>
            <pc:sldMk cId="1168684438" sldId="2134"/>
            <ac:inkMk id="24657" creationId="{4B6D113C-629F-6746-BB66-2803C4C94A1A}"/>
          </ac:inkMkLst>
        </pc:inkChg>
        <pc:inkChg chg="add topLvl">
          <ac:chgData name="Wilne, Robert" userId="863fd487-5ae7-46a6-8c4e-0a9cc652a1c0" providerId="ADAL" clId="{36017D98-7541-B648-ADFA-71D186E7151F}" dt="2022-02-08T19:55:18.191" v="166"/>
          <ac:inkMkLst>
            <pc:docMk/>
            <pc:sldMk cId="1168684438" sldId="2134"/>
            <ac:inkMk id="24660" creationId="{2589CA6C-68DB-954B-9A71-5DB1D82DD10B}"/>
          </ac:inkMkLst>
        </pc:inkChg>
        <pc:inkChg chg="add topLvl">
          <ac:chgData name="Wilne, Robert" userId="863fd487-5ae7-46a6-8c4e-0a9cc652a1c0" providerId="ADAL" clId="{36017D98-7541-B648-ADFA-71D186E7151F}" dt="2022-02-08T19:55:18.191" v="166"/>
          <ac:inkMkLst>
            <pc:docMk/>
            <pc:sldMk cId="1168684438" sldId="2134"/>
            <ac:inkMk id="24661" creationId="{1F74F035-A719-4941-80A0-31AE798DDB5C}"/>
          </ac:inkMkLst>
        </pc:inkChg>
        <pc:inkChg chg="add topLvl">
          <ac:chgData name="Wilne, Robert" userId="863fd487-5ae7-46a6-8c4e-0a9cc652a1c0" providerId="ADAL" clId="{36017D98-7541-B648-ADFA-71D186E7151F}" dt="2022-02-08T19:55:18.191" v="166"/>
          <ac:inkMkLst>
            <pc:docMk/>
            <pc:sldMk cId="1168684438" sldId="2134"/>
            <ac:inkMk id="24662" creationId="{27C65EC6-6C2E-684C-96C8-EEACD386B1EA}"/>
          </ac:inkMkLst>
        </pc:inkChg>
        <pc:inkChg chg="add">
          <ac:chgData name="Wilne, Robert" userId="863fd487-5ae7-46a6-8c4e-0a9cc652a1c0" providerId="ADAL" clId="{36017D98-7541-B648-ADFA-71D186E7151F}" dt="2022-02-08T19:55:09.722" v="145"/>
          <ac:inkMkLst>
            <pc:docMk/>
            <pc:sldMk cId="1168684438" sldId="2134"/>
            <ac:inkMk id="24663" creationId="{7FAF3273-0932-7A48-9ADC-37CFE15D3865}"/>
          </ac:inkMkLst>
        </pc:inkChg>
        <pc:inkChg chg="add">
          <ac:chgData name="Wilne, Robert" userId="863fd487-5ae7-46a6-8c4e-0a9cc652a1c0" providerId="ADAL" clId="{36017D98-7541-B648-ADFA-71D186E7151F}" dt="2022-02-08T19:55:10.139" v="146"/>
          <ac:inkMkLst>
            <pc:docMk/>
            <pc:sldMk cId="1168684438" sldId="2134"/>
            <ac:inkMk id="24664" creationId="{9520F496-19F4-6642-BB83-7CAB4665EDF7}"/>
          </ac:inkMkLst>
        </pc:inkChg>
        <pc:inkChg chg="add">
          <ac:chgData name="Wilne, Robert" userId="863fd487-5ae7-46a6-8c4e-0a9cc652a1c0" providerId="ADAL" clId="{36017D98-7541-B648-ADFA-71D186E7151F}" dt="2022-02-08T19:55:10.606" v="147"/>
          <ac:inkMkLst>
            <pc:docMk/>
            <pc:sldMk cId="1168684438" sldId="2134"/>
            <ac:inkMk id="24665" creationId="{808B4A8E-2BB3-1946-866F-972B229056B0}"/>
          </ac:inkMkLst>
        </pc:inkChg>
        <pc:inkChg chg="add">
          <ac:chgData name="Wilne, Robert" userId="863fd487-5ae7-46a6-8c4e-0a9cc652a1c0" providerId="ADAL" clId="{36017D98-7541-B648-ADFA-71D186E7151F}" dt="2022-02-08T19:55:11.952" v="149"/>
          <ac:inkMkLst>
            <pc:docMk/>
            <pc:sldMk cId="1168684438" sldId="2134"/>
            <ac:inkMk id="24668" creationId="{74FA76FB-8EBD-2A4F-BEA2-9194A5DE4E58}"/>
          </ac:inkMkLst>
        </pc:inkChg>
        <pc:inkChg chg="add">
          <ac:chgData name="Wilne, Robert" userId="863fd487-5ae7-46a6-8c4e-0a9cc652a1c0" providerId="ADAL" clId="{36017D98-7541-B648-ADFA-71D186E7151F}" dt="2022-02-08T19:55:12.189" v="150"/>
          <ac:inkMkLst>
            <pc:docMk/>
            <pc:sldMk cId="1168684438" sldId="2134"/>
            <ac:inkMk id="24669" creationId="{0F286BD3-54D4-924E-8478-9BF712B8277F}"/>
          </ac:inkMkLst>
        </pc:inkChg>
        <pc:inkChg chg="add">
          <ac:chgData name="Wilne, Robert" userId="863fd487-5ae7-46a6-8c4e-0a9cc652a1c0" providerId="ADAL" clId="{36017D98-7541-B648-ADFA-71D186E7151F}" dt="2022-02-08T19:55:12.394" v="151"/>
          <ac:inkMkLst>
            <pc:docMk/>
            <pc:sldMk cId="1168684438" sldId="2134"/>
            <ac:inkMk id="24670" creationId="{164D448D-508E-5542-BA97-5911F542514B}"/>
          </ac:inkMkLst>
        </pc:inkChg>
        <pc:inkChg chg="add">
          <ac:chgData name="Wilne, Robert" userId="863fd487-5ae7-46a6-8c4e-0a9cc652a1c0" providerId="ADAL" clId="{36017D98-7541-B648-ADFA-71D186E7151F}" dt="2022-02-08T19:55:12.665" v="152"/>
          <ac:inkMkLst>
            <pc:docMk/>
            <pc:sldMk cId="1168684438" sldId="2134"/>
            <ac:inkMk id="24671" creationId="{5622D2A7-E81F-0C42-BCA3-915647065E60}"/>
          </ac:inkMkLst>
        </pc:inkChg>
        <pc:inkChg chg="add">
          <ac:chgData name="Wilne, Robert" userId="863fd487-5ae7-46a6-8c4e-0a9cc652a1c0" providerId="ADAL" clId="{36017D98-7541-B648-ADFA-71D186E7151F}" dt="2022-02-08T19:55:13.063" v="153"/>
          <ac:inkMkLst>
            <pc:docMk/>
            <pc:sldMk cId="1168684438" sldId="2134"/>
            <ac:inkMk id="24672" creationId="{A6663498-0C62-A345-A0BC-D5628F37C5A2}"/>
          </ac:inkMkLst>
        </pc:inkChg>
        <pc:inkChg chg="add">
          <ac:chgData name="Wilne, Robert" userId="863fd487-5ae7-46a6-8c4e-0a9cc652a1c0" providerId="ADAL" clId="{36017D98-7541-B648-ADFA-71D186E7151F}" dt="2022-02-08T19:55:13.444" v="154"/>
          <ac:inkMkLst>
            <pc:docMk/>
            <pc:sldMk cId="1168684438" sldId="2134"/>
            <ac:inkMk id="24673" creationId="{B576EFB0-0E6F-FB4D-9E48-967A635356D5}"/>
          </ac:inkMkLst>
        </pc:inkChg>
        <pc:inkChg chg="add">
          <ac:chgData name="Wilne, Robert" userId="863fd487-5ae7-46a6-8c4e-0a9cc652a1c0" providerId="ADAL" clId="{36017D98-7541-B648-ADFA-71D186E7151F}" dt="2022-02-08T19:55:13.975" v="155"/>
          <ac:inkMkLst>
            <pc:docMk/>
            <pc:sldMk cId="1168684438" sldId="2134"/>
            <ac:inkMk id="24674" creationId="{DC523F6B-3C15-DD43-9862-3D1A470E87E5}"/>
          </ac:inkMkLst>
        </pc:inkChg>
        <pc:inkChg chg="add">
          <ac:chgData name="Wilne, Robert" userId="863fd487-5ae7-46a6-8c4e-0a9cc652a1c0" providerId="ADAL" clId="{36017D98-7541-B648-ADFA-71D186E7151F}" dt="2022-02-08T19:55:14.268" v="156"/>
          <ac:inkMkLst>
            <pc:docMk/>
            <pc:sldMk cId="1168684438" sldId="2134"/>
            <ac:inkMk id="24675" creationId="{AEF41E94-8ABA-C249-AFC2-9E59F28C4341}"/>
          </ac:inkMkLst>
        </pc:inkChg>
        <pc:inkChg chg="add">
          <ac:chgData name="Wilne, Robert" userId="863fd487-5ae7-46a6-8c4e-0a9cc652a1c0" providerId="ADAL" clId="{36017D98-7541-B648-ADFA-71D186E7151F}" dt="2022-02-08T19:55:14.593" v="157"/>
          <ac:inkMkLst>
            <pc:docMk/>
            <pc:sldMk cId="1168684438" sldId="2134"/>
            <ac:inkMk id="24676" creationId="{731A3225-63CF-C548-B5C4-E6750F7D9C7A}"/>
          </ac:inkMkLst>
        </pc:inkChg>
        <pc:inkChg chg="add">
          <ac:chgData name="Wilne, Robert" userId="863fd487-5ae7-46a6-8c4e-0a9cc652a1c0" providerId="ADAL" clId="{36017D98-7541-B648-ADFA-71D186E7151F}" dt="2022-02-08T19:55:15.007" v="158"/>
          <ac:inkMkLst>
            <pc:docMk/>
            <pc:sldMk cId="1168684438" sldId="2134"/>
            <ac:inkMk id="24677" creationId="{01364BBB-3E23-674C-B94C-929524921E1D}"/>
          </ac:inkMkLst>
        </pc:inkChg>
        <pc:inkChg chg="add">
          <ac:chgData name="Wilne, Robert" userId="863fd487-5ae7-46a6-8c4e-0a9cc652a1c0" providerId="ADAL" clId="{36017D98-7541-B648-ADFA-71D186E7151F}" dt="2022-02-08T19:55:15.309" v="159"/>
          <ac:inkMkLst>
            <pc:docMk/>
            <pc:sldMk cId="1168684438" sldId="2134"/>
            <ac:inkMk id="24678" creationId="{9949C706-F5B1-4E46-BD0A-FA36CDAE79EF}"/>
          </ac:inkMkLst>
        </pc:inkChg>
        <pc:inkChg chg="add">
          <ac:chgData name="Wilne, Robert" userId="863fd487-5ae7-46a6-8c4e-0a9cc652a1c0" providerId="ADAL" clId="{36017D98-7541-B648-ADFA-71D186E7151F}" dt="2022-02-08T19:55:15.494" v="160"/>
          <ac:inkMkLst>
            <pc:docMk/>
            <pc:sldMk cId="1168684438" sldId="2134"/>
            <ac:inkMk id="24679" creationId="{6BC5B5A1-7310-4B46-B4E2-D83F27D0809F}"/>
          </ac:inkMkLst>
        </pc:inkChg>
        <pc:inkChg chg="add">
          <ac:chgData name="Wilne, Robert" userId="863fd487-5ae7-46a6-8c4e-0a9cc652a1c0" providerId="ADAL" clId="{36017D98-7541-B648-ADFA-71D186E7151F}" dt="2022-02-08T19:55:15.800" v="161"/>
          <ac:inkMkLst>
            <pc:docMk/>
            <pc:sldMk cId="1168684438" sldId="2134"/>
            <ac:inkMk id="24680" creationId="{FBF5D41E-8B2B-B043-9D56-44648E99A3C3}"/>
          </ac:inkMkLst>
        </pc:inkChg>
        <pc:inkChg chg="add">
          <ac:chgData name="Wilne, Robert" userId="863fd487-5ae7-46a6-8c4e-0a9cc652a1c0" providerId="ADAL" clId="{36017D98-7541-B648-ADFA-71D186E7151F}" dt="2022-02-08T19:55:16.043" v="162"/>
          <ac:inkMkLst>
            <pc:docMk/>
            <pc:sldMk cId="1168684438" sldId="2134"/>
            <ac:inkMk id="24681" creationId="{B0B65D56-4022-FB4F-9803-024B3EC8029B}"/>
          </ac:inkMkLst>
        </pc:inkChg>
        <pc:inkChg chg="add">
          <ac:chgData name="Wilne, Robert" userId="863fd487-5ae7-46a6-8c4e-0a9cc652a1c0" providerId="ADAL" clId="{36017D98-7541-B648-ADFA-71D186E7151F}" dt="2022-02-08T19:55:16.220" v="163"/>
          <ac:inkMkLst>
            <pc:docMk/>
            <pc:sldMk cId="1168684438" sldId="2134"/>
            <ac:inkMk id="24682" creationId="{578DF9CC-6316-AC41-A5C4-EDA3E81B3340}"/>
          </ac:inkMkLst>
        </pc:inkChg>
        <pc:inkChg chg="add">
          <ac:chgData name="Wilne, Robert" userId="863fd487-5ae7-46a6-8c4e-0a9cc652a1c0" providerId="ADAL" clId="{36017D98-7541-B648-ADFA-71D186E7151F}" dt="2022-02-08T19:55:16.832" v="164"/>
          <ac:inkMkLst>
            <pc:docMk/>
            <pc:sldMk cId="1168684438" sldId="2134"/>
            <ac:inkMk id="24683" creationId="{F482D5B4-E029-3247-B67A-BCA3A981C151}"/>
          </ac:inkMkLst>
        </pc:inkChg>
        <pc:inkChg chg="add">
          <ac:chgData name="Wilne, Robert" userId="863fd487-5ae7-46a6-8c4e-0a9cc652a1c0" providerId="ADAL" clId="{36017D98-7541-B648-ADFA-71D186E7151F}" dt="2022-02-08T19:55:17.447" v="165"/>
          <ac:inkMkLst>
            <pc:docMk/>
            <pc:sldMk cId="1168684438" sldId="2134"/>
            <ac:inkMk id="24684" creationId="{91F67738-CE81-D648-8F1A-A01526EE0073}"/>
          </ac:inkMkLst>
        </pc:inkChg>
        <pc:inkChg chg="add del topLvl">
          <ac:chgData name="Wilne, Robert" userId="863fd487-5ae7-46a6-8c4e-0a9cc652a1c0" providerId="ADAL" clId="{36017D98-7541-B648-ADFA-71D186E7151F}" dt="2022-02-08T19:56:28.673" v="271"/>
          <ac:inkMkLst>
            <pc:docMk/>
            <pc:sldMk cId="1168684438" sldId="2134"/>
            <ac:inkMk id="24686" creationId="{ACB5ED93-DC1B-A240-A406-1A4E9DAA3EAF}"/>
          </ac:inkMkLst>
        </pc:inkChg>
        <pc:inkChg chg="add del topLvl">
          <ac:chgData name="Wilne, Robert" userId="863fd487-5ae7-46a6-8c4e-0a9cc652a1c0" providerId="ADAL" clId="{36017D98-7541-B648-ADFA-71D186E7151F}" dt="2022-02-08T19:56:30.577" v="274"/>
          <ac:inkMkLst>
            <pc:docMk/>
            <pc:sldMk cId="1168684438" sldId="2134"/>
            <ac:inkMk id="24687" creationId="{7D66FFB1-90DC-4241-B201-43C8D5B56036}"/>
          </ac:inkMkLst>
        </pc:inkChg>
        <pc:inkChg chg="add del topLvl">
          <ac:chgData name="Wilne, Robert" userId="863fd487-5ae7-46a6-8c4e-0a9cc652a1c0" providerId="ADAL" clId="{36017D98-7541-B648-ADFA-71D186E7151F}" dt="2022-02-08T19:56:30.599" v="280"/>
          <ac:inkMkLst>
            <pc:docMk/>
            <pc:sldMk cId="1168684438" sldId="2134"/>
            <ac:inkMk id="24689" creationId="{91B223E9-6DA3-BC47-BE15-F8F881D43E51}"/>
          </ac:inkMkLst>
        </pc:inkChg>
        <pc:inkChg chg="add del topLvl">
          <ac:chgData name="Wilne, Robert" userId="863fd487-5ae7-46a6-8c4e-0a9cc652a1c0" providerId="ADAL" clId="{36017D98-7541-B648-ADFA-71D186E7151F}" dt="2022-02-08T19:56:30.580" v="275"/>
          <ac:inkMkLst>
            <pc:docMk/>
            <pc:sldMk cId="1168684438" sldId="2134"/>
            <ac:inkMk id="24690" creationId="{C2273C0E-616E-8641-81AD-9AE964EF580C}"/>
          </ac:inkMkLst>
        </pc:inkChg>
        <pc:inkChg chg="add del topLvl">
          <ac:chgData name="Wilne, Robert" userId="863fd487-5ae7-46a6-8c4e-0a9cc652a1c0" providerId="ADAL" clId="{36017D98-7541-B648-ADFA-71D186E7151F}" dt="2022-02-08T19:56:30.596" v="279"/>
          <ac:inkMkLst>
            <pc:docMk/>
            <pc:sldMk cId="1168684438" sldId="2134"/>
            <ac:inkMk id="24692" creationId="{CB5DF6CA-F0FE-FC47-B354-42EBAA85E47E}"/>
          </ac:inkMkLst>
        </pc:inkChg>
        <pc:inkChg chg="add del topLvl">
          <ac:chgData name="Wilne, Robert" userId="863fd487-5ae7-46a6-8c4e-0a9cc652a1c0" providerId="ADAL" clId="{36017D98-7541-B648-ADFA-71D186E7151F}" dt="2022-02-08T19:56:30.620" v="284"/>
          <ac:inkMkLst>
            <pc:docMk/>
            <pc:sldMk cId="1168684438" sldId="2134"/>
            <ac:inkMk id="24694" creationId="{38C7ECF5-AB3B-9741-AE4E-915696388FF4}"/>
          </ac:inkMkLst>
        </pc:inkChg>
        <pc:inkChg chg="add del topLvl">
          <ac:chgData name="Wilne, Robert" userId="863fd487-5ae7-46a6-8c4e-0a9cc652a1c0" providerId="ADAL" clId="{36017D98-7541-B648-ADFA-71D186E7151F}" dt="2022-02-08T19:56:30.574" v="273"/>
          <ac:inkMkLst>
            <pc:docMk/>
            <pc:sldMk cId="1168684438" sldId="2134"/>
            <ac:inkMk id="24695" creationId="{046A8E0C-4214-734C-8F89-14BECC53F330}"/>
          </ac:inkMkLst>
        </pc:inkChg>
        <pc:inkChg chg="add del topLvl">
          <ac:chgData name="Wilne, Robert" userId="863fd487-5ae7-46a6-8c4e-0a9cc652a1c0" providerId="ADAL" clId="{36017D98-7541-B648-ADFA-71D186E7151F}" dt="2022-02-08T19:56:30.617" v="283"/>
          <ac:inkMkLst>
            <pc:docMk/>
            <pc:sldMk cId="1168684438" sldId="2134"/>
            <ac:inkMk id="24696" creationId="{6D9360D5-1273-E746-AA6D-363AAD075BFF}"/>
          </ac:inkMkLst>
        </pc:inkChg>
        <pc:inkChg chg="add del topLvl">
          <ac:chgData name="Wilne, Robert" userId="863fd487-5ae7-46a6-8c4e-0a9cc652a1c0" providerId="ADAL" clId="{36017D98-7541-B648-ADFA-71D186E7151F}" dt="2022-02-08T19:56:30.593" v="278"/>
          <ac:inkMkLst>
            <pc:docMk/>
            <pc:sldMk cId="1168684438" sldId="2134"/>
            <ac:inkMk id="24698" creationId="{9EE3C59D-DB8F-014F-BC48-BEAAC54DB19B}"/>
          </ac:inkMkLst>
        </pc:inkChg>
        <pc:inkChg chg="add del topLvl">
          <ac:chgData name="Wilne, Robert" userId="863fd487-5ae7-46a6-8c4e-0a9cc652a1c0" providerId="ADAL" clId="{36017D98-7541-B648-ADFA-71D186E7151F}" dt="2022-02-08T19:56:30.582" v="276"/>
          <ac:inkMkLst>
            <pc:docMk/>
            <pc:sldMk cId="1168684438" sldId="2134"/>
            <ac:inkMk id="24699" creationId="{DF5F9AED-92D6-A141-8F16-29F8C70806EE}"/>
          </ac:inkMkLst>
        </pc:inkChg>
        <pc:inkChg chg="add del topLvl">
          <ac:chgData name="Wilne, Robert" userId="863fd487-5ae7-46a6-8c4e-0a9cc652a1c0" providerId="ADAL" clId="{36017D98-7541-B648-ADFA-71D186E7151F}" dt="2022-02-08T19:56:17.529" v="253"/>
          <ac:inkMkLst>
            <pc:docMk/>
            <pc:sldMk cId="1168684438" sldId="2134"/>
            <ac:inkMk id="24701" creationId="{2A2DF1F7-9936-854B-869F-C6B0477B118D}"/>
          </ac:inkMkLst>
        </pc:inkChg>
        <pc:inkChg chg="add del topLvl">
          <ac:chgData name="Wilne, Robert" userId="863fd487-5ae7-46a6-8c4e-0a9cc652a1c0" providerId="ADAL" clId="{36017D98-7541-B648-ADFA-71D186E7151F}" dt="2022-02-08T19:56:17.550" v="258"/>
          <ac:inkMkLst>
            <pc:docMk/>
            <pc:sldMk cId="1168684438" sldId="2134"/>
            <ac:inkMk id="24702" creationId="{29D6886A-F105-7A4C-A60F-26F596066D39}"/>
          </ac:inkMkLst>
        </pc:inkChg>
        <pc:inkChg chg="add del topLvl">
          <ac:chgData name="Wilne, Robert" userId="863fd487-5ae7-46a6-8c4e-0a9cc652a1c0" providerId="ADAL" clId="{36017D98-7541-B648-ADFA-71D186E7151F}" dt="2022-02-08T19:56:17.515" v="250"/>
          <ac:inkMkLst>
            <pc:docMk/>
            <pc:sldMk cId="1168684438" sldId="2134"/>
            <ac:inkMk id="24703" creationId="{1128258B-B006-F940-9E50-260D2052B96B}"/>
          </ac:inkMkLst>
        </pc:inkChg>
        <pc:inkChg chg="add del topLvl">
          <ac:chgData name="Wilne, Robert" userId="863fd487-5ae7-46a6-8c4e-0a9cc652a1c0" providerId="ADAL" clId="{36017D98-7541-B648-ADFA-71D186E7151F}" dt="2022-02-08T19:56:17.520" v="251"/>
          <ac:inkMkLst>
            <pc:docMk/>
            <pc:sldMk cId="1168684438" sldId="2134"/>
            <ac:inkMk id="24704" creationId="{6C27A5EB-AFF1-9E40-A195-5FD6630F269C}"/>
          </ac:inkMkLst>
        </pc:inkChg>
        <pc:inkChg chg="add del topLvl">
          <ac:chgData name="Wilne, Robert" userId="863fd487-5ae7-46a6-8c4e-0a9cc652a1c0" providerId="ADAL" clId="{36017D98-7541-B648-ADFA-71D186E7151F}" dt="2022-02-08T19:56:17.501" v="248"/>
          <ac:inkMkLst>
            <pc:docMk/>
            <pc:sldMk cId="1168684438" sldId="2134"/>
            <ac:inkMk id="24705" creationId="{3D040B4E-B734-484D-8CC8-BB2C2EAC3834}"/>
          </ac:inkMkLst>
        </pc:inkChg>
        <pc:inkChg chg="add del topLvl">
          <ac:chgData name="Wilne, Robert" userId="863fd487-5ae7-46a6-8c4e-0a9cc652a1c0" providerId="ADAL" clId="{36017D98-7541-B648-ADFA-71D186E7151F}" dt="2022-02-08T19:56:17.495" v="247"/>
          <ac:inkMkLst>
            <pc:docMk/>
            <pc:sldMk cId="1168684438" sldId="2134"/>
            <ac:inkMk id="24706" creationId="{7299A0C9-5548-744F-BB36-1B64508E6C14}"/>
          </ac:inkMkLst>
        </pc:inkChg>
        <pc:inkChg chg="add del topLvl">
          <ac:chgData name="Wilne, Robert" userId="863fd487-5ae7-46a6-8c4e-0a9cc652a1c0" providerId="ADAL" clId="{36017D98-7541-B648-ADFA-71D186E7151F}" dt="2022-02-08T19:56:17.553" v="259"/>
          <ac:inkMkLst>
            <pc:docMk/>
            <pc:sldMk cId="1168684438" sldId="2134"/>
            <ac:inkMk id="24707" creationId="{5C0A6648-5A07-8849-A581-57D0B2E998D3}"/>
          </ac:inkMkLst>
        </pc:inkChg>
        <pc:inkChg chg="add del topLvl">
          <ac:chgData name="Wilne, Robert" userId="863fd487-5ae7-46a6-8c4e-0a9cc652a1c0" providerId="ADAL" clId="{36017D98-7541-B648-ADFA-71D186E7151F}" dt="2022-02-08T19:56:17.541" v="256"/>
          <ac:inkMkLst>
            <pc:docMk/>
            <pc:sldMk cId="1168684438" sldId="2134"/>
            <ac:inkMk id="24708" creationId="{A9FC8D63-C75D-C84A-8271-3B76AE30342D}"/>
          </ac:inkMkLst>
        </pc:inkChg>
        <pc:inkChg chg="add del topLvl">
          <ac:chgData name="Wilne, Robert" userId="863fd487-5ae7-46a6-8c4e-0a9cc652a1c0" providerId="ADAL" clId="{36017D98-7541-B648-ADFA-71D186E7151F}" dt="2022-02-08T19:56:17.524" v="252"/>
          <ac:inkMkLst>
            <pc:docMk/>
            <pc:sldMk cId="1168684438" sldId="2134"/>
            <ac:inkMk id="24709" creationId="{005389EC-27D7-1344-9D8B-26A6325E2B37}"/>
          </ac:inkMkLst>
        </pc:inkChg>
        <pc:inkChg chg="add del topLvl">
          <ac:chgData name="Wilne, Robert" userId="863fd487-5ae7-46a6-8c4e-0a9cc652a1c0" providerId="ADAL" clId="{36017D98-7541-B648-ADFA-71D186E7151F}" dt="2022-02-08T19:56:17.537" v="255"/>
          <ac:inkMkLst>
            <pc:docMk/>
            <pc:sldMk cId="1168684438" sldId="2134"/>
            <ac:inkMk id="24710" creationId="{8458DB8C-908C-E24C-96F3-24E993921796}"/>
          </ac:inkMkLst>
        </pc:inkChg>
        <pc:inkChg chg="add del topLvl">
          <ac:chgData name="Wilne, Robert" userId="863fd487-5ae7-46a6-8c4e-0a9cc652a1c0" providerId="ADAL" clId="{36017D98-7541-B648-ADFA-71D186E7151F}" dt="2022-02-08T19:56:17.545" v="257"/>
          <ac:inkMkLst>
            <pc:docMk/>
            <pc:sldMk cId="1168684438" sldId="2134"/>
            <ac:inkMk id="24711" creationId="{28AF1B73-030D-714F-AD17-158808232D3F}"/>
          </ac:inkMkLst>
        </pc:inkChg>
        <pc:inkChg chg="add del topLvl">
          <ac:chgData name="Wilne, Robert" userId="863fd487-5ae7-46a6-8c4e-0a9cc652a1c0" providerId="ADAL" clId="{36017D98-7541-B648-ADFA-71D186E7151F}" dt="2022-02-08T19:56:17.506" v="249"/>
          <ac:inkMkLst>
            <pc:docMk/>
            <pc:sldMk cId="1168684438" sldId="2134"/>
            <ac:inkMk id="24712" creationId="{B96705C2-440E-A74B-8870-356060CE76F4}"/>
          </ac:inkMkLst>
        </pc:inkChg>
        <pc:inkChg chg="add del topLvl">
          <ac:chgData name="Wilne, Robert" userId="863fd487-5ae7-46a6-8c4e-0a9cc652a1c0" providerId="ADAL" clId="{36017D98-7541-B648-ADFA-71D186E7151F}" dt="2022-02-08T19:56:17.557" v="260"/>
          <ac:inkMkLst>
            <pc:docMk/>
            <pc:sldMk cId="1168684438" sldId="2134"/>
            <ac:inkMk id="24713" creationId="{3A56FEBC-B216-6B46-9D48-AEFBA5BB7D83}"/>
          </ac:inkMkLst>
        </pc:inkChg>
        <pc:inkChg chg="add del topLvl">
          <ac:chgData name="Wilne, Robert" userId="863fd487-5ae7-46a6-8c4e-0a9cc652a1c0" providerId="ADAL" clId="{36017D98-7541-B648-ADFA-71D186E7151F}" dt="2022-02-08T19:56:17.560" v="261"/>
          <ac:inkMkLst>
            <pc:docMk/>
            <pc:sldMk cId="1168684438" sldId="2134"/>
            <ac:inkMk id="24715" creationId="{588AC4AE-841F-3549-8FB2-05D081BECEED}"/>
          </ac:inkMkLst>
        </pc:inkChg>
        <pc:inkChg chg="add del">
          <ac:chgData name="Wilne, Robert" userId="863fd487-5ae7-46a6-8c4e-0a9cc652a1c0" providerId="ADAL" clId="{36017D98-7541-B648-ADFA-71D186E7151F}" dt="2022-02-08T19:56:17.533" v="254"/>
          <ac:inkMkLst>
            <pc:docMk/>
            <pc:sldMk cId="1168684438" sldId="2134"/>
            <ac:inkMk id="24717" creationId="{65EDA3B4-58E9-B942-B258-33028BE30E8D}"/>
          </ac:inkMkLst>
        </pc:inkChg>
        <pc:inkChg chg="add del topLvl">
          <ac:chgData name="Wilne, Robert" userId="863fd487-5ae7-46a6-8c4e-0a9cc652a1c0" providerId="ADAL" clId="{36017D98-7541-B648-ADFA-71D186E7151F}" dt="2022-02-08T19:56:30.634" v="285"/>
          <ac:inkMkLst>
            <pc:docMk/>
            <pc:sldMk cId="1168684438" sldId="2134"/>
            <ac:inkMk id="24719" creationId="{046909CB-E16B-B248-AB2A-32A48CA19D8A}"/>
          </ac:inkMkLst>
        </pc:inkChg>
        <pc:inkChg chg="add del topLvl">
          <ac:chgData name="Wilne, Robert" userId="863fd487-5ae7-46a6-8c4e-0a9cc652a1c0" providerId="ADAL" clId="{36017D98-7541-B648-ADFA-71D186E7151F}" dt="2022-02-08T19:56:31.659" v="286"/>
          <ac:inkMkLst>
            <pc:docMk/>
            <pc:sldMk cId="1168684438" sldId="2134"/>
            <ac:inkMk id="24720" creationId="{AD111AAB-945F-F149-8246-C6B73633E4E6}"/>
          </ac:inkMkLst>
        </pc:inkChg>
        <pc:inkChg chg="add del">
          <ac:chgData name="Wilne, Robert" userId="863fd487-5ae7-46a6-8c4e-0a9cc652a1c0" providerId="ADAL" clId="{36017D98-7541-B648-ADFA-71D186E7151F}" dt="2022-02-08T19:56:30.591" v="277"/>
          <ac:inkMkLst>
            <pc:docMk/>
            <pc:sldMk cId="1168684438" sldId="2134"/>
            <ac:inkMk id="24721" creationId="{99BCF156-F73D-0F44-B4BD-95628388AD8D}"/>
          </ac:inkMkLst>
        </pc:inkChg>
        <pc:inkChg chg="add del">
          <ac:chgData name="Wilne, Robert" userId="863fd487-5ae7-46a6-8c4e-0a9cc652a1c0" providerId="ADAL" clId="{36017D98-7541-B648-ADFA-71D186E7151F}" dt="2022-02-08T19:56:30.613" v="282"/>
          <ac:inkMkLst>
            <pc:docMk/>
            <pc:sldMk cId="1168684438" sldId="2134"/>
            <ac:inkMk id="24722" creationId="{C5298A8A-0F42-8945-82A9-2194D6C1AFC8}"/>
          </ac:inkMkLst>
        </pc:inkChg>
        <pc:inkChg chg="add del">
          <ac:chgData name="Wilne, Robert" userId="863fd487-5ae7-46a6-8c4e-0a9cc652a1c0" providerId="ADAL" clId="{36017D98-7541-B648-ADFA-71D186E7151F}" dt="2022-02-08T19:56:30.606" v="281"/>
          <ac:inkMkLst>
            <pc:docMk/>
            <pc:sldMk cId="1168684438" sldId="2134"/>
            <ac:inkMk id="24723" creationId="{B730F573-B606-7649-811F-D1C2DA381A44}"/>
          </ac:inkMkLst>
        </pc:inkChg>
        <pc:inkChg chg="add del">
          <ac:chgData name="Wilne, Robert" userId="863fd487-5ae7-46a6-8c4e-0a9cc652a1c0" providerId="ADAL" clId="{36017D98-7541-B648-ADFA-71D186E7151F}" dt="2022-02-08T19:56:27.857" v="270"/>
          <ac:inkMkLst>
            <pc:docMk/>
            <pc:sldMk cId="1168684438" sldId="2134"/>
            <ac:inkMk id="24724" creationId="{9E4D99FB-3A6F-0D44-916D-8B6E2CC7B9CA}"/>
          </ac:inkMkLst>
        </pc:inkChg>
        <pc:inkChg chg="add del">
          <ac:chgData name="Wilne, Robert" userId="863fd487-5ae7-46a6-8c4e-0a9cc652a1c0" providerId="ADAL" clId="{36017D98-7541-B648-ADFA-71D186E7151F}" dt="2022-02-08T19:56:28.685" v="272"/>
          <ac:inkMkLst>
            <pc:docMk/>
            <pc:sldMk cId="1168684438" sldId="2134"/>
            <ac:inkMk id="24725" creationId="{9D8B1A75-570F-5A48-8C59-9C29BB37D1EA}"/>
          </ac:inkMkLst>
        </pc:inkChg>
      </pc:sldChg>
      <pc:sldChg chg="addSp delSp">
        <pc:chgData name="Wilne, Robert" userId="863fd487-5ae7-46a6-8c4e-0a9cc652a1c0" providerId="ADAL" clId="{36017D98-7541-B648-ADFA-71D186E7151F}" dt="2022-02-08T19:57:00.379" v="304"/>
        <pc:sldMkLst>
          <pc:docMk/>
          <pc:sldMk cId="3077554855" sldId="2136"/>
        </pc:sldMkLst>
        <pc:grpChg chg="del">
          <ac:chgData name="Wilne, Robert" userId="863fd487-5ae7-46a6-8c4e-0a9cc652a1c0" providerId="ADAL" clId="{36017D98-7541-B648-ADFA-71D186E7151F}" dt="2022-02-08T19:56:55.985" v="292"/>
          <ac:grpSpMkLst>
            <pc:docMk/>
            <pc:sldMk cId="3077554855" sldId="2136"/>
            <ac:grpSpMk id="20" creationId="{58378A10-34DE-1341-A72D-DE4498842991}"/>
          </ac:grpSpMkLst>
        </pc:grpChg>
        <pc:grpChg chg="del">
          <ac:chgData name="Wilne, Robert" userId="863fd487-5ae7-46a6-8c4e-0a9cc652a1c0" providerId="ADAL" clId="{36017D98-7541-B648-ADFA-71D186E7151F}" dt="2022-02-08T19:56:55.997" v="295"/>
          <ac:grpSpMkLst>
            <pc:docMk/>
            <pc:sldMk cId="3077554855" sldId="2136"/>
            <ac:grpSpMk id="28" creationId="{F68E379D-4B9F-4440-B082-86781689EAEB}"/>
          </ac:grpSpMkLst>
        </pc:grpChg>
        <pc:grpChg chg="add">
          <ac:chgData name="Wilne, Robert" userId="863fd487-5ae7-46a6-8c4e-0a9cc652a1c0" providerId="ADAL" clId="{36017D98-7541-B648-ADFA-71D186E7151F}" dt="2022-02-08T19:57:00.379" v="304"/>
          <ac:grpSpMkLst>
            <pc:docMk/>
            <pc:sldMk cId="3077554855" sldId="2136"/>
            <ac:grpSpMk id="38" creationId="{AB4B2215-5C27-854F-9FFC-BEC41BA1B007}"/>
          </ac:grpSpMkLst>
        </pc:grpChg>
        <pc:grpChg chg="add">
          <ac:chgData name="Wilne, Robert" userId="863fd487-5ae7-46a6-8c4e-0a9cc652a1c0" providerId="ADAL" clId="{36017D98-7541-B648-ADFA-71D186E7151F}" dt="2022-02-08T19:57:00.379" v="304"/>
          <ac:grpSpMkLst>
            <pc:docMk/>
            <pc:sldMk cId="3077554855" sldId="2136"/>
            <ac:grpSpMk id="39" creationId="{E603CC14-68A9-0C4F-82B6-CC8AFD9E78BB}"/>
          </ac:grpSpMkLst>
        </pc:grpChg>
        <pc:inkChg chg="add">
          <ac:chgData name="Wilne, Robert" userId="863fd487-5ae7-46a6-8c4e-0a9cc652a1c0" providerId="ADAL" clId="{36017D98-7541-B648-ADFA-71D186E7151F}" dt="2022-02-08T19:56:57.649" v="297"/>
          <ac:inkMkLst>
            <pc:docMk/>
            <pc:sldMk cId="3077554855" sldId="2136"/>
            <ac:inkMk id="6" creationId="{A19810E3-9433-0845-A5B1-546442209207}"/>
          </ac:inkMkLst>
        </pc:inkChg>
        <pc:inkChg chg="del topLvl">
          <ac:chgData name="Wilne, Robert" userId="863fd487-5ae7-46a6-8c4e-0a9cc652a1c0" providerId="ADAL" clId="{36017D98-7541-B648-ADFA-71D186E7151F}" dt="2022-02-08T19:56:55.985" v="292"/>
          <ac:inkMkLst>
            <pc:docMk/>
            <pc:sldMk cId="3077554855" sldId="2136"/>
            <ac:inkMk id="17" creationId="{D3A24FC9-2D9D-8E45-A3A5-934997F670C7}"/>
          </ac:inkMkLst>
        </pc:inkChg>
        <pc:inkChg chg="del">
          <ac:chgData name="Wilne, Robert" userId="863fd487-5ae7-46a6-8c4e-0a9cc652a1c0" providerId="ADAL" clId="{36017D98-7541-B648-ADFA-71D186E7151F}" dt="2022-02-08T19:56:55.956" v="287"/>
          <ac:inkMkLst>
            <pc:docMk/>
            <pc:sldMk cId="3077554855" sldId="2136"/>
            <ac:inkMk id="18" creationId="{E6FD91FB-6284-154F-84FF-ABC66C4F8544}"/>
          </ac:inkMkLst>
        </pc:inkChg>
        <pc:inkChg chg="del topLvl">
          <ac:chgData name="Wilne, Robert" userId="863fd487-5ae7-46a6-8c4e-0a9cc652a1c0" providerId="ADAL" clId="{36017D98-7541-B648-ADFA-71D186E7151F}" dt="2022-02-08T19:56:55.989" v="293"/>
          <ac:inkMkLst>
            <pc:docMk/>
            <pc:sldMk cId="3077554855" sldId="2136"/>
            <ac:inkMk id="19" creationId="{56027C61-A331-0545-851A-28A0FD6FC7FB}"/>
          </ac:inkMkLst>
        </pc:inkChg>
        <pc:inkChg chg="del topLvl">
          <ac:chgData name="Wilne, Robert" userId="863fd487-5ae7-46a6-8c4e-0a9cc652a1c0" providerId="ADAL" clId="{36017D98-7541-B648-ADFA-71D186E7151F}" dt="2022-02-08T19:56:56.008" v="296"/>
          <ac:inkMkLst>
            <pc:docMk/>
            <pc:sldMk cId="3077554855" sldId="2136"/>
            <ac:inkMk id="21" creationId="{6544B2CF-84B7-4743-9BA0-D6ECD33D93C1}"/>
          </ac:inkMkLst>
        </pc:inkChg>
        <pc:inkChg chg="del">
          <ac:chgData name="Wilne, Robert" userId="863fd487-5ae7-46a6-8c4e-0a9cc652a1c0" providerId="ADAL" clId="{36017D98-7541-B648-ADFA-71D186E7151F}" dt="2022-02-08T19:56:55.973" v="290"/>
          <ac:inkMkLst>
            <pc:docMk/>
            <pc:sldMk cId="3077554855" sldId="2136"/>
            <ac:inkMk id="22" creationId="{EDEE228B-BC9B-484E-960F-007DA3585424}"/>
          </ac:inkMkLst>
        </pc:inkChg>
        <pc:inkChg chg="del topLvl">
          <ac:chgData name="Wilne, Robert" userId="863fd487-5ae7-46a6-8c4e-0a9cc652a1c0" providerId="ADAL" clId="{36017D98-7541-B648-ADFA-71D186E7151F}" dt="2022-02-08T19:56:55.997" v="295"/>
          <ac:inkMkLst>
            <pc:docMk/>
            <pc:sldMk cId="3077554855" sldId="2136"/>
            <ac:inkMk id="23" creationId="{7565A22A-14AD-2841-9C88-EF8C232FD553}"/>
          </ac:inkMkLst>
        </pc:inkChg>
        <pc:inkChg chg="del">
          <ac:chgData name="Wilne, Robert" userId="863fd487-5ae7-46a6-8c4e-0a9cc652a1c0" providerId="ADAL" clId="{36017D98-7541-B648-ADFA-71D186E7151F}" dt="2022-02-08T19:56:55.976" v="291"/>
          <ac:inkMkLst>
            <pc:docMk/>
            <pc:sldMk cId="3077554855" sldId="2136"/>
            <ac:inkMk id="24" creationId="{FEEA16E5-820B-ED4E-AF5B-41AEB20C5B7A}"/>
          </ac:inkMkLst>
        </pc:inkChg>
        <pc:inkChg chg="del">
          <ac:chgData name="Wilne, Robert" userId="863fd487-5ae7-46a6-8c4e-0a9cc652a1c0" providerId="ADAL" clId="{36017D98-7541-B648-ADFA-71D186E7151F}" dt="2022-02-08T19:56:55.967" v="289"/>
          <ac:inkMkLst>
            <pc:docMk/>
            <pc:sldMk cId="3077554855" sldId="2136"/>
            <ac:inkMk id="25" creationId="{C58BE2C0-94A1-1E42-8B54-0AD98DC79A10}"/>
          </ac:inkMkLst>
        </pc:inkChg>
        <pc:inkChg chg="del">
          <ac:chgData name="Wilne, Robert" userId="863fd487-5ae7-46a6-8c4e-0a9cc652a1c0" providerId="ADAL" clId="{36017D98-7541-B648-ADFA-71D186E7151F}" dt="2022-02-08T19:56:55.993" v="294"/>
          <ac:inkMkLst>
            <pc:docMk/>
            <pc:sldMk cId="3077554855" sldId="2136"/>
            <ac:inkMk id="26" creationId="{B1EED067-0B35-BC41-A96D-F5ECF369BFD0}"/>
          </ac:inkMkLst>
        </pc:inkChg>
        <pc:inkChg chg="del">
          <ac:chgData name="Wilne, Robert" userId="863fd487-5ae7-46a6-8c4e-0a9cc652a1c0" providerId="ADAL" clId="{36017D98-7541-B648-ADFA-71D186E7151F}" dt="2022-02-08T19:56:55.963" v="288"/>
          <ac:inkMkLst>
            <pc:docMk/>
            <pc:sldMk cId="3077554855" sldId="2136"/>
            <ac:inkMk id="27" creationId="{F99FBCC0-0853-454A-BD7C-1B7645215532}"/>
          </ac:inkMkLst>
        </pc:inkChg>
        <pc:inkChg chg="add">
          <ac:chgData name="Wilne, Robert" userId="863fd487-5ae7-46a6-8c4e-0a9cc652a1c0" providerId="ADAL" clId="{36017D98-7541-B648-ADFA-71D186E7151F}" dt="2022-02-08T19:56:57.965" v="298"/>
          <ac:inkMkLst>
            <pc:docMk/>
            <pc:sldMk cId="3077554855" sldId="2136"/>
            <ac:inkMk id="32" creationId="{2B6A405B-5F31-6946-916D-56C6DB344ECF}"/>
          </ac:inkMkLst>
        </pc:inkChg>
        <pc:inkChg chg="add">
          <ac:chgData name="Wilne, Robert" userId="863fd487-5ae7-46a6-8c4e-0a9cc652a1c0" providerId="ADAL" clId="{36017D98-7541-B648-ADFA-71D186E7151F}" dt="2022-02-08T19:56:58.216" v="299"/>
          <ac:inkMkLst>
            <pc:docMk/>
            <pc:sldMk cId="3077554855" sldId="2136"/>
            <ac:inkMk id="33" creationId="{27493723-CBA1-EA40-A15B-0D967E598257}"/>
          </ac:inkMkLst>
        </pc:inkChg>
        <pc:inkChg chg="add">
          <ac:chgData name="Wilne, Robert" userId="863fd487-5ae7-46a6-8c4e-0a9cc652a1c0" providerId="ADAL" clId="{36017D98-7541-B648-ADFA-71D186E7151F}" dt="2022-02-08T19:56:58.585" v="300"/>
          <ac:inkMkLst>
            <pc:docMk/>
            <pc:sldMk cId="3077554855" sldId="2136"/>
            <ac:inkMk id="34" creationId="{6E7AF31A-F92C-E04E-B3BB-00C2117BA098}"/>
          </ac:inkMkLst>
        </pc:inkChg>
        <pc:inkChg chg="add">
          <ac:chgData name="Wilne, Robert" userId="863fd487-5ae7-46a6-8c4e-0a9cc652a1c0" providerId="ADAL" clId="{36017D98-7541-B648-ADFA-71D186E7151F}" dt="2022-02-08T19:56:58.718" v="301"/>
          <ac:inkMkLst>
            <pc:docMk/>
            <pc:sldMk cId="3077554855" sldId="2136"/>
            <ac:inkMk id="35" creationId="{CAE84E07-CE8C-0840-8318-2E544AB76075}"/>
          </ac:inkMkLst>
        </pc:inkChg>
        <pc:inkChg chg="add">
          <ac:chgData name="Wilne, Robert" userId="863fd487-5ae7-46a6-8c4e-0a9cc652a1c0" providerId="ADAL" clId="{36017D98-7541-B648-ADFA-71D186E7151F}" dt="2022-02-08T19:56:59.232" v="302"/>
          <ac:inkMkLst>
            <pc:docMk/>
            <pc:sldMk cId="3077554855" sldId="2136"/>
            <ac:inkMk id="36" creationId="{DF9A217D-D1FF-2A45-BA99-6931E06C7551}"/>
          </ac:inkMkLst>
        </pc:inkChg>
        <pc:inkChg chg="add">
          <ac:chgData name="Wilne, Robert" userId="863fd487-5ae7-46a6-8c4e-0a9cc652a1c0" providerId="ADAL" clId="{36017D98-7541-B648-ADFA-71D186E7151F}" dt="2022-02-08T19:56:59.522" v="303"/>
          <ac:inkMkLst>
            <pc:docMk/>
            <pc:sldMk cId="3077554855" sldId="2136"/>
            <ac:inkMk id="37" creationId="{8E5ED4AC-CDE1-C745-BA7C-DE1B2DCEB8E1}"/>
          </ac:inkMkLst>
        </pc:inkChg>
      </pc:sldChg>
      <pc:sldChg chg="addSp delSp modSp">
        <pc:chgData name="Wilne, Robert" userId="863fd487-5ae7-46a6-8c4e-0a9cc652a1c0" providerId="ADAL" clId="{36017D98-7541-B648-ADFA-71D186E7151F}" dt="2022-02-08T19:59:06.776" v="400"/>
        <pc:sldMkLst>
          <pc:docMk/>
          <pc:sldMk cId="1468835125" sldId="2138"/>
        </pc:sldMkLst>
        <pc:grpChg chg="del">
          <ac:chgData name="Wilne, Robert" userId="863fd487-5ae7-46a6-8c4e-0a9cc652a1c0" providerId="ADAL" clId="{36017D98-7541-B648-ADFA-71D186E7151F}" dt="2022-02-08T19:58:40.699" v="371"/>
          <ac:grpSpMkLst>
            <pc:docMk/>
            <pc:sldMk cId="1468835125" sldId="2138"/>
            <ac:grpSpMk id="43" creationId="{BB5EEF91-6708-3643-9A43-A304159862BB}"/>
          </ac:grpSpMkLst>
        </pc:grpChg>
        <pc:grpChg chg="add">
          <ac:chgData name="Wilne, Robert" userId="863fd487-5ae7-46a6-8c4e-0a9cc652a1c0" providerId="ADAL" clId="{36017D98-7541-B648-ADFA-71D186E7151F}" dt="2022-02-08T19:58:48.147" v="377"/>
          <ac:grpSpMkLst>
            <pc:docMk/>
            <pc:sldMk cId="1468835125" sldId="2138"/>
            <ac:grpSpMk id="51" creationId="{EFE1D476-8A3D-1849-ABD7-699D1A3B9C58}"/>
          </ac:grpSpMkLst>
        </pc:grpChg>
        <pc:grpChg chg="del">
          <ac:chgData name="Wilne, Robert" userId="863fd487-5ae7-46a6-8c4e-0a9cc652a1c0" providerId="ADAL" clId="{36017D98-7541-B648-ADFA-71D186E7151F}" dt="2022-02-08T19:58:08.300" v="364"/>
          <ac:grpSpMkLst>
            <pc:docMk/>
            <pc:sldMk cId="1468835125" sldId="2138"/>
            <ac:grpSpMk id="67" creationId="{F7D93AA6-2BE6-5249-A794-B3CE57BD3D82}"/>
          </ac:grpSpMkLst>
        </pc:grpChg>
        <pc:grpChg chg="add">
          <ac:chgData name="Wilne, Robert" userId="863fd487-5ae7-46a6-8c4e-0a9cc652a1c0" providerId="ADAL" clId="{36017D98-7541-B648-ADFA-71D186E7151F}" dt="2022-02-08T19:58:56.829" v="389"/>
          <ac:grpSpMkLst>
            <pc:docMk/>
            <pc:sldMk cId="1468835125" sldId="2138"/>
            <ac:grpSpMk id="72" creationId="{AE043E28-CBBB-5441-9727-D07AB2ABCF9D}"/>
          </ac:grpSpMkLst>
        </pc:grpChg>
        <pc:grpChg chg="add del">
          <ac:chgData name="Wilne, Robert" userId="863fd487-5ae7-46a6-8c4e-0a9cc652a1c0" providerId="ADAL" clId="{36017D98-7541-B648-ADFA-71D186E7151F}" dt="2022-02-08T19:59:04.065" v="396"/>
          <ac:grpSpMkLst>
            <pc:docMk/>
            <pc:sldMk cId="1468835125" sldId="2138"/>
            <ac:grpSpMk id="77" creationId="{758C2D39-D7D4-7842-A2FF-C3DF54665C9C}"/>
          </ac:grpSpMkLst>
        </pc:grpChg>
        <pc:grpChg chg="add del">
          <ac:chgData name="Wilne, Robert" userId="863fd487-5ae7-46a6-8c4e-0a9cc652a1c0" providerId="ADAL" clId="{36017D98-7541-B648-ADFA-71D186E7151F}" dt="2022-02-08T19:59:06.776" v="400"/>
          <ac:grpSpMkLst>
            <pc:docMk/>
            <pc:sldMk cId="1468835125" sldId="2138"/>
            <ac:grpSpMk id="79" creationId="{CA185F54-DF25-674B-86A6-BC053F0E8D7B}"/>
          </ac:grpSpMkLst>
        </pc:grpChg>
        <pc:grpChg chg="add">
          <ac:chgData name="Wilne, Robert" userId="863fd487-5ae7-46a6-8c4e-0a9cc652a1c0" providerId="ADAL" clId="{36017D98-7541-B648-ADFA-71D186E7151F}" dt="2022-02-08T19:59:06.776" v="400"/>
          <ac:grpSpMkLst>
            <pc:docMk/>
            <pc:sldMk cId="1468835125" sldId="2138"/>
            <ac:grpSpMk id="83" creationId="{684AA1D2-BD19-724F-B80D-8049D3ED21F8}"/>
          </ac:grpSpMkLst>
        </pc:grpChg>
        <pc:inkChg chg="del">
          <ac:chgData name="Wilne, Robert" userId="863fd487-5ae7-46a6-8c4e-0a9cc652a1c0" providerId="ADAL" clId="{36017D98-7541-B648-ADFA-71D186E7151F}" dt="2022-02-08T19:58:11.003" v="365"/>
          <ac:inkMkLst>
            <pc:docMk/>
            <pc:sldMk cId="1468835125" sldId="2138"/>
            <ac:inkMk id="18" creationId="{B9FAD794-67FA-3540-A4A3-51549945BBC1}"/>
          </ac:inkMkLst>
        </pc:inkChg>
        <pc:inkChg chg="del topLvl">
          <ac:chgData name="Wilne, Robert" userId="863fd487-5ae7-46a6-8c4e-0a9cc652a1c0" providerId="ADAL" clId="{36017D98-7541-B648-ADFA-71D186E7151F}" dt="2022-02-08T19:58:43.683" v="372"/>
          <ac:inkMkLst>
            <pc:docMk/>
            <pc:sldMk cId="1468835125" sldId="2138"/>
            <ac:inkMk id="35" creationId="{09C6B444-BC42-C14B-94DE-AE08A46FFF3A}"/>
          </ac:inkMkLst>
        </pc:inkChg>
        <pc:inkChg chg="del topLvl">
          <ac:chgData name="Wilne, Robert" userId="863fd487-5ae7-46a6-8c4e-0a9cc652a1c0" providerId="ADAL" clId="{36017D98-7541-B648-ADFA-71D186E7151F}" dt="2022-02-08T19:58:40.699" v="371"/>
          <ac:inkMkLst>
            <pc:docMk/>
            <pc:sldMk cId="1468835125" sldId="2138"/>
            <ac:inkMk id="36" creationId="{5D57750C-867F-DD46-93D4-D30DCBB3E1A7}"/>
          </ac:inkMkLst>
        </pc:inkChg>
        <pc:inkChg chg="add">
          <ac:chgData name="Wilne, Robert" userId="863fd487-5ae7-46a6-8c4e-0a9cc652a1c0" providerId="ADAL" clId="{36017D98-7541-B648-ADFA-71D186E7151F}" dt="2022-02-08T19:58:16.326" v="366"/>
          <ac:inkMkLst>
            <pc:docMk/>
            <pc:sldMk cId="1468835125" sldId="2138"/>
            <ac:inkMk id="44" creationId="{5A7645E3-7AAB-374E-A67F-DBA83EBCA176}"/>
          </ac:inkMkLst>
        </pc:inkChg>
        <pc:inkChg chg="add">
          <ac:chgData name="Wilne, Robert" userId="863fd487-5ae7-46a6-8c4e-0a9cc652a1c0" providerId="ADAL" clId="{36017D98-7541-B648-ADFA-71D186E7151F}" dt="2022-02-08T19:58:17.771" v="367"/>
          <ac:inkMkLst>
            <pc:docMk/>
            <pc:sldMk cId="1468835125" sldId="2138"/>
            <ac:inkMk id="45" creationId="{C37EC415-25CD-684D-B336-CC869A3E8397}"/>
          </ac:inkMkLst>
        </pc:inkChg>
        <pc:inkChg chg="add">
          <ac:chgData name="Wilne, Robert" userId="863fd487-5ae7-46a6-8c4e-0a9cc652a1c0" providerId="ADAL" clId="{36017D98-7541-B648-ADFA-71D186E7151F}" dt="2022-02-08T19:58:19.087" v="368"/>
          <ac:inkMkLst>
            <pc:docMk/>
            <pc:sldMk cId="1468835125" sldId="2138"/>
            <ac:inkMk id="46" creationId="{6D44ABCB-6080-BC43-A54C-7AB289BFFAEC}"/>
          </ac:inkMkLst>
        </pc:inkChg>
        <pc:inkChg chg="add del">
          <ac:chgData name="Wilne, Robert" userId="863fd487-5ae7-46a6-8c4e-0a9cc652a1c0" providerId="ADAL" clId="{36017D98-7541-B648-ADFA-71D186E7151F}" dt="2022-02-08T19:58:33.038" v="370"/>
          <ac:inkMkLst>
            <pc:docMk/>
            <pc:sldMk cId="1468835125" sldId="2138"/>
            <ac:inkMk id="47" creationId="{8C4E1186-F634-B643-A31F-FB23C2BFE8B6}"/>
          </ac:inkMkLst>
        </pc:inkChg>
        <pc:inkChg chg="add">
          <ac:chgData name="Wilne, Robert" userId="863fd487-5ae7-46a6-8c4e-0a9cc652a1c0" providerId="ADAL" clId="{36017D98-7541-B648-ADFA-71D186E7151F}" dt="2022-02-08T19:58:46.327" v="374"/>
          <ac:inkMkLst>
            <pc:docMk/>
            <pc:sldMk cId="1468835125" sldId="2138"/>
            <ac:inkMk id="48" creationId="{41BC7D54-EEC3-BC42-915F-6900EAD90FB1}"/>
          </ac:inkMkLst>
        </pc:inkChg>
        <pc:inkChg chg="add">
          <ac:chgData name="Wilne, Robert" userId="863fd487-5ae7-46a6-8c4e-0a9cc652a1c0" providerId="ADAL" clId="{36017D98-7541-B648-ADFA-71D186E7151F}" dt="2022-02-08T19:58:46.699" v="375"/>
          <ac:inkMkLst>
            <pc:docMk/>
            <pc:sldMk cId="1468835125" sldId="2138"/>
            <ac:inkMk id="49" creationId="{80492B63-F01D-494B-8D98-0EBB6B163264}"/>
          </ac:inkMkLst>
        </pc:inkChg>
        <pc:inkChg chg="add">
          <ac:chgData name="Wilne, Robert" userId="863fd487-5ae7-46a6-8c4e-0a9cc652a1c0" providerId="ADAL" clId="{36017D98-7541-B648-ADFA-71D186E7151F}" dt="2022-02-08T19:58:47.470" v="376"/>
          <ac:inkMkLst>
            <pc:docMk/>
            <pc:sldMk cId="1468835125" sldId="2138"/>
            <ac:inkMk id="50" creationId="{8890B2A1-5DD8-9340-8E3B-229462A10E8C}"/>
          </ac:inkMkLst>
        </pc:inkChg>
        <pc:inkChg chg="add">
          <ac:chgData name="Wilne, Robert" userId="863fd487-5ae7-46a6-8c4e-0a9cc652a1c0" providerId="ADAL" clId="{36017D98-7541-B648-ADFA-71D186E7151F}" dt="2022-02-08T19:58:51.532" v="378"/>
          <ac:inkMkLst>
            <pc:docMk/>
            <pc:sldMk cId="1468835125" sldId="2138"/>
            <ac:inkMk id="52" creationId="{9718C3BF-91AC-A74F-9F46-ACFF85CB09DA}"/>
          </ac:inkMkLst>
        </pc:inkChg>
        <pc:inkChg chg="add">
          <ac:chgData name="Wilne, Robert" userId="863fd487-5ae7-46a6-8c4e-0a9cc652a1c0" providerId="ADAL" clId="{36017D98-7541-B648-ADFA-71D186E7151F}" dt="2022-02-08T19:58:51.710" v="379"/>
          <ac:inkMkLst>
            <pc:docMk/>
            <pc:sldMk cId="1468835125" sldId="2138"/>
            <ac:inkMk id="53" creationId="{AD8FEA55-3172-BB4D-8744-7C8A71B35D0A}"/>
          </ac:inkMkLst>
        </pc:inkChg>
        <pc:inkChg chg="add">
          <ac:chgData name="Wilne, Robert" userId="863fd487-5ae7-46a6-8c4e-0a9cc652a1c0" providerId="ADAL" clId="{36017D98-7541-B648-ADFA-71D186E7151F}" dt="2022-02-08T19:58:52.438" v="380"/>
          <ac:inkMkLst>
            <pc:docMk/>
            <pc:sldMk cId="1468835125" sldId="2138"/>
            <ac:inkMk id="54" creationId="{B1308005-A41C-3A4B-BC0C-BE7A9F1E6329}"/>
          </ac:inkMkLst>
        </pc:inkChg>
        <pc:inkChg chg="add">
          <ac:chgData name="Wilne, Robert" userId="863fd487-5ae7-46a6-8c4e-0a9cc652a1c0" providerId="ADAL" clId="{36017D98-7541-B648-ADFA-71D186E7151F}" dt="2022-02-08T19:58:52.882" v="381"/>
          <ac:inkMkLst>
            <pc:docMk/>
            <pc:sldMk cId="1468835125" sldId="2138"/>
            <ac:inkMk id="55" creationId="{1C5891DF-399C-0442-ADA7-A22AD052EC11}"/>
          </ac:inkMkLst>
        </pc:inkChg>
        <pc:inkChg chg="add">
          <ac:chgData name="Wilne, Robert" userId="863fd487-5ae7-46a6-8c4e-0a9cc652a1c0" providerId="ADAL" clId="{36017D98-7541-B648-ADFA-71D186E7151F}" dt="2022-02-08T19:58:53.038" v="382"/>
          <ac:inkMkLst>
            <pc:docMk/>
            <pc:sldMk cId="1468835125" sldId="2138"/>
            <ac:inkMk id="56" creationId="{FB8DF337-20CE-CF4B-A4D1-DC6055A4FA43}"/>
          </ac:inkMkLst>
        </pc:inkChg>
        <pc:inkChg chg="add">
          <ac:chgData name="Wilne, Robert" userId="863fd487-5ae7-46a6-8c4e-0a9cc652a1c0" providerId="ADAL" clId="{36017D98-7541-B648-ADFA-71D186E7151F}" dt="2022-02-08T19:58:53.699" v="383"/>
          <ac:inkMkLst>
            <pc:docMk/>
            <pc:sldMk cId="1468835125" sldId="2138"/>
            <ac:inkMk id="57" creationId="{7A85E1F1-67AA-CC46-809F-57233DB5A422}"/>
          </ac:inkMkLst>
        </pc:inkChg>
        <pc:inkChg chg="add">
          <ac:chgData name="Wilne, Robert" userId="863fd487-5ae7-46a6-8c4e-0a9cc652a1c0" providerId="ADAL" clId="{36017D98-7541-B648-ADFA-71D186E7151F}" dt="2022-02-08T19:58:54.005" v="384"/>
          <ac:inkMkLst>
            <pc:docMk/>
            <pc:sldMk cId="1468835125" sldId="2138"/>
            <ac:inkMk id="58" creationId="{220C5BBE-78C8-3B42-8DF2-8B91118C7F83}"/>
          </ac:inkMkLst>
        </pc:inkChg>
        <pc:inkChg chg="del">
          <ac:chgData name="Wilne, Robert" userId="863fd487-5ae7-46a6-8c4e-0a9cc652a1c0" providerId="ADAL" clId="{36017D98-7541-B648-ADFA-71D186E7151F}" dt="2022-02-08T19:58:08.263" v="360"/>
          <ac:inkMkLst>
            <pc:docMk/>
            <pc:sldMk cId="1468835125" sldId="2138"/>
            <ac:inkMk id="59" creationId="{33ED2ACC-26E4-DF49-8BAC-68F773183DD2}"/>
          </ac:inkMkLst>
        </pc:inkChg>
        <pc:inkChg chg="del">
          <ac:chgData name="Wilne, Robert" userId="863fd487-5ae7-46a6-8c4e-0a9cc652a1c0" providerId="ADAL" clId="{36017D98-7541-B648-ADFA-71D186E7151F}" dt="2022-02-08T19:58:08.287" v="363"/>
          <ac:inkMkLst>
            <pc:docMk/>
            <pc:sldMk cId="1468835125" sldId="2138"/>
            <ac:inkMk id="60" creationId="{C7E0B459-D0C2-244D-A2F2-8D3C11995C07}"/>
          </ac:inkMkLst>
        </pc:inkChg>
        <pc:inkChg chg="del">
          <ac:chgData name="Wilne, Robert" userId="863fd487-5ae7-46a6-8c4e-0a9cc652a1c0" providerId="ADAL" clId="{36017D98-7541-B648-ADFA-71D186E7151F}" dt="2022-02-08T19:58:08.229" v="357"/>
          <ac:inkMkLst>
            <pc:docMk/>
            <pc:sldMk cId="1468835125" sldId="2138"/>
            <ac:inkMk id="61" creationId="{7370FDD5-82A0-7E40-A0C4-9312A343E1EB}"/>
          </ac:inkMkLst>
        </pc:inkChg>
        <pc:inkChg chg="del">
          <ac:chgData name="Wilne, Robert" userId="863fd487-5ae7-46a6-8c4e-0a9cc652a1c0" providerId="ADAL" clId="{36017D98-7541-B648-ADFA-71D186E7151F}" dt="2022-02-08T19:58:08.244" v="358"/>
          <ac:inkMkLst>
            <pc:docMk/>
            <pc:sldMk cId="1468835125" sldId="2138"/>
            <ac:inkMk id="62" creationId="{475B70D1-7229-734A-A9F7-0393890EF462}"/>
          </ac:inkMkLst>
        </pc:inkChg>
        <pc:inkChg chg="del mod topLvl modStrokes">
          <ac:chgData name="Wilne, Robert" userId="863fd487-5ae7-46a6-8c4e-0a9cc652a1c0" providerId="ADAL" clId="{36017D98-7541-B648-ADFA-71D186E7151F}" dt="2022-02-08T19:58:44.530" v="373"/>
          <ac:inkMkLst>
            <pc:docMk/>
            <pc:sldMk cId="1468835125" sldId="2138"/>
            <ac:inkMk id="63" creationId="{7420B3AA-4A98-3943-A219-0F802B5EF75B}"/>
          </ac:inkMkLst>
        </pc:inkChg>
        <pc:inkChg chg="del">
          <ac:chgData name="Wilne, Robert" userId="863fd487-5ae7-46a6-8c4e-0a9cc652a1c0" providerId="ADAL" clId="{36017D98-7541-B648-ADFA-71D186E7151F}" dt="2022-02-08T19:58:08.253" v="359"/>
          <ac:inkMkLst>
            <pc:docMk/>
            <pc:sldMk cId="1468835125" sldId="2138"/>
            <ac:inkMk id="64" creationId="{70833457-CCE7-0648-8557-A8813BE491AF}"/>
          </ac:inkMkLst>
        </pc:inkChg>
        <pc:inkChg chg="del topLvl">
          <ac:chgData name="Wilne, Robert" userId="863fd487-5ae7-46a6-8c4e-0a9cc652a1c0" providerId="ADAL" clId="{36017D98-7541-B648-ADFA-71D186E7151F}" dt="2022-02-08T19:58:08.300" v="364"/>
          <ac:inkMkLst>
            <pc:docMk/>
            <pc:sldMk cId="1468835125" sldId="2138"/>
            <ac:inkMk id="65" creationId="{E7588451-1B2F-974C-9DA8-9589274E9DFC}"/>
          </ac:inkMkLst>
        </pc:inkChg>
        <pc:inkChg chg="del">
          <ac:chgData name="Wilne, Robert" userId="863fd487-5ae7-46a6-8c4e-0a9cc652a1c0" providerId="ADAL" clId="{36017D98-7541-B648-ADFA-71D186E7151F}" dt="2022-02-08T19:58:08.279" v="362"/>
          <ac:inkMkLst>
            <pc:docMk/>
            <pc:sldMk cId="1468835125" sldId="2138"/>
            <ac:inkMk id="66" creationId="{EFA6D2B0-8CB6-EA4A-B3CF-2FB1C7D67DAD}"/>
          </ac:inkMkLst>
        </pc:inkChg>
        <pc:inkChg chg="add">
          <ac:chgData name="Wilne, Robert" userId="863fd487-5ae7-46a6-8c4e-0a9cc652a1c0" providerId="ADAL" clId="{36017D98-7541-B648-ADFA-71D186E7151F}" dt="2022-02-08T19:58:54.379" v="385"/>
          <ac:inkMkLst>
            <pc:docMk/>
            <pc:sldMk cId="1468835125" sldId="2138"/>
            <ac:inkMk id="68" creationId="{B04CB5EE-638A-3244-97FE-52F0EE74E320}"/>
          </ac:inkMkLst>
        </pc:inkChg>
        <pc:inkChg chg="add">
          <ac:chgData name="Wilne, Robert" userId="863fd487-5ae7-46a6-8c4e-0a9cc652a1c0" providerId="ADAL" clId="{36017D98-7541-B648-ADFA-71D186E7151F}" dt="2022-02-08T19:58:54.490" v="386"/>
          <ac:inkMkLst>
            <pc:docMk/>
            <pc:sldMk cId="1468835125" sldId="2138"/>
            <ac:inkMk id="69" creationId="{A54D99C6-004D-BF4C-8BA3-0C97E85B810B}"/>
          </ac:inkMkLst>
        </pc:inkChg>
        <pc:inkChg chg="add">
          <ac:chgData name="Wilne, Robert" userId="863fd487-5ae7-46a6-8c4e-0a9cc652a1c0" providerId="ADAL" clId="{36017D98-7541-B648-ADFA-71D186E7151F}" dt="2022-02-08T19:58:54.804" v="387"/>
          <ac:inkMkLst>
            <pc:docMk/>
            <pc:sldMk cId="1468835125" sldId="2138"/>
            <ac:inkMk id="70" creationId="{1BEE10A4-F7C3-414C-AA90-7B2A71CA83F6}"/>
          </ac:inkMkLst>
        </pc:inkChg>
        <pc:inkChg chg="add">
          <ac:chgData name="Wilne, Robert" userId="863fd487-5ae7-46a6-8c4e-0a9cc652a1c0" providerId="ADAL" clId="{36017D98-7541-B648-ADFA-71D186E7151F}" dt="2022-02-08T19:58:55.784" v="388"/>
          <ac:inkMkLst>
            <pc:docMk/>
            <pc:sldMk cId="1468835125" sldId="2138"/>
            <ac:inkMk id="71" creationId="{DA6DA088-1D24-8F41-A882-95B1E9F5FFCE}"/>
          </ac:inkMkLst>
        </pc:inkChg>
        <pc:inkChg chg="add topLvl">
          <ac:chgData name="Wilne, Robert" userId="863fd487-5ae7-46a6-8c4e-0a9cc652a1c0" providerId="ADAL" clId="{36017D98-7541-B648-ADFA-71D186E7151F}" dt="2022-02-08T19:59:06.776" v="400"/>
          <ac:inkMkLst>
            <pc:docMk/>
            <pc:sldMk cId="1468835125" sldId="2138"/>
            <ac:inkMk id="73" creationId="{70313CC3-94C2-FD40-BBD6-895A9AC8B063}"/>
          </ac:inkMkLst>
        </pc:inkChg>
        <pc:inkChg chg="add topLvl">
          <ac:chgData name="Wilne, Robert" userId="863fd487-5ae7-46a6-8c4e-0a9cc652a1c0" providerId="ADAL" clId="{36017D98-7541-B648-ADFA-71D186E7151F}" dt="2022-02-08T19:59:06.776" v="400"/>
          <ac:inkMkLst>
            <pc:docMk/>
            <pc:sldMk cId="1468835125" sldId="2138"/>
            <ac:inkMk id="74" creationId="{FB4FD1FD-8F4A-6545-80A4-1182F08531D1}"/>
          </ac:inkMkLst>
        </pc:inkChg>
        <pc:inkChg chg="add topLvl">
          <ac:chgData name="Wilne, Robert" userId="863fd487-5ae7-46a6-8c4e-0a9cc652a1c0" providerId="ADAL" clId="{36017D98-7541-B648-ADFA-71D186E7151F}" dt="2022-02-08T19:59:06.776" v="400"/>
          <ac:inkMkLst>
            <pc:docMk/>
            <pc:sldMk cId="1468835125" sldId="2138"/>
            <ac:inkMk id="75" creationId="{F1F9210E-18FE-C946-9055-88240787B9A1}"/>
          </ac:inkMkLst>
        </pc:inkChg>
        <pc:inkChg chg="add topLvl">
          <ac:chgData name="Wilne, Robert" userId="863fd487-5ae7-46a6-8c4e-0a9cc652a1c0" providerId="ADAL" clId="{36017D98-7541-B648-ADFA-71D186E7151F}" dt="2022-02-08T19:59:06.776" v="400"/>
          <ac:inkMkLst>
            <pc:docMk/>
            <pc:sldMk cId="1468835125" sldId="2138"/>
            <ac:inkMk id="76" creationId="{109DF076-E4CD-D94E-A67A-F117D13B9234}"/>
          </ac:inkMkLst>
        </pc:inkChg>
        <pc:inkChg chg="add topLvl">
          <ac:chgData name="Wilne, Robert" userId="863fd487-5ae7-46a6-8c4e-0a9cc652a1c0" providerId="ADAL" clId="{36017D98-7541-B648-ADFA-71D186E7151F}" dt="2022-02-08T19:59:06.776" v="400"/>
          <ac:inkMkLst>
            <pc:docMk/>
            <pc:sldMk cId="1468835125" sldId="2138"/>
            <ac:inkMk id="78" creationId="{C0AF5E4C-6811-7447-956D-316507369F30}"/>
          </ac:inkMkLst>
        </pc:inkChg>
        <pc:inkChg chg="add">
          <ac:chgData name="Wilne, Robert" userId="863fd487-5ae7-46a6-8c4e-0a9cc652a1c0" providerId="ADAL" clId="{36017D98-7541-B648-ADFA-71D186E7151F}" dt="2022-02-08T19:59:04.523" v="397"/>
          <ac:inkMkLst>
            <pc:docMk/>
            <pc:sldMk cId="1468835125" sldId="2138"/>
            <ac:inkMk id="80" creationId="{125E53E7-9FF9-1245-A0A2-EF37586538CF}"/>
          </ac:inkMkLst>
        </pc:inkChg>
        <pc:inkChg chg="add">
          <ac:chgData name="Wilne, Robert" userId="863fd487-5ae7-46a6-8c4e-0a9cc652a1c0" providerId="ADAL" clId="{36017D98-7541-B648-ADFA-71D186E7151F}" dt="2022-02-08T19:59:05.569" v="398"/>
          <ac:inkMkLst>
            <pc:docMk/>
            <pc:sldMk cId="1468835125" sldId="2138"/>
            <ac:inkMk id="81" creationId="{EDB596F0-1C1D-C441-A6E4-69C50EB3FD70}"/>
          </ac:inkMkLst>
        </pc:inkChg>
        <pc:inkChg chg="add">
          <ac:chgData name="Wilne, Robert" userId="863fd487-5ae7-46a6-8c4e-0a9cc652a1c0" providerId="ADAL" clId="{36017D98-7541-B648-ADFA-71D186E7151F}" dt="2022-02-08T19:59:05.839" v="399"/>
          <ac:inkMkLst>
            <pc:docMk/>
            <pc:sldMk cId="1468835125" sldId="2138"/>
            <ac:inkMk id="82" creationId="{3BFAE5B4-635C-9C4D-BEA5-AD91D6132BC0}"/>
          </ac:inkMkLst>
        </pc:inkChg>
      </pc:sldChg>
      <pc:sldChg chg="addSp delSp">
        <pc:chgData name="Wilne, Robert" userId="863fd487-5ae7-46a6-8c4e-0a9cc652a1c0" providerId="ADAL" clId="{36017D98-7541-B648-ADFA-71D186E7151F}" dt="2022-02-08T19:52:46.122" v="16"/>
        <pc:sldMkLst>
          <pc:docMk/>
          <pc:sldMk cId="2431618645" sldId="2146"/>
        </pc:sldMkLst>
        <pc:grpChg chg="add">
          <ac:chgData name="Wilne, Robert" userId="863fd487-5ae7-46a6-8c4e-0a9cc652a1c0" providerId="ADAL" clId="{36017D98-7541-B648-ADFA-71D186E7151F}" dt="2022-02-08T19:52:38.368" v="5"/>
          <ac:grpSpMkLst>
            <pc:docMk/>
            <pc:sldMk cId="2431618645" sldId="2146"/>
            <ac:grpSpMk id="15" creationId="{05E429E5-3AAE-264C-9C05-69BB811FDD9D}"/>
          </ac:grpSpMkLst>
        </pc:grpChg>
        <pc:grpChg chg="add">
          <ac:chgData name="Wilne, Robert" userId="863fd487-5ae7-46a6-8c4e-0a9cc652a1c0" providerId="ADAL" clId="{36017D98-7541-B648-ADFA-71D186E7151F}" dt="2022-02-08T19:52:40.650" v="10"/>
          <ac:grpSpMkLst>
            <pc:docMk/>
            <pc:sldMk cId="2431618645" sldId="2146"/>
            <ac:grpSpMk id="60" creationId="{CF14BDB2-9FC2-A443-BE0B-49240E57F41C}"/>
          </ac:grpSpMkLst>
        </pc:grpChg>
        <pc:grpChg chg="add">
          <ac:chgData name="Wilne, Robert" userId="863fd487-5ae7-46a6-8c4e-0a9cc652a1c0" providerId="ADAL" clId="{36017D98-7541-B648-ADFA-71D186E7151F}" dt="2022-02-08T19:52:43.620" v="15"/>
          <ac:grpSpMkLst>
            <pc:docMk/>
            <pc:sldMk cId="2431618645" sldId="2146"/>
            <ac:grpSpMk id="24659" creationId="{182E2A71-999F-1541-9EF4-499FF7710017}"/>
          </ac:grpSpMkLst>
        </pc:grpChg>
        <pc:inkChg chg="add">
          <ac:chgData name="Wilne, Robert" userId="863fd487-5ae7-46a6-8c4e-0a9cc652a1c0" providerId="ADAL" clId="{36017D98-7541-B648-ADFA-71D186E7151F}" dt="2022-02-08T19:52:37.339" v="3"/>
          <ac:inkMkLst>
            <pc:docMk/>
            <pc:sldMk cId="2431618645" sldId="2146"/>
            <ac:inkMk id="4" creationId="{FA110F01-B5E8-AE49-B27D-7A1E791DB81E}"/>
          </ac:inkMkLst>
        </pc:inkChg>
        <pc:inkChg chg="add">
          <ac:chgData name="Wilne, Robert" userId="863fd487-5ae7-46a6-8c4e-0a9cc652a1c0" providerId="ADAL" clId="{36017D98-7541-B648-ADFA-71D186E7151F}" dt="2022-02-08T19:52:37.518" v="4"/>
          <ac:inkMkLst>
            <pc:docMk/>
            <pc:sldMk cId="2431618645" sldId="2146"/>
            <ac:inkMk id="10" creationId="{D6D356E1-7959-004E-99B7-28A06C541BBB}"/>
          </ac:inkMkLst>
        </pc:inkChg>
        <pc:inkChg chg="add">
          <ac:chgData name="Wilne, Robert" userId="863fd487-5ae7-46a6-8c4e-0a9cc652a1c0" providerId="ADAL" clId="{36017D98-7541-B648-ADFA-71D186E7151F}" dt="2022-02-08T19:52:39.067" v="6"/>
          <ac:inkMkLst>
            <pc:docMk/>
            <pc:sldMk cId="2431618645" sldId="2146"/>
            <ac:inkMk id="22" creationId="{ED360CE6-9478-A549-BCAC-B504697117FA}"/>
          </ac:inkMkLst>
        </pc:inkChg>
        <pc:inkChg chg="add">
          <ac:chgData name="Wilne, Robert" userId="863fd487-5ae7-46a6-8c4e-0a9cc652a1c0" providerId="ADAL" clId="{36017D98-7541-B648-ADFA-71D186E7151F}" dt="2022-02-08T19:52:39.227" v="7"/>
          <ac:inkMkLst>
            <pc:docMk/>
            <pc:sldMk cId="2431618645" sldId="2146"/>
            <ac:inkMk id="30" creationId="{63F41F04-564F-0B4B-AE99-AA0BF32F5DDD}"/>
          </ac:inkMkLst>
        </pc:inkChg>
        <pc:inkChg chg="add">
          <ac:chgData name="Wilne, Robert" userId="863fd487-5ae7-46a6-8c4e-0a9cc652a1c0" providerId="ADAL" clId="{36017D98-7541-B648-ADFA-71D186E7151F}" dt="2022-02-08T19:52:39.470" v="8"/>
          <ac:inkMkLst>
            <pc:docMk/>
            <pc:sldMk cId="2431618645" sldId="2146"/>
            <ac:inkMk id="36" creationId="{228502B4-0EAF-1840-8C12-B2B49710C646}"/>
          </ac:inkMkLst>
        </pc:inkChg>
        <pc:inkChg chg="add">
          <ac:chgData name="Wilne, Robert" userId="863fd487-5ae7-46a6-8c4e-0a9cc652a1c0" providerId="ADAL" clId="{36017D98-7541-B648-ADFA-71D186E7151F}" dt="2022-02-08T19:52:39.937" v="9"/>
          <ac:inkMkLst>
            <pc:docMk/>
            <pc:sldMk cId="2431618645" sldId="2146"/>
            <ac:inkMk id="59" creationId="{AA076A8F-DB8B-3348-8F76-7219A4E322B2}"/>
          </ac:inkMkLst>
        </pc:inkChg>
        <pc:inkChg chg="del">
          <ac:chgData name="Wilne, Robert" userId="863fd487-5ae7-46a6-8c4e-0a9cc652a1c0" providerId="ADAL" clId="{36017D98-7541-B648-ADFA-71D186E7151F}" dt="2022-02-08T19:52:34.796" v="2"/>
          <ac:inkMkLst>
            <pc:docMk/>
            <pc:sldMk cId="2431618645" sldId="2146"/>
            <ac:inkMk id="24647" creationId="{F6286C88-DF04-454D-B65B-E0BFE9A5C21C}"/>
          </ac:inkMkLst>
        </pc:inkChg>
        <pc:inkChg chg="add">
          <ac:chgData name="Wilne, Robert" userId="863fd487-5ae7-46a6-8c4e-0a9cc652a1c0" providerId="ADAL" clId="{36017D98-7541-B648-ADFA-71D186E7151F}" dt="2022-02-08T19:52:41.957" v="11"/>
          <ac:inkMkLst>
            <pc:docMk/>
            <pc:sldMk cId="2431618645" sldId="2146"/>
            <ac:inkMk id="24655" creationId="{ACB7E607-DE9E-5F4C-83CB-D84B2883A8C6}"/>
          </ac:inkMkLst>
        </pc:inkChg>
        <pc:inkChg chg="add">
          <ac:chgData name="Wilne, Robert" userId="863fd487-5ae7-46a6-8c4e-0a9cc652a1c0" providerId="ADAL" clId="{36017D98-7541-B648-ADFA-71D186E7151F}" dt="2022-02-08T19:52:42.167" v="12"/>
          <ac:inkMkLst>
            <pc:docMk/>
            <pc:sldMk cId="2431618645" sldId="2146"/>
            <ac:inkMk id="24656" creationId="{AC14CA7E-E62A-9447-9122-844B97CA3230}"/>
          </ac:inkMkLst>
        </pc:inkChg>
        <pc:inkChg chg="add">
          <ac:chgData name="Wilne, Robert" userId="863fd487-5ae7-46a6-8c4e-0a9cc652a1c0" providerId="ADAL" clId="{36017D98-7541-B648-ADFA-71D186E7151F}" dt="2022-02-08T19:52:42.500" v="13"/>
          <ac:inkMkLst>
            <pc:docMk/>
            <pc:sldMk cId="2431618645" sldId="2146"/>
            <ac:inkMk id="24657" creationId="{2C3FA88F-CE93-2645-A43B-81779B76E257}"/>
          </ac:inkMkLst>
        </pc:inkChg>
        <pc:inkChg chg="add">
          <ac:chgData name="Wilne, Robert" userId="863fd487-5ae7-46a6-8c4e-0a9cc652a1c0" providerId="ADAL" clId="{36017D98-7541-B648-ADFA-71D186E7151F}" dt="2022-02-08T19:52:42.997" v="14"/>
          <ac:inkMkLst>
            <pc:docMk/>
            <pc:sldMk cId="2431618645" sldId="2146"/>
            <ac:inkMk id="24658" creationId="{ADF3FD06-66D1-A546-BFF3-C78B7821DBAA}"/>
          </ac:inkMkLst>
        </pc:inkChg>
        <pc:inkChg chg="add">
          <ac:chgData name="Wilne, Robert" userId="863fd487-5ae7-46a6-8c4e-0a9cc652a1c0" providerId="ADAL" clId="{36017D98-7541-B648-ADFA-71D186E7151F}" dt="2022-02-08T19:52:46.122" v="16"/>
          <ac:inkMkLst>
            <pc:docMk/>
            <pc:sldMk cId="2431618645" sldId="2146"/>
            <ac:inkMk id="24660" creationId="{B5A01EF5-EE0B-5F47-8874-884142E06849}"/>
          </ac:inkMkLst>
        </pc:inkChg>
      </pc:sldChg>
      <pc:sldChg chg="addSp delSp">
        <pc:chgData name="Wilne, Robert" userId="863fd487-5ae7-46a6-8c4e-0a9cc652a1c0" providerId="ADAL" clId="{36017D98-7541-B648-ADFA-71D186E7151F}" dt="2022-02-08T20:00:24.854" v="418"/>
        <pc:sldMkLst>
          <pc:docMk/>
          <pc:sldMk cId="3650576341" sldId="2173"/>
        </pc:sldMkLst>
        <pc:grpChg chg="add">
          <ac:chgData name="Wilne, Robert" userId="863fd487-5ae7-46a6-8c4e-0a9cc652a1c0" providerId="ADAL" clId="{36017D98-7541-B648-ADFA-71D186E7151F}" dt="2022-02-08T19:59:41.571" v="405"/>
          <ac:grpSpMkLst>
            <pc:docMk/>
            <pc:sldMk cId="3650576341" sldId="2173"/>
            <ac:grpSpMk id="19" creationId="{09553965-F9B8-A346-A1FC-085450A886CD}"/>
          </ac:grpSpMkLst>
        </pc:grpChg>
        <pc:grpChg chg="add">
          <ac:chgData name="Wilne, Robert" userId="863fd487-5ae7-46a6-8c4e-0a9cc652a1c0" providerId="ADAL" clId="{36017D98-7541-B648-ADFA-71D186E7151F}" dt="2022-02-08T20:00:05.706" v="408"/>
          <ac:grpSpMkLst>
            <pc:docMk/>
            <pc:sldMk cId="3650576341" sldId="2173"/>
            <ac:grpSpMk id="22" creationId="{39F38DB7-CBDE-D844-A565-921C90926903}"/>
          </ac:grpSpMkLst>
        </pc:grpChg>
        <pc:grpChg chg="add">
          <ac:chgData name="Wilne, Robert" userId="863fd487-5ae7-46a6-8c4e-0a9cc652a1c0" providerId="ADAL" clId="{36017D98-7541-B648-ADFA-71D186E7151F}" dt="2022-02-08T20:00:15.806" v="412"/>
          <ac:grpSpMkLst>
            <pc:docMk/>
            <pc:sldMk cId="3650576341" sldId="2173"/>
            <ac:grpSpMk id="26" creationId="{44C39EDB-EC69-264D-937B-2BAA6B1B474D}"/>
          </ac:grpSpMkLst>
        </pc:grpChg>
        <pc:grpChg chg="add del">
          <ac:chgData name="Wilne, Robert" userId="863fd487-5ae7-46a6-8c4e-0a9cc652a1c0" providerId="ADAL" clId="{36017D98-7541-B648-ADFA-71D186E7151F}" dt="2022-02-08T20:00:24.854" v="418"/>
          <ac:grpSpMkLst>
            <pc:docMk/>
            <pc:sldMk cId="3650576341" sldId="2173"/>
            <ac:grpSpMk id="30" creationId="{15DE7C30-9896-2341-9477-6D9F6ECA5B36}"/>
          </ac:grpSpMkLst>
        </pc:grpChg>
        <pc:grpChg chg="add">
          <ac:chgData name="Wilne, Robert" userId="863fd487-5ae7-46a6-8c4e-0a9cc652a1c0" providerId="ADAL" clId="{36017D98-7541-B648-ADFA-71D186E7151F}" dt="2022-02-08T20:00:24.854" v="418"/>
          <ac:grpSpMkLst>
            <pc:docMk/>
            <pc:sldMk cId="3650576341" sldId="2173"/>
            <ac:grpSpMk id="32" creationId="{165C0D7D-D9FB-B54D-BC61-BF48CD4B093A}"/>
          </ac:grpSpMkLst>
        </pc:grpChg>
        <pc:inkChg chg="add">
          <ac:chgData name="Wilne, Robert" userId="863fd487-5ae7-46a6-8c4e-0a9cc652a1c0" providerId="ADAL" clId="{36017D98-7541-B648-ADFA-71D186E7151F}" dt="2022-02-08T19:59:20.060" v="401"/>
          <ac:inkMkLst>
            <pc:docMk/>
            <pc:sldMk cId="3650576341" sldId="2173"/>
            <ac:inkMk id="15" creationId="{C32DFA95-BFA8-6846-8DCA-47067D059037}"/>
          </ac:inkMkLst>
        </pc:inkChg>
        <pc:inkChg chg="add">
          <ac:chgData name="Wilne, Robert" userId="863fd487-5ae7-46a6-8c4e-0a9cc652a1c0" providerId="ADAL" clId="{36017D98-7541-B648-ADFA-71D186E7151F}" dt="2022-02-08T19:59:40.492" v="402"/>
          <ac:inkMkLst>
            <pc:docMk/>
            <pc:sldMk cId="3650576341" sldId="2173"/>
            <ac:inkMk id="16" creationId="{36330BAE-1D6D-8347-B40C-7F691B36E98A}"/>
          </ac:inkMkLst>
        </pc:inkChg>
        <pc:inkChg chg="add">
          <ac:chgData name="Wilne, Robert" userId="863fd487-5ae7-46a6-8c4e-0a9cc652a1c0" providerId="ADAL" clId="{36017D98-7541-B648-ADFA-71D186E7151F}" dt="2022-02-08T19:59:40.678" v="403"/>
          <ac:inkMkLst>
            <pc:docMk/>
            <pc:sldMk cId="3650576341" sldId="2173"/>
            <ac:inkMk id="17" creationId="{72B25AC1-6E4A-534B-BC74-BF755B25463F}"/>
          </ac:inkMkLst>
        </pc:inkChg>
        <pc:inkChg chg="add">
          <ac:chgData name="Wilne, Robert" userId="863fd487-5ae7-46a6-8c4e-0a9cc652a1c0" providerId="ADAL" clId="{36017D98-7541-B648-ADFA-71D186E7151F}" dt="2022-02-08T19:59:40.888" v="404"/>
          <ac:inkMkLst>
            <pc:docMk/>
            <pc:sldMk cId="3650576341" sldId="2173"/>
            <ac:inkMk id="18" creationId="{958A3211-7E39-AB41-8F36-CE32D3318B10}"/>
          </ac:inkMkLst>
        </pc:inkChg>
        <pc:inkChg chg="add">
          <ac:chgData name="Wilne, Robert" userId="863fd487-5ae7-46a6-8c4e-0a9cc652a1c0" providerId="ADAL" clId="{36017D98-7541-B648-ADFA-71D186E7151F}" dt="2022-02-08T20:00:04.149" v="406"/>
          <ac:inkMkLst>
            <pc:docMk/>
            <pc:sldMk cId="3650576341" sldId="2173"/>
            <ac:inkMk id="20" creationId="{F57E8D74-6BEB-154E-95AE-EA9B980912EE}"/>
          </ac:inkMkLst>
        </pc:inkChg>
        <pc:inkChg chg="add">
          <ac:chgData name="Wilne, Robert" userId="863fd487-5ae7-46a6-8c4e-0a9cc652a1c0" providerId="ADAL" clId="{36017D98-7541-B648-ADFA-71D186E7151F}" dt="2022-02-08T20:00:05.012" v="407"/>
          <ac:inkMkLst>
            <pc:docMk/>
            <pc:sldMk cId="3650576341" sldId="2173"/>
            <ac:inkMk id="21" creationId="{3B9165A7-9B4E-CA4E-A0A2-3424EA3F0B47}"/>
          </ac:inkMkLst>
        </pc:inkChg>
        <pc:inkChg chg="add">
          <ac:chgData name="Wilne, Robert" userId="863fd487-5ae7-46a6-8c4e-0a9cc652a1c0" providerId="ADAL" clId="{36017D98-7541-B648-ADFA-71D186E7151F}" dt="2022-02-08T20:00:13.707" v="409"/>
          <ac:inkMkLst>
            <pc:docMk/>
            <pc:sldMk cId="3650576341" sldId="2173"/>
            <ac:inkMk id="23" creationId="{B9CDEB0B-D10F-8349-9C82-85F5D843935C}"/>
          </ac:inkMkLst>
        </pc:inkChg>
        <pc:inkChg chg="add">
          <ac:chgData name="Wilne, Robert" userId="863fd487-5ae7-46a6-8c4e-0a9cc652a1c0" providerId="ADAL" clId="{36017D98-7541-B648-ADFA-71D186E7151F}" dt="2022-02-08T20:00:14.262" v="410"/>
          <ac:inkMkLst>
            <pc:docMk/>
            <pc:sldMk cId="3650576341" sldId="2173"/>
            <ac:inkMk id="24" creationId="{DA68D0B0-D14F-584D-9C3E-8183DC3AC72A}"/>
          </ac:inkMkLst>
        </pc:inkChg>
        <pc:inkChg chg="add">
          <ac:chgData name="Wilne, Robert" userId="863fd487-5ae7-46a6-8c4e-0a9cc652a1c0" providerId="ADAL" clId="{36017D98-7541-B648-ADFA-71D186E7151F}" dt="2022-02-08T20:00:14.950" v="411"/>
          <ac:inkMkLst>
            <pc:docMk/>
            <pc:sldMk cId="3650576341" sldId="2173"/>
            <ac:inkMk id="25" creationId="{BD595212-9F00-A747-B7C2-3E23B5E11AF8}"/>
          </ac:inkMkLst>
        </pc:inkChg>
        <pc:inkChg chg="add topLvl">
          <ac:chgData name="Wilne, Robert" userId="863fd487-5ae7-46a6-8c4e-0a9cc652a1c0" providerId="ADAL" clId="{36017D98-7541-B648-ADFA-71D186E7151F}" dt="2022-02-08T20:00:24.854" v="418"/>
          <ac:inkMkLst>
            <pc:docMk/>
            <pc:sldMk cId="3650576341" sldId="2173"/>
            <ac:inkMk id="27" creationId="{FE011F55-F92F-144D-8C17-44967C7FDB0C}"/>
          </ac:inkMkLst>
        </pc:inkChg>
        <pc:inkChg chg="add topLvl">
          <ac:chgData name="Wilne, Robert" userId="863fd487-5ae7-46a6-8c4e-0a9cc652a1c0" providerId="ADAL" clId="{36017D98-7541-B648-ADFA-71D186E7151F}" dt="2022-02-08T20:00:24.854" v="418"/>
          <ac:inkMkLst>
            <pc:docMk/>
            <pc:sldMk cId="3650576341" sldId="2173"/>
            <ac:inkMk id="28" creationId="{A56E7D9D-FDD4-6241-8A6F-1F617A4B22E8}"/>
          </ac:inkMkLst>
        </pc:inkChg>
        <pc:inkChg chg="add topLvl">
          <ac:chgData name="Wilne, Robert" userId="863fd487-5ae7-46a6-8c4e-0a9cc652a1c0" providerId="ADAL" clId="{36017D98-7541-B648-ADFA-71D186E7151F}" dt="2022-02-08T20:00:24.854" v="418"/>
          <ac:inkMkLst>
            <pc:docMk/>
            <pc:sldMk cId="3650576341" sldId="2173"/>
            <ac:inkMk id="29" creationId="{3E5FEE6E-A5EC-EC44-AE3D-C85D33E91C6D}"/>
          </ac:inkMkLst>
        </pc:inkChg>
        <pc:inkChg chg="add">
          <ac:chgData name="Wilne, Robert" userId="863fd487-5ae7-46a6-8c4e-0a9cc652a1c0" providerId="ADAL" clId="{36017D98-7541-B648-ADFA-71D186E7151F}" dt="2022-02-08T20:00:24.089" v="417"/>
          <ac:inkMkLst>
            <pc:docMk/>
            <pc:sldMk cId="3650576341" sldId="2173"/>
            <ac:inkMk id="31" creationId="{0D70E997-EF90-FA42-AD75-21BCA3AE51FD}"/>
          </ac:inkMkLst>
        </pc:inkChg>
      </pc:sldChg>
    </pc:docChg>
  </pc:docChgLst>
  <pc:docChgLst>
    <pc:chgData name="Wilne, Robert" userId="863fd487-5ae7-46a6-8c4e-0a9cc652a1c0" providerId="ADAL" clId="{2DEB930B-3EC3-3A4C-A2E3-32EB3C4B5EE6}"/>
    <pc:docChg chg="undo custSel addSld delSld modSld">
      <pc:chgData name="Wilne, Robert" userId="863fd487-5ae7-46a6-8c4e-0a9cc652a1c0" providerId="ADAL" clId="{2DEB930B-3EC3-3A4C-A2E3-32EB3C4B5EE6}" dt="2022-02-09T16:44:15.437" v="39" actId="478"/>
      <pc:docMkLst>
        <pc:docMk/>
      </pc:docMkLst>
      <pc:sldChg chg="del">
        <pc:chgData name="Wilne, Robert" userId="863fd487-5ae7-46a6-8c4e-0a9cc652a1c0" providerId="ADAL" clId="{2DEB930B-3EC3-3A4C-A2E3-32EB3C4B5EE6}" dt="2022-02-09T16:40:38.459" v="1" actId="2696"/>
        <pc:sldMkLst>
          <pc:docMk/>
          <pc:sldMk cId="3802435608" sldId="318"/>
        </pc:sldMkLst>
      </pc:sldChg>
      <pc:sldChg chg="delSp mod">
        <pc:chgData name="Wilne, Robert" userId="863fd487-5ae7-46a6-8c4e-0a9cc652a1c0" providerId="ADAL" clId="{2DEB930B-3EC3-3A4C-A2E3-32EB3C4B5EE6}" dt="2022-02-09T16:44:15.437" v="39" actId="478"/>
        <pc:sldMkLst>
          <pc:docMk/>
          <pc:sldMk cId="1682627462" sldId="1874"/>
        </pc:sldMkLst>
        <pc:grpChg chg="del">
          <ac:chgData name="Wilne, Robert" userId="863fd487-5ae7-46a6-8c4e-0a9cc652a1c0" providerId="ADAL" clId="{2DEB930B-3EC3-3A4C-A2E3-32EB3C4B5EE6}" dt="2022-02-09T16:44:15.437" v="39" actId="478"/>
          <ac:grpSpMkLst>
            <pc:docMk/>
            <pc:sldMk cId="1682627462" sldId="1874"/>
            <ac:grpSpMk id="6" creationId="{56035C01-86A4-0841-A17B-C5FCCFB60D67}"/>
          </ac:grpSpMkLst>
        </pc:grpChg>
      </pc:sldChg>
      <pc:sldChg chg="addSp modSp mod">
        <pc:chgData name="Wilne, Robert" userId="863fd487-5ae7-46a6-8c4e-0a9cc652a1c0" providerId="ADAL" clId="{2DEB930B-3EC3-3A4C-A2E3-32EB3C4B5EE6}" dt="2022-02-09T16:41:51.953" v="18"/>
        <pc:sldMkLst>
          <pc:docMk/>
          <pc:sldMk cId="443775232" sldId="2115"/>
        </pc:sldMkLst>
        <pc:spChg chg="add mod">
          <ac:chgData name="Wilne, Robert" userId="863fd487-5ae7-46a6-8c4e-0a9cc652a1c0" providerId="ADAL" clId="{2DEB930B-3EC3-3A4C-A2E3-32EB3C4B5EE6}" dt="2022-02-09T16:41:35.430" v="15"/>
          <ac:spMkLst>
            <pc:docMk/>
            <pc:sldMk cId="443775232" sldId="2115"/>
            <ac:spMk id="29" creationId="{E12ED8B6-6413-6D43-A005-65FA19848105}"/>
          </ac:spMkLst>
        </pc:spChg>
        <pc:spChg chg="add mod">
          <ac:chgData name="Wilne, Robert" userId="863fd487-5ae7-46a6-8c4e-0a9cc652a1c0" providerId="ADAL" clId="{2DEB930B-3EC3-3A4C-A2E3-32EB3C4B5EE6}" dt="2022-02-09T16:41:35.430" v="15"/>
          <ac:spMkLst>
            <pc:docMk/>
            <pc:sldMk cId="443775232" sldId="2115"/>
            <ac:spMk id="31" creationId="{826F3ED2-3769-4648-B5C4-943E797E459A}"/>
          </ac:spMkLst>
        </pc:spChg>
        <pc:spChg chg="add mod">
          <ac:chgData name="Wilne, Robert" userId="863fd487-5ae7-46a6-8c4e-0a9cc652a1c0" providerId="ADAL" clId="{2DEB930B-3EC3-3A4C-A2E3-32EB3C4B5EE6}" dt="2022-02-09T16:41:35.430" v="15"/>
          <ac:spMkLst>
            <pc:docMk/>
            <pc:sldMk cId="443775232" sldId="2115"/>
            <ac:spMk id="32" creationId="{5661DE3C-B7E6-2849-8E42-B37D8F65FFF0}"/>
          </ac:spMkLst>
        </pc:spChg>
        <pc:grpChg chg="mod">
          <ac:chgData name="Wilne, Robert" userId="863fd487-5ae7-46a6-8c4e-0a9cc652a1c0" providerId="ADAL" clId="{2DEB930B-3EC3-3A4C-A2E3-32EB3C4B5EE6}" dt="2022-02-09T16:41:51.953" v="18"/>
          <ac:grpSpMkLst>
            <pc:docMk/>
            <pc:sldMk cId="443775232" sldId="2115"/>
            <ac:grpSpMk id="35" creationId="{A16616F4-9A59-6644-9526-F4EB22AC585A}"/>
          </ac:grpSpMkLst>
        </pc:grpChg>
        <pc:inkChg chg="add mod">
          <ac:chgData name="Wilne, Robert" userId="863fd487-5ae7-46a6-8c4e-0a9cc652a1c0" providerId="ADAL" clId="{2DEB930B-3EC3-3A4C-A2E3-32EB3C4B5EE6}" dt="2022-02-09T16:41:51.953" v="18"/>
          <ac:inkMkLst>
            <pc:docMk/>
            <pc:sldMk cId="443775232" sldId="2115"/>
            <ac:inkMk id="33" creationId="{FFA54FCF-1474-984B-817F-65F858F2D525}"/>
          </ac:inkMkLst>
        </pc:inkChg>
        <pc:inkChg chg="add mod">
          <ac:chgData name="Wilne, Robert" userId="863fd487-5ae7-46a6-8c4e-0a9cc652a1c0" providerId="ADAL" clId="{2DEB930B-3EC3-3A4C-A2E3-32EB3C4B5EE6}" dt="2022-02-09T16:41:51.953" v="18"/>
          <ac:inkMkLst>
            <pc:docMk/>
            <pc:sldMk cId="443775232" sldId="2115"/>
            <ac:inkMk id="34" creationId="{2940F787-70F3-634D-AB91-2EAE1AB400BB}"/>
          </ac:inkMkLst>
        </pc:inkChg>
        <pc:cxnChg chg="add mod">
          <ac:chgData name="Wilne, Robert" userId="863fd487-5ae7-46a6-8c4e-0a9cc652a1c0" providerId="ADAL" clId="{2DEB930B-3EC3-3A4C-A2E3-32EB3C4B5EE6}" dt="2022-02-09T16:41:35.430" v="15"/>
          <ac:cxnSpMkLst>
            <pc:docMk/>
            <pc:sldMk cId="443775232" sldId="2115"/>
            <ac:cxnSpMk id="30" creationId="{235845F7-0F39-324A-A17C-909D24E50528}"/>
          </ac:cxnSpMkLst>
        </pc:cxnChg>
      </pc:sldChg>
      <pc:sldChg chg="del">
        <pc:chgData name="Wilne, Robert" userId="863fd487-5ae7-46a6-8c4e-0a9cc652a1c0" providerId="ADAL" clId="{2DEB930B-3EC3-3A4C-A2E3-32EB3C4B5EE6}" dt="2022-02-09T16:41:22.853" v="5" actId="2696"/>
        <pc:sldMkLst>
          <pc:docMk/>
          <pc:sldMk cId="2668118180" sldId="2123"/>
        </pc:sldMkLst>
      </pc:sldChg>
      <pc:sldChg chg="modSp add mod">
        <pc:chgData name="Wilne, Robert" userId="863fd487-5ae7-46a6-8c4e-0a9cc652a1c0" providerId="ADAL" clId="{2DEB930B-3EC3-3A4C-A2E3-32EB3C4B5EE6}" dt="2022-02-09T16:40:51.016" v="4" actId="207"/>
        <pc:sldMkLst>
          <pc:docMk/>
          <pc:sldMk cId="65950237" sldId="2127"/>
        </pc:sldMkLst>
        <pc:spChg chg="mod">
          <ac:chgData name="Wilne, Robert" userId="863fd487-5ae7-46a6-8c4e-0a9cc652a1c0" providerId="ADAL" clId="{2DEB930B-3EC3-3A4C-A2E3-32EB3C4B5EE6}" dt="2022-02-09T16:40:51.016" v="4" actId="207"/>
          <ac:spMkLst>
            <pc:docMk/>
            <pc:sldMk cId="65950237" sldId="2127"/>
            <ac:spMk id="5" creationId="{2A0131C3-97D2-5547-BA15-A3E331CAB7E9}"/>
          </ac:spMkLst>
        </pc:spChg>
      </pc:sldChg>
      <pc:sldChg chg="del">
        <pc:chgData name="Wilne, Robert" userId="863fd487-5ae7-46a6-8c4e-0a9cc652a1c0" providerId="ADAL" clId="{2DEB930B-3EC3-3A4C-A2E3-32EB3C4B5EE6}" dt="2022-02-09T16:41:27.854" v="13" actId="2696"/>
        <pc:sldMkLst>
          <pc:docMk/>
          <pc:sldMk cId="1027023142" sldId="2144"/>
        </pc:sldMkLst>
      </pc:sldChg>
      <pc:sldChg chg="addSp delSp modSp mod">
        <pc:chgData name="Wilne, Robert" userId="863fd487-5ae7-46a6-8c4e-0a9cc652a1c0" providerId="ADAL" clId="{2DEB930B-3EC3-3A4C-A2E3-32EB3C4B5EE6}" dt="2022-02-09T16:42:38.019" v="30" actId="9405"/>
        <pc:sldMkLst>
          <pc:docMk/>
          <pc:sldMk cId="2129828261" sldId="2154"/>
        </pc:sldMkLst>
        <pc:spChg chg="mod">
          <ac:chgData name="Wilne, Robert" userId="863fd487-5ae7-46a6-8c4e-0a9cc652a1c0" providerId="ADAL" clId="{2DEB930B-3EC3-3A4C-A2E3-32EB3C4B5EE6}" dt="2022-02-09T16:42:33.080" v="27" actId="20577"/>
          <ac:spMkLst>
            <pc:docMk/>
            <pc:sldMk cId="2129828261" sldId="2154"/>
            <ac:spMk id="24578" creationId="{00000000-0000-0000-0000-000000000000}"/>
          </ac:spMkLst>
        </pc:spChg>
        <pc:grpChg chg="del">
          <ac:chgData name="Wilne, Robert" userId="863fd487-5ae7-46a6-8c4e-0a9cc652a1c0" providerId="ADAL" clId="{2DEB930B-3EC3-3A4C-A2E3-32EB3C4B5EE6}" dt="2022-02-09T16:42:27.689" v="20" actId="478"/>
          <ac:grpSpMkLst>
            <pc:docMk/>
            <pc:sldMk cId="2129828261" sldId="2154"/>
            <ac:grpSpMk id="6" creationId="{D623B8A9-0144-B843-AE13-BC12B38BC23E}"/>
          </ac:grpSpMkLst>
        </pc:grpChg>
        <pc:grpChg chg="del">
          <ac:chgData name="Wilne, Robert" userId="863fd487-5ae7-46a6-8c4e-0a9cc652a1c0" providerId="ADAL" clId="{2DEB930B-3EC3-3A4C-A2E3-32EB3C4B5EE6}" dt="2022-02-09T16:42:25.858" v="19" actId="478"/>
          <ac:grpSpMkLst>
            <pc:docMk/>
            <pc:sldMk cId="2129828261" sldId="2154"/>
            <ac:grpSpMk id="13" creationId="{3CFE4C01-90F7-EB4F-B129-789FDA9A35B7}"/>
          </ac:grpSpMkLst>
        </pc:grpChg>
        <pc:inkChg chg="del">
          <ac:chgData name="Wilne, Robert" userId="863fd487-5ae7-46a6-8c4e-0a9cc652a1c0" providerId="ADAL" clId="{2DEB930B-3EC3-3A4C-A2E3-32EB3C4B5EE6}" dt="2022-02-09T16:42:30.101" v="21" actId="478"/>
          <ac:inkMkLst>
            <pc:docMk/>
            <pc:sldMk cId="2129828261" sldId="2154"/>
            <ac:inkMk id="2" creationId="{C697CD26-5D0A-8343-8030-EBBB2E53AE92}"/>
          </ac:inkMkLst>
        </pc:inkChg>
        <pc:inkChg chg="add">
          <ac:chgData name="Wilne, Robert" userId="863fd487-5ae7-46a6-8c4e-0a9cc652a1c0" providerId="ADAL" clId="{2DEB930B-3EC3-3A4C-A2E3-32EB3C4B5EE6}" dt="2022-02-09T16:42:35.926" v="28" actId="9405"/>
          <ac:inkMkLst>
            <pc:docMk/>
            <pc:sldMk cId="2129828261" sldId="2154"/>
            <ac:inkMk id="3" creationId="{CB54E509-B266-F842-A0C6-E67E1EF556C2}"/>
          </ac:inkMkLst>
        </pc:inkChg>
        <pc:inkChg chg="add del">
          <ac:chgData name="Wilne, Robert" userId="863fd487-5ae7-46a6-8c4e-0a9cc652a1c0" providerId="ADAL" clId="{2DEB930B-3EC3-3A4C-A2E3-32EB3C4B5EE6}" dt="2022-02-09T16:42:38.019" v="30" actId="9405"/>
          <ac:inkMkLst>
            <pc:docMk/>
            <pc:sldMk cId="2129828261" sldId="2154"/>
            <ac:inkMk id="14" creationId="{E4FB86B1-20EC-104D-B9B0-630306D9CB4B}"/>
          </ac:inkMkLst>
        </pc:inkChg>
      </pc:sldChg>
      <pc:sldChg chg="delSp mod">
        <pc:chgData name="Wilne, Robert" userId="863fd487-5ae7-46a6-8c4e-0a9cc652a1c0" providerId="ADAL" clId="{2DEB930B-3EC3-3A4C-A2E3-32EB3C4B5EE6}" dt="2022-02-09T16:42:49.588" v="31" actId="478"/>
        <pc:sldMkLst>
          <pc:docMk/>
          <pc:sldMk cId="1086051724" sldId="2158"/>
        </pc:sldMkLst>
        <pc:inkChg chg="del">
          <ac:chgData name="Wilne, Robert" userId="863fd487-5ae7-46a6-8c4e-0a9cc652a1c0" providerId="ADAL" clId="{2DEB930B-3EC3-3A4C-A2E3-32EB3C4B5EE6}" dt="2022-02-09T16:42:49.588" v="31" actId="478"/>
          <ac:inkMkLst>
            <pc:docMk/>
            <pc:sldMk cId="1086051724" sldId="2158"/>
            <ac:inkMk id="2" creationId="{EDE1E3AE-14A7-8C40-84D6-8C8A19E60EC7}"/>
          </ac:inkMkLst>
        </pc:inkChg>
      </pc:sldChg>
      <pc:sldChg chg="del">
        <pc:chgData name="Wilne, Robert" userId="863fd487-5ae7-46a6-8c4e-0a9cc652a1c0" providerId="ADAL" clId="{2DEB930B-3EC3-3A4C-A2E3-32EB3C4B5EE6}" dt="2022-02-09T16:41:28.212" v="14" actId="2696"/>
        <pc:sldMkLst>
          <pc:docMk/>
          <pc:sldMk cId="2121523287" sldId="2162"/>
        </pc:sldMkLst>
      </pc:sldChg>
      <pc:sldChg chg="del">
        <pc:chgData name="Wilne, Robert" userId="863fd487-5ae7-46a6-8c4e-0a9cc652a1c0" providerId="ADAL" clId="{2DEB930B-3EC3-3A4C-A2E3-32EB3C4B5EE6}" dt="2022-02-09T16:41:23.708" v="6" actId="2696"/>
        <pc:sldMkLst>
          <pc:docMk/>
          <pc:sldMk cId="2619695795" sldId="2166"/>
        </pc:sldMkLst>
      </pc:sldChg>
      <pc:sldChg chg="addSp delSp modSp mod">
        <pc:chgData name="Wilne, Robert" userId="863fd487-5ae7-46a6-8c4e-0a9cc652a1c0" providerId="ADAL" clId="{2DEB930B-3EC3-3A4C-A2E3-32EB3C4B5EE6}" dt="2022-02-09T16:43:58.755" v="38" actId="9405"/>
        <pc:sldMkLst>
          <pc:docMk/>
          <pc:sldMk cId="749279937" sldId="2172"/>
        </pc:sldMkLst>
        <pc:grpChg chg="mod">
          <ac:chgData name="Wilne, Robert" userId="863fd487-5ae7-46a6-8c4e-0a9cc652a1c0" providerId="ADAL" clId="{2DEB930B-3EC3-3A4C-A2E3-32EB3C4B5EE6}" dt="2022-02-09T16:43:46.416" v="34"/>
          <ac:grpSpMkLst>
            <pc:docMk/>
            <pc:sldMk cId="749279937" sldId="2172"/>
            <ac:grpSpMk id="45" creationId="{69AC7267-D0BB-714B-BD2E-6C9A2E40FD3F}"/>
          </ac:grpSpMkLst>
        </pc:grpChg>
        <pc:grpChg chg="mod">
          <ac:chgData name="Wilne, Robert" userId="863fd487-5ae7-46a6-8c4e-0a9cc652a1c0" providerId="ADAL" clId="{2DEB930B-3EC3-3A4C-A2E3-32EB3C4B5EE6}" dt="2022-02-09T16:43:48.013" v="35"/>
          <ac:grpSpMkLst>
            <pc:docMk/>
            <pc:sldMk cId="749279937" sldId="2172"/>
            <ac:grpSpMk id="58" creationId="{A2EEDCF8-799B-6548-9773-FF5362AD478B}"/>
          </ac:grpSpMkLst>
        </pc:grpChg>
        <pc:inkChg chg="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37" creationId="{58FDFE1C-A274-1244-BCF8-56F519E778A3}"/>
          </ac:inkMkLst>
        </pc:inkChg>
        <pc:inkChg chg="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38" creationId="{9897C1E4-6F77-C94E-92F3-AA2B77C696C7}"/>
          </ac:inkMkLst>
        </pc:inkChg>
        <pc:inkChg chg="del mod">
          <ac:chgData name="Wilne, Robert" userId="863fd487-5ae7-46a6-8c4e-0a9cc652a1c0" providerId="ADAL" clId="{2DEB930B-3EC3-3A4C-A2E3-32EB3C4B5EE6}" dt="2022-02-09T16:43:46.413" v="33"/>
          <ac:inkMkLst>
            <pc:docMk/>
            <pc:sldMk cId="749279937" sldId="2172"/>
            <ac:inkMk id="39" creationId="{00866245-D47D-6A42-89ED-1F5A04626BE6}"/>
          </ac:inkMkLst>
        </pc:inkChg>
        <pc:inkChg chg="del 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40" creationId="{CD7D88FE-8E83-F24A-8D70-DAF64EB138C0}"/>
          </ac:inkMkLst>
        </pc:inkChg>
        <pc:inkChg chg="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41" creationId="{B16B69E8-F633-6844-8D6C-4ECE558C32B2}"/>
          </ac:inkMkLst>
        </pc:inkChg>
        <pc:inkChg chg="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42" creationId="{1B5871B3-43E6-4147-96A6-3F52E9F77F17}"/>
          </ac:inkMkLst>
        </pc:inkChg>
        <pc:inkChg chg="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43" creationId="{9DDADE54-5C8E-4D42-9B1B-201EABB9867E}"/>
          </ac:inkMkLst>
        </pc:inkChg>
        <pc:inkChg chg="mod">
          <ac:chgData name="Wilne, Robert" userId="863fd487-5ae7-46a6-8c4e-0a9cc652a1c0" providerId="ADAL" clId="{2DEB930B-3EC3-3A4C-A2E3-32EB3C4B5EE6}" dt="2022-02-09T16:43:46.416" v="34"/>
          <ac:inkMkLst>
            <pc:docMk/>
            <pc:sldMk cId="749279937" sldId="2172"/>
            <ac:inkMk id="44" creationId="{A2DC1B05-1922-704E-B05E-BA0D5C8EE845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0" creationId="{3D9849FE-9641-FB42-89FC-6127AEEC3DC6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1" creationId="{3E9F1640-4711-D640-9F25-B94E71AB4540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2" creationId="{940E11E0-5C19-0840-8D46-9EC252F59A1F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3" creationId="{00E10323-DF4C-C34B-96D4-EDD1691D7875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4" creationId="{C6FEB9CE-B2C6-5E4A-B91B-DEDC688BA1D7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5" creationId="{EFC01D1A-3689-0741-9FCB-1C35D419C1EF}"/>
          </ac:inkMkLst>
        </pc:inkChg>
        <pc:inkChg chg="mod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6" creationId="{54360A28-F4A5-3D40-B913-3D223C837E57}"/>
          </ac:inkMkLst>
        </pc:inkChg>
        <pc:inkChg chg="del">
          <ac:chgData name="Wilne, Robert" userId="863fd487-5ae7-46a6-8c4e-0a9cc652a1c0" providerId="ADAL" clId="{2DEB930B-3EC3-3A4C-A2E3-32EB3C4B5EE6}" dt="2022-02-09T16:43:48.013" v="35"/>
          <ac:inkMkLst>
            <pc:docMk/>
            <pc:sldMk cId="749279937" sldId="2172"/>
            <ac:inkMk id="57" creationId="{4581C235-1507-324A-9243-5DA09B0AD93F}"/>
          </ac:inkMkLst>
        </pc:inkChg>
        <pc:inkChg chg="add">
          <ac:chgData name="Wilne, Robert" userId="863fd487-5ae7-46a6-8c4e-0a9cc652a1c0" providerId="ADAL" clId="{2DEB930B-3EC3-3A4C-A2E3-32EB3C4B5EE6}" dt="2022-02-09T16:43:51.849" v="36" actId="9405"/>
          <ac:inkMkLst>
            <pc:docMk/>
            <pc:sldMk cId="749279937" sldId="2172"/>
            <ac:inkMk id="60" creationId="{150696B5-AFE6-934D-914F-F9B2E7341E62}"/>
          </ac:inkMkLst>
        </pc:inkChg>
        <pc:inkChg chg="add">
          <ac:chgData name="Wilne, Robert" userId="863fd487-5ae7-46a6-8c4e-0a9cc652a1c0" providerId="ADAL" clId="{2DEB930B-3EC3-3A4C-A2E3-32EB3C4B5EE6}" dt="2022-02-09T16:43:57.138" v="37" actId="9405"/>
          <ac:inkMkLst>
            <pc:docMk/>
            <pc:sldMk cId="749279937" sldId="2172"/>
            <ac:inkMk id="61" creationId="{5C920CE8-5451-704C-AFB0-5461E7380C5F}"/>
          </ac:inkMkLst>
        </pc:inkChg>
        <pc:inkChg chg="add">
          <ac:chgData name="Wilne, Robert" userId="863fd487-5ae7-46a6-8c4e-0a9cc652a1c0" providerId="ADAL" clId="{2DEB930B-3EC3-3A4C-A2E3-32EB3C4B5EE6}" dt="2022-02-09T16:43:58.755" v="38" actId="9405"/>
          <ac:inkMkLst>
            <pc:docMk/>
            <pc:sldMk cId="749279937" sldId="2172"/>
            <ac:inkMk id="62" creationId="{F191DC99-CAF8-BF4D-8495-D7059D8F0A39}"/>
          </ac:inkMkLst>
        </pc:inkChg>
      </pc:sldChg>
      <pc:sldChg chg="del">
        <pc:chgData name="Wilne, Robert" userId="863fd487-5ae7-46a6-8c4e-0a9cc652a1c0" providerId="ADAL" clId="{2DEB930B-3EC3-3A4C-A2E3-32EB3C4B5EE6}" dt="2022-02-09T16:41:25.517" v="7" actId="2696"/>
        <pc:sldMkLst>
          <pc:docMk/>
          <pc:sldMk cId="1353129121" sldId="2174"/>
        </pc:sldMkLst>
      </pc:sldChg>
      <pc:sldChg chg="del">
        <pc:chgData name="Wilne, Robert" userId="863fd487-5ae7-46a6-8c4e-0a9cc652a1c0" providerId="ADAL" clId="{2DEB930B-3EC3-3A4C-A2E3-32EB3C4B5EE6}" dt="2022-02-09T16:41:25.872" v="8" actId="2696"/>
        <pc:sldMkLst>
          <pc:docMk/>
          <pc:sldMk cId="2667220267" sldId="2175"/>
        </pc:sldMkLst>
      </pc:sldChg>
      <pc:sldChg chg="del">
        <pc:chgData name="Wilne, Robert" userId="863fd487-5ae7-46a6-8c4e-0a9cc652a1c0" providerId="ADAL" clId="{2DEB930B-3EC3-3A4C-A2E3-32EB3C4B5EE6}" dt="2022-02-09T16:41:26.099" v="9" actId="2696"/>
        <pc:sldMkLst>
          <pc:docMk/>
          <pc:sldMk cId="1789332302" sldId="2176"/>
        </pc:sldMkLst>
      </pc:sldChg>
      <pc:sldChg chg="del">
        <pc:chgData name="Wilne, Robert" userId="863fd487-5ae7-46a6-8c4e-0a9cc652a1c0" providerId="ADAL" clId="{2DEB930B-3EC3-3A4C-A2E3-32EB3C4B5EE6}" dt="2022-02-09T16:41:26.280" v="10" actId="2696"/>
        <pc:sldMkLst>
          <pc:docMk/>
          <pc:sldMk cId="568841154" sldId="2177"/>
        </pc:sldMkLst>
      </pc:sldChg>
      <pc:sldChg chg="del">
        <pc:chgData name="Wilne, Robert" userId="863fd487-5ae7-46a6-8c4e-0a9cc652a1c0" providerId="ADAL" clId="{2DEB930B-3EC3-3A4C-A2E3-32EB3C4B5EE6}" dt="2022-02-09T16:41:26.975" v="11" actId="2696"/>
        <pc:sldMkLst>
          <pc:docMk/>
          <pc:sldMk cId="904078298" sldId="2178"/>
        </pc:sldMkLst>
      </pc:sldChg>
      <pc:sldChg chg="del">
        <pc:chgData name="Wilne, Robert" userId="863fd487-5ae7-46a6-8c4e-0a9cc652a1c0" providerId="ADAL" clId="{2DEB930B-3EC3-3A4C-A2E3-32EB3C4B5EE6}" dt="2022-02-09T16:41:27.431" v="12" actId="2696"/>
        <pc:sldMkLst>
          <pc:docMk/>
          <pc:sldMk cId="3220722825" sldId="2179"/>
        </pc:sldMkLst>
      </pc:sldChg>
    </pc:docChg>
  </pc:docChgLst>
  <pc:docChgLst>
    <pc:chgData name="Wilne, Robert" userId="863fd487-5ae7-46a6-8c4e-0a9cc652a1c0" providerId="ADAL" clId="{08D3CC0F-4750-8C49-8BEA-A5D4459E3D42}"/>
    <pc:docChg chg="undo custSel addSld delSld modSld sldOrd">
      <pc:chgData name="Wilne, Robert" userId="863fd487-5ae7-46a6-8c4e-0a9cc652a1c0" providerId="ADAL" clId="{08D3CC0F-4750-8C49-8BEA-A5D4459E3D42}" dt="2022-02-07T23:03:42.673" v="5421" actId="20577"/>
      <pc:docMkLst>
        <pc:docMk/>
      </pc:docMkLst>
      <pc:sldChg chg="addSp delSp modSp mod">
        <pc:chgData name="Wilne, Robert" userId="863fd487-5ae7-46a6-8c4e-0a9cc652a1c0" providerId="ADAL" clId="{08D3CC0F-4750-8C49-8BEA-A5D4459E3D42}" dt="2022-02-07T22:05:11.534" v="3923" actId="20577"/>
        <pc:sldMkLst>
          <pc:docMk/>
          <pc:sldMk cId="3802435608" sldId="318"/>
        </pc:sldMkLst>
        <pc:spChg chg="add del mod">
          <ac:chgData name="Wilne, Robert" userId="863fd487-5ae7-46a6-8c4e-0a9cc652a1c0" providerId="ADAL" clId="{08D3CC0F-4750-8C49-8BEA-A5D4459E3D42}" dt="2022-02-07T22:05:11.534" v="3923" actId="20577"/>
          <ac:spMkLst>
            <pc:docMk/>
            <pc:sldMk cId="3802435608" sldId="318"/>
            <ac:spMk id="5" creationId="{2A0131C3-97D2-5547-BA15-A3E331CAB7E9}"/>
          </ac:spMkLst>
        </pc:spChg>
        <pc:spChg chg="add del">
          <ac:chgData name="Wilne, Robert" userId="863fd487-5ae7-46a6-8c4e-0a9cc652a1c0" providerId="ADAL" clId="{08D3CC0F-4750-8C49-8BEA-A5D4459E3D42}" dt="2022-02-07T18:59:33.025" v="5" actId="478"/>
          <ac:spMkLst>
            <pc:docMk/>
            <pc:sldMk cId="3802435608" sldId="318"/>
            <ac:spMk id="7" creationId="{463F3059-B5EE-BF45-8CE2-E218A9CA1F89}"/>
          </ac:spMkLst>
        </pc:spChg>
        <pc:picChg chg="mod">
          <ac:chgData name="Wilne, Robert" userId="863fd487-5ae7-46a6-8c4e-0a9cc652a1c0" providerId="ADAL" clId="{08D3CC0F-4750-8C49-8BEA-A5D4459E3D42}" dt="2022-02-07T19:00:57.837" v="100" actId="1076"/>
          <ac:picMkLst>
            <pc:docMk/>
            <pc:sldMk cId="3802435608" sldId="318"/>
            <ac:picMk id="3" creationId="{54CD9AA1-1A50-CC43-8705-8E63FE745B33}"/>
          </ac:picMkLst>
        </pc:picChg>
        <pc:picChg chg="add mod modCrop">
          <ac:chgData name="Wilne, Robert" userId="863fd487-5ae7-46a6-8c4e-0a9cc652a1c0" providerId="ADAL" clId="{08D3CC0F-4750-8C49-8BEA-A5D4459E3D42}" dt="2022-02-07T19:01:15.265" v="108" actId="1035"/>
          <ac:picMkLst>
            <pc:docMk/>
            <pc:sldMk cId="3802435608" sldId="318"/>
            <ac:picMk id="11" creationId="{597234D6-B28C-DA4B-B7EA-8DC96DF4B34A}"/>
          </ac:picMkLst>
        </pc:picChg>
      </pc:sldChg>
      <pc:sldChg chg="modSp mod">
        <pc:chgData name="Wilne, Robert" userId="863fd487-5ae7-46a6-8c4e-0a9cc652a1c0" providerId="ADAL" clId="{08D3CC0F-4750-8C49-8BEA-A5D4459E3D42}" dt="2022-02-07T22:05:42.484" v="3936" actId="20577"/>
        <pc:sldMkLst>
          <pc:docMk/>
          <pc:sldMk cId="2678000193" sldId="402"/>
        </pc:sldMkLst>
        <pc:spChg chg="mod">
          <ac:chgData name="Wilne, Robert" userId="863fd487-5ae7-46a6-8c4e-0a9cc652a1c0" providerId="ADAL" clId="{08D3CC0F-4750-8C49-8BEA-A5D4459E3D42}" dt="2022-02-07T22:05:42.484" v="3936" actId="20577"/>
          <ac:spMkLst>
            <pc:docMk/>
            <pc:sldMk cId="2678000193" sldId="402"/>
            <ac:spMk id="24578" creationId="{00000000-0000-0000-0000-000000000000}"/>
          </ac:spMkLst>
        </pc:spChg>
      </pc:sldChg>
      <pc:sldChg chg="ord">
        <pc:chgData name="Wilne, Robert" userId="863fd487-5ae7-46a6-8c4e-0a9cc652a1c0" providerId="ADAL" clId="{08D3CC0F-4750-8C49-8BEA-A5D4459E3D42}" dt="2022-02-07T22:51:07.249" v="4800" actId="20578"/>
        <pc:sldMkLst>
          <pc:docMk/>
          <pc:sldMk cId="996432112" sldId="715"/>
        </pc:sldMkLst>
      </pc:sldChg>
      <pc:sldChg chg="del">
        <pc:chgData name="Wilne, Robert" userId="863fd487-5ae7-46a6-8c4e-0a9cc652a1c0" providerId="ADAL" clId="{08D3CC0F-4750-8C49-8BEA-A5D4459E3D42}" dt="2022-02-07T19:24:23.143" v="1240" actId="2696"/>
        <pc:sldMkLst>
          <pc:docMk/>
          <pc:sldMk cId="403094566" sldId="1757"/>
        </pc:sldMkLst>
      </pc:sldChg>
      <pc:sldChg chg="modSp del mod">
        <pc:chgData name="Wilne, Robert" userId="863fd487-5ae7-46a6-8c4e-0a9cc652a1c0" providerId="ADAL" clId="{08D3CC0F-4750-8C49-8BEA-A5D4459E3D42}" dt="2022-02-07T19:23:52.915" v="1236" actId="2696"/>
        <pc:sldMkLst>
          <pc:docMk/>
          <pc:sldMk cId="432857191" sldId="1852"/>
        </pc:sldMkLst>
        <pc:spChg chg="mod">
          <ac:chgData name="Wilne, Robert" userId="863fd487-5ae7-46a6-8c4e-0a9cc652a1c0" providerId="ADAL" clId="{08D3CC0F-4750-8C49-8BEA-A5D4459E3D42}" dt="2022-02-07T19:23:46.577" v="1235" actId="20577"/>
          <ac:spMkLst>
            <pc:docMk/>
            <pc:sldMk cId="432857191" sldId="1852"/>
            <ac:spMk id="24578" creationId="{00000000-0000-0000-0000-000000000000}"/>
          </ac:spMkLst>
        </pc:spChg>
      </pc:sldChg>
      <pc:sldChg chg="modSp mod">
        <pc:chgData name="Wilne, Robert" userId="863fd487-5ae7-46a6-8c4e-0a9cc652a1c0" providerId="ADAL" clId="{08D3CC0F-4750-8C49-8BEA-A5D4459E3D42}" dt="2022-02-07T23:03:42.673" v="5421" actId="20577"/>
        <pc:sldMkLst>
          <pc:docMk/>
          <pc:sldMk cId="1682627462" sldId="1874"/>
        </pc:sldMkLst>
        <pc:spChg chg="mod">
          <ac:chgData name="Wilne, Robert" userId="863fd487-5ae7-46a6-8c4e-0a9cc652a1c0" providerId="ADAL" clId="{08D3CC0F-4750-8C49-8BEA-A5D4459E3D42}" dt="2022-02-07T23:03:42.673" v="5421" actId="20577"/>
          <ac:spMkLst>
            <pc:docMk/>
            <pc:sldMk cId="1682627462" sldId="1874"/>
            <ac:spMk id="7" creationId="{E2BA5D1C-5C18-E349-8CC6-029E4C363770}"/>
          </ac:spMkLst>
        </pc:spChg>
        <pc:spChg chg="mod">
          <ac:chgData name="Wilne, Robert" userId="863fd487-5ae7-46a6-8c4e-0a9cc652a1c0" providerId="ADAL" clId="{08D3CC0F-4750-8C49-8BEA-A5D4459E3D42}" dt="2022-02-07T22:59:13.792" v="4883" actId="1076"/>
          <ac:spMkLst>
            <pc:docMk/>
            <pc:sldMk cId="1682627462" sldId="1874"/>
            <ac:spMk id="9" creationId="{820FBC96-1EEF-C24F-A72B-24B9BFD31001}"/>
          </ac:spMkLst>
        </pc:spChg>
        <pc:spChg chg="mod">
          <ac:chgData name="Wilne, Robert" userId="863fd487-5ae7-46a6-8c4e-0a9cc652a1c0" providerId="ADAL" clId="{08D3CC0F-4750-8C49-8BEA-A5D4459E3D42}" dt="2022-02-07T22:59:32.310" v="4934" actId="207"/>
          <ac:spMkLst>
            <pc:docMk/>
            <pc:sldMk cId="1682627462" sldId="1874"/>
            <ac:spMk id="10" creationId="{21CC0DC9-D010-FB4B-BF7C-F49796A4836B}"/>
          </ac:spMkLst>
        </pc:spChg>
        <pc:spChg chg="mod">
          <ac:chgData name="Wilne, Robert" userId="863fd487-5ae7-46a6-8c4e-0a9cc652a1c0" providerId="ADAL" clId="{08D3CC0F-4750-8C49-8BEA-A5D4459E3D42}" dt="2022-02-07T23:00:45.788" v="4986" actId="20577"/>
          <ac:spMkLst>
            <pc:docMk/>
            <pc:sldMk cId="1682627462" sldId="1874"/>
            <ac:spMk id="11" creationId="{2369CEA5-EB86-9B4A-B8F0-4E8AA26D1E5E}"/>
          </ac:spMkLst>
        </pc:spChg>
        <pc:spChg chg="mod">
          <ac:chgData name="Wilne, Robert" userId="863fd487-5ae7-46a6-8c4e-0a9cc652a1c0" providerId="ADAL" clId="{08D3CC0F-4750-8C49-8BEA-A5D4459E3D42}" dt="2022-02-07T22:08:22.185" v="3952" actId="207"/>
          <ac:spMkLst>
            <pc:docMk/>
            <pc:sldMk cId="1682627462" sldId="1874"/>
            <ac:spMk id="14" creationId="{B0895D85-5539-1549-B809-51FC236E3CE7}"/>
          </ac:spMkLst>
        </pc:spChg>
        <pc:spChg chg="mod">
          <ac:chgData name="Wilne, Robert" userId="863fd487-5ae7-46a6-8c4e-0a9cc652a1c0" providerId="ADAL" clId="{08D3CC0F-4750-8C49-8BEA-A5D4459E3D42}" dt="2022-02-07T22:08:22.185" v="3952" actId="207"/>
          <ac:spMkLst>
            <pc:docMk/>
            <pc:sldMk cId="1682627462" sldId="1874"/>
            <ac:spMk id="15" creationId="{CDC7B051-693D-594B-AB13-7A0FB553B463}"/>
          </ac:spMkLst>
        </pc:spChg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455016756" sldId="1878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3405483897" sldId="1879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371926843" sldId="1880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845610979" sldId="1881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1518773380" sldId="1882"/>
        </pc:sldMkLst>
      </pc:sldChg>
      <pc:sldChg chg="addSp modSp mod">
        <pc:chgData name="Wilne, Robert" userId="863fd487-5ae7-46a6-8c4e-0a9cc652a1c0" providerId="ADAL" clId="{08D3CC0F-4750-8C49-8BEA-A5D4459E3D42}" dt="2022-02-07T19:48:23.902" v="1910" actId="20577"/>
        <pc:sldMkLst>
          <pc:docMk/>
          <pc:sldMk cId="738246092" sldId="1883"/>
        </pc:sldMkLst>
        <pc:spChg chg="mod">
          <ac:chgData name="Wilne, Robert" userId="863fd487-5ae7-46a6-8c4e-0a9cc652a1c0" providerId="ADAL" clId="{08D3CC0F-4750-8C49-8BEA-A5D4459E3D42}" dt="2022-02-07T19:44:46.861" v="1860" actId="20577"/>
          <ac:spMkLst>
            <pc:docMk/>
            <pc:sldMk cId="738246092" sldId="1883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19:48:23.902" v="1910" actId="20577"/>
          <ac:spMkLst>
            <pc:docMk/>
            <pc:sldMk cId="738246092" sldId="1883"/>
            <ac:spMk id="24578" creationId="{00000000-0000-0000-0000-000000000000}"/>
          </ac:spMkLst>
        </pc:spChg>
        <pc:graphicFrameChg chg="add mod modGraphic">
          <ac:chgData name="Wilne, Robert" userId="863fd487-5ae7-46a6-8c4e-0a9cc652a1c0" providerId="ADAL" clId="{08D3CC0F-4750-8C49-8BEA-A5D4459E3D42}" dt="2022-02-07T19:48:10.992" v="1885" actId="207"/>
          <ac:graphicFrameMkLst>
            <pc:docMk/>
            <pc:sldMk cId="738246092" sldId="1883"/>
            <ac:graphicFrameMk id="4" creationId="{5E4DD129-51B7-534A-955F-C5292E8097CB}"/>
          </ac:graphicFrameMkLst>
        </pc:graphicFrameChg>
      </pc:sldChg>
      <pc:sldChg chg="del">
        <pc:chgData name="Wilne, Robert" userId="863fd487-5ae7-46a6-8c4e-0a9cc652a1c0" providerId="ADAL" clId="{08D3CC0F-4750-8C49-8BEA-A5D4459E3D42}" dt="2022-02-07T19:24:23.143" v="1240" actId="2696"/>
        <pc:sldMkLst>
          <pc:docMk/>
          <pc:sldMk cId="1765419937" sldId="2063"/>
        </pc:sldMkLst>
      </pc:sldChg>
      <pc:sldChg chg="del">
        <pc:chgData name="Wilne, Robert" userId="863fd487-5ae7-46a6-8c4e-0a9cc652a1c0" providerId="ADAL" clId="{08D3CC0F-4750-8C49-8BEA-A5D4459E3D42}" dt="2022-02-07T19:24:23.143" v="1240" actId="2696"/>
        <pc:sldMkLst>
          <pc:docMk/>
          <pc:sldMk cId="1618266684" sldId="2075"/>
        </pc:sldMkLst>
      </pc:sldChg>
      <pc:sldChg chg="ord">
        <pc:chgData name="Wilne, Robert" userId="863fd487-5ae7-46a6-8c4e-0a9cc652a1c0" providerId="ADAL" clId="{08D3CC0F-4750-8C49-8BEA-A5D4459E3D42}" dt="2022-02-07T22:51:07.249" v="4800" actId="20578"/>
        <pc:sldMkLst>
          <pc:docMk/>
          <pc:sldMk cId="3771967254" sldId="2095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2159732909" sldId="2096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4203177961" sldId="2097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671387940" sldId="2098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447549392" sldId="2099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716499497" sldId="2100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103221280" sldId="2101"/>
        </pc:sldMkLst>
      </pc:sldChg>
      <pc:sldChg chg="del">
        <pc:chgData name="Wilne, Robert" userId="863fd487-5ae7-46a6-8c4e-0a9cc652a1c0" providerId="ADAL" clId="{08D3CC0F-4750-8C49-8BEA-A5D4459E3D42}" dt="2022-02-07T19:23:54.433" v="1237" actId="2696"/>
        <pc:sldMkLst>
          <pc:docMk/>
          <pc:sldMk cId="41316619" sldId="2102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902387723" sldId="2103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1910209463" sldId="2104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2763957910" sldId="2107"/>
        </pc:sldMkLst>
      </pc:sldChg>
      <pc:sldChg chg="del">
        <pc:chgData name="Wilne, Robert" userId="863fd487-5ae7-46a6-8c4e-0a9cc652a1c0" providerId="ADAL" clId="{08D3CC0F-4750-8C49-8BEA-A5D4459E3D42}" dt="2022-02-07T19:26:06.246" v="1242" actId="2696"/>
        <pc:sldMkLst>
          <pc:docMk/>
          <pc:sldMk cId="874451434" sldId="2108"/>
        </pc:sldMkLst>
      </pc:sldChg>
      <pc:sldChg chg="del">
        <pc:chgData name="Wilne, Robert" userId="863fd487-5ae7-46a6-8c4e-0a9cc652a1c0" providerId="ADAL" clId="{08D3CC0F-4750-8C49-8BEA-A5D4459E3D42}" dt="2022-02-07T19:24:29.441" v="1241" actId="2696"/>
        <pc:sldMkLst>
          <pc:docMk/>
          <pc:sldMk cId="2389266720" sldId="2111"/>
        </pc:sldMkLst>
      </pc:sldChg>
      <pc:sldChg chg="del">
        <pc:chgData name="Wilne, Robert" userId="863fd487-5ae7-46a6-8c4e-0a9cc652a1c0" providerId="ADAL" clId="{08D3CC0F-4750-8C49-8BEA-A5D4459E3D42}" dt="2022-02-07T19:24:29.441" v="1241" actId="2696"/>
        <pc:sldMkLst>
          <pc:docMk/>
          <pc:sldMk cId="1378820952" sldId="2112"/>
        </pc:sldMkLst>
      </pc:sldChg>
      <pc:sldChg chg="del">
        <pc:chgData name="Wilne, Robert" userId="863fd487-5ae7-46a6-8c4e-0a9cc652a1c0" providerId="ADAL" clId="{08D3CC0F-4750-8C49-8BEA-A5D4459E3D42}" dt="2022-02-07T19:24:29.441" v="1241" actId="2696"/>
        <pc:sldMkLst>
          <pc:docMk/>
          <pc:sldMk cId="2649716504" sldId="2113"/>
        </pc:sldMkLst>
      </pc:sldChg>
      <pc:sldChg chg="ord">
        <pc:chgData name="Wilne, Robert" userId="863fd487-5ae7-46a6-8c4e-0a9cc652a1c0" providerId="ADAL" clId="{08D3CC0F-4750-8C49-8BEA-A5D4459E3D42}" dt="2022-02-07T22:51:07.249" v="4800" actId="20578"/>
        <pc:sldMkLst>
          <pc:docMk/>
          <pc:sldMk cId="2465378618" sldId="2114"/>
        </pc:sldMkLst>
      </pc:sldChg>
      <pc:sldChg chg="modSp mod ord">
        <pc:chgData name="Wilne, Robert" userId="863fd487-5ae7-46a6-8c4e-0a9cc652a1c0" providerId="ADAL" clId="{08D3CC0F-4750-8C49-8BEA-A5D4459E3D42}" dt="2022-02-07T22:54:00.494" v="4834" actId="1076"/>
        <pc:sldMkLst>
          <pc:docMk/>
          <pc:sldMk cId="443775232" sldId="2115"/>
        </pc:sldMkLst>
        <pc:spChg chg="mod">
          <ac:chgData name="Wilne, Robert" userId="863fd487-5ae7-46a6-8c4e-0a9cc652a1c0" providerId="ADAL" clId="{08D3CC0F-4750-8C49-8BEA-A5D4459E3D42}" dt="2022-02-07T22:54:00.494" v="4834" actId="1076"/>
          <ac:spMkLst>
            <pc:docMk/>
            <pc:sldMk cId="443775232" sldId="2115"/>
            <ac:spMk id="21" creationId="{A04C6DDE-34A7-7C40-BFD0-1BA25004D10A}"/>
          </ac:spMkLst>
        </pc:spChg>
      </pc:sldChg>
      <pc:sldChg chg="del">
        <pc:chgData name="Wilne, Robert" userId="863fd487-5ae7-46a6-8c4e-0a9cc652a1c0" providerId="ADAL" clId="{08D3CC0F-4750-8C49-8BEA-A5D4459E3D42}" dt="2022-02-07T22:50:56.912" v="4799" actId="2696"/>
        <pc:sldMkLst>
          <pc:docMk/>
          <pc:sldMk cId="2231531807" sldId="2116"/>
        </pc:sldMkLst>
      </pc:sldChg>
      <pc:sldChg chg="modSp mod ord modTransition">
        <pc:chgData name="Wilne, Robert" userId="863fd487-5ae7-46a6-8c4e-0a9cc652a1c0" providerId="ADAL" clId="{08D3CC0F-4750-8C49-8BEA-A5D4459E3D42}" dt="2022-02-07T22:51:36.335" v="4811"/>
        <pc:sldMkLst>
          <pc:docMk/>
          <pc:sldMk cId="850622651" sldId="2117"/>
        </pc:sldMkLst>
        <pc:spChg chg="mod">
          <ac:chgData name="Wilne, Robert" userId="863fd487-5ae7-46a6-8c4e-0a9cc652a1c0" providerId="ADAL" clId="{08D3CC0F-4750-8C49-8BEA-A5D4459E3D42}" dt="2022-02-07T22:31:18.452" v="4414" actId="20577"/>
          <ac:spMkLst>
            <pc:docMk/>
            <pc:sldMk cId="850622651" sldId="2117"/>
            <ac:spMk id="24578" creationId="{00000000-0000-0000-0000-000000000000}"/>
          </ac:spMkLst>
        </pc:spChg>
      </pc:sldChg>
      <pc:sldChg chg="modSp mod">
        <pc:chgData name="Wilne, Robert" userId="863fd487-5ae7-46a6-8c4e-0a9cc652a1c0" providerId="ADAL" clId="{08D3CC0F-4750-8C49-8BEA-A5D4459E3D42}" dt="2022-02-07T22:06:49.534" v="3951" actId="14100"/>
        <pc:sldMkLst>
          <pc:docMk/>
          <pc:sldMk cId="1034332113" sldId="2118"/>
        </pc:sldMkLst>
        <pc:spChg chg="mod">
          <ac:chgData name="Wilne, Robert" userId="863fd487-5ae7-46a6-8c4e-0a9cc652a1c0" providerId="ADAL" clId="{08D3CC0F-4750-8C49-8BEA-A5D4459E3D42}" dt="2022-02-07T22:06:49.534" v="3951" actId="14100"/>
          <ac:spMkLst>
            <pc:docMk/>
            <pc:sldMk cId="1034332113" sldId="2118"/>
            <ac:spMk id="24578" creationId="{00000000-0000-0000-0000-000000000000}"/>
          </ac:spMkLst>
        </pc:spChg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541295269" sldId="2119"/>
        </pc:sldMkLst>
      </pc:sldChg>
      <pc:sldChg chg="del">
        <pc:chgData name="Wilne, Robert" userId="863fd487-5ae7-46a6-8c4e-0a9cc652a1c0" providerId="ADAL" clId="{08D3CC0F-4750-8C49-8BEA-A5D4459E3D42}" dt="2022-02-07T19:24:12.342" v="1239" actId="2696"/>
        <pc:sldMkLst>
          <pc:docMk/>
          <pc:sldMk cId="4266109974" sldId="2120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3135067400" sldId="2121"/>
        </pc:sldMkLst>
      </pc:sldChg>
      <pc:sldChg chg="del">
        <pc:chgData name="Wilne, Robert" userId="863fd487-5ae7-46a6-8c4e-0a9cc652a1c0" providerId="ADAL" clId="{08D3CC0F-4750-8C49-8BEA-A5D4459E3D42}" dt="2022-02-07T22:09:17.591" v="3954" actId="2696"/>
        <pc:sldMkLst>
          <pc:docMk/>
          <pc:sldMk cId="3263020550" sldId="2122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4066373686" sldId="2124"/>
        </pc:sldMkLst>
      </pc:sldChg>
      <pc:sldChg chg="del">
        <pc:chgData name="Wilne, Robert" userId="863fd487-5ae7-46a6-8c4e-0a9cc652a1c0" providerId="ADAL" clId="{08D3CC0F-4750-8C49-8BEA-A5D4459E3D42}" dt="2022-02-07T19:24:03.093" v="1238" actId="2696"/>
        <pc:sldMkLst>
          <pc:docMk/>
          <pc:sldMk cId="752489924" sldId="2125"/>
        </pc:sldMkLst>
      </pc:sldChg>
      <pc:sldChg chg="add del">
        <pc:chgData name="Wilne, Robert" userId="863fd487-5ae7-46a6-8c4e-0a9cc652a1c0" providerId="ADAL" clId="{08D3CC0F-4750-8C49-8BEA-A5D4459E3D42}" dt="2022-02-07T19:03:48.019" v="132" actId="2696"/>
        <pc:sldMkLst>
          <pc:docMk/>
          <pc:sldMk cId="3249718334" sldId="2126"/>
        </pc:sldMkLst>
      </pc:sldChg>
      <pc:sldChg chg="addSp delSp modSp add mod">
        <pc:chgData name="Wilne, Robert" userId="863fd487-5ae7-46a6-8c4e-0a9cc652a1c0" providerId="ADAL" clId="{08D3CC0F-4750-8C49-8BEA-A5D4459E3D42}" dt="2022-02-07T22:05:25.789" v="3929" actId="20577"/>
        <pc:sldMkLst>
          <pc:docMk/>
          <pc:sldMk cId="65950237" sldId="2127"/>
        </pc:sldMkLst>
        <pc:spChg chg="mod">
          <ac:chgData name="Wilne, Robert" userId="863fd487-5ae7-46a6-8c4e-0a9cc652a1c0" providerId="ADAL" clId="{08D3CC0F-4750-8C49-8BEA-A5D4459E3D42}" dt="2022-02-07T22:05:25.789" v="3929" actId="20577"/>
          <ac:spMkLst>
            <pc:docMk/>
            <pc:sldMk cId="65950237" sldId="2127"/>
            <ac:spMk id="5" creationId="{2A0131C3-97D2-5547-BA15-A3E331CAB7E9}"/>
          </ac:spMkLst>
        </pc:spChg>
        <pc:picChg chg="add del mod">
          <ac:chgData name="Wilne, Robert" userId="863fd487-5ae7-46a6-8c4e-0a9cc652a1c0" providerId="ADAL" clId="{08D3CC0F-4750-8C49-8BEA-A5D4459E3D42}" dt="2022-02-07T19:20:14.160" v="1203" actId="478"/>
          <ac:picMkLst>
            <pc:docMk/>
            <pc:sldMk cId="65950237" sldId="2127"/>
            <ac:picMk id="7" creationId="{282C3984-338A-FA45-B115-CA0C36F5D7ED}"/>
          </ac:picMkLst>
        </pc:picChg>
        <pc:picChg chg="add mod">
          <ac:chgData name="Wilne, Robert" userId="863fd487-5ae7-46a6-8c4e-0a9cc652a1c0" providerId="ADAL" clId="{08D3CC0F-4750-8C49-8BEA-A5D4459E3D42}" dt="2022-02-07T19:20:47.036" v="1210" actId="1076"/>
          <ac:picMkLst>
            <pc:docMk/>
            <pc:sldMk cId="65950237" sldId="2127"/>
            <ac:picMk id="12" creationId="{F88FCCCD-F979-DD4C-AD0B-23644105CE7F}"/>
          </ac:picMkLst>
        </pc:picChg>
      </pc:sldChg>
      <pc:sldChg chg="addSp delSp modSp add mod">
        <pc:chgData name="Wilne, Robert" userId="863fd487-5ae7-46a6-8c4e-0a9cc652a1c0" providerId="ADAL" clId="{08D3CC0F-4750-8C49-8BEA-A5D4459E3D42}" dt="2022-02-07T22:05:20.008" v="3926" actId="20577"/>
        <pc:sldMkLst>
          <pc:docMk/>
          <pc:sldMk cId="3073300501" sldId="2128"/>
        </pc:sldMkLst>
        <pc:spChg chg="mod">
          <ac:chgData name="Wilne, Robert" userId="863fd487-5ae7-46a6-8c4e-0a9cc652a1c0" providerId="ADAL" clId="{08D3CC0F-4750-8C49-8BEA-A5D4459E3D42}" dt="2022-02-07T22:05:20.008" v="3926" actId="20577"/>
          <ac:spMkLst>
            <pc:docMk/>
            <pc:sldMk cId="3073300501" sldId="2128"/>
            <ac:spMk id="5" creationId="{2A0131C3-97D2-5547-BA15-A3E331CAB7E9}"/>
          </ac:spMkLst>
        </pc:spChg>
        <pc:picChg chg="mod">
          <ac:chgData name="Wilne, Robert" userId="863fd487-5ae7-46a6-8c4e-0a9cc652a1c0" providerId="ADAL" clId="{08D3CC0F-4750-8C49-8BEA-A5D4459E3D42}" dt="2022-02-07T19:02:02.420" v="117" actId="1076"/>
          <ac:picMkLst>
            <pc:docMk/>
            <pc:sldMk cId="3073300501" sldId="2128"/>
            <ac:picMk id="3" creationId="{54CD9AA1-1A50-CC43-8705-8E63FE745B33}"/>
          </ac:picMkLst>
        </pc:picChg>
        <pc:picChg chg="add del mod modCrop">
          <ac:chgData name="Wilne, Robert" userId="863fd487-5ae7-46a6-8c4e-0a9cc652a1c0" providerId="ADAL" clId="{08D3CC0F-4750-8C49-8BEA-A5D4459E3D42}" dt="2022-02-07T19:02:16.102" v="119" actId="21"/>
          <ac:picMkLst>
            <pc:docMk/>
            <pc:sldMk cId="3073300501" sldId="2128"/>
            <ac:picMk id="7" creationId="{E86E92DC-6DE8-094C-AE1F-A1546968576D}"/>
          </ac:picMkLst>
        </pc:picChg>
        <pc:picChg chg="del">
          <ac:chgData name="Wilne, Robert" userId="863fd487-5ae7-46a6-8c4e-0a9cc652a1c0" providerId="ADAL" clId="{08D3CC0F-4750-8C49-8BEA-A5D4459E3D42}" dt="2022-02-07T19:02:17.702" v="120" actId="478"/>
          <ac:picMkLst>
            <pc:docMk/>
            <pc:sldMk cId="3073300501" sldId="2128"/>
            <ac:picMk id="11" creationId="{597234D6-B28C-DA4B-B7EA-8DC96DF4B34A}"/>
          </ac:picMkLst>
        </pc:picChg>
        <pc:picChg chg="add mod">
          <ac:chgData name="Wilne, Robert" userId="863fd487-5ae7-46a6-8c4e-0a9cc652a1c0" providerId="ADAL" clId="{08D3CC0F-4750-8C49-8BEA-A5D4459E3D42}" dt="2022-02-07T19:03:12.510" v="128" actId="1582"/>
          <ac:picMkLst>
            <pc:docMk/>
            <pc:sldMk cId="3073300501" sldId="2128"/>
            <ac:picMk id="12" creationId="{E744C3EF-7A1D-A440-817A-A7533A0351E5}"/>
          </ac:picMkLst>
        </pc:picChg>
      </pc:sldChg>
      <pc:sldChg chg="add del">
        <pc:chgData name="Wilne, Robert" userId="863fd487-5ae7-46a6-8c4e-0a9cc652a1c0" providerId="ADAL" clId="{08D3CC0F-4750-8C49-8BEA-A5D4459E3D42}" dt="2022-02-07T19:26:06.246" v="1242" actId="2696"/>
        <pc:sldMkLst>
          <pc:docMk/>
          <pc:sldMk cId="2901572420" sldId="2129"/>
        </pc:sldMkLst>
      </pc:sldChg>
      <pc:sldChg chg="modSp add mod ord">
        <pc:chgData name="Wilne, Robert" userId="863fd487-5ae7-46a6-8c4e-0a9cc652a1c0" providerId="ADAL" clId="{08D3CC0F-4750-8C49-8BEA-A5D4459E3D42}" dt="2022-02-07T22:26:07.372" v="4291" actId="2711"/>
        <pc:sldMkLst>
          <pc:docMk/>
          <pc:sldMk cId="1448500505" sldId="2130"/>
        </pc:sldMkLst>
        <pc:spChg chg="mod">
          <ac:chgData name="Wilne, Robert" userId="863fd487-5ae7-46a6-8c4e-0a9cc652a1c0" providerId="ADAL" clId="{08D3CC0F-4750-8C49-8BEA-A5D4459E3D42}" dt="2022-02-07T19:33:17.455" v="1358" actId="5793"/>
          <ac:spMkLst>
            <pc:docMk/>
            <pc:sldMk cId="1448500505" sldId="2130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26:07.372" v="4291" actId="2711"/>
          <ac:spMkLst>
            <pc:docMk/>
            <pc:sldMk cId="1448500505" sldId="2130"/>
            <ac:spMk id="24578" creationId="{00000000-0000-0000-0000-000000000000}"/>
          </ac:spMkLst>
        </pc:spChg>
      </pc:sldChg>
      <pc:sldChg chg="addSp delSp modSp add mod">
        <pc:chgData name="Wilne, Robert" userId="863fd487-5ae7-46a6-8c4e-0a9cc652a1c0" providerId="ADAL" clId="{08D3CC0F-4750-8C49-8BEA-A5D4459E3D42}" dt="2022-02-07T20:04:20.518" v="2214" actId="20577"/>
        <pc:sldMkLst>
          <pc:docMk/>
          <pc:sldMk cId="166314269" sldId="2131"/>
        </pc:sldMkLst>
        <pc:spChg chg="add del mod">
          <ac:chgData name="Wilne, Robert" userId="863fd487-5ae7-46a6-8c4e-0a9cc652a1c0" providerId="ADAL" clId="{08D3CC0F-4750-8C49-8BEA-A5D4459E3D42}" dt="2022-02-07T20:02:24.086" v="2168" actId="478"/>
          <ac:spMkLst>
            <pc:docMk/>
            <pc:sldMk cId="166314269" sldId="2131"/>
            <ac:spMk id="3" creationId="{44708C46-1015-1B43-97BA-6A4702408CCE}"/>
          </ac:spMkLst>
        </pc:spChg>
        <pc:spChg chg="add mod">
          <ac:chgData name="Wilne, Robert" userId="863fd487-5ae7-46a6-8c4e-0a9cc652a1c0" providerId="ADAL" clId="{08D3CC0F-4750-8C49-8BEA-A5D4459E3D42}" dt="2022-02-07T20:03:07.919" v="2186" actId="1076"/>
          <ac:spMkLst>
            <pc:docMk/>
            <pc:sldMk cId="166314269" sldId="2131"/>
            <ac:spMk id="4" creationId="{E13B6EF5-8316-EF4D-9414-B74D0DDACC72}"/>
          </ac:spMkLst>
        </pc:spChg>
        <pc:spChg chg="mod">
          <ac:chgData name="Wilne, Robert" userId="863fd487-5ae7-46a6-8c4e-0a9cc652a1c0" providerId="ADAL" clId="{08D3CC0F-4750-8C49-8BEA-A5D4459E3D42}" dt="2022-02-07T20:02:18.802" v="2166" actId="313"/>
          <ac:spMkLst>
            <pc:docMk/>
            <pc:sldMk cId="166314269" sldId="2131"/>
            <ac:spMk id="8" creationId="{451E5C8C-60F8-B540-ABCE-273FCE28D371}"/>
          </ac:spMkLst>
        </pc:spChg>
        <pc:spChg chg="add mod">
          <ac:chgData name="Wilne, Robert" userId="863fd487-5ae7-46a6-8c4e-0a9cc652a1c0" providerId="ADAL" clId="{08D3CC0F-4750-8C49-8BEA-A5D4459E3D42}" dt="2022-02-07T20:04:20.518" v="2214" actId="20577"/>
          <ac:spMkLst>
            <pc:docMk/>
            <pc:sldMk cId="166314269" sldId="2131"/>
            <ac:spMk id="19" creationId="{BDAA9A50-33BC-DE4C-B209-F839E0906029}"/>
          </ac:spMkLst>
        </pc:spChg>
        <pc:spChg chg="del">
          <ac:chgData name="Wilne, Robert" userId="863fd487-5ae7-46a6-8c4e-0a9cc652a1c0" providerId="ADAL" clId="{08D3CC0F-4750-8C49-8BEA-A5D4459E3D42}" dt="2022-02-07T20:02:21.760" v="2167" actId="478"/>
          <ac:spMkLst>
            <pc:docMk/>
            <pc:sldMk cId="166314269" sldId="2131"/>
            <ac:spMk id="24578" creationId="{00000000-0000-0000-0000-000000000000}"/>
          </ac:spMkLst>
        </pc:spChg>
        <pc:cxnChg chg="add mod">
          <ac:chgData name="Wilne, Robert" userId="863fd487-5ae7-46a6-8c4e-0a9cc652a1c0" providerId="ADAL" clId="{08D3CC0F-4750-8C49-8BEA-A5D4459E3D42}" dt="2022-02-07T20:03:27.536" v="2191" actId="14100"/>
          <ac:cxnSpMkLst>
            <pc:docMk/>
            <pc:sldMk cId="166314269" sldId="2131"/>
            <ac:cxnSpMk id="6" creationId="{A4EB728A-A0C3-8B4A-B2B7-A945B6B81BCA}"/>
          </ac:cxnSpMkLst>
        </pc:cxnChg>
        <pc:cxnChg chg="add mod">
          <ac:chgData name="Wilne, Robert" userId="863fd487-5ae7-46a6-8c4e-0a9cc652a1c0" providerId="ADAL" clId="{08D3CC0F-4750-8C49-8BEA-A5D4459E3D42}" dt="2022-02-07T20:03:33.470" v="2194" actId="1076"/>
          <ac:cxnSpMkLst>
            <pc:docMk/>
            <pc:sldMk cId="166314269" sldId="2131"/>
            <ac:cxnSpMk id="10" creationId="{4D8222DE-64C6-0C46-ABAC-C4DB34818916}"/>
          </ac:cxnSpMkLst>
        </pc:cxnChg>
        <pc:cxnChg chg="add mod">
          <ac:chgData name="Wilne, Robert" userId="863fd487-5ae7-46a6-8c4e-0a9cc652a1c0" providerId="ADAL" clId="{08D3CC0F-4750-8C49-8BEA-A5D4459E3D42}" dt="2022-02-07T20:03:43.236" v="2198" actId="1076"/>
          <ac:cxnSpMkLst>
            <pc:docMk/>
            <pc:sldMk cId="166314269" sldId="2131"/>
            <ac:cxnSpMk id="12" creationId="{53F7878B-4259-D949-BDAB-63A11FFFD99F}"/>
          </ac:cxnSpMkLst>
        </pc:cxnChg>
        <pc:cxnChg chg="add mod">
          <ac:chgData name="Wilne, Robert" userId="863fd487-5ae7-46a6-8c4e-0a9cc652a1c0" providerId="ADAL" clId="{08D3CC0F-4750-8C49-8BEA-A5D4459E3D42}" dt="2022-02-07T20:03:51.387" v="2202" actId="14100"/>
          <ac:cxnSpMkLst>
            <pc:docMk/>
            <pc:sldMk cId="166314269" sldId="2131"/>
            <ac:cxnSpMk id="14" creationId="{A83B28E8-097C-9444-8BC5-49FD00D2EA4E}"/>
          </ac:cxnSpMkLst>
        </pc:cxnChg>
        <pc:cxnChg chg="add mod">
          <ac:chgData name="Wilne, Robert" userId="863fd487-5ae7-46a6-8c4e-0a9cc652a1c0" providerId="ADAL" clId="{08D3CC0F-4750-8C49-8BEA-A5D4459E3D42}" dt="2022-02-07T20:03:58.836" v="2206" actId="1076"/>
          <ac:cxnSpMkLst>
            <pc:docMk/>
            <pc:sldMk cId="166314269" sldId="2131"/>
            <ac:cxnSpMk id="17" creationId="{0E56950E-68FA-034F-A5CF-034C18C458AC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0" creationId="{4B86F3DB-048F-5342-AA43-FB84CAFD295C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1" creationId="{65D3ACE9-A0C7-2340-BCF9-F3242DE0D418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2" creationId="{261F9250-A1E7-754E-B983-2B1BB691A874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3" creationId="{53B46AFE-082E-6243-87B9-884AB78183D1}"/>
          </ac:cxnSpMkLst>
        </pc:cxnChg>
        <pc:cxnChg chg="add mod">
          <ac:chgData name="Wilne, Robert" userId="863fd487-5ae7-46a6-8c4e-0a9cc652a1c0" providerId="ADAL" clId="{08D3CC0F-4750-8C49-8BEA-A5D4459E3D42}" dt="2022-02-07T20:04:10.189" v="2208" actId="1076"/>
          <ac:cxnSpMkLst>
            <pc:docMk/>
            <pc:sldMk cId="166314269" sldId="2131"/>
            <ac:cxnSpMk id="24" creationId="{B4578202-43C3-3A4B-8D5E-86D349C4AB9A}"/>
          </ac:cxnSpMkLst>
        </pc:cxnChg>
      </pc:sldChg>
      <pc:sldChg chg="modSp add mod">
        <pc:chgData name="Wilne, Robert" userId="863fd487-5ae7-46a6-8c4e-0a9cc652a1c0" providerId="ADAL" clId="{08D3CC0F-4750-8C49-8BEA-A5D4459E3D42}" dt="2022-02-07T20:20:35.513" v="2731" actId="20577"/>
        <pc:sldMkLst>
          <pc:docMk/>
          <pc:sldMk cId="307517087" sldId="2132"/>
        </pc:sldMkLst>
        <pc:spChg chg="mod">
          <ac:chgData name="Wilne, Robert" userId="863fd487-5ae7-46a6-8c4e-0a9cc652a1c0" providerId="ADAL" clId="{08D3CC0F-4750-8C49-8BEA-A5D4459E3D42}" dt="2022-02-07T20:20:35.513" v="2731" actId="20577"/>
          <ac:spMkLst>
            <pc:docMk/>
            <pc:sldMk cId="307517087" sldId="2132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3:06.935" v="2559" actId="20577"/>
          <ac:spMkLst>
            <pc:docMk/>
            <pc:sldMk cId="307517087" sldId="2132"/>
            <ac:spMk id="24578" creationId="{00000000-0000-0000-0000-000000000000}"/>
          </ac:spMkLst>
        </pc:spChg>
      </pc:sldChg>
      <pc:sldChg chg="modSp add del mod">
        <pc:chgData name="Wilne, Robert" userId="863fd487-5ae7-46a6-8c4e-0a9cc652a1c0" providerId="ADAL" clId="{08D3CC0F-4750-8C49-8BEA-A5D4459E3D42}" dt="2022-02-07T22:05:47.018" v="3937" actId="2696"/>
        <pc:sldMkLst>
          <pc:docMk/>
          <pc:sldMk cId="903174687" sldId="2133"/>
        </pc:sldMkLst>
        <pc:spChg chg="mod">
          <ac:chgData name="Wilne, Robert" userId="863fd487-5ae7-46a6-8c4e-0a9cc652a1c0" providerId="ADAL" clId="{08D3CC0F-4750-8C49-8BEA-A5D4459E3D42}" dt="2022-02-07T19:31:21.962" v="1275" actId="20577"/>
          <ac:spMkLst>
            <pc:docMk/>
            <pc:sldMk cId="903174687" sldId="2133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19:51:19.616" v="2028" actId="20577"/>
        <pc:sldMkLst>
          <pc:docMk/>
          <pc:sldMk cId="1168684438" sldId="2134"/>
        </pc:sldMkLst>
        <pc:spChg chg="mod">
          <ac:chgData name="Wilne, Robert" userId="863fd487-5ae7-46a6-8c4e-0a9cc652a1c0" providerId="ADAL" clId="{08D3CC0F-4750-8C49-8BEA-A5D4459E3D42}" dt="2022-02-07T19:51:19.616" v="2028" actId="20577"/>
          <ac:spMkLst>
            <pc:docMk/>
            <pc:sldMk cId="1168684438" sldId="2134"/>
            <ac:spMk id="24578" creationId="{00000000-0000-0000-0000-000000000000}"/>
          </ac:spMkLst>
        </pc:spChg>
        <pc:graphicFrameChg chg="mod modGraphic">
          <ac:chgData name="Wilne, Robert" userId="863fd487-5ae7-46a6-8c4e-0a9cc652a1c0" providerId="ADAL" clId="{08D3CC0F-4750-8C49-8BEA-A5D4459E3D42}" dt="2022-02-07T19:49:50.164" v="1965" actId="20577"/>
          <ac:graphicFrameMkLst>
            <pc:docMk/>
            <pc:sldMk cId="1168684438" sldId="2134"/>
            <ac:graphicFrameMk id="4" creationId="{5E4DD129-51B7-534A-955F-C5292E8097CB}"/>
          </ac:graphicFrameMkLst>
        </pc:graphicFrameChg>
      </pc:sldChg>
      <pc:sldChg chg="modSp add">
        <pc:chgData name="Wilne, Robert" userId="863fd487-5ae7-46a6-8c4e-0a9cc652a1c0" providerId="ADAL" clId="{08D3CC0F-4750-8C49-8BEA-A5D4459E3D42}" dt="2022-02-07T19:51:28.814" v="2030"/>
        <pc:sldMkLst>
          <pc:docMk/>
          <pc:sldMk cId="1154411331" sldId="2135"/>
        </pc:sldMkLst>
        <pc:spChg chg="mod">
          <ac:chgData name="Wilne, Robert" userId="863fd487-5ae7-46a6-8c4e-0a9cc652a1c0" providerId="ADAL" clId="{08D3CC0F-4750-8C49-8BEA-A5D4459E3D42}" dt="2022-02-07T19:51:28.814" v="2030"/>
          <ac:spMkLst>
            <pc:docMk/>
            <pc:sldMk cId="1154411331" sldId="2135"/>
            <ac:spMk id="24578" creationId="{00000000-0000-0000-0000-000000000000}"/>
          </ac:spMkLst>
        </pc:spChg>
        <pc:graphicFrameChg chg="mod">
          <ac:chgData name="Wilne, Robert" userId="863fd487-5ae7-46a6-8c4e-0a9cc652a1c0" providerId="ADAL" clId="{08D3CC0F-4750-8C49-8BEA-A5D4459E3D42}" dt="2022-02-07T19:50:32.513" v="1987" actId="20577"/>
          <ac:graphicFrameMkLst>
            <pc:docMk/>
            <pc:sldMk cId="1154411331" sldId="2135"/>
            <ac:graphicFrameMk id="4" creationId="{5E4DD129-51B7-534A-955F-C5292E8097CB}"/>
          </ac:graphicFrameMkLst>
        </pc:graphicFrameChg>
      </pc:sldChg>
      <pc:sldChg chg="modSp add">
        <pc:chgData name="Wilne, Robert" userId="863fd487-5ae7-46a6-8c4e-0a9cc652a1c0" providerId="ADAL" clId="{08D3CC0F-4750-8C49-8BEA-A5D4459E3D42}" dt="2022-02-07T19:51:33.770" v="2031"/>
        <pc:sldMkLst>
          <pc:docMk/>
          <pc:sldMk cId="3077554855" sldId="2136"/>
        </pc:sldMkLst>
        <pc:spChg chg="mod">
          <ac:chgData name="Wilne, Robert" userId="863fd487-5ae7-46a6-8c4e-0a9cc652a1c0" providerId="ADAL" clId="{08D3CC0F-4750-8C49-8BEA-A5D4459E3D42}" dt="2022-02-07T19:51:33.770" v="2031"/>
          <ac:spMkLst>
            <pc:docMk/>
            <pc:sldMk cId="3077554855" sldId="2136"/>
            <ac:spMk id="24578" creationId="{00000000-0000-0000-0000-000000000000}"/>
          </ac:spMkLst>
        </pc:spChg>
        <pc:graphicFrameChg chg="mod">
          <ac:chgData name="Wilne, Robert" userId="863fd487-5ae7-46a6-8c4e-0a9cc652a1c0" providerId="ADAL" clId="{08D3CC0F-4750-8C49-8BEA-A5D4459E3D42}" dt="2022-02-07T19:51:04.749" v="2011" actId="20577"/>
          <ac:graphicFrameMkLst>
            <pc:docMk/>
            <pc:sldMk cId="3077554855" sldId="2136"/>
            <ac:graphicFrameMk id="4" creationId="{5E4DD129-51B7-534A-955F-C5292E8097CB}"/>
          </ac:graphicFrameMkLst>
        </pc:graphicFrameChg>
      </pc:sldChg>
      <pc:sldChg chg="modSp add mod">
        <pc:chgData name="Wilne, Robert" userId="863fd487-5ae7-46a6-8c4e-0a9cc652a1c0" providerId="ADAL" clId="{08D3CC0F-4750-8C49-8BEA-A5D4459E3D42}" dt="2022-02-07T20:01:28.826" v="2116" actId="20577"/>
        <pc:sldMkLst>
          <pc:docMk/>
          <pc:sldMk cId="27074835" sldId="2137"/>
        </pc:sldMkLst>
        <pc:graphicFrameChg chg="mod modGraphic">
          <ac:chgData name="Wilne, Robert" userId="863fd487-5ae7-46a6-8c4e-0a9cc652a1c0" providerId="ADAL" clId="{08D3CC0F-4750-8C49-8BEA-A5D4459E3D42}" dt="2022-02-07T20:01:28.826" v="2116" actId="20577"/>
          <ac:graphicFrameMkLst>
            <pc:docMk/>
            <pc:sldMk cId="27074835" sldId="2137"/>
            <ac:graphicFrameMk id="4" creationId="{5E4DD129-51B7-534A-955F-C5292E8097CB}"/>
          </ac:graphicFrameMkLst>
        </pc:graphicFrameChg>
      </pc:sldChg>
      <pc:sldChg chg="addSp modSp add mod">
        <pc:chgData name="Wilne, Robert" userId="863fd487-5ae7-46a6-8c4e-0a9cc652a1c0" providerId="ADAL" clId="{08D3CC0F-4750-8C49-8BEA-A5D4459E3D42}" dt="2022-02-07T22:32:24.110" v="4420" actId="20577"/>
        <pc:sldMkLst>
          <pc:docMk/>
          <pc:sldMk cId="1468835125" sldId="2138"/>
        </pc:sldMkLst>
        <pc:spChg chg="add mod">
          <ac:chgData name="Wilne, Robert" userId="863fd487-5ae7-46a6-8c4e-0a9cc652a1c0" providerId="ADAL" clId="{08D3CC0F-4750-8C49-8BEA-A5D4459E3D42}" dt="2022-02-07T20:05:15.768" v="2246" actId="1076"/>
          <ac:spMkLst>
            <pc:docMk/>
            <pc:sldMk cId="1468835125" sldId="2138"/>
            <ac:spMk id="2" creationId="{E5B9C2FD-5400-6C4A-9FAF-229159BAF10E}"/>
          </ac:spMkLst>
        </pc:spChg>
        <pc:spChg chg="mod">
          <ac:chgData name="Wilne, Robert" userId="863fd487-5ae7-46a6-8c4e-0a9cc652a1c0" providerId="ADAL" clId="{08D3CC0F-4750-8C49-8BEA-A5D4459E3D42}" dt="2022-02-07T20:06:21.123" v="2259"/>
          <ac:spMkLst>
            <pc:docMk/>
            <pc:sldMk cId="1468835125" sldId="2138"/>
            <ac:spMk id="4" creationId="{E13B6EF5-8316-EF4D-9414-B74D0DDACC72}"/>
          </ac:spMkLst>
        </pc:spChg>
        <pc:spChg chg="add mod">
          <ac:chgData name="Wilne, Robert" userId="863fd487-5ae7-46a6-8c4e-0a9cc652a1c0" providerId="ADAL" clId="{08D3CC0F-4750-8C49-8BEA-A5D4459E3D42}" dt="2022-02-07T22:32:24.110" v="4420" actId="20577"/>
          <ac:spMkLst>
            <pc:docMk/>
            <pc:sldMk cId="1468835125" sldId="2138"/>
            <ac:spMk id="16" creationId="{5C46298C-A08A-EB4E-9328-D2A7F8EE9AF5}"/>
          </ac:spMkLst>
        </pc:spChg>
        <pc:spChg chg="mod">
          <ac:chgData name="Wilne, Robert" userId="863fd487-5ae7-46a6-8c4e-0a9cc652a1c0" providerId="ADAL" clId="{08D3CC0F-4750-8C49-8BEA-A5D4459E3D42}" dt="2022-02-07T22:32:19.702" v="4415" actId="20577"/>
          <ac:spMkLst>
            <pc:docMk/>
            <pc:sldMk cId="1468835125" sldId="2138"/>
            <ac:spMk id="19" creationId="{BDAA9A50-33BC-DE4C-B209-F839E0906029}"/>
          </ac:spMkLst>
        </pc:spChg>
      </pc:sldChg>
      <pc:sldChg chg="modSp add mod ord">
        <pc:chgData name="Wilne, Robert" userId="863fd487-5ae7-46a6-8c4e-0a9cc652a1c0" providerId="ADAL" clId="{08D3CC0F-4750-8C49-8BEA-A5D4459E3D42}" dt="2022-02-07T20:23:14.522" v="2820"/>
        <pc:sldMkLst>
          <pc:docMk/>
          <pc:sldMk cId="1181840231" sldId="2139"/>
        </pc:sldMkLst>
        <pc:spChg chg="mod">
          <ac:chgData name="Wilne, Robert" userId="863fd487-5ae7-46a6-8c4e-0a9cc652a1c0" providerId="ADAL" clId="{08D3CC0F-4750-8C49-8BEA-A5D4459E3D42}" dt="2022-02-07T20:23:14.522" v="2820"/>
          <ac:spMkLst>
            <pc:docMk/>
            <pc:sldMk cId="1181840231" sldId="2139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7:20.962" v="2658" actId="20577"/>
          <ac:spMkLst>
            <pc:docMk/>
            <pc:sldMk cId="1181840231" sldId="2139"/>
            <ac:spMk id="24578" creationId="{00000000-0000-0000-0000-000000000000}"/>
          </ac:spMkLst>
        </pc:spChg>
      </pc:sldChg>
      <pc:sldChg chg="modSp add mod ord">
        <pc:chgData name="Wilne, Robert" userId="863fd487-5ae7-46a6-8c4e-0a9cc652a1c0" providerId="ADAL" clId="{08D3CC0F-4750-8C49-8BEA-A5D4459E3D42}" dt="2022-02-07T20:33:54.575" v="3095" actId="20578"/>
        <pc:sldMkLst>
          <pc:docMk/>
          <pc:sldMk cId="1009434673" sldId="2140"/>
        </pc:sldMkLst>
        <pc:spChg chg="mod">
          <ac:chgData name="Wilne, Robert" userId="863fd487-5ae7-46a6-8c4e-0a9cc652a1c0" providerId="ADAL" clId="{08D3CC0F-4750-8C49-8BEA-A5D4459E3D42}" dt="2022-02-07T20:20:45.910" v="2733"/>
          <ac:spMkLst>
            <pc:docMk/>
            <pc:sldMk cId="1009434673" sldId="2140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6:44.424" v="2656" actId="20577"/>
          <ac:spMkLst>
            <pc:docMk/>
            <pc:sldMk cId="1009434673" sldId="2140"/>
            <ac:spMk id="24578" creationId="{00000000-0000-0000-0000-000000000000}"/>
          </ac:spMkLst>
        </pc:spChg>
      </pc:sldChg>
      <pc:sldChg chg="modSp add mod ord">
        <pc:chgData name="Wilne, Robert" userId="863fd487-5ae7-46a6-8c4e-0a9cc652a1c0" providerId="ADAL" clId="{08D3CC0F-4750-8C49-8BEA-A5D4459E3D42}" dt="2022-02-07T22:54:23.946" v="4837" actId="20578"/>
        <pc:sldMkLst>
          <pc:docMk/>
          <pc:sldMk cId="2345103582" sldId="2141"/>
        </pc:sldMkLst>
        <pc:spChg chg="mod">
          <ac:chgData name="Wilne, Robert" userId="863fd487-5ae7-46a6-8c4e-0a9cc652a1c0" providerId="ADAL" clId="{08D3CC0F-4750-8C49-8BEA-A5D4459E3D42}" dt="2022-02-07T20:29:47.780" v="2992" actId="20577"/>
          <ac:spMkLst>
            <pc:docMk/>
            <pc:sldMk cId="2345103582" sldId="2141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30:04.621" v="3023" actId="20577"/>
          <ac:spMkLst>
            <pc:docMk/>
            <pc:sldMk cId="2345103582" sldId="2141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1:28:40.957" v="3191" actId="20577"/>
        <pc:sldMkLst>
          <pc:docMk/>
          <pc:sldMk cId="143833365" sldId="2142"/>
        </pc:sldMkLst>
        <pc:spChg chg="mod">
          <ac:chgData name="Wilne, Robert" userId="863fd487-5ae7-46a6-8c4e-0a9cc652a1c0" providerId="ADAL" clId="{08D3CC0F-4750-8C49-8BEA-A5D4459E3D42}" dt="2022-02-07T20:33:18.424" v="3092" actId="20577"/>
          <ac:spMkLst>
            <pc:docMk/>
            <pc:sldMk cId="143833365" sldId="2142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28:40.957" v="3191" actId="20577"/>
          <ac:spMkLst>
            <pc:docMk/>
            <pc:sldMk cId="143833365" sldId="2142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2:40:17.980" v="4655" actId="20577"/>
        <pc:sldMkLst>
          <pc:docMk/>
          <pc:sldMk cId="1904390737" sldId="2143"/>
        </pc:sldMkLst>
        <pc:spChg chg="mod">
          <ac:chgData name="Wilne, Robert" userId="863fd487-5ae7-46a6-8c4e-0a9cc652a1c0" providerId="ADAL" clId="{08D3CC0F-4750-8C49-8BEA-A5D4459E3D42}" dt="2022-02-07T21:39:57.535" v="3576" actId="20577"/>
          <ac:spMkLst>
            <pc:docMk/>
            <pc:sldMk cId="1904390737" sldId="2143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40:17.980" v="4655" actId="20577"/>
          <ac:spMkLst>
            <pc:docMk/>
            <pc:sldMk cId="1904390737" sldId="2143"/>
            <ac:spMk id="24578" creationId="{00000000-0000-0000-0000-000000000000}"/>
          </ac:spMkLst>
        </pc:spChg>
      </pc:sldChg>
      <pc:sldChg chg="modSp add mod ord">
        <pc:chgData name="Wilne, Robert" userId="863fd487-5ae7-46a6-8c4e-0a9cc652a1c0" providerId="ADAL" clId="{08D3CC0F-4750-8C49-8BEA-A5D4459E3D42}" dt="2022-02-07T22:09:14.555" v="3953" actId="20578"/>
        <pc:sldMkLst>
          <pc:docMk/>
          <pc:sldMk cId="1027023142" sldId="2144"/>
        </pc:sldMkLst>
        <pc:spChg chg="mod">
          <ac:chgData name="Wilne, Robert" userId="863fd487-5ae7-46a6-8c4e-0a9cc652a1c0" providerId="ADAL" clId="{08D3CC0F-4750-8C49-8BEA-A5D4459E3D42}" dt="2022-02-07T21:56:00.750" v="3771" actId="20577"/>
          <ac:spMkLst>
            <pc:docMk/>
            <pc:sldMk cId="1027023142" sldId="2144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57:39.920" v="3908" actId="313"/>
          <ac:spMkLst>
            <pc:docMk/>
            <pc:sldMk cId="1027023142" sldId="2144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20:41.161" v="2732"/>
        <pc:sldMkLst>
          <pc:docMk/>
          <pc:sldMk cId="188773510" sldId="2145"/>
        </pc:sldMkLst>
        <pc:spChg chg="mod">
          <ac:chgData name="Wilne, Robert" userId="863fd487-5ae7-46a6-8c4e-0a9cc652a1c0" providerId="ADAL" clId="{08D3CC0F-4750-8C49-8BEA-A5D4459E3D42}" dt="2022-02-07T20:20:41.161" v="2732"/>
          <ac:spMkLst>
            <pc:docMk/>
            <pc:sldMk cId="188773510" sldId="2145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3:01.792" v="2555" actId="20577"/>
          <ac:spMkLst>
            <pc:docMk/>
            <pc:sldMk cId="188773510" sldId="2145"/>
            <ac:spMk id="24578" creationId="{00000000-0000-0000-0000-000000000000}"/>
          </ac:spMkLst>
        </pc:spChg>
      </pc:sldChg>
      <pc:sldChg chg="delSp modSp add mod ord">
        <pc:chgData name="Wilne, Robert" userId="863fd487-5ae7-46a6-8c4e-0a9cc652a1c0" providerId="ADAL" clId="{08D3CC0F-4750-8C49-8BEA-A5D4459E3D42}" dt="2022-02-07T20:15:32.621" v="2586"/>
        <pc:sldMkLst>
          <pc:docMk/>
          <pc:sldMk cId="2431618645" sldId="2146"/>
        </pc:sldMkLst>
        <pc:spChg chg="mod">
          <ac:chgData name="Wilne, Robert" userId="863fd487-5ae7-46a6-8c4e-0a9cc652a1c0" providerId="ADAL" clId="{08D3CC0F-4750-8C49-8BEA-A5D4459E3D42}" dt="2022-02-07T20:15:32.621" v="2586"/>
          <ac:spMkLst>
            <pc:docMk/>
            <pc:sldMk cId="2431618645" sldId="2146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15:06.596" v="2580" actId="20577"/>
          <ac:spMkLst>
            <pc:docMk/>
            <pc:sldMk cId="2431618645" sldId="2146"/>
            <ac:spMk id="24578" creationId="{00000000-0000-0000-0000-000000000000}"/>
          </ac:spMkLst>
        </pc:spChg>
        <pc:graphicFrameChg chg="del">
          <ac:chgData name="Wilne, Robert" userId="863fd487-5ae7-46a6-8c4e-0a9cc652a1c0" providerId="ADAL" clId="{08D3CC0F-4750-8C49-8BEA-A5D4459E3D42}" dt="2022-02-07T20:14:40.457" v="2566" actId="478"/>
          <ac:graphicFrameMkLst>
            <pc:docMk/>
            <pc:sldMk cId="2431618645" sldId="2146"/>
            <ac:graphicFrameMk id="4" creationId="{5E4DD129-51B7-534A-955F-C5292E8097CB}"/>
          </ac:graphicFrameMkLst>
        </pc:graphicFrameChg>
      </pc:sldChg>
      <pc:sldChg chg="modSp add mod ord">
        <pc:chgData name="Wilne, Robert" userId="863fd487-5ae7-46a6-8c4e-0a9cc652a1c0" providerId="ADAL" clId="{08D3CC0F-4750-8C49-8BEA-A5D4459E3D42}" dt="2022-02-07T21:29:20.942" v="3200" actId="20577"/>
        <pc:sldMkLst>
          <pc:docMk/>
          <pc:sldMk cId="2334918960" sldId="2147"/>
        </pc:sldMkLst>
        <pc:spChg chg="mod">
          <ac:chgData name="Wilne, Robert" userId="863fd487-5ae7-46a6-8c4e-0a9cc652a1c0" providerId="ADAL" clId="{08D3CC0F-4750-8C49-8BEA-A5D4459E3D42}" dt="2022-02-07T20:22:56.728" v="2817" actId="20577"/>
          <ac:spMkLst>
            <pc:docMk/>
            <pc:sldMk cId="2334918960" sldId="2147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29:20.942" v="3200" actId="20577"/>
          <ac:spMkLst>
            <pc:docMk/>
            <pc:sldMk cId="2334918960" sldId="2147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23:09.503" v="2819"/>
        <pc:sldMkLst>
          <pc:docMk/>
          <pc:sldMk cId="2135950168" sldId="2148"/>
        </pc:sldMkLst>
        <pc:spChg chg="mod">
          <ac:chgData name="Wilne, Robert" userId="863fd487-5ae7-46a6-8c4e-0a9cc652a1c0" providerId="ADAL" clId="{08D3CC0F-4750-8C49-8BEA-A5D4459E3D42}" dt="2022-02-07T20:23:09.503" v="2819"/>
          <ac:spMkLst>
            <pc:docMk/>
            <pc:sldMk cId="2135950168" sldId="2148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20:12.611" v="2725" actId="20577"/>
          <ac:spMkLst>
            <pc:docMk/>
            <pc:sldMk cId="2135950168" sldId="2148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25:17.421" v="2857" actId="20577"/>
        <pc:sldMkLst>
          <pc:docMk/>
          <pc:sldMk cId="1996773752" sldId="2149"/>
        </pc:sldMkLst>
        <pc:spChg chg="mod">
          <ac:chgData name="Wilne, Robert" userId="863fd487-5ae7-46a6-8c4e-0a9cc652a1c0" providerId="ADAL" clId="{08D3CC0F-4750-8C49-8BEA-A5D4459E3D42}" dt="2022-02-07T20:23:01.513" v="2818"/>
          <ac:spMkLst>
            <pc:docMk/>
            <pc:sldMk cId="1996773752" sldId="2149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0:25:17.421" v="2857" actId="20577"/>
          <ac:spMkLst>
            <pc:docMk/>
            <pc:sldMk cId="1996773752" sldId="2149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25:25.258" v="2865" actId="20577"/>
        <pc:sldMkLst>
          <pc:docMk/>
          <pc:sldMk cId="2079388153" sldId="2150"/>
        </pc:sldMkLst>
        <pc:spChg chg="mod">
          <ac:chgData name="Wilne, Robert" userId="863fd487-5ae7-46a6-8c4e-0a9cc652a1c0" providerId="ADAL" clId="{08D3CC0F-4750-8C49-8BEA-A5D4459E3D42}" dt="2022-02-07T20:25:25.258" v="2865" actId="20577"/>
          <ac:spMkLst>
            <pc:docMk/>
            <pc:sldMk cId="2079388153" sldId="2150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26:43.010" v="2905" actId="20577"/>
        <pc:sldMkLst>
          <pc:docMk/>
          <pc:sldMk cId="2982943559" sldId="2151"/>
        </pc:sldMkLst>
        <pc:spChg chg="mod">
          <ac:chgData name="Wilne, Robert" userId="863fd487-5ae7-46a6-8c4e-0a9cc652a1c0" providerId="ADAL" clId="{08D3CC0F-4750-8C49-8BEA-A5D4459E3D42}" dt="2022-02-07T20:26:43.010" v="2905" actId="20577"/>
          <ac:spMkLst>
            <pc:docMk/>
            <pc:sldMk cId="2982943559" sldId="2151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0:32:17.728" v="3075" actId="20577"/>
        <pc:sldMkLst>
          <pc:docMk/>
          <pc:sldMk cId="1984379548" sldId="2152"/>
        </pc:sldMkLst>
        <pc:spChg chg="mod">
          <ac:chgData name="Wilne, Robert" userId="863fd487-5ae7-46a6-8c4e-0a9cc652a1c0" providerId="ADAL" clId="{08D3CC0F-4750-8C49-8BEA-A5D4459E3D42}" dt="2022-02-07T20:32:17.728" v="3075" actId="20577"/>
          <ac:spMkLst>
            <pc:docMk/>
            <pc:sldMk cId="1984379548" sldId="2152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31:18.143" v="3049" actId="20577"/>
        <pc:sldMkLst>
          <pc:docMk/>
          <pc:sldMk cId="2190318553" sldId="2153"/>
        </pc:sldMkLst>
        <pc:spChg chg="mod">
          <ac:chgData name="Wilne, Robert" userId="863fd487-5ae7-46a6-8c4e-0a9cc652a1c0" providerId="ADAL" clId="{08D3CC0F-4750-8C49-8BEA-A5D4459E3D42}" dt="2022-02-07T20:31:18.143" v="3049" actId="20577"/>
          <ac:spMkLst>
            <pc:docMk/>
            <pc:sldMk cId="2190318553" sldId="2153"/>
            <ac:spMk id="24578" creationId="{00000000-0000-0000-0000-000000000000}"/>
          </ac:spMkLst>
        </pc:spChg>
      </pc:sldChg>
      <pc:sldChg chg="modSp add">
        <pc:chgData name="Wilne, Robert" userId="863fd487-5ae7-46a6-8c4e-0a9cc652a1c0" providerId="ADAL" clId="{08D3CC0F-4750-8C49-8BEA-A5D4459E3D42}" dt="2022-02-07T20:31:43.472" v="3061" actId="20577"/>
        <pc:sldMkLst>
          <pc:docMk/>
          <pc:sldMk cId="2129828261" sldId="2154"/>
        </pc:sldMkLst>
        <pc:spChg chg="mod">
          <ac:chgData name="Wilne, Robert" userId="863fd487-5ae7-46a6-8c4e-0a9cc652a1c0" providerId="ADAL" clId="{08D3CC0F-4750-8C49-8BEA-A5D4459E3D42}" dt="2022-02-07T20:31:43.472" v="3061" actId="20577"/>
          <ac:spMkLst>
            <pc:docMk/>
            <pc:sldMk cId="2129828261" sldId="2154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1:46:25.579" v="3669" actId="20577"/>
        <pc:sldMkLst>
          <pc:docMk/>
          <pc:sldMk cId="4062874334" sldId="2155"/>
        </pc:sldMkLst>
        <pc:spChg chg="mod">
          <ac:chgData name="Wilne, Robert" userId="863fd487-5ae7-46a6-8c4e-0a9cc652a1c0" providerId="ADAL" clId="{08D3CC0F-4750-8C49-8BEA-A5D4459E3D42}" dt="2022-02-07T21:46:25.579" v="3669" actId="20577"/>
          <ac:spMkLst>
            <pc:docMk/>
            <pc:sldMk cId="4062874334" sldId="2155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2:53:05.327" v="4832" actId="20577"/>
        <pc:sldMkLst>
          <pc:docMk/>
          <pc:sldMk cId="1606617263" sldId="2156"/>
        </pc:sldMkLst>
        <pc:spChg chg="mod">
          <ac:chgData name="Wilne, Robert" userId="863fd487-5ae7-46a6-8c4e-0a9cc652a1c0" providerId="ADAL" clId="{08D3CC0F-4750-8C49-8BEA-A5D4459E3D42}" dt="2022-02-07T22:53:05.327" v="4832" actId="20577"/>
          <ac:spMkLst>
            <pc:docMk/>
            <pc:sldMk cId="1606617263" sldId="2156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2:53:01.014" v="4830" actId="20577"/>
        <pc:sldMkLst>
          <pc:docMk/>
          <pc:sldMk cId="44572323" sldId="2157"/>
        </pc:sldMkLst>
        <pc:spChg chg="mod">
          <ac:chgData name="Wilne, Robert" userId="863fd487-5ae7-46a6-8c4e-0a9cc652a1c0" providerId="ADAL" clId="{08D3CC0F-4750-8C49-8BEA-A5D4459E3D42}" dt="2022-02-07T22:53:01.014" v="4830" actId="20577"/>
          <ac:spMkLst>
            <pc:docMk/>
            <pc:sldMk cId="44572323" sldId="2157"/>
            <ac:spMk id="24578" creationId="{00000000-0000-0000-0000-000000000000}"/>
          </ac:spMkLst>
        </pc:spChg>
      </pc:sldChg>
      <pc:sldChg chg="modSp add mod">
        <pc:chgData name="Wilne, Robert" userId="863fd487-5ae7-46a6-8c4e-0a9cc652a1c0" providerId="ADAL" clId="{08D3CC0F-4750-8C49-8BEA-A5D4459E3D42}" dt="2022-02-07T21:39:04.414" v="3554" actId="20577"/>
        <pc:sldMkLst>
          <pc:docMk/>
          <pc:sldMk cId="1086051724" sldId="2158"/>
        </pc:sldMkLst>
        <pc:spChg chg="mod">
          <ac:chgData name="Wilne, Robert" userId="863fd487-5ae7-46a6-8c4e-0a9cc652a1c0" providerId="ADAL" clId="{08D3CC0F-4750-8C49-8BEA-A5D4459E3D42}" dt="2022-02-07T21:35:09.146" v="3364" actId="20577"/>
          <ac:spMkLst>
            <pc:docMk/>
            <pc:sldMk cId="1086051724" sldId="2158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1:39:04.414" v="3554" actId="20577"/>
          <ac:spMkLst>
            <pc:docMk/>
            <pc:sldMk cId="1086051724" sldId="2158"/>
            <ac:spMk id="24578" creationId="{00000000-0000-0000-0000-000000000000}"/>
          </ac:spMkLst>
        </pc:spChg>
      </pc:sldChg>
      <pc:sldChg chg="delSp modSp add mod ord">
        <pc:chgData name="Wilne, Robert" userId="863fd487-5ae7-46a6-8c4e-0a9cc652a1c0" providerId="ADAL" clId="{08D3CC0F-4750-8C49-8BEA-A5D4459E3D42}" dt="2022-02-07T21:45:29.602" v="3662" actId="20578"/>
        <pc:sldMkLst>
          <pc:docMk/>
          <pc:sldMk cId="675196081" sldId="2159"/>
        </pc:sldMkLst>
        <pc:spChg chg="mod">
          <ac:chgData name="Wilne, Robert" userId="863fd487-5ae7-46a6-8c4e-0a9cc652a1c0" providerId="ADAL" clId="{08D3CC0F-4750-8C49-8BEA-A5D4459E3D42}" dt="2022-02-07T21:45:06.002" v="3657" actId="1076"/>
          <ac:spMkLst>
            <pc:docMk/>
            <pc:sldMk cId="675196081" sldId="2159"/>
            <ac:spMk id="2" creationId="{E5B9C2FD-5400-6C4A-9FAF-229159BAF10E}"/>
          </ac:spMkLst>
        </pc:spChg>
        <pc:spChg chg="mod">
          <ac:chgData name="Wilne, Robert" userId="863fd487-5ae7-46a6-8c4e-0a9cc652a1c0" providerId="ADAL" clId="{08D3CC0F-4750-8C49-8BEA-A5D4459E3D42}" dt="2022-02-07T21:45:06.002" v="3657" actId="1076"/>
          <ac:spMkLst>
            <pc:docMk/>
            <pc:sldMk cId="675196081" sldId="2159"/>
            <ac:spMk id="4" creationId="{E13B6EF5-8316-EF4D-9414-B74D0DDACC72}"/>
          </ac:spMkLst>
        </pc:spChg>
        <pc:spChg chg="del">
          <ac:chgData name="Wilne, Robert" userId="863fd487-5ae7-46a6-8c4e-0a9cc652a1c0" providerId="ADAL" clId="{08D3CC0F-4750-8C49-8BEA-A5D4459E3D42}" dt="2022-02-07T21:44:59.465" v="3656" actId="478"/>
          <ac:spMkLst>
            <pc:docMk/>
            <pc:sldMk cId="675196081" sldId="2159"/>
            <ac:spMk id="16" creationId="{5C46298C-A08A-EB4E-9328-D2A7F8EE9AF5}"/>
          </ac:spMkLst>
        </pc:spChg>
        <pc:spChg chg="del">
          <ac:chgData name="Wilne, Robert" userId="863fd487-5ae7-46a6-8c4e-0a9cc652a1c0" providerId="ADAL" clId="{08D3CC0F-4750-8C49-8BEA-A5D4459E3D42}" dt="2022-02-07T21:44:59.465" v="3656" actId="478"/>
          <ac:spMkLst>
            <pc:docMk/>
            <pc:sldMk cId="675196081" sldId="2159"/>
            <ac:spMk id="19" creationId="{BDAA9A50-33BC-DE4C-B209-F839E0906029}"/>
          </ac:spMkLst>
        </pc:sp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6" creationId="{A4EB728A-A0C3-8B4A-B2B7-A945B6B81BCA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0" creationId="{4D8222DE-64C6-0C46-ABAC-C4DB34818916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2" creationId="{53F7878B-4259-D949-BDAB-63A11FFFD99F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4" creationId="{A83B28E8-097C-9444-8BC5-49FD00D2EA4E}"/>
          </ac:cxnSpMkLst>
        </pc:cxnChg>
        <pc:cxnChg chg="mod">
          <ac:chgData name="Wilne, Robert" userId="863fd487-5ae7-46a6-8c4e-0a9cc652a1c0" providerId="ADAL" clId="{08D3CC0F-4750-8C49-8BEA-A5D4459E3D42}" dt="2022-02-07T21:45:06.002" v="3657" actId="1076"/>
          <ac:cxnSpMkLst>
            <pc:docMk/>
            <pc:sldMk cId="675196081" sldId="2159"/>
            <ac:cxnSpMk id="17" creationId="{0E56950E-68FA-034F-A5CF-034C18C458AC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0" creationId="{4B86F3DB-048F-5342-AA43-FB84CAFD295C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1" creationId="{65D3ACE9-A0C7-2340-BCF9-F3242DE0D418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2" creationId="{261F9250-A1E7-754E-B983-2B1BB691A874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3" creationId="{53B46AFE-082E-6243-87B9-884AB78183D1}"/>
          </ac:cxnSpMkLst>
        </pc:cxnChg>
        <pc:cxnChg chg="del">
          <ac:chgData name="Wilne, Robert" userId="863fd487-5ae7-46a6-8c4e-0a9cc652a1c0" providerId="ADAL" clId="{08D3CC0F-4750-8C49-8BEA-A5D4459E3D42}" dt="2022-02-07T21:44:59.465" v="3656" actId="478"/>
          <ac:cxnSpMkLst>
            <pc:docMk/>
            <pc:sldMk cId="675196081" sldId="2159"/>
            <ac:cxnSpMk id="24" creationId="{B4578202-43C3-3A4B-8D5E-86D349C4AB9A}"/>
          </ac:cxnSpMkLst>
        </pc:cxnChg>
      </pc:sldChg>
      <pc:sldChg chg="add">
        <pc:chgData name="Wilne, Robert" userId="863fd487-5ae7-46a6-8c4e-0a9cc652a1c0" providerId="ADAL" clId="{08D3CC0F-4750-8C49-8BEA-A5D4459E3D42}" dt="2022-02-07T21:45:09.848" v="3658" actId="2890"/>
        <pc:sldMkLst>
          <pc:docMk/>
          <pc:sldMk cId="2792215359" sldId="2160"/>
        </pc:sldMkLst>
      </pc:sldChg>
      <pc:sldChg chg="modSp add mod ord">
        <pc:chgData name="Wilne, Robert" userId="863fd487-5ae7-46a6-8c4e-0a9cc652a1c0" providerId="ADAL" clId="{08D3CC0F-4750-8C49-8BEA-A5D4459E3D42}" dt="2022-02-07T23:03:26.625" v="5414" actId="14100"/>
        <pc:sldMkLst>
          <pc:docMk/>
          <pc:sldMk cId="437261195" sldId="2161"/>
        </pc:sldMkLst>
        <pc:spChg chg="mod">
          <ac:chgData name="Wilne, Robert" userId="863fd487-5ae7-46a6-8c4e-0a9cc652a1c0" providerId="ADAL" clId="{08D3CC0F-4750-8C49-8BEA-A5D4459E3D42}" dt="2022-02-07T23:01:11.167" v="5000" actId="20577"/>
          <ac:spMkLst>
            <pc:docMk/>
            <pc:sldMk cId="437261195" sldId="2161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3:03:26.625" v="5414" actId="14100"/>
          <ac:spMkLst>
            <pc:docMk/>
            <pc:sldMk cId="437261195" sldId="2161"/>
            <ac:spMk id="24578" creationId="{00000000-0000-0000-0000-000000000000}"/>
          </ac:spMkLst>
        </pc:spChg>
      </pc:sldChg>
      <pc:sldChg chg="addSp delSp modSp add mod ord">
        <pc:chgData name="Wilne, Robert" userId="863fd487-5ae7-46a6-8c4e-0a9cc652a1c0" providerId="ADAL" clId="{08D3CC0F-4750-8C49-8BEA-A5D4459E3D42}" dt="2022-02-07T22:09:14.555" v="3953" actId="20578"/>
        <pc:sldMkLst>
          <pc:docMk/>
          <pc:sldMk cId="2121523287" sldId="2162"/>
        </pc:sldMkLst>
        <pc:spChg chg="add del mod">
          <ac:chgData name="Wilne, Robert" userId="863fd487-5ae7-46a6-8c4e-0a9cc652a1c0" providerId="ADAL" clId="{08D3CC0F-4750-8C49-8BEA-A5D4459E3D42}" dt="2022-02-07T21:59:41.477" v="3913" actId="478"/>
          <ac:spMkLst>
            <pc:docMk/>
            <pc:sldMk cId="2121523287" sldId="2162"/>
            <ac:spMk id="3" creationId="{BB0953F3-731B-2944-98E9-BF9C8747E783}"/>
          </ac:spMkLst>
        </pc:spChg>
        <pc:spChg chg="del">
          <ac:chgData name="Wilne, Robert" userId="863fd487-5ae7-46a6-8c4e-0a9cc652a1c0" providerId="ADAL" clId="{08D3CC0F-4750-8C49-8BEA-A5D4459E3D42}" dt="2022-02-07T21:59:39.709" v="3912" actId="478"/>
          <ac:spMkLst>
            <pc:docMk/>
            <pc:sldMk cId="2121523287" sldId="2162"/>
            <ac:spMk id="24578" creationId="{00000000-0000-0000-0000-000000000000}"/>
          </ac:spMkLst>
        </pc:spChg>
        <pc:graphicFrameChg chg="add mod modGraphic">
          <ac:chgData name="Wilne, Robert" userId="863fd487-5ae7-46a6-8c4e-0a9cc652a1c0" providerId="ADAL" clId="{08D3CC0F-4750-8C49-8BEA-A5D4459E3D42}" dt="2022-02-07T21:59:59.285" v="3916" actId="2711"/>
          <ac:graphicFrameMkLst>
            <pc:docMk/>
            <pc:sldMk cId="2121523287" sldId="2162"/>
            <ac:graphicFrameMk id="6" creationId="{A92AB1F4-61BD-D048-9614-0BE85DDF15A7}"/>
          </ac:graphicFrameMkLst>
        </pc:graphicFrameChg>
        <pc:graphicFrameChg chg="add mod modGraphic">
          <ac:chgData name="Wilne, Robert" userId="863fd487-5ae7-46a6-8c4e-0a9cc652a1c0" providerId="ADAL" clId="{08D3CC0F-4750-8C49-8BEA-A5D4459E3D42}" dt="2022-02-07T22:00:15.780" v="3919" actId="1076"/>
          <ac:graphicFrameMkLst>
            <pc:docMk/>
            <pc:sldMk cId="2121523287" sldId="2162"/>
            <ac:graphicFrameMk id="7" creationId="{1991E3D2-3B10-3D4A-8C38-9E62199A9CE2}"/>
          </ac:graphicFrameMkLst>
        </pc:graphicFrameChg>
      </pc:sldChg>
      <pc:sldChg chg="add del ord">
        <pc:chgData name="Wilne, Robert" userId="863fd487-5ae7-46a6-8c4e-0a9cc652a1c0" providerId="ADAL" clId="{08D3CC0F-4750-8C49-8BEA-A5D4459E3D42}" dt="2022-02-07T22:52:15.069" v="4828" actId="2696"/>
        <pc:sldMkLst>
          <pc:docMk/>
          <pc:sldMk cId="3909152287" sldId="2163"/>
        </pc:sldMkLst>
      </pc:sldChg>
      <pc:sldChg chg="modSp add mod">
        <pc:chgData name="Wilne, Robert" userId="863fd487-5ae7-46a6-8c4e-0a9cc652a1c0" providerId="ADAL" clId="{08D3CC0F-4750-8C49-8BEA-A5D4459E3D42}" dt="2022-02-07T22:35:00.543" v="4442" actId="20577"/>
        <pc:sldMkLst>
          <pc:docMk/>
          <pc:sldMk cId="77306649" sldId="2164"/>
        </pc:sldMkLst>
        <pc:spChg chg="mod">
          <ac:chgData name="Wilne, Robert" userId="863fd487-5ae7-46a6-8c4e-0a9cc652a1c0" providerId="ADAL" clId="{08D3CC0F-4750-8C49-8BEA-A5D4459E3D42}" dt="2022-02-07T22:12:17.948" v="3996" actId="255"/>
          <ac:spMkLst>
            <pc:docMk/>
            <pc:sldMk cId="77306649" sldId="2164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35:00.543" v="4442" actId="20577"/>
          <ac:spMkLst>
            <pc:docMk/>
            <pc:sldMk cId="77306649" sldId="2164"/>
            <ac:spMk id="24578" creationId="{00000000-0000-0000-0000-000000000000}"/>
          </ac:spMkLst>
        </pc:spChg>
      </pc:sldChg>
      <pc:sldChg chg="add">
        <pc:chgData name="Wilne, Robert" userId="863fd487-5ae7-46a6-8c4e-0a9cc652a1c0" providerId="ADAL" clId="{08D3CC0F-4750-8C49-8BEA-A5D4459E3D42}" dt="2022-02-07T22:15:01.411" v="4081" actId="2890"/>
        <pc:sldMkLst>
          <pc:docMk/>
          <pc:sldMk cId="34787594" sldId="2165"/>
        </pc:sldMkLst>
      </pc:sldChg>
      <pc:sldChg chg="modSp add mod">
        <pc:chgData name="Wilne, Robert" userId="863fd487-5ae7-46a6-8c4e-0a9cc652a1c0" providerId="ADAL" clId="{08D3CC0F-4750-8C49-8BEA-A5D4459E3D42}" dt="2022-02-07T22:19:56.812" v="4201" actId="20577"/>
        <pc:sldMkLst>
          <pc:docMk/>
          <pc:sldMk cId="2619695795" sldId="2166"/>
        </pc:sldMkLst>
        <pc:spChg chg="mod">
          <ac:chgData name="Wilne, Robert" userId="863fd487-5ae7-46a6-8c4e-0a9cc652a1c0" providerId="ADAL" clId="{08D3CC0F-4750-8C49-8BEA-A5D4459E3D42}" dt="2022-02-07T22:19:56.812" v="4201" actId="20577"/>
          <ac:spMkLst>
            <pc:docMk/>
            <pc:sldMk cId="2619695795" sldId="2166"/>
            <ac:spMk id="5" creationId="{2A0131C3-97D2-5547-BA15-A3E331CAB7E9}"/>
          </ac:spMkLst>
        </pc:spChg>
      </pc:sldChg>
      <pc:sldChg chg="modSp add mod">
        <pc:chgData name="Wilne, Robert" userId="863fd487-5ae7-46a6-8c4e-0a9cc652a1c0" providerId="ADAL" clId="{08D3CC0F-4750-8C49-8BEA-A5D4459E3D42}" dt="2022-02-07T22:29:52.908" v="4372"/>
        <pc:sldMkLst>
          <pc:docMk/>
          <pc:sldMk cId="680546807" sldId="2167"/>
        </pc:sldMkLst>
        <pc:spChg chg="mod">
          <ac:chgData name="Wilne, Robert" userId="863fd487-5ae7-46a6-8c4e-0a9cc652a1c0" providerId="ADAL" clId="{08D3CC0F-4750-8C49-8BEA-A5D4459E3D42}" dt="2022-02-07T22:29:52.908" v="4372"/>
          <ac:spMkLst>
            <pc:docMk/>
            <pc:sldMk cId="680546807" sldId="2167"/>
            <ac:spMk id="8" creationId="{451E5C8C-60F8-B540-ABCE-273FCE28D371}"/>
          </ac:spMkLst>
        </pc:spChg>
        <pc:graphicFrameChg chg="mod modGraphic">
          <ac:chgData name="Wilne, Robert" userId="863fd487-5ae7-46a6-8c4e-0a9cc652a1c0" providerId="ADAL" clId="{08D3CC0F-4750-8C49-8BEA-A5D4459E3D42}" dt="2022-02-07T22:24:20.799" v="4282" actId="6549"/>
          <ac:graphicFrameMkLst>
            <pc:docMk/>
            <pc:sldMk cId="680546807" sldId="2167"/>
            <ac:graphicFrameMk id="4" creationId="{5E4DD129-51B7-534A-955F-C5292E8097CB}"/>
          </ac:graphicFrameMkLst>
        </pc:graphicFrameChg>
      </pc:sldChg>
      <pc:sldChg chg="addSp modSp add mod">
        <pc:chgData name="Wilne, Robert" userId="863fd487-5ae7-46a6-8c4e-0a9cc652a1c0" providerId="ADAL" clId="{08D3CC0F-4750-8C49-8BEA-A5D4459E3D42}" dt="2022-02-07T22:25:19.005" v="4288" actId="1076"/>
        <pc:sldMkLst>
          <pc:docMk/>
          <pc:sldMk cId="4172446619" sldId="2168"/>
        </pc:sldMkLst>
        <pc:picChg chg="add mod">
          <ac:chgData name="Wilne, Robert" userId="863fd487-5ae7-46a6-8c4e-0a9cc652a1c0" providerId="ADAL" clId="{08D3CC0F-4750-8C49-8BEA-A5D4459E3D42}" dt="2022-02-07T22:25:19.005" v="4288" actId="1076"/>
          <ac:picMkLst>
            <pc:docMk/>
            <pc:sldMk cId="4172446619" sldId="2168"/>
            <ac:picMk id="3" creationId="{59C2A76E-7CD4-7A4A-AD51-09402AE15306}"/>
          </ac:picMkLst>
        </pc:picChg>
      </pc:sldChg>
      <pc:sldChg chg="modSp add mod">
        <pc:chgData name="Wilne, Robert" userId="863fd487-5ae7-46a6-8c4e-0a9cc652a1c0" providerId="ADAL" clId="{08D3CC0F-4750-8C49-8BEA-A5D4459E3D42}" dt="2022-02-07T22:30:06.400" v="4373"/>
        <pc:sldMkLst>
          <pc:docMk/>
          <pc:sldMk cId="3148390387" sldId="2169"/>
        </pc:sldMkLst>
        <pc:spChg chg="mod">
          <ac:chgData name="Wilne, Robert" userId="863fd487-5ae7-46a6-8c4e-0a9cc652a1c0" providerId="ADAL" clId="{08D3CC0F-4750-8C49-8BEA-A5D4459E3D42}" dt="2022-02-07T22:29:43.560" v="4370" actId="20577"/>
          <ac:spMkLst>
            <pc:docMk/>
            <pc:sldMk cId="3148390387" sldId="2169"/>
            <ac:spMk id="8" creationId="{451E5C8C-60F8-B540-ABCE-273FCE28D371}"/>
          </ac:spMkLst>
        </pc:spChg>
        <pc:spChg chg="mod">
          <ac:chgData name="Wilne, Robert" userId="863fd487-5ae7-46a6-8c4e-0a9cc652a1c0" providerId="ADAL" clId="{08D3CC0F-4750-8C49-8BEA-A5D4459E3D42}" dt="2022-02-07T22:30:06.400" v="4373"/>
          <ac:spMkLst>
            <pc:docMk/>
            <pc:sldMk cId="3148390387" sldId="2169"/>
            <ac:spMk id="24578" creationId="{00000000-0000-0000-0000-000000000000}"/>
          </ac:spMkLst>
        </pc:spChg>
        <pc:graphicFrameChg chg="mod">
          <ac:chgData name="Wilne, Robert" userId="863fd487-5ae7-46a6-8c4e-0a9cc652a1c0" providerId="ADAL" clId="{08D3CC0F-4750-8C49-8BEA-A5D4459E3D42}" dt="2022-02-07T22:27:10.733" v="4321" actId="20577"/>
          <ac:graphicFrameMkLst>
            <pc:docMk/>
            <pc:sldMk cId="3148390387" sldId="2169"/>
            <ac:graphicFrameMk id="4" creationId="{5E4DD129-51B7-534A-955F-C5292E8097CB}"/>
          </ac:graphicFrameMkLst>
        </pc:graphicFrameChg>
      </pc:sldChg>
      <pc:sldChg chg="modSp add">
        <pc:chgData name="Wilne, Robert" userId="863fd487-5ae7-46a6-8c4e-0a9cc652a1c0" providerId="ADAL" clId="{08D3CC0F-4750-8C49-8BEA-A5D4459E3D42}" dt="2022-02-07T22:29:49.062" v="4371"/>
        <pc:sldMkLst>
          <pc:docMk/>
          <pc:sldMk cId="971830949" sldId="2170"/>
        </pc:sldMkLst>
        <pc:spChg chg="mod">
          <ac:chgData name="Wilne, Robert" userId="863fd487-5ae7-46a6-8c4e-0a9cc652a1c0" providerId="ADAL" clId="{08D3CC0F-4750-8C49-8BEA-A5D4459E3D42}" dt="2022-02-07T22:29:49.062" v="4371"/>
          <ac:spMkLst>
            <pc:docMk/>
            <pc:sldMk cId="971830949" sldId="2170"/>
            <ac:spMk id="8" creationId="{451E5C8C-60F8-B540-ABCE-273FCE28D371}"/>
          </ac:spMkLst>
        </pc:spChg>
        <pc:graphicFrameChg chg="mod">
          <ac:chgData name="Wilne, Robert" userId="863fd487-5ae7-46a6-8c4e-0a9cc652a1c0" providerId="ADAL" clId="{08D3CC0F-4750-8C49-8BEA-A5D4459E3D42}" dt="2022-02-07T22:29:17.313" v="4366" actId="20577"/>
          <ac:graphicFrameMkLst>
            <pc:docMk/>
            <pc:sldMk cId="971830949" sldId="2170"/>
            <ac:graphicFrameMk id="4" creationId="{5E4DD129-51B7-534A-955F-C5292E8097CB}"/>
          </ac:graphicFrameMkLst>
        </pc:graphicFrameChg>
      </pc:sldChg>
      <pc:sldChg chg="modSp add mod">
        <pc:chgData name="Wilne, Robert" userId="863fd487-5ae7-46a6-8c4e-0a9cc652a1c0" providerId="ADAL" clId="{08D3CC0F-4750-8C49-8BEA-A5D4459E3D42}" dt="2022-02-07T22:38:23.646" v="4650" actId="20577"/>
        <pc:sldMkLst>
          <pc:docMk/>
          <pc:sldMk cId="2863486455" sldId="2171"/>
        </pc:sldMkLst>
        <pc:spChg chg="mod">
          <ac:chgData name="Wilne, Robert" userId="863fd487-5ae7-46a6-8c4e-0a9cc652a1c0" providerId="ADAL" clId="{08D3CC0F-4750-8C49-8BEA-A5D4459E3D42}" dt="2022-02-07T22:38:23.646" v="4650" actId="20577"/>
          <ac:spMkLst>
            <pc:docMk/>
            <pc:sldMk cId="2863486455" sldId="2171"/>
            <ac:spMk id="24578" creationId="{00000000-0000-0000-0000-000000000000}"/>
          </ac:spMkLst>
        </pc:spChg>
      </pc:sldChg>
      <pc:sldChg chg="addSp modSp add mod">
        <pc:chgData name="Wilne, Robert" userId="863fd487-5ae7-46a6-8c4e-0a9cc652a1c0" providerId="ADAL" clId="{08D3CC0F-4750-8C49-8BEA-A5D4459E3D42}" dt="2022-02-07T22:42:39.350" v="4663" actId="1076"/>
        <pc:sldMkLst>
          <pc:docMk/>
          <pc:sldMk cId="749279937" sldId="2172"/>
        </pc:sldMkLst>
        <pc:picChg chg="add mod">
          <ac:chgData name="Wilne, Robert" userId="863fd487-5ae7-46a6-8c4e-0a9cc652a1c0" providerId="ADAL" clId="{08D3CC0F-4750-8C49-8BEA-A5D4459E3D42}" dt="2022-02-07T22:42:39.350" v="4663" actId="1076"/>
          <ac:picMkLst>
            <pc:docMk/>
            <pc:sldMk cId="749279937" sldId="2172"/>
            <ac:picMk id="3" creationId="{0B614024-2B1E-7947-95AF-4AE5CBE3D887}"/>
          </ac:picMkLst>
        </pc:picChg>
      </pc:sldChg>
      <pc:sldChg chg="addSp delSp modSp add mod">
        <pc:chgData name="Wilne, Robert" userId="863fd487-5ae7-46a6-8c4e-0a9cc652a1c0" providerId="ADAL" clId="{08D3CC0F-4750-8C49-8BEA-A5D4459E3D42}" dt="2022-02-07T22:50:08.850" v="4798" actId="20577"/>
        <pc:sldMkLst>
          <pc:docMk/>
          <pc:sldMk cId="3650576341" sldId="2173"/>
        </pc:sldMkLst>
        <pc:spChg chg="add mod">
          <ac:chgData name="Wilne, Robert" userId="863fd487-5ae7-46a6-8c4e-0a9cc652a1c0" providerId="ADAL" clId="{08D3CC0F-4750-8C49-8BEA-A5D4459E3D42}" dt="2022-02-07T22:46:27.662" v="4762" actId="1076"/>
          <ac:spMkLst>
            <pc:docMk/>
            <pc:sldMk cId="3650576341" sldId="2173"/>
            <ac:spMk id="2" creationId="{DE4B1C19-C863-EA4A-BE4F-49D2E5DD1B39}"/>
          </ac:spMkLst>
        </pc:spChg>
        <pc:spChg chg="add mod">
          <ac:chgData name="Wilne, Robert" userId="863fd487-5ae7-46a6-8c4e-0a9cc652a1c0" providerId="ADAL" clId="{08D3CC0F-4750-8C49-8BEA-A5D4459E3D42}" dt="2022-02-07T22:49:10.511" v="4790" actId="1076"/>
          <ac:spMkLst>
            <pc:docMk/>
            <pc:sldMk cId="3650576341" sldId="2173"/>
            <ac:spMk id="6" creationId="{DA6978DD-D022-7141-AEA2-0C9D4163F2E6}"/>
          </ac:spMkLst>
        </pc:spChg>
        <pc:spChg chg="add mod">
          <ac:chgData name="Wilne, Robert" userId="863fd487-5ae7-46a6-8c4e-0a9cc652a1c0" providerId="ADAL" clId="{08D3CC0F-4750-8C49-8BEA-A5D4459E3D42}" dt="2022-02-07T22:45:44.187" v="4737" actId="20577"/>
          <ac:spMkLst>
            <pc:docMk/>
            <pc:sldMk cId="3650576341" sldId="2173"/>
            <ac:spMk id="7" creationId="{96E62725-7B20-AD4D-A6DE-A258F272E9DA}"/>
          </ac:spMkLst>
        </pc:spChg>
        <pc:spChg chg="mod">
          <ac:chgData name="Wilne, Robert" userId="863fd487-5ae7-46a6-8c4e-0a9cc652a1c0" providerId="ADAL" clId="{08D3CC0F-4750-8C49-8BEA-A5D4459E3D42}" dt="2022-02-07T22:44:46.147" v="4688" actId="20577"/>
          <ac:spMkLst>
            <pc:docMk/>
            <pc:sldMk cId="3650576341" sldId="2173"/>
            <ac:spMk id="8" creationId="{451E5C8C-60F8-B540-ABCE-273FCE28D371}"/>
          </ac:spMkLst>
        </pc:spChg>
        <pc:spChg chg="add mod">
          <ac:chgData name="Wilne, Robert" userId="863fd487-5ae7-46a6-8c4e-0a9cc652a1c0" providerId="ADAL" clId="{08D3CC0F-4750-8C49-8BEA-A5D4459E3D42}" dt="2022-02-07T22:46:30.646" v="4763" actId="1076"/>
          <ac:spMkLst>
            <pc:docMk/>
            <pc:sldMk cId="3650576341" sldId="2173"/>
            <ac:spMk id="9" creationId="{3A1D3B5C-84AF-F943-A31D-60F04FC51C79}"/>
          </ac:spMkLst>
        </pc:spChg>
        <pc:spChg chg="add mod">
          <ac:chgData name="Wilne, Robert" userId="863fd487-5ae7-46a6-8c4e-0a9cc652a1c0" providerId="ADAL" clId="{08D3CC0F-4750-8C49-8BEA-A5D4459E3D42}" dt="2022-02-07T22:50:08.850" v="4798" actId="20577"/>
          <ac:spMkLst>
            <pc:docMk/>
            <pc:sldMk cId="3650576341" sldId="2173"/>
            <ac:spMk id="10" creationId="{115F0662-1F40-8744-894F-C3589548EF23}"/>
          </ac:spMkLst>
        </pc:spChg>
        <pc:spChg chg="add mod">
          <ac:chgData name="Wilne, Robert" userId="863fd487-5ae7-46a6-8c4e-0a9cc652a1c0" providerId="ADAL" clId="{08D3CC0F-4750-8C49-8BEA-A5D4459E3D42}" dt="2022-02-07T22:49:32.312" v="4792" actId="20577"/>
          <ac:spMkLst>
            <pc:docMk/>
            <pc:sldMk cId="3650576341" sldId="2173"/>
            <ac:spMk id="11" creationId="{28A96CB5-50F9-5346-8713-695F4A181148}"/>
          </ac:spMkLst>
        </pc:spChg>
        <pc:spChg chg="add mod">
          <ac:chgData name="Wilne, Robert" userId="863fd487-5ae7-46a6-8c4e-0a9cc652a1c0" providerId="ADAL" clId="{08D3CC0F-4750-8C49-8BEA-A5D4459E3D42}" dt="2022-02-07T22:47:12.197" v="4773" actId="20577"/>
          <ac:spMkLst>
            <pc:docMk/>
            <pc:sldMk cId="3650576341" sldId="2173"/>
            <ac:spMk id="12" creationId="{BC4F4318-194D-D440-BE90-840C81D7F57D}"/>
          </ac:spMkLst>
        </pc:spChg>
        <pc:spChg chg="add mod">
          <ac:chgData name="Wilne, Robert" userId="863fd487-5ae7-46a6-8c4e-0a9cc652a1c0" providerId="ADAL" clId="{08D3CC0F-4750-8C49-8BEA-A5D4459E3D42}" dt="2022-02-07T22:48:41.243" v="4784" actId="20577"/>
          <ac:spMkLst>
            <pc:docMk/>
            <pc:sldMk cId="3650576341" sldId="2173"/>
            <ac:spMk id="13" creationId="{22D9663B-F790-FB47-968D-77FAE81D39DC}"/>
          </ac:spMkLst>
        </pc:spChg>
        <pc:spChg chg="mod">
          <ac:chgData name="Wilne, Robert" userId="863fd487-5ae7-46a6-8c4e-0a9cc652a1c0" providerId="ADAL" clId="{08D3CC0F-4750-8C49-8BEA-A5D4459E3D42}" dt="2022-02-07T22:49:00.162" v="4789" actId="20577"/>
          <ac:spMkLst>
            <pc:docMk/>
            <pc:sldMk cId="3650576341" sldId="2173"/>
            <ac:spMk id="24578" creationId="{00000000-0000-0000-0000-000000000000}"/>
          </ac:spMkLst>
        </pc:spChg>
        <pc:graphicFrameChg chg="del">
          <ac:chgData name="Wilne, Robert" userId="863fd487-5ae7-46a6-8c4e-0a9cc652a1c0" providerId="ADAL" clId="{08D3CC0F-4750-8C49-8BEA-A5D4459E3D42}" dt="2022-02-07T22:45:00.719" v="4718" actId="478"/>
          <ac:graphicFrameMkLst>
            <pc:docMk/>
            <pc:sldMk cId="3650576341" sldId="2173"/>
            <ac:graphicFrameMk id="4" creationId="{5E4DD129-51B7-534A-955F-C5292E8097CB}"/>
          </ac:graphicFrameMkLst>
        </pc:graphicFrameChg>
      </pc:sldChg>
      <pc:sldChg chg="add">
        <pc:chgData name="Wilne, Robert" userId="863fd487-5ae7-46a6-8c4e-0a9cc652a1c0" providerId="ADAL" clId="{08D3CC0F-4750-8C49-8BEA-A5D4459E3D42}" dt="2022-02-07T22:52:10.992" v="4822" actId="2890"/>
        <pc:sldMkLst>
          <pc:docMk/>
          <pc:sldMk cId="1353129121" sldId="2174"/>
        </pc:sldMkLst>
      </pc:sldChg>
      <pc:sldChg chg="add">
        <pc:chgData name="Wilne, Robert" userId="863fd487-5ae7-46a6-8c4e-0a9cc652a1c0" providerId="ADAL" clId="{08D3CC0F-4750-8C49-8BEA-A5D4459E3D42}" dt="2022-02-07T22:52:11.172" v="4823" actId="2890"/>
        <pc:sldMkLst>
          <pc:docMk/>
          <pc:sldMk cId="2667220267" sldId="2175"/>
        </pc:sldMkLst>
      </pc:sldChg>
      <pc:sldChg chg="add">
        <pc:chgData name="Wilne, Robert" userId="863fd487-5ae7-46a6-8c4e-0a9cc652a1c0" providerId="ADAL" clId="{08D3CC0F-4750-8C49-8BEA-A5D4459E3D42}" dt="2022-02-07T22:52:11.393" v="4824" actId="2890"/>
        <pc:sldMkLst>
          <pc:docMk/>
          <pc:sldMk cId="1789332302" sldId="2176"/>
        </pc:sldMkLst>
      </pc:sldChg>
      <pc:sldChg chg="add">
        <pc:chgData name="Wilne, Robert" userId="863fd487-5ae7-46a6-8c4e-0a9cc652a1c0" providerId="ADAL" clId="{08D3CC0F-4750-8C49-8BEA-A5D4459E3D42}" dt="2022-02-07T22:52:11.538" v="4825" actId="2890"/>
        <pc:sldMkLst>
          <pc:docMk/>
          <pc:sldMk cId="568841154" sldId="2177"/>
        </pc:sldMkLst>
      </pc:sldChg>
      <pc:sldChg chg="add">
        <pc:chgData name="Wilne, Robert" userId="863fd487-5ae7-46a6-8c4e-0a9cc652a1c0" providerId="ADAL" clId="{08D3CC0F-4750-8C49-8BEA-A5D4459E3D42}" dt="2022-02-07T22:52:11.698" v="4826" actId="2890"/>
        <pc:sldMkLst>
          <pc:docMk/>
          <pc:sldMk cId="904078298" sldId="2178"/>
        </pc:sldMkLst>
      </pc:sldChg>
      <pc:sldChg chg="add">
        <pc:chgData name="Wilne, Robert" userId="863fd487-5ae7-46a6-8c4e-0a9cc652a1c0" providerId="ADAL" clId="{08D3CC0F-4750-8C49-8BEA-A5D4459E3D42}" dt="2022-02-07T22:52:11.901" v="4827" actId="2890"/>
        <pc:sldMkLst>
          <pc:docMk/>
          <pc:sldMk cId="3220722825" sldId="2179"/>
        </pc:sldMkLst>
      </pc:sldChg>
    </pc:docChg>
  </pc:docChgLst>
  <pc:docChgLst>
    <pc:chgData name="Wilne, Robert" userId="863fd487-5ae7-46a6-8c4e-0a9cc652a1c0" providerId="ADAL" clId="{80FCF09D-6F42-E643-8F40-DCAC172044BA}"/>
    <pc:docChg chg="custSel modSld">
      <pc:chgData name="Wilne, Robert" userId="863fd487-5ae7-46a6-8c4e-0a9cc652a1c0" providerId="ADAL" clId="{80FCF09D-6F42-E643-8F40-DCAC172044BA}" dt="2022-02-08T17:13:20.209" v="1752"/>
      <pc:docMkLst>
        <pc:docMk/>
      </pc:docMkLst>
      <pc:sldChg chg="addSp delSp">
        <pc:chgData name="Wilne, Robert" userId="863fd487-5ae7-46a6-8c4e-0a9cc652a1c0" providerId="ADAL" clId="{80FCF09D-6F42-E643-8F40-DCAC172044BA}" dt="2022-02-08T17:04:07.572" v="1267"/>
        <pc:sldMkLst>
          <pc:docMk/>
          <pc:sldMk cId="996432112" sldId="715"/>
        </pc:sldMkLst>
        <pc:grpChg chg="add del">
          <ac:chgData name="Wilne, Robert" userId="863fd487-5ae7-46a6-8c4e-0a9cc652a1c0" providerId="ADAL" clId="{80FCF09D-6F42-E643-8F40-DCAC172044BA}" dt="2022-02-08T17:04:04.398" v="1261"/>
          <ac:grpSpMkLst>
            <pc:docMk/>
            <pc:sldMk cId="996432112" sldId="715"/>
            <ac:grpSpMk id="8" creationId="{65090B97-8545-7445-80CF-2C38743F5E3D}"/>
          </ac:grpSpMkLst>
        </pc:grpChg>
        <pc:grpChg chg="add del">
          <ac:chgData name="Wilne, Robert" userId="863fd487-5ae7-46a6-8c4e-0a9cc652a1c0" providerId="ADAL" clId="{80FCF09D-6F42-E643-8F40-DCAC172044BA}" dt="2022-02-08T17:04:07.572" v="1267"/>
          <ac:grpSpMkLst>
            <pc:docMk/>
            <pc:sldMk cId="996432112" sldId="715"/>
            <ac:grpSpMk id="10" creationId="{D8A3F4CC-D301-B748-AF6C-D9FA4A1653FD}"/>
          </ac:grpSpMkLst>
        </pc:grpChg>
        <pc:grpChg chg="add">
          <ac:chgData name="Wilne, Robert" userId="863fd487-5ae7-46a6-8c4e-0a9cc652a1c0" providerId="ADAL" clId="{80FCF09D-6F42-E643-8F40-DCAC172044BA}" dt="2022-02-08T17:04:07.572" v="1267"/>
          <ac:grpSpMkLst>
            <pc:docMk/>
            <pc:sldMk cId="996432112" sldId="715"/>
            <ac:grpSpMk id="16" creationId="{55BBD194-22FF-2446-BAB2-78856F91AE99}"/>
          </ac:grpSpMkLst>
        </pc:grpChg>
        <pc:inkChg chg="add topLvl">
          <ac:chgData name="Wilne, Robert" userId="863fd487-5ae7-46a6-8c4e-0a9cc652a1c0" providerId="ADAL" clId="{80FCF09D-6F42-E643-8F40-DCAC172044BA}" dt="2022-02-08T17:04:07.572" v="1267"/>
          <ac:inkMkLst>
            <pc:docMk/>
            <pc:sldMk cId="996432112" sldId="715"/>
            <ac:inkMk id="2" creationId="{E88C129F-2208-564F-80D6-12A3682E799C}"/>
          </ac:inkMkLst>
        </pc:inkChg>
        <pc:inkChg chg="add topLvl">
          <ac:chgData name="Wilne, Robert" userId="863fd487-5ae7-46a6-8c4e-0a9cc652a1c0" providerId="ADAL" clId="{80FCF09D-6F42-E643-8F40-DCAC172044BA}" dt="2022-02-08T17:04:07.572" v="1267"/>
          <ac:inkMkLst>
            <pc:docMk/>
            <pc:sldMk cId="996432112" sldId="715"/>
            <ac:inkMk id="4" creationId="{E7AFD670-67ED-E148-B89D-6488C12560D1}"/>
          </ac:inkMkLst>
        </pc:inkChg>
        <pc:inkChg chg="add topLvl">
          <ac:chgData name="Wilne, Robert" userId="863fd487-5ae7-46a6-8c4e-0a9cc652a1c0" providerId="ADAL" clId="{80FCF09D-6F42-E643-8F40-DCAC172044BA}" dt="2022-02-08T17:04:07.572" v="1267"/>
          <ac:inkMkLst>
            <pc:docMk/>
            <pc:sldMk cId="996432112" sldId="715"/>
            <ac:inkMk id="6" creationId="{8878557B-F787-AC41-9B1A-3A7296062B3F}"/>
          </ac:inkMkLst>
        </pc:inkChg>
        <pc:inkChg chg="add topLvl">
          <ac:chgData name="Wilne, Robert" userId="863fd487-5ae7-46a6-8c4e-0a9cc652a1c0" providerId="ADAL" clId="{80FCF09D-6F42-E643-8F40-DCAC172044BA}" dt="2022-02-08T17:04:07.572" v="1267"/>
          <ac:inkMkLst>
            <pc:docMk/>
            <pc:sldMk cId="996432112" sldId="715"/>
            <ac:inkMk id="7" creationId="{E683C100-3492-B641-82A1-125E4389C267}"/>
          </ac:inkMkLst>
        </pc:inkChg>
        <pc:inkChg chg="add topLvl">
          <ac:chgData name="Wilne, Robert" userId="863fd487-5ae7-46a6-8c4e-0a9cc652a1c0" providerId="ADAL" clId="{80FCF09D-6F42-E643-8F40-DCAC172044BA}" dt="2022-02-08T17:04:07.572" v="1267"/>
          <ac:inkMkLst>
            <pc:docMk/>
            <pc:sldMk cId="996432112" sldId="715"/>
            <ac:inkMk id="9" creationId="{E0B15528-1833-464F-B8DD-25A1CA27DA90}"/>
          </ac:inkMkLst>
        </pc:inkChg>
        <pc:inkChg chg="add">
          <ac:chgData name="Wilne, Robert" userId="863fd487-5ae7-46a6-8c4e-0a9cc652a1c0" providerId="ADAL" clId="{80FCF09D-6F42-E643-8F40-DCAC172044BA}" dt="2022-02-08T17:04:04.817" v="1262"/>
          <ac:inkMkLst>
            <pc:docMk/>
            <pc:sldMk cId="996432112" sldId="715"/>
            <ac:inkMk id="11" creationId="{E757D6FF-B967-0146-A7AB-3D60CB8FBCBB}"/>
          </ac:inkMkLst>
        </pc:inkChg>
        <pc:inkChg chg="add">
          <ac:chgData name="Wilne, Robert" userId="863fd487-5ae7-46a6-8c4e-0a9cc652a1c0" providerId="ADAL" clId="{80FCF09D-6F42-E643-8F40-DCAC172044BA}" dt="2022-02-08T17:04:05.540" v="1263"/>
          <ac:inkMkLst>
            <pc:docMk/>
            <pc:sldMk cId="996432112" sldId="715"/>
            <ac:inkMk id="12" creationId="{6CD39A20-380D-5649-A939-C9D51F547EA9}"/>
          </ac:inkMkLst>
        </pc:inkChg>
        <pc:inkChg chg="add">
          <ac:chgData name="Wilne, Robert" userId="863fd487-5ae7-46a6-8c4e-0a9cc652a1c0" providerId="ADAL" clId="{80FCF09D-6F42-E643-8F40-DCAC172044BA}" dt="2022-02-08T17:04:06.220" v="1264"/>
          <ac:inkMkLst>
            <pc:docMk/>
            <pc:sldMk cId="996432112" sldId="715"/>
            <ac:inkMk id="13" creationId="{EB13D0D0-DBC8-494F-8423-E0C3BC3542A6}"/>
          </ac:inkMkLst>
        </pc:inkChg>
        <pc:inkChg chg="add">
          <ac:chgData name="Wilne, Robert" userId="863fd487-5ae7-46a6-8c4e-0a9cc652a1c0" providerId="ADAL" clId="{80FCF09D-6F42-E643-8F40-DCAC172044BA}" dt="2022-02-08T17:04:06.376" v="1265"/>
          <ac:inkMkLst>
            <pc:docMk/>
            <pc:sldMk cId="996432112" sldId="715"/>
            <ac:inkMk id="14" creationId="{EF37881E-7750-0442-BB05-11F1644A0775}"/>
          </ac:inkMkLst>
        </pc:inkChg>
        <pc:inkChg chg="add">
          <ac:chgData name="Wilne, Robert" userId="863fd487-5ae7-46a6-8c4e-0a9cc652a1c0" providerId="ADAL" clId="{80FCF09D-6F42-E643-8F40-DCAC172044BA}" dt="2022-02-08T17:04:06.856" v="1266"/>
          <ac:inkMkLst>
            <pc:docMk/>
            <pc:sldMk cId="996432112" sldId="715"/>
            <ac:inkMk id="15" creationId="{F217C912-F632-BC4B-8A7F-A1C171F5BFA2}"/>
          </ac:inkMkLst>
        </pc:inkChg>
      </pc:sldChg>
      <pc:sldChg chg="addSp delSp">
        <pc:chgData name="Wilne, Robert" userId="863fd487-5ae7-46a6-8c4e-0a9cc652a1c0" providerId="ADAL" clId="{80FCF09D-6F42-E643-8F40-DCAC172044BA}" dt="2022-02-08T17:13:20.209" v="1752"/>
        <pc:sldMkLst>
          <pc:docMk/>
          <pc:sldMk cId="1682627462" sldId="1874"/>
        </pc:sldMkLst>
        <pc:grpChg chg="add del">
          <ac:chgData name="Wilne, Robert" userId="863fd487-5ae7-46a6-8c4e-0a9cc652a1c0" providerId="ADAL" clId="{80FCF09D-6F42-E643-8F40-DCAC172044BA}" dt="2022-02-08T17:13:20.209" v="1752"/>
          <ac:grpSpMkLst>
            <pc:docMk/>
            <pc:sldMk cId="1682627462" sldId="1874"/>
            <ac:grpSpMk id="4" creationId="{DF35CC9E-9E72-9648-9669-3AF02D52EF29}"/>
          </ac:grpSpMkLst>
        </pc:grpChg>
        <pc:grpChg chg="add">
          <ac:chgData name="Wilne, Robert" userId="863fd487-5ae7-46a6-8c4e-0a9cc652a1c0" providerId="ADAL" clId="{80FCF09D-6F42-E643-8F40-DCAC172044BA}" dt="2022-02-08T17:13:20.209" v="1752"/>
          <ac:grpSpMkLst>
            <pc:docMk/>
            <pc:sldMk cId="1682627462" sldId="1874"/>
            <ac:grpSpMk id="6" creationId="{56035C01-86A4-0841-A17B-C5FCCFB60D67}"/>
          </ac:grpSpMkLst>
        </pc:grpChg>
        <pc:inkChg chg="add topLvl">
          <ac:chgData name="Wilne, Robert" userId="863fd487-5ae7-46a6-8c4e-0a9cc652a1c0" providerId="ADAL" clId="{80FCF09D-6F42-E643-8F40-DCAC172044BA}" dt="2022-02-08T17:13:20.209" v="1752"/>
          <ac:inkMkLst>
            <pc:docMk/>
            <pc:sldMk cId="1682627462" sldId="1874"/>
            <ac:inkMk id="2" creationId="{E08CC1F5-28F9-0D40-BD68-C49F6B672F53}"/>
          </ac:inkMkLst>
        </pc:inkChg>
        <pc:inkChg chg="add topLvl">
          <ac:chgData name="Wilne, Robert" userId="863fd487-5ae7-46a6-8c4e-0a9cc652a1c0" providerId="ADAL" clId="{80FCF09D-6F42-E643-8F40-DCAC172044BA}" dt="2022-02-08T17:13:20.209" v="1752"/>
          <ac:inkMkLst>
            <pc:docMk/>
            <pc:sldMk cId="1682627462" sldId="1874"/>
            <ac:inkMk id="3" creationId="{97293CA3-71F5-1445-BCDC-823420586845}"/>
          </ac:inkMkLst>
        </pc:inkChg>
        <pc:inkChg chg="add">
          <ac:chgData name="Wilne, Robert" userId="863fd487-5ae7-46a6-8c4e-0a9cc652a1c0" providerId="ADAL" clId="{80FCF09D-6F42-E643-8F40-DCAC172044BA}" dt="2022-02-08T17:13:19.665" v="1751"/>
          <ac:inkMkLst>
            <pc:docMk/>
            <pc:sldMk cId="1682627462" sldId="1874"/>
            <ac:inkMk id="5" creationId="{AB9AF278-09E4-1E4D-8620-5462D6CEAB6D}"/>
          </ac:inkMkLst>
        </pc:inkChg>
      </pc:sldChg>
      <pc:sldChg chg="addSp delSp">
        <pc:chgData name="Wilne, Robert" userId="863fd487-5ae7-46a6-8c4e-0a9cc652a1c0" providerId="ADAL" clId="{80FCF09D-6F42-E643-8F40-DCAC172044BA}" dt="2022-02-08T16:31:02.096" v="168"/>
        <pc:sldMkLst>
          <pc:docMk/>
          <pc:sldMk cId="738246092" sldId="1883"/>
        </pc:sldMkLst>
        <pc:grpChg chg="add">
          <ac:chgData name="Wilne, Robert" userId="863fd487-5ae7-46a6-8c4e-0a9cc652a1c0" providerId="ADAL" clId="{80FCF09D-6F42-E643-8F40-DCAC172044BA}" dt="2022-02-08T16:27:58.292" v="149"/>
          <ac:grpSpMkLst>
            <pc:docMk/>
            <pc:sldMk cId="738246092" sldId="1883"/>
            <ac:grpSpMk id="16" creationId="{48D8F804-1D89-F148-A32C-D421B685945D}"/>
          </ac:grpSpMkLst>
        </pc:grpChg>
        <pc:grpChg chg="add del">
          <ac:chgData name="Wilne, Robert" userId="863fd487-5ae7-46a6-8c4e-0a9cc652a1c0" providerId="ADAL" clId="{80FCF09D-6F42-E643-8F40-DCAC172044BA}" dt="2022-02-08T16:28:03.963" v="157"/>
          <ac:grpSpMkLst>
            <pc:docMk/>
            <pc:sldMk cId="738246092" sldId="1883"/>
            <ac:grpSpMk id="21" creationId="{0A440CF2-CB72-0C40-B19F-B22BAF433BA3}"/>
          </ac:grpSpMkLst>
        </pc:grpChg>
        <pc:grpChg chg="add">
          <ac:chgData name="Wilne, Robert" userId="863fd487-5ae7-46a6-8c4e-0a9cc652a1c0" providerId="ADAL" clId="{80FCF09D-6F42-E643-8F40-DCAC172044BA}" dt="2022-02-08T16:28:03.963" v="157"/>
          <ac:grpSpMkLst>
            <pc:docMk/>
            <pc:sldMk cId="738246092" sldId="1883"/>
            <ac:grpSpMk id="24" creationId="{86716E41-E047-D645-8BCB-D3554A4232F2}"/>
          </ac:grpSpMkLst>
        </pc:grpChg>
        <pc:inkChg chg="add">
          <ac:chgData name="Wilne, Robert" userId="863fd487-5ae7-46a6-8c4e-0a9cc652a1c0" providerId="ADAL" clId="{80FCF09D-6F42-E643-8F40-DCAC172044BA}" dt="2022-02-08T16:27:53.393" v="137"/>
          <ac:inkMkLst>
            <pc:docMk/>
            <pc:sldMk cId="738246092" sldId="1883"/>
            <ac:inkMk id="2" creationId="{F9D00E27-E3B8-0043-9795-426681CF451C}"/>
          </ac:inkMkLst>
        </pc:inkChg>
        <pc:inkChg chg="add">
          <ac:chgData name="Wilne, Robert" userId="863fd487-5ae7-46a6-8c4e-0a9cc652a1c0" providerId="ADAL" clId="{80FCF09D-6F42-E643-8F40-DCAC172044BA}" dt="2022-02-08T16:27:54.278" v="138"/>
          <ac:inkMkLst>
            <pc:docMk/>
            <pc:sldMk cId="738246092" sldId="1883"/>
            <ac:inkMk id="3" creationId="{6C21826A-D3DB-6046-BBF0-9ACC514AE011}"/>
          </ac:inkMkLst>
        </pc:inkChg>
        <pc:inkChg chg="add">
          <ac:chgData name="Wilne, Robert" userId="863fd487-5ae7-46a6-8c4e-0a9cc652a1c0" providerId="ADAL" clId="{80FCF09D-6F42-E643-8F40-DCAC172044BA}" dt="2022-02-08T16:27:54.720" v="139"/>
          <ac:inkMkLst>
            <pc:docMk/>
            <pc:sldMk cId="738246092" sldId="1883"/>
            <ac:inkMk id="5" creationId="{1E5AF2AB-0753-C945-9E86-FCD06EE45E89}"/>
          </ac:inkMkLst>
        </pc:inkChg>
        <pc:inkChg chg="add">
          <ac:chgData name="Wilne, Robert" userId="863fd487-5ae7-46a6-8c4e-0a9cc652a1c0" providerId="ADAL" clId="{80FCF09D-6F42-E643-8F40-DCAC172044BA}" dt="2022-02-08T16:27:54.956" v="140"/>
          <ac:inkMkLst>
            <pc:docMk/>
            <pc:sldMk cId="738246092" sldId="1883"/>
            <ac:inkMk id="6" creationId="{C593F08C-038E-D345-8281-3BA3122A400D}"/>
          </ac:inkMkLst>
        </pc:inkChg>
        <pc:inkChg chg="add">
          <ac:chgData name="Wilne, Robert" userId="863fd487-5ae7-46a6-8c4e-0a9cc652a1c0" providerId="ADAL" clId="{80FCF09D-6F42-E643-8F40-DCAC172044BA}" dt="2022-02-08T16:27:55.228" v="141"/>
          <ac:inkMkLst>
            <pc:docMk/>
            <pc:sldMk cId="738246092" sldId="1883"/>
            <ac:inkMk id="7" creationId="{F803E251-536A-5440-8FDB-6FD9780793A9}"/>
          </ac:inkMkLst>
        </pc:inkChg>
        <pc:inkChg chg="add">
          <ac:chgData name="Wilne, Robert" userId="863fd487-5ae7-46a6-8c4e-0a9cc652a1c0" providerId="ADAL" clId="{80FCF09D-6F42-E643-8F40-DCAC172044BA}" dt="2022-02-08T16:27:55.530" v="142"/>
          <ac:inkMkLst>
            <pc:docMk/>
            <pc:sldMk cId="738246092" sldId="1883"/>
            <ac:inkMk id="9" creationId="{BFB1F3B8-27BE-0349-9D89-16AD20E033DA}"/>
          </ac:inkMkLst>
        </pc:inkChg>
        <pc:inkChg chg="add">
          <ac:chgData name="Wilne, Robert" userId="863fd487-5ae7-46a6-8c4e-0a9cc652a1c0" providerId="ADAL" clId="{80FCF09D-6F42-E643-8F40-DCAC172044BA}" dt="2022-02-08T16:27:55.732" v="143"/>
          <ac:inkMkLst>
            <pc:docMk/>
            <pc:sldMk cId="738246092" sldId="1883"/>
            <ac:inkMk id="10" creationId="{728C135B-4411-D34C-9AE5-AB5CA1E9F58C}"/>
          </ac:inkMkLst>
        </pc:inkChg>
        <pc:inkChg chg="add">
          <ac:chgData name="Wilne, Robert" userId="863fd487-5ae7-46a6-8c4e-0a9cc652a1c0" providerId="ADAL" clId="{80FCF09D-6F42-E643-8F40-DCAC172044BA}" dt="2022-02-08T16:27:55.956" v="144"/>
          <ac:inkMkLst>
            <pc:docMk/>
            <pc:sldMk cId="738246092" sldId="1883"/>
            <ac:inkMk id="11" creationId="{D88B47CA-2854-C741-8E2F-25A032F7A46D}"/>
          </ac:inkMkLst>
        </pc:inkChg>
        <pc:inkChg chg="add">
          <ac:chgData name="Wilne, Robert" userId="863fd487-5ae7-46a6-8c4e-0a9cc652a1c0" providerId="ADAL" clId="{80FCF09D-6F42-E643-8F40-DCAC172044BA}" dt="2022-02-08T16:27:56.427" v="145"/>
          <ac:inkMkLst>
            <pc:docMk/>
            <pc:sldMk cId="738246092" sldId="1883"/>
            <ac:inkMk id="12" creationId="{64893858-C96F-DF48-800C-61AB4BFDAAA8}"/>
          </ac:inkMkLst>
        </pc:inkChg>
        <pc:inkChg chg="add">
          <ac:chgData name="Wilne, Robert" userId="863fd487-5ae7-46a6-8c4e-0a9cc652a1c0" providerId="ADAL" clId="{80FCF09D-6F42-E643-8F40-DCAC172044BA}" dt="2022-02-08T16:27:56.771" v="146"/>
          <ac:inkMkLst>
            <pc:docMk/>
            <pc:sldMk cId="738246092" sldId="1883"/>
            <ac:inkMk id="13" creationId="{B5CA4256-CE21-724E-BEE8-1FD0ACE979B1}"/>
          </ac:inkMkLst>
        </pc:inkChg>
        <pc:inkChg chg="add">
          <ac:chgData name="Wilne, Robert" userId="863fd487-5ae7-46a6-8c4e-0a9cc652a1c0" providerId="ADAL" clId="{80FCF09D-6F42-E643-8F40-DCAC172044BA}" dt="2022-02-08T16:27:57.263" v="147"/>
          <ac:inkMkLst>
            <pc:docMk/>
            <pc:sldMk cId="738246092" sldId="1883"/>
            <ac:inkMk id="14" creationId="{D5E9FE5B-5AD0-364E-9503-266940F6ADD8}"/>
          </ac:inkMkLst>
        </pc:inkChg>
        <pc:inkChg chg="add">
          <ac:chgData name="Wilne, Robert" userId="863fd487-5ae7-46a6-8c4e-0a9cc652a1c0" providerId="ADAL" clId="{80FCF09D-6F42-E643-8F40-DCAC172044BA}" dt="2022-02-08T16:27:57.604" v="148"/>
          <ac:inkMkLst>
            <pc:docMk/>
            <pc:sldMk cId="738246092" sldId="1883"/>
            <ac:inkMk id="15" creationId="{EAD5A72F-6DB7-9A47-8445-2387B758BE65}"/>
          </ac:inkMkLst>
        </pc:inkChg>
        <pc:inkChg chg="add topLvl">
          <ac:chgData name="Wilne, Robert" userId="863fd487-5ae7-46a6-8c4e-0a9cc652a1c0" providerId="ADAL" clId="{80FCF09D-6F42-E643-8F40-DCAC172044BA}" dt="2022-02-08T16:28:03.963" v="157"/>
          <ac:inkMkLst>
            <pc:docMk/>
            <pc:sldMk cId="738246092" sldId="1883"/>
            <ac:inkMk id="17" creationId="{6451A5B7-3091-454D-8AAF-4A42CED6ADF9}"/>
          </ac:inkMkLst>
        </pc:inkChg>
        <pc:inkChg chg="add topLvl">
          <ac:chgData name="Wilne, Robert" userId="863fd487-5ae7-46a6-8c4e-0a9cc652a1c0" providerId="ADAL" clId="{80FCF09D-6F42-E643-8F40-DCAC172044BA}" dt="2022-02-08T16:28:03.963" v="157"/>
          <ac:inkMkLst>
            <pc:docMk/>
            <pc:sldMk cId="738246092" sldId="1883"/>
            <ac:inkMk id="18" creationId="{16851BFE-A448-FE42-A87C-D60EB7DFBC0C}"/>
          </ac:inkMkLst>
        </pc:inkChg>
        <pc:inkChg chg="add topLvl">
          <ac:chgData name="Wilne, Robert" userId="863fd487-5ae7-46a6-8c4e-0a9cc652a1c0" providerId="ADAL" clId="{80FCF09D-6F42-E643-8F40-DCAC172044BA}" dt="2022-02-08T16:28:03.963" v="157"/>
          <ac:inkMkLst>
            <pc:docMk/>
            <pc:sldMk cId="738246092" sldId="1883"/>
            <ac:inkMk id="19" creationId="{06E23EA5-F851-1946-8DE9-F23422FD1738}"/>
          </ac:inkMkLst>
        </pc:inkChg>
        <pc:inkChg chg="add topLvl">
          <ac:chgData name="Wilne, Robert" userId="863fd487-5ae7-46a6-8c4e-0a9cc652a1c0" providerId="ADAL" clId="{80FCF09D-6F42-E643-8F40-DCAC172044BA}" dt="2022-02-08T16:28:03.963" v="157"/>
          <ac:inkMkLst>
            <pc:docMk/>
            <pc:sldMk cId="738246092" sldId="1883"/>
            <ac:inkMk id="20" creationId="{909E5319-7215-F742-A3FD-ECD3C44CFFC0}"/>
          </ac:inkMkLst>
        </pc:inkChg>
        <pc:inkChg chg="add">
          <ac:chgData name="Wilne, Robert" userId="863fd487-5ae7-46a6-8c4e-0a9cc652a1c0" providerId="ADAL" clId="{80FCF09D-6F42-E643-8F40-DCAC172044BA}" dt="2022-02-08T16:28:02.725" v="155"/>
          <ac:inkMkLst>
            <pc:docMk/>
            <pc:sldMk cId="738246092" sldId="1883"/>
            <ac:inkMk id="22" creationId="{51E9DCE3-3ED5-EE4A-B111-682606120755}"/>
          </ac:inkMkLst>
        </pc:inkChg>
        <pc:inkChg chg="add">
          <ac:chgData name="Wilne, Robert" userId="863fd487-5ae7-46a6-8c4e-0a9cc652a1c0" providerId="ADAL" clId="{80FCF09D-6F42-E643-8F40-DCAC172044BA}" dt="2022-02-08T16:28:03.096" v="156"/>
          <ac:inkMkLst>
            <pc:docMk/>
            <pc:sldMk cId="738246092" sldId="1883"/>
            <ac:inkMk id="23" creationId="{4565BA5F-6727-C843-B4FB-C31165480A39}"/>
          </ac:inkMkLst>
        </pc:inkChg>
        <pc:inkChg chg="add">
          <ac:chgData name="Wilne, Robert" userId="863fd487-5ae7-46a6-8c4e-0a9cc652a1c0" providerId="ADAL" clId="{80FCF09D-6F42-E643-8F40-DCAC172044BA}" dt="2022-02-08T16:31:01.355" v="167"/>
          <ac:inkMkLst>
            <pc:docMk/>
            <pc:sldMk cId="738246092" sldId="1883"/>
            <ac:inkMk id="25" creationId="{42DA3DE6-2291-D549-A3E1-550860BC6C2A}"/>
          </ac:inkMkLst>
        </pc:inkChg>
        <pc:inkChg chg="add">
          <ac:chgData name="Wilne, Robert" userId="863fd487-5ae7-46a6-8c4e-0a9cc652a1c0" providerId="ADAL" clId="{80FCF09D-6F42-E643-8F40-DCAC172044BA}" dt="2022-02-08T16:31:02.096" v="168"/>
          <ac:inkMkLst>
            <pc:docMk/>
            <pc:sldMk cId="738246092" sldId="1883"/>
            <ac:inkMk id="26" creationId="{227F22FD-A088-1344-8A44-394E55AF114B}"/>
          </ac:inkMkLst>
        </pc:inkChg>
      </pc:sldChg>
      <pc:sldChg chg="addSp">
        <pc:chgData name="Wilne, Robert" userId="863fd487-5ae7-46a6-8c4e-0a9cc652a1c0" providerId="ADAL" clId="{80FCF09D-6F42-E643-8F40-DCAC172044BA}" dt="2022-02-08T17:02:51.546" v="1241"/>
        <pc:sldMkLst>
          <pc:docMk/>
          <pc:sldMk cId="2465378618" sldId="2114"/>
        </pc:sldMkLst>
        <pc:grpChg chg="add">
          <ac:chgData name="Wilne, Robert" userId="863fd487-5ae7-46a6-8c4e-0a9cc652a1c0" providerId="ADAL" clId="{80FCF09D-6F42-E643-8F40-DCAC172044BA}" dt="2022-02-08T17:02:43.261" v="1231"/>
          <ac:grpSpMkLst>
            <pc:docMk/>
            <pc:sldMk cId="2465378618" sldId="2114"/>
            <ac:grpSpMk id="6" creationId="{499F3AB6-B489-2448-9206-B7DF3DF8459A}"/>
          </ac:grpSpMkLst>
        </pc:grpChg>
        <pc:grpChg chg="add">
          <ac:chgData name="Wilne, Robert" userId="863fd487-5ae7-46a6-8c4e-0a9cc652a1c0" providerId="ADAL" clId="{80FCF09D-6F42-E643-8F40-DCAC172044BA}" dt="2022-02-08T17:02:51.546" v="1241"/>
          <ac:grpSpMkLst>
            <pc:docMk/>
            <pc:sldMk cId="2465378618" sldId="2114"/>
            <ac:grpSpMk id="23" creationId="{C5813D57-FD42-4146-9EC1-1B5BB02C5D43}"/>
          </ac:grpSpMkLst>
        </pc:grpChg>
        <pc:inkChg chg="add">
          <ac:chgData name="Wilne, Robert" userId="863fd487-5ae7-46a6-8c4e-0a9cc652a1c0" providerId="ADAL" clId="{80FCF09D-6F42-E643-8F40-DCAC172044BA}" dt="2022-02-08T17:02:40.828" v="1229"/>
          <ac:inkMkLst>
            <pc:docMk/>
            <pc:sldMk cId="2465378618" sldId="2114"/>
            <ac:inkMk id="4" creationId="{BA940B63-4950-B14F-8734-624926492AC6}"/>
          </ac:inkMkLst>
        </pc:inkChg>
        <pc:inkChg chg="add">
          <ac:chgData name="Wilne, Robert" userId="863fd487-5ae7-46a6-8c4e-0a9cc652a1c0" providerId="ADAL" clId="{80FCF09D-6F42-E643-8F40-DCAC172044BA}" dt="2022-02-08T17:02:42.693" v="1230"/>
          <ac:inkMkLst>
            <pc:docMk/>
            <pc:sldMk cId="2465378618" sldId="2114"/>
            <ac:inkMk id="5" creationId="{55FF2A34-0FEB-B04D-86C4-793C6477661E}"/>
          </ac:inkMkLst>
        </pc:inkChg>
        <pc:inkChg chg="add">
          <ac:chgData name="Wilne, Robert" userId="863fd487-5ae7-46a6-8c4e-0a9cc652a1c0" providerId="ADAL" clId="{80FCF09D-6F42-E643-8F40-DCAC172044BA}" dt="2022-02-08T17:02:48.234" v="1232"/>
          <ac:inkMkLst>
            <pc:docMk/>
            <pc:sldMk cId="2465378618" sldId="2114"/>
            <ac:inkMk id="7" creationId="{6A33B0AA-B284-8048-9F72-A7C55C2F969D}"/>
          </ac:inkMkLst>
        </pc:inkChg>
        <pc:inkChg chg="add">
          <ac:chgData name="Wilne, Robert" userId="863fd487-5ae7-46a6-8c4e-0a9cc652a1c0" providerId="ADAL" clId="{80FCF09D-6F42-E643-8F40-DCAC172044BA}" dt="2022-02-08T17:02:48.477" v="1233"/>
          <ac:inkMkLst>
            <pc:docMk/>
            <pc:sldMk cId="2465378618" sldId="2114"/>
            <ac:inkMk id="8" creationId="{B5182423-6CD6-A743-A3FE-8695E97AF0A1}"/>
          </ac:inkMkLst>
        </pc:inkChg>
        <pc:inkChg chg="add">
          <ac:chgData name="Wilne, Robert" userId="863fd487-5ae7-46a6-8c4e-0a9cc652a1c0" providerId="ADAL" clId="{80FCF09D-6F42-E643-8F40-DCAC172044BA}" dt="2022-02-08T17:02:48.875" v="1234"/>
          <ac:inkMkLst>
            <pc:docMk/>
            <pc:sldMk cId="2465378618" sldId="2114"/>
            <ac:inkMk id="9" creationId="{53B8406A-D790-D146-8688-0AEDE4DE47FF}"/>
          </ac:inkMkLst>
        </pc:inkChg>
        <pc:inkChg chg="add">
          <ac:chgData name="Wilne, Robert" userId="863fd487-5ae7-46a6-8c4e-0a9cc652a1c0" providerId="ADAL" clId="{80FCF09D-6F42-E643-8F40-DCAC172044BA}" dt="2022-02-08T17:02:49.244" v="1235"/>
          <ac:inkMkLst>
            <pc:docMk/>
            <pc:sldMk cId="2465378618" sldId="2114"/>
            <ac:inkMk id="10" creationId="{83B0EDD3-13B7-2542-9861-70C1B02AC4A8}"/>
          </ac:inkMkLst>
        </pc:inkChg>
        <pc:inkChg chg="add">
          <ac:chgData name="Wilne, Robert" userId="863fd487-5ae7-46a6-8c4e-0a9cc652a1c0" providerId="ADAL" clId="{80FCF09D-6F42-E643-8F40-DCAC172044BA}" dt="2022-02-08T17:02:49.681" v="1236"/>
          <ac:inkMkLst>
            <pc:docMk/>
            <pc:sldMk cId="2465378618" sldId="2114"/>
            <ac:inkMk id="12" creationId="{A7B652CF-BF3D-154E-AE37-E64C923D23D5}"/>
          </ac:inkMkLst>
        </pc:inkChg>
        <pc:inkChg chg="add">
          <ac:chgData name="Wilne, Robert" userId="863fd487-5ae7-46a6-8c4e-0a9cc652a1c0" providerId="ADAL" clId="{80FCF09D-6F42-E643-8F40-DCAC172044BA}" dt="2022-02-08T17:02:49.882" v="1237"/>
          <ac:inkMkLst>
            <pc:docMk/>
            <pc:sldMk cId="2465378618" sldId="2114"/>
            <ac:inkMk id="16" creationId="{D3CAC03F-33F4-8C42-B6A2-5877E90CBB0E}"/>
          </ac:inkMkLst>
        </pc:inkChg>
        <pc:inkChg chg="add">
          <ac:chgData name="Wilne, Robert" userId="863fd487-5ae7-46a6-8c4e-0a9cc652a1c0" providerId="ADAL" clId="{80FCF09D-6F42-E643-8F40-DCAC172044BA}" dt="2022-02-08T17:02:50.077" v="1238"/>
          <ac:inkMkLst>
            <pc:docMk/>
            <pc:sldMk cId="2465378618" sldId="2114"/>
            <ac:inkMk id="17" creationId="{283DC9E2-A4D7-C84D-ABAB-C1A555C4C6AA}"/>
          </ac:inkMkLst>
        </pc:inkChg>
        <pc:inkChg chg="add">
          <ac:chgData name="Wilne, Robert" userId="863fd487-5ae7-46a6-8c4e-0a9cc652a1c0" providerId="ADAL" clId="{80FCF09D-6F42-E643-8F40-DCAC172044BA}" dt="2022-02-08T17:02:50.322" v="1239"/>
          <ac:inkMkLst>
            <pc:docMk/>
            <pc:sldMk cId="2465378618" sldId="2114"/>
            <ac:inkMk id="18" creationId="{016D2429-DEDB-F748-B3B7-F8A79838C8D1}"/>
          </ac:inkMkLst>
        </pc:inkChg>
        <pc:inkChg chg="add">
          <ac:chgData name="Wilne, Robert" userId="863fd487-5ae7-46a6-8c4e-0a9cc652a1c0" providerId="ADAL" clId="{80FCF09D-6F42-E643-8F40-DCAC172044BA}" dt="2022-02-08T17:02:50.675" v="1240"/>
          <ac:inkMkLst>
            <pc:docMk/>
            <pc:sldMk cId="2465378618" sldId="2114"/>
            <ac:inkMk id="21" creationId="{1659AAD6-6ED3-6945-9A7F-D663E665C453}"/>
          </ac:inkMkLst>
        </pc:inkChg>
      </pc:sldChg>
      <pc:sldChg chg="addSp">
        <pc:chgData name="Wilne, Robert" userId="863fd487-5ae7-46a6-8c4e-0a9cc652a1c0" providerId="ADAL" clId="{80FCF09D-6F42-E643-8F40-DCAC172044BA}" dt="2022-02-08T17:03:05.003" v="1254"/>
        <pc:sldMkLst>
          <pc:docMk/>
          <pc:sldMk cId="443775232" sldId="2115"/>
        </pc:sldMkLst>
        <pc:grpChg chg="add">
          <ac:chgData name="Wilne, Robert" userId="863fd487-5ae7-46a6-8c4e-0a9cc652a1c0" providerId="ADAL" clId="{80FCF09D-6F42-E643-8F40-DCAC172044BA}" dt="2022-02-08T17:03:05.003" v="1254"/>
          <ac:grpSpMkLst>
            <pc:docMk/>
            <pc:sldMk cId="443775232" sldId="2115"/>
            <ac:grpSpMk id="27" creationId="{7D471A47-0F41-1046-BF5C-EE8F0CB9EB79}"/>
          </ac:grpSpMkLst>
        </pc:grpChg>
        <pc:grpChg chg="add">
          <ac:chgData name="Wilne, Robert" userId="863fd487-5ae7-46a6-8c4e-0a9cc652a1c0" providerId="ADAL" clId="{80FCF09D-6F42-E643-8F40-DCAC172044BA}" dt="2022-02-08T17:03:05.003" v="1254"/>
          <ac:grpSpMkLst>
            <pc:docMk/>
            <pc:sldMk cId="443775232" sldId="2115"/>
            <ac:grpSpMk id="28" creationId="{C0EBF2EE-9DAB-8E44-80C3-FDD4A60F9A3D}"/>
          </ac:grpSpMkLst>
        </pc:grpChg>
        <pc:inkChg chg="add">
          <ac:chgData name="Wilne, Robert" userId="863fd487-5ae7-46a6-8c4e-0a9cc652a1c0" providerId="ADAL" clId="{80FCF09D-6F42-E643-8F40-DCAC172044BA}" dt="2022-02-08T17:03:00.459" v="1242"/>
          <ac:inkMkLst>
            <pc:docMk/>
            <pc:sldMk cId="443775232" sldId="2115"/>
            <ac:inkMk id="4" creationId="{1BB90F7D-C0C7-4342-BD28-358EB721502F}"/>
          </ac:inkMkLst>
        </pc:inkChg>
        <pc:inkChg chg="add">
          <ac:chgData name="Wilne, Robert" userId="863fd487-5ae7-46a6-8c4e-0a9cc652a1c0" providerId="ADAL" clId="{80FCF09D-6F42-E643-8F40-DCAC172044BA}" dt="2022-02-08T17:03:00.827" v="1243"/>
          <ac:inkMkLst>
            <pc:docMk/>
            <pc:sldMk cId="443775232" sldId="2115"/>
            <ac:inkMk id="5" creationId="{9EFBEC61-676C-C74C-AC41-8B3FEA4093A8}"/>
          </ac:inkMkLst>
        </pc:inkChg>
        <pc:inkChg chg="add">
          <ac:chgData name="Wilne, Robert" userId="863fd487-5ae7-46a6-8c4e-0a9cc652a1c0" providerId="ADAL" clId="{80FCF09D-6F42-E643-8F40-DCAC172044BA}" dt="2022-02-08T17:03:01.142" v="1244"/>
          <ac:inkMkLst>
            <pc:docMk/>
            <pc:sldMk cId="443775232" sldId="2115"/>
            <ac:inkMk id="6" creationId="{D874A5FD-4D63-7244-B4E2-A4664557C4E4}"/>
          </ac:inkMkLst>
        </pc:inkChg>
        <pc:inkChg chg="add">
          <ac:chgData name="Wilne, Robert" userId="863fd487-5ae7-46a6-8c4e-0a9cc652a1c0" providerId="ADAL" clId="{80FCF09D-6F42-E643-8F40-DCAC172044BA}" dt="2022-02-08T17:03:01.556" v="1245"/>
          <ac:inkMkLst>
            <pc:docMk/>
            <pc:sldMk cId="443775232" sldId="2115"/>
            <ac:inkMk id="7" creationId="{DD99F991-6999-0E4B-9461-B268400182FA}"/>
          </ac:inkMkLst>
        </pc:inkChg>
        <pc:inkChg chg="add">
          <ac:chgData name="Wilne, Robert" userId="863fd487-5ae7-46a6-8c4e-0a9cc652a1c0" providerId="ADAL" clId="{80FCF09D-6F42-E643-8F40-DCAC172044BA}" dt="2022-02-08T17:03:01.923" v="1246"/>
          <ac:inkMkLst>
            <pc:docMk/>
            <pc:sldMk cId="443775232" sldId="2115"/>
            <ac:inkMk id="8" creationId="{5FEFBD34-B0A2-924F-94CD-82A2B8286D16}"/>
          </ac:inkMkLst>
        </pc:inkChg>
        <pc:inkChg chg="add">
          <ac:chgData name="Wilne, Robert" userId="863fd487-5ae7-46a6-8c4e-0a9cc652a1c0" providerId="ADAL" clId="{80FCF09D-6F42-E643-8F40-DCAC172044BA}" dt="2022-02-08T17:03:02.285" v="1247"/>
          <ac:inkMkLst>
            <pc:docMk/>
            <pc:sldMk cId="443775232" sldId="2115"/>
            <ac:inkMk id="9" creationId="{76EB1436-D64B-6541-8E88-0A74835FD4C8}"/>
          </ac:inkMkLst>
        </pc:inkChg>
        <pc:inkChg chg="add">
          <ac:chgData name="Wilne, Robert" userId="863fd487-5ae7-46a6-8c4e-0a9cc652a1c0" providerId="ADAL" clId="{80FCF09D-6F42-E643-8F40-DCAC172044BA}" dt="2022-02-08T17:03:02.698" v="1248"/>
          <ac:inkMkLst>
            <pc:docMk/>
            <pc:sldMk cId="443775232" sldId="2115"/>
            <ac:inkMk id="10" creationId="{46AFD575-8706-BD4A-930F-18B45A643F85}"/>
          </ac:inkMkLst>
        </pc:inkChg>
        <pc:inkChg chg="add">
          <ac:chgData name="Wilne, Robert" userId="863fd487-5ae7-46a6-8c4e-0a9cc652a1c0" providerId="ADAL" clId="{80FCF09D-6F42-E643-8F40-DCAC172044BA}" dt="2022-02-08T17:03:03.120" v="1249"/>
          <ac:inkMkLst>
            <pc:docMk/>
            <pc:sldMk cId="443775232" sldId="2115"/>
            <ac:inkMk id="12" creationId="{B3296262-6027-784C-B6F2-59082FFCD863}"/>
          </ac:inkMkLst>
        </pc:inkChg>
        <pc:inkChg chg="add">
          <ac:chgData name="Wilne, Robert" userId="863fd487-5ae7-46a6-8c4e-0a9cc652a1c0" providerId="ADAL" clId="{80FCF09D-6F42-E643-8F40-DCAC172044BA}" dt="2022-02-08T17:03:03.387" v="1250"/>
          <ac:inkMkLst>
            <pc:docMk/>
            <pc:sldMk cId="443775232" sldId="2115"/>
            <ac:inkMk id="16" creationId="{2A8BEFE7-D435-7F46-B78A-EB3D4111FAEF}"/>
          </ac:inkMkLst>
        </pc:inkChg>
        <pc:inkChg chg="add">
          <ac:chgData name="Wilne, Robert" userId="863fd487-5ae7-46a6-8c4e-0a9cc652a1c0" providerId="ADAL" clId="{80FCF09D-6F42-E643-8F40-DCAC172044BA}" dt="2022-02-08T17:03:03.616" v="1251"/>
          <ac:inkMkLst>
            <pc:docMk/>
            <pc:sldMk cId="443775232" sldId="2115"/>
            <ac:inkMk id="17" creationId="{DAF025A9-90B1-2840-A8CE-4B8902BBC471}"/>
          </ac:inkMkLst>
        </pc:inkChg>
        <pc:inkChg chg="add">
          <ac:chgData name="Wilne, Robert" userId="863fd487-5ae7-46a6-8c4e-0a9cc652a1c0" providerId="ADAL" clId="{80FCF09D-6F42-E643-8F40-DCAC172044BA}" dt="2022-02-08T17:03:03.874" v="1252"/>
          <ac:inkMkLst>
            <pc:docMk/>
            <pc:sldMk cId="443775232" sldId="2115"/>
            <ac:inkMk id="18" creationId="{09795A15-2767-5041-B20A-85C1DD9A64F2}"/>
          </ac:inkMkLst>
        </pc:inkChg>
        <pc:inkChg chg="add">
          <ac:chgData name="Wilne, Robert" userId="863fd487-5ae7-46a6-8c4e-0a9cc652a1c0" providerId="ADAL" clId="{80FCF09D-6F42-E643-8F40-DCAC172044BA}" dt="2022-02-08T17:03:04.209" v="1253"/>
          <ac:inkMkLst>
            <pc:docMk/>
            <pc:sldMk cId="443775232" sldId="2115"/>
            <ac:inkMk id="23" creationId="{ED35B087-B02C-E944-A6E9-7737D41A6EC8}"/>
          </ac:inkMkLst>
        </pc:inkChg>
      </pc:sldChg>
      <pc:sldChg chg="addSp">
        <pc:chgData name="Wilne, Robert" userId="863fd487-5ae7-46a6-8c4e-0a9cc652a1c0" providerId="ADAL" clId="{80FCF09D-6F42-E643-8F40-DCAC172044BA}" dt="2022-02-08T16:39:51.297" v="386"/>
        <pc:sldMkLst>
          <pc:docMk/>
          <pc:sldMk cId="166314269" sldId="2131"/>
        </pc:sldMkLst>
        <pc:grpChg chg="add">
          <ac:chgData name="Wilne, Robert" userId="863fd487-5ae7-46a6-8c4e-0a9cc652a1c0" providerId="ADAL" clId="{80FCF09D-6F42-E643-8F40-DCAC172044BA}" dt="2022-02-08T16:39:15.856" v="354"/>
          <ac:grpSpMkLst>
            <pc:docMk/>
            <pc:sldMk cId="166314269" sldId="2131"/>
            <ac:grpSpMk id="15" creationId="{A604A141-95BC-1848-A137-E0ABCC8C3A2C}"/>
          </ac:grpSpMkLst>
        </pc:grpChg>
        <pc:grpChg chg="add">
          <ac:chgData name="Wilne, Robert" userId="863fd487-5ae7-46a6-8c4e-0a9cc652a1c0" providerId="ADAL" clId="{80FCF09D-6F42-E643-8F40-DCAC172044BA}" dt="2022-02-08T16:39:19.139" v="364"/>
          <ac:grpSpMkLst>
            <pc:docMk/>
            <pc:sldMk cId="166314269" sldId="2131"/>
            <ac:grpSpMk id="32" creationId="{037CF72D-994E-B348-833B-05B775C54494}"/>
          </ac:grpSpMkLst>
        </pc:grpChg>
        <pc:grpChg chg="add">
          <ac:chgData name="Wilne, Robert" userId="863fd487-5ae7-46a6-8c4e-0a9cc652a1c0" providerId="ADAL" clId="{80FCF09D-6F42-E643-8F40-DCAC172044BA}" dt="2022-02-08T16:39:22.141" v="369"/>
          <ac:grpSpMkLst>
            <pc:docMk/>
            <pc:sldMk cId="166314269" sldId="2131"/>
            <ac:grpSpMk id="37" creationId="{98E20183-0F58-C74E-B936-FAE5E0985313}"/>
          </ac:grpSpMkLst>
        </pc:grpChg>
        <pc:grpChg chg="add">
          <ac:chgData name="Wilne, Robert" userId="863fd487-5ae7-46a6-8c4e-0a9cc652a1c0" providerId="ADAL" clId="{80FCF09D-6F42-E643-8F40-DCAC172044BA}" dt="2022-02-08T16:39:22.141" v="369"/>
          <ac:grpSpMkLst>
            <pc:docMk/>
            <pc:sldMk cId="166314269" sldId="2131"/>
            <ac:grpSpMk id="38" creationId="{2324632A-CF80-094D-8C06-C748EF899437}"/>
          </ac:grpSpMkLst>
        </pc:grpChg>
        <pc:grpChg chg="add">
          <ac:chgData name="Wilne, Robert" userId="863fd487-5ae7-46a6-8c4e-0a9cc652a1c0" providerId="ADAL" clId="{80FCF09D-6F42-E643-8F40-DCAC172044BA}" dt="2022-02-08T16:39:24.891" v="377"/>
          <ac:grpSpMkLst>
            <pc:docMk/>
            <pc:sldMk cId="166314269" sldId="2131"/>
            <ac:grpSpMk id="46" creationId="{98423D38-6868-FF46-AF6F-D58C9BE989DA}"/>
          </ac:grpSpMkLst>
        </pc:grpChg>
        <pc:grpChg chg="add">
          <ac:chgData name="Wilne, Robert" userId="863fd487-5ae7-46a6-8c4e-0a9cc652a1c0" providerId="ADAL" clId="{80FCF09D-6F42-E643-8F40-DCAC172044BA}" dt="2022-02-08T16:39:47.419" v="381"/>
          <ac:grpSpMkLst>
            <pc:docMk/>
            <pc:sldMk cId="166314269" sldId="2131"/>
            <ac:grpSpMk id="50" creationId="{E19C0B68-AE2D-AA4B-8A6D-6214EB56C5CB}"/>
          </ac:grpSpMkLst>
        </pc:grpChg>
        <pc:grpChg chg="add">
          <ac:chgData name="Wilne, Robert" userId="863fd487-5ae7-46a6-8c4e-0a9cc652a1c0" providerId="ADAL" clId="{80FCF09D-6F42-E643-8F40-DCAC172044BA}" dt="2022-02-08T16:39:51.297" v="386"/>
          <ac:grpSpMkLst>
            <pc:docMk/>
            <pc:sldMk cId="166314269" sldId="2131"/>
            <ac:grpSpMk id="55" creationId="{E23A90F1-A293-7E4A-8208-102AEF197323}"/>
          </ac:grpSpMkLst>
        </pc:grpChg>
        <pc:inkChg chg="add">
          <ac:chgData name="Wilne, Robert" userId="863fd487-5ae7-46a6-8c4e-0a9cc652a1c0" providerId="ADAL" clId="{80FCF09D-6F42-E643-8F40-DCAC172044BA}" dt="2022-02-08T16:39:14.176" v="347"/>
          <ac:inkMkLst>
            <pc:docMk/>
            <pc:sldMk cId="166314269" sldId="2131"/>
            <ac:inkMk id="2" creationId="{367FD64E-A2DF-4A47-BB29-3C4E9A28F727}"/>
          </ac:inkMkLst>
        </pc:inkChg>
        <pc:inkChg chg="add">
          <ac:chgData name="Wilne, Robert" userId="863fd487-5ae7-46a6-8c4e-0a9cc652a1c0" providerId="ADAL" clId="{80FCF09D-6F42-E643-8F40-DCAC172044BA}" dt="2022-02-08T16:39:14.390" v="348"/>
          <ac:inkMkLst>
            <pc:docMk/>
            <pc:sldMk cId="166314269" sldId="2131"/>
            <ac:inkMk id="3" creationId="{CE839A13-D8B0-304F-9267-EA0A6AA24D8A}"/>
          </ac:inkMkLst>
        </pc:inkChg>
        <pc:inkChg chg="add">
          <ac:chgData name="Wilne, Robert" userId="863fd487-5ae7-46a6-8c4e-0a9cc652a1c0" providerId="ADAL" clId="{80FCF09D-6F42-E643-8F40-DCAC172044BA}" dt="2022-02-08T16:39:14.509" v="349"/>
          <ac:inkMkLst>
            <pc:docMk/>
            <pc:sldMk cId="166314269" sldId="2131"/>
            <ac:inkMk id="5" creationId="{0531802D-B97D-8248-9CFD-CDF29C62A216}"/>
          </ac:inkMkLst>
        </pc:inkChg>
        <pc:inkChg chg="add">
          <ac:chgData name="Wilne, Robert" userId="863fd487-5ae7-46a6-8c4e-0a9cc652a1c0" providerId="ADAL" clId="{80FCF09D-6F42-E643-8F40-DCAC172044BA}" dt="2022-02-08T16:39:14.672" v="350"/>
          <ac:inkMkLst>
            <pc:docMk/>
            <pc:sldMk cId="166314269" sldId="2131"/>
            <ac:inkMk id="7" creationId="{198654BF-1C41-FE46-B556-1C5B6CB20A87}"/>
          </ac:inkMkLst>
        </pc:inkChg>
        <pc:inkChg chg="add">
          <ac:chgData name="Wilne, Robert" userId="863fd487-5ae7-46a6-8c4e-0a9cc652a1c0" providerId="ADAL" clId="{80FCF09D-6F42-E643-8F40-DCAC172044BA}" dt="2022-02-08T16:39:14.940" v="351"/>
          <ac:inkMkLst>
            <pc:docMk/>
            <pc:sldMk cId="166314269" sldId="2131"/>
            <ac:inkMk id="9" creationId="{885473F1-A6C9-8E49-A77A-7DD5DD71539E}"/>
          </ac:inkMkLst>
        </pc:inkChg>
        <pc:inkChg chg="add">
          <ac:chgData name="Wilne, Robert" userId="863fd487-5ae7-46a6-8c4e-0a9cc652a1c0" providerId="ADAL" clId="{80FCF09D-6F42-E643-8F40-DCAC172044BA}" dt="2022-02-08T16:39:15.144" v="352"/>
          <ac:inkMkLst>
            <pc:docMk/>
            <pc:sldMk cId="166314269" sldId="2131"/>
            <ac:inkMk id="11" creationId="{08610A41-E25D-8848-A0AB-5AF14ACD62D2}"/>
          </ac:inkMkLst>
        </pc:inkChg>
        <pc:inkChg chg="add">
          <ac:chgData name="Wilne, Robert" userId="863fd487-5ae7-46a6-8c4e-0a9cc652a1c0" providerId="ADAL" clId="{80FCF09D-6F42-E643-8F40-DCAC172044BA}" dt="2022-02-08T16:39:15.336" v="353"/>
          <ac:inkMkLst>
            <pc:docMk/>
            <pc:sldMk cId="166314269" sldId="2131"/>
            <ac:inkMk id="13" creationId="{C8FCC14F-3BFD-EE42-BB48-E573D4A1EF7B}"/>
          </ac:inkMkLst>
        </pc:inkChg>
        <pc:inkChg chg="add">
          <ac:chgData name="Wilne, Robert" userId="863fd487-5ae7-46a6-8c4e-0a9cc652a1c0" providerId="ADAL" clId="{80FCF09D-6F42-E643-8F40-DCAC172044BA}" dt="2022-02-08T16:39:17.181" v="355"/>
          <ac:inkMkLst>
            <pc:docMk/>
            <pc:sldMk cId="166314269" sldId="2131"/>
            <ac:inkMk id="16" creationId="{55056F7B-B389-8F43-A399-81FF9DE4BA62}"/>
          </ac:inkMkLst>
        </pc:inkChg>
        <pc:inkChg chg="add">
          <ac:chgData name="Wilne, Robert" userId="863fd487-5ae7-46a6-8c4e-0a9cc652a1c0" providerId="ADAL" clId="{80FCF09D-6F42-E643-8F40-DCAC172044BA}" dt="2022-02-08T16:39:17.340" v="356"/>
          <ac:inkMkLst>
            <pc:docMk/>
            <pc:sldMk cId="166314269" sldId="2131"/>
            <ac:inkMk id="18" creationId="{33733878-22F9-A048-9454-67D8410509A7}"/>
          </ac:inkMkLst>
        </pc:inkChg>
        <pc:inkChg chg="add">
          <ac:chgData name="Wilne, Robert" userId="863fd487-5ae7-46a6-8c4e-0a9cc652a1c0" providerId="ADAL" clId="{80FCF09D-6F42-E643-8F40-DCAC172044BA}" dt="2022-02-08T16:39:17.475" v="357"/>
          <ac:inkMkLst>
            <pc:docMk/>
            <pc:sldMk cId="166314269" sldId="2131"/>
            <ac:inkMk id="25" creationId="{2AB95A44-918E-5148-A48B-4FAE5B116E37}"/>
          </ac:inkMkLst>
        </pc:inkChg>
        <pc:inkChg chg="add">
          <ac:chgData name="Wilne, Robert" userId="863fd487-5ae7-46a6-8c4e-0a9cc652a1c0" providerId="ADAL" clId="{80FCF09D-6F42-E643-8F40-DCAC172044BA}" dt="2022-02-08T16:39:17.655" v="358"/>
          <ac:inkMkLst>
            <pc:docMk/>
            <pc:sldMk cId="166314269" sldId="2131"/>
            <ac:inkMk id="26" creationId="{F2DA39E3-8AFF-7247-868E-C80559167F22}"/>
          </ac:inkMkLst>
        </pc:inkChg>
        <pc:inkChg chg="add">
          <ac:chgData name="Wilne, Robert" userId="863fd487-5ae7-46a6-8c4e-0a9cc652a1c0" providerId="ADAL" clId="{80FCF09D-6F42-E643-8F40-DCAC172044BA}" dt="2022-02-08T16:39:17.856" v="359"/>
          <ac:inkMkLst>
            <pc:docMk/>
            <pc:sldMk cId="166314269" sldId="2131"/>
            <ac:inkMk id="27" creationId="{CFCFEBE3-6EF3-CF43-86C8-D72EF5AE6A13}"/>
          </ac:inkMkLst>
        </pc:inkChg>
        <pc:inkChg chg="add">
          <ac:chgData name="Wilne, Robert" userId="863fd487-5ae7-46a6-8c4e-0a9cc652a1c0" providerId="ADAL" clId="{80FCF09D-6F42-E643-8F40-DCAC172044BA}" dt="2022-02-08T16:39:18.101" v="360"/>
          <ac:inkMkLst>
            <pc:docMk/>
            <pc:sldMk cId="166314269" sldId="2131"/>
            <ac:inkMk id="28" creationId="{C4FE4145-60A2-EA40-A9CF-5553B9B8672A}"/>
          </ac:inkMkLst>
        </pc:inkChg>
        <pc:inkChg chg="add">
          <ac:chgData name="Wilne, Robert" userId="863fd487-5ae7-46a6-8c4e-0a9cc652a1c0" providerId="ADAL" clId="{80FCF09D-6F42-E643-8F40-DCAC172044BA}" dt="2022-02-08T16:39:18.267" v="361"/>
          <ac:inkMkLst>
            <pc:docMk/>
            <pc:sldMk cId="166314269" sldId="2131"/>
            <ac:inkMk id="29" creationId="{9941F6FE-A8D9-E54D-892D-EF7716E089F6}"/>
          </ac:inkMkLst>
        </pc:inkChg>
        <pc:inkChg chg="add">
          <ac:chgData name="Wilne, Robert" userId="863fd487-5ae7-46a6-8c4e-0a9cc652a1c0" providerId="ADAL" clId="{80FCF09D-6F42-E643-8F40-DCAC172044BA}" dt="2022-02-08T16:39:18.430" v="362"/>
          <ac:inkMkLst>
            <pc:docMk/>
            <pc:sldMk cId="166314269" sldId="2131"/>
            <ac:inkMk id="30" creationId="{4A7AD3C6-4111-0345-8204-D9026D4F63BA}"/>
          </ac:inkMkLst>
        </pc:inkChg>
        <pc:inkChg chg="add">
          <ac:chgData name="Wilne, Robert" userId="863fd487-5ae7-46a6-8c4e-0a9cc652a1c0" providerId="ADAL" clId="{80FCF09D-6F42-E643-8F40-DCAC172044BA}" dt="2022-02-08T16:39:18.623" v="363"/>
          <ac:inkMkLst>
            <pc:docMk/>
            <pc:sldMk cId="166314269" sldId="2131"/>
            <ac:inkMk id="31" creationId="{5B4B266E-87EE-EC46-B327-96F0F71324B4}"/>
          </ac:inkMkLst>
        </pc:inkChg>
        <pc:inkChg chg="add">
          <ac:chgData name="Wilne, Robert" userId="863fd487-5ae7-46a6-8c4e-0a9cc652a1c0" providerId="ADAL" clId="{80FCF09D-6F42-E643-8F40-DCAC172044BA}" dt="2022-02-08T16:39:20.509" v="365"/>
          <ac:inkMkLst>
            <pc:docMk/>
            <pc:sldMk cId="166314269" sldId="2131"/>
            <ac:inkMk id="33" creationId="{4FA1DFFD-DFB7-4341-9304-880134D94B23}"/>
          </ac:inkMkLst>
        </pc:inkChg>
        <pc:inkChg chg="add">
          <ac:chgData name="Wilne, Robert" userId="863fd487-5ae7-46a6-8c4e-0a9cc652a1c0" providerId="ADAL" clId="{80FCF09D-6F42-E643-8F40-DCAC172044BA}" dt="2022-02-08T16:39:20.772" v="366"/>
          <ac:inkMkLst>
            <pc:docMk/>
            <pc:sldMk cId="166314269" sldId="2131"/>
            <ac:inkMk id="34" creationId="{7D8AC41D-3363-214B-82A9-23394E57F235}"/>
          </ac:inkMkLst>
        </pc:inkChg>
        <pc:inkChg chg="add">
          <ac:chgData name="Wilne, Robert" userId="863fd487-5ae7-46a6-8c4e-0a9cc652a1c0" providerId="ADAL" clId="{80FCF09D-6F42-E643-8F40-DCAC172044BA}" dt="2022-02-08T16:39:21.304" v="367"/>
          <ac:inkMkLst>
            <pc:docMk/>
            <pc:sldMk cId="166314269" sldId="2131"/>
            <ac:inkMk id="35" creationId="{32B6A77D-59E2-9D48-8EBA-76E3F48A540C}"/>
          </ac:inkMkLst>
        </pc:inkChg>
        <pc:inkChg chg="add">
          <ac:chgData name="Wilne, Robert" userId="863fd487-5ae7-46a6-8c4e-0a9cc652a1c0" providerId="ADAL" clId="{80FCF09D-6F42-E643-8F40-DCAC172044BA}" dt="2022-02-08T16:39:21.454" v="368"/>
          <ac:inkMkLst>
            <pc:docMk/>
            <pc:sldMk cId="166314269" sldId="2131"/>
            <ac:inkMk id="36" creationId="{D66BC1B3-CAA1-8A4B-A525-36482A874AF8}"/>
          </ac:inkMkLst>
        </pc:inkChg>
        <pc:inkChg chg="add">
          <ac:chgData name="Wilne, Robert" userId="863fd487-5ae7-46a6-8c4e-0a9cc652a1c0" providerId="ADAL" clId="{80FCF09D-6F42-E643-8F40-DCAC172044BA}" dt="2022-02-08T16:39:22.428" v="370"/>
          <ac:inkMkLst>
            <pc:docMk/>
            <pc:sldMk cId="166314269" sldId="2131"/>
            <ac:inkMk id="39" creationId="{A36A41DA-AFCD-724A-9EFC-55D6FA7F3D5C}"/>
          </ac:inkMkLst>
        </pc:inkChg>
        <pc:inkChg chg="add">
          <ac:chgData name="Wilne, Robert" userId="863fd487-5ae7-46a6-8c4e-0a9cc652a1c0" providerId="ADAL" clId="{80FCF09D-6F42-E643-8F40-DCAC172044BA}" dt="2022-02-08T16:39:22.679" v="371"/>
          <ac:inkMkLst>
            <pc:docMk/>
            <pc:sldMk cId="166314269" sldId="2131"/>
            <ac:inkMk id="40" creationId="{2CF02BB7-C2C2-5440-B65A-B28D9DBC14DC}"/>
          </ac:inkMkLst>
        </pc:inkChg>
        <pc:inkChg chg="add">
          <ac:chgData name="Wilne, Robert" userId="863fd487-5ae7-46a6-8c4e-0a9cc652a1c0" providerId="ADAL" clId="{80FCF09D-6F42-E643-8F40-DCAC172044BA}" dt="2022-02-08T16:39:23.040" v="372"/>
          <ac:inkMkLst>
            <pc:docMk/>
            <pc:sldMk cId="166314269" sldId="2131"/>
            <ac:inkMk id="41" creationId="{37A1EDF5-6AF1-B14D-8663-877CE6F2D59A}"/>
          </ac:inkMkLst>
        </pc:inkChg>
        <pc:inkChg chg="add">
          <ac:chgData name="Wilne, Robert" userId="863fd487-5ae7-46a6-8c4e-0a9cc652a1c0" providerId="ADAL" clId="{80FCF09D-6F42-E643-8F40-DCAC172044BA}" dt="2022-02-08T16:39:23.444" v="373"/>
          <ac:inkMkLst>
            <pc:docMk/>
            <pc:sldMk cId="166314269" sldId="2131"/>
            <ac:inkMk id="42" creationId="{6DA620E4-1DF7-F448-96D2-0F5F9B16ACE5}"/>
          </ac:inkMkLst>
        </pc:inkChg>
        <pc:inkChg chg="add">
          <ac:chgData name="Wilne, Robert" userId="863fd487-5ae7-46a6-8c4e-0a9cc652a1c0" providerId="ADAL" clId="{80FCF09D-6F42-E643-8F40-DCAC172044BA}" dt="2022-02-08T16:39:23.590" v="374"/>
          <ac:inkMkLst>
            <pc:docMk/>
            <pc:sldMk cId="166314269" sldId="2131"/>
            <ac:inkMk id="43" creationId="{7B8B4A95-F1CC-5249-94E1-6877D85FC8BC}"/>
          </ac:inkMkLst>
        </pc:inkChg>
        <pc:inkChg chg="add">
          <ac:chgData name="Wilne, Robert" userId="863fd487-5ae7-46a6-8c4e-0a9cc652a1c0" providerId="ADAL" clId="{80FCF09D-6F42-E643-8F40-DCAC172044BA}" dt="2022-02-08T16:39:24.007" v="375"/>
          <ac:inkMkLst>
            <pc:docMk/>
            <pc:sldMk cId="166314269" sldId="2131"/>
            <ac:inkMk id="44" creationId="{9B5023E5-7A82-D340-8E8B-2BAEAB28DE68}"/>
          </ac:inkMkLst>
        </pc:inkChg>
        <pc:inkChg chg="add">
          <ac:chgData name="Wilne, Robert" userId="863fd487-5ae7-46a6-8c4e-0a9cc652a1c0" providerId="ADAL" clId="{80FCF09D-6F42-E643-8F40-DCAC172044BA}" dt="2022-02-08T16:39:24.279" v="376"/>
          <ac:inkMkLst>
            <pc:docMk/>
            <pc:sldMk cId="166314269" sldId="2131"/>
            <ac:inkMk id="45" creationId="{66977624-3EA3-DD4C-81AB-7403AA9F3459}"/>
          </ac:inkMkLst>
        </pc:inkChg>
        <pc:inkChg chg="add">
          <ac:chgData name="Wilne, Robert" userId="863fd487-5ae7-46a6-8c4e-0a9cc652a1c0" providerId="ADAL" clId="{80FCF09D-6F42-E643-8F40-DCAC172044BA}" dt="2022-02-08T16:39:45.846" v="378"/>
          <ac:inkMkLst>
            <pc:docMk/>
            <pc:sldMk cId="166314269" sldId="2131"/>
            <ac:inkMk id="47" creationId="{00067BC0-FD39-E94B-8036-89813A4C0FE5}"/>
          </ac:inkMkLst>
        </pc:inkChg>
        <pc:inkChg chg="add">
          <ac:chgData name="Wilne, Robert" userId="863fd487-5ae7-46a6-8c4e-0a9cc652a1c0" providerId="ADAL" clId="{80FCF09D-6F42-E643-8F40-DCAC172044BA}" dt="2022-02-08T16:39:46.221" v="379"/>
          <ac:inkMkLst>
            <pc:docMk/>
            <pc:sldMk cId="166314269" sldId="2131"/>
            <ac:inkMk id="48" creationId="{7AF70EBF-4E8A-944D-B89D-D33A5C5043DD}"/>
          </ac:inkMkLst>
        </pc:inkChg>
        <pc:inkChg chg="add">
          <ac:chgData name="Wilne, Robert" userId="863fd487-5ae7-46a6-8c4e-0a9cc652a1c0" providerId="ADAL" clId="{80FCF09D-6F42-E643-8F40-DCAC172044BA}" dt="2022-02-08T16:39:46.593" v="380"/>
          <ac:inkMkLst>
            <pc:docMk/>
            <pc:sldMk cId="166314269" sldId="2131"/>
            <ac:inkMk id="49" creationId="{005FB375-1440-C841-960C-BF7FDEA5FD09}"/>
          </ac:inkMkLst>
        </pc:inkChg>
        <pc:inkChg chg="add">
          <ac:chgData name="Wilne, Robert" userId="863fd487-5ae7-46a6-8c4e-0a9cc652a1c0" providerId="ADAL" clId="{80FCF09D-6F42-E643-8F40-DCAC172044BA}" dt="2022-02-08T16:39:49.532" v="382"/>
          <ac:inkMkLst>
            <pc:docMk/>
            <pc:sldMk cId="166314269" sldId="2131"/>
            <ac:inkMk id="51" creationId="{6AF7AE98-3B7D-0D4A-A175-F28300B27BA6}"/>
          </ac:inkMkLst>
        </pc:inkChg>
        <pc:inkChg chg="add">
          <ac:chgData name="Wilne, Robert" userId="863fd487-5ae7-46a6-8c4e-0a9cc652a1c0" providerId="ADAL" clId="{80FCF09D-6F42-E643-8F40-DCAC172044BA}" dt="2022-02-08T16:39:50.035" v="383"/>
          <ac:inkMkLst>
            <pc:docMk/>
            <pc:sldMk cId="166314269" sldId="2131"/>
            <ac:inkMk id="52" creationId="{9528431A-C5E3-4845-BF47-7980BE75BA40}"/>
          </ac:inkMkLst>
        </pc:inkChg>
        <pc:inkChg chg="add">
          <ac:chgData name="Wilne, Robert" userId="863fd487-5ae7-46a6-8c4e-0a9cc652a1c0" providerId="ADAL" clId="{80FCF09D-6F42-E643-8F40-DCAC172044BA}" dt="2022-02-08T16:39:50.380" v="384"/>
          <ac:inkMkLst>
            <pc:docMk/>
            <pc:sldMk cId="166314269" sldId="2131"/>
            <ac:inkMk id="53" creationId="{30D9E437-59D2-9B4C-8580-FACA24AA7B67}"/>
          </ac:inkMkLst>
        </pc:inkChg>
        <pc:inkChg chg="add">
          <ac:chgData name="Wilne, Robert" userId="863fd487-5ae7-46a6-8c4e-0a9cc652a1c0" providerId="ADAL" clId="{80FCF09D-6F42-E643-8F40-DCAC172044BA}" dt="2022-02-08T16:39:50.573" v="385"/>
          <ac:inkMkLst>
            <pc:docMk/>
            <pc:sldMk cId="166314269" sldId="2131"/>
            <ac:inkMk id="54" creationId="{22836C85-6A37-D24A-A41F-03DD73B7017E}"/>
          </ac:inkMkLst>
        </pc:inkChg>
      </pc:sldChg>
      <pc:sldChg chg="addSp delSp">
        <pc:chgData name="Wilne, Robert" userId="863fd487-5ae7-46a6-8c4e-0a9cc652a1c0" providerId="ADAL" clId="{80FCF09D-6F42-E643-8F40-DCAC172044BA}" dt="2022-02-08T16:43:45.734" v="540"/>
        <pc:sldMkLst>
          <pc:docMk/>
          <pc:sldMk cId="307517087" sldId="2132"/>
        </pc:sldMkLst>
        <pc:grpChg chg="add del">
          <ac:chgData name="Wilne, Robert" userId="863fd487-5ae7-46a6-8c4e-0a9cc652a1c0" providerId="ADAL" clId="{80FCF09D-6F42-E643-8F40-DCAC172044BA}" dt="2022-02-08T16:42:36.639" v="472"/>
          <ac:grpSpMkLst>
            <pc:docMk/>
            <pc:sldMk cId="307517087" sldId="2132"/>
            <ac:grpSpMk id="5" creationId="{D08AC1AB-DA41-ED4D-8417-FBC9F9DF8E9E}"/>
          </ac:grpSpMkLst>
        </pc:grpChg>
        <pc:grpChg chg="add del">
          <ac:chgData name="Wilne, Robert" userId="863fd487-5ae7-46a6-8c4e-0a9cc652a1c0" providerId="ADAL" clId="{80FCF09D-6F42-E643-8F40-DCAC172044BA}" dt="2022-02-08T16:42:49.710" v="495"/>
          <ac:grpSpMkLst>
            <pc:docMk/>
            <pc:sldMk cId="307517087" sldId="2132"/>
            <ac:grpSpMk id="11" creationId="{E816B38B-B2D1-234D-905A-F9D39E972E11}"/>
          </ac:grpSpMkLst>
        </pc:grpChg>
        <pc:grpChg chg="add del">
          <ac:chgData name="Wilne, Robert" userId="863fd487-5ae7-46a6-8c4e-0a9cc652a1c0" providerId="ADAL" clId="{80FCF09D-6F42-E643-8F40-DCAC172044BA}" dt="2022-02-08T16:42:52.168" v="499"/>
          <ac:grpSpMkLst>
            <pc:docMk/>
            <pc:sldMk cId="307517087" sldId="2132"/>
            <ac:grpSpMk id="34" creationId="{6CA3E9FC-D7A8-664A-8C8C-6A589B55CAAE}"/>
          </ac:grpSpMkLst>
        </pc:grpChg>
        <pc:grpChg chg="add del">
          <ac:chgData name="Wilne, Robert" userId="863fd487-5ae7-46a6-8c4e-0a9cc652a1c0" providerId="ADAL" clId="{80FCF09D-6F42-E643-8F40-DCAC172044BA}" dt="2022-02-08T16:43:11.651" v="512"/>
          <ac:grpSpMkLst>
            <pc:docMk/>
            <pc:sldMk cId="307517087" sldId="2132"/>
            <ac:grpSpMk id="38" creationId="{BC4455D2-F894-4B4F-B419-B5FF8EA66D26}"/>
          </ac:grpSpMkLst>
        </pc:grpChg>
        <pc:grpChg chg="add del">
          <ac:chgData name="Wilne, Robert" userId="863fd487-5ae7-46a6-8c4e-0a9cc652a1c0" providerId="ADAL" clId="{80FCF09D-6F42-E643-8F40-DCAC172044BA}" dt="2022-02-08T16:43:07.959" v="506"/>
          <ac:grpSpMkLst>
            <pc:docMk/>
            <pc:sldMk cId="307517087" sldId="2132"/>
            <ac:grpSpMk id="41" creationId="{8F0606DE-08C7-F441-A18C-182FC7E4CB45}"/>
          </ac:grpSpMkLst>
        </pc:grpChg>
        <pc:grpChg chg="add del">
          <ac:chgData name="Wilne, Robert" userId="863fd487-5ae7-46a6-8c4e-0a9cc652a1c0" providerId="ADAL" clId="{80FCF09D-6F42-E643-8F40-DCAC172044BA}" dt="2022-02-08T16:43:11.651" v="512"/>
          <ac:grpSpMkLst>
            <pc:docMk/>
            <pc:sldMk cId="307517087" sldId="2132"/>
            <ac:grpSpMk id="45" creationId="{676FFFBA-6C57-954E-B045-F3779628AADF}"/>
          </ac:grpSpMkLst>
        </pc:grpChg>
        <pc:grpChg chg="add">
          <ac:chgData name="Wilne, Robert" userId="863fd487-5ae7-46a6-8c4e-0a9cc652a1c0" providerId="ADAL" clId="{80FCF09D-6F42-E643-8F40-DCAC172044BA}" dt="2022-02-08T16:43:11.651" v="512"/>
          <ac:grpSpMkLst>
            <pc:docMk/>
            <pc:sldMk cId="307517087" sldId="2132"/>
            <ac:grpSpMk id="51" creationId="{C2C44695-32F9-0E43-BBF5-EBEBA3710075}"/>
          </ac:grpSpMkLst>
        </pc:grpChg>
        <pc:grpChg chg="add">
          <ac:chgData name="Wilne, Robert" userId="863fd487-5ae7-46a6-8c4e-0a9cc652a1c0" providerId="ADAL" clId="{80FCF09D-6F42-E643-8F40-DCAC172044BA}" dt="2022-02-08T16:43:22.102" v="516"/>
          <ac:grpSpMkLst>
            <pc:docMk/>
            <pc:sldMk cId="307517087" sldId="2132"/>
            <ac:grpSpMk id="55" creationId="{82FD0457-ABDC-014B-A928-3F1C43B913C1}"/>
          </ac:grpSpMkLst>
        </pc:grpChg>
        <pc:grpChg chg="add">
          <ac:chgData name="Wilne, Robert" userId="863fd487-5ae7-46a6-8c4e-0a9cc652a1c0" providerId="ADAL" clId="{80FCF09D-6F42-E643-8F40-DCAC172044BA}" dt="2022-02-08T16:43:26.447" v="519"/>
          <ac:grpSpMkLst>
            <pc:docMk/>
            <pc:sldMk cId="307517087" sldId="2132"/>
            <ac:grpSpMk id="58" creationId="{8CDEF6A5-C279-1041-94CE-2D4938A91F8D}"/>
          </ac:grpSpMkLst>
        </pc:grpChg>
        <pc:grpChg chg="add">
          <ac:chgData name="Wilne, Robert" userId="863fd487-5ae7-46a6-8c4e-0a9cc652a1c0" providerId="ADAL" clId="{80FCF09D-6F42-E643-8F40-DCAC172044BA}" dt="2022-02-08T16:43:35.483" v="526"/>
          <ac:grpSpMkLst>
            <pc:docMk/>
            <pc:sldMk cId="307517087" sldId="2132"/>
            <ac:grpSpMk id="24577" creationId="{7E98F775-6239-AD4C-8714-A499E7842F07}"/>
          </ac:grpSpMkLst>
        </pc:grpChg>
        <pc:grpChg chg="add">
          <ac:chgData name="Wilne, Robert" userId="863fd487-5ae7-46a6-8c4e-0a9cc652a1c0" providerId="ADAL" clId="{80FCF09D-6F42-E643-8F40-DCAC172044BA}" dt="2022-02-08T16:43:37.639" v="530"/>
          <ac:grpSpMkLst>
            <pc:docMk/>
            <pc:sldMk cId="307517087" sldId="2132"/>
            <ac:grpSpMk id="24582" creationId="{94898645-D4B9-4440-B3B1-5A4924C445E3}"/>
          </ac:grpSpMkLst>
        </pc:grpChg>
        <pc:grpChg chg="add">
          <ac:chgData name="Wilne, Robert" userId="863fd487-5ae7-46a6-8c4e-0a9cc652a1c0" providerId="ADAL" clId="{80FCF09D-6F42-E643-8F40-DCAC172044BA}" dt="2022-02-08T16:43:39.826" v="534"/>
          <ac:grpSpMkLst>
            <pc:docMk/>
            <pc:sldMk cId="307517087" sldId="2132"/>
            <ac:grpSpMk id="24586" creationId="{FF1CE08D-5340-C648-8EA8-FE19F37E70B0}"/>
          </ac:grpSpMkLst>
        </pc:grpChg>
        <pc:grpChg chg="add del">
          <ac:chgData name="Wilne, Robert" userId="863fd487-5ae7-46a6-8c4e-0a9cc652a1c0" providerId="ADAL" clId="{80FCF09D-6F42-E643-8F40-DCAC172044BA}" dt="2022-02-08T16:43:45.734" v="540"/>
          <ac:grpSpMkLst>
            <pc:docMk/>
            <pc:sldMk cId="307517087" sldId="2132"/>
            <ac:grpSpMk id="24590" creationId="{B0268159-5348-7E48-9D24-30E83011FF21}"/>
          </ac:grpSpMkLst>
        </pc:grpChg>
        <pc:grpChg chg="add">
          <ac:chgData name="Wilne, Robert" userId="863fd487-5ae7-46a6-8c4e-0a9cc652a1c0" providerId="ADAL" clId="{80FCF09D-6F42-E643-8F40-DCAC172044BA}" dt="2022-02-08T16:43:45.734" v="540"/>
          <ac:grpSpMkLst>
            <pc:docMk/>
            <pc:sldMk cId="307517087" sldId="2132"/>
            <ac:grpSpMk id="24592" creationId="{D099D635-3D2F-BB4B-AB93-90FEABD994B9}"/>
          </ac:grpSpMkLst>
        </pc:grp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" creationId="{54C69C66-1ADB-8F49-9640-1AF8DEB593EF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" creationId="{323DC1B8-F45E-EF40-BFD1-F8490369849D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4" creationId="{C58FF2A4-1323-E14D-87A6-A5C7D330E71C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6" creationId="{D4B67B9A-BB0B-1443-B832-8F9669E8FF69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7" creationId="{64C84EB9-62B2-034F-A8F3-5EF87FE5EC60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9" creationId="{03B4BC38-D042-034E-A78A-7B345A03B6C7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0" creationId="{6DD51821-CB1D-7745-9574-46FEE9DB0ABE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2" creationId="{439D6A02-42BA-144B-A764-137D9A029C94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3" creationId="{6086C8F6-DD05-044B-8FEF-2231F0269E1B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4" creationId="{71C10FA3-2302-1B4D-84A1-70A523337079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5" creationId="{AD3BCBE6-D37B-A345-AD61-38FBBE424EAD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6" creationId="{A913FBD4-7806-434D-B1B1-56E6E4CE96FF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7" creationId="{650DBAAB-B853-F449-B23D-A6194DA1939C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8" creationId="{8F82D23C-CA0B-BA48-903B-9F9122A19BD9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19" creationId="{421AA80D-E682-834E-831A-66A6F985A6AB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0" creationId="{DC173E07-4AD7-DC4C-9C48-A3961C256080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1" creationId="{FD751F52-BF75-AB48-8B7E-3D11038655C5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2" creationId="{DAEADEF0-473B-CA45-A545-12D471406821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3" creationId="{9B355E5A-87E1-964A-A2F8-FF970745AF32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4" creationId="{768C87F8-26EE-3B46-BB80-6EA46649FD3D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5" creationId="{CF181D3B-6A5B-994C-BC06-170C3AEA11BA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6" creationId="{202B51D0-9083-9447-A24D-0AA60530100E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7" creationId="{AB238C77-1BEE-2C42-8703-21B1BB01761A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8" creationId="{BC3160E2-5394-5E49-B8B8-6AF8576A307F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29" creationId="{0FA14DB2-26B5-5E4B-95EC-53B2D3C3FE3E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0" creationId="{F20C0810-422E-6B49-A185-25A06924C105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1" creationId="{8C0BAEBE-F3D1-0249-9CDF-F4A52862E24F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2" creationId="{83214BF6-8909-3F47-8E1F-A381A105E0B5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3" creationId="{332503C4-49B5-B94C-B203-8C327A499341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5" creationId="{9C1F38D4-3045-2E40-8C3C-6ED7AD17395B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6" creationId="{F6B895BA-CA81-754B-A073-1F347991E0B4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7" creationId="{B0E5EA7E-6306-EA48-BD58-31D57CB26210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39" creationId="{65541BC7-791D-E44B-BA3E-9B450B4B08A2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40" creationId="{4F2DFDF2-43DE-094E-93FA-3186B9F1CA7B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42" creationId="{DF15C6BB-2218-8949-B976-BAA82F0694C5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43" creationId="{7133E5B6-894A-B54D-BE00-3F8DF56274D3}"/>
          </ac:inkMkLst>
        </pc:inkChg>
        <pc:inkChg chg="add topLvl">
          <ac:chgData name="Wilne, Robert" userId="863fd487-5ae7-46a6-8c4e-0a9cc652a1c0" providerId="ADAL" clId="{80FCF09D-6F42-E643-8F40-DCAC172044BA}" dt="2022-02-08T16:43:11.651" v="512"/>
          <ac:inkMkLst>
            <pc:docMk/>
            <pc:sldMk cId="307517087" sldId="2132"/>
            <ac:inkMk id="44" creationId="{EE623B12-A53B-F343-92F4-2EB4542FF961}"/>
          </ac:inkMkLst>
        </pc:inkChg>
        <pc:inkChg chg="add">
          <ac:chgData name="Wilne, Robert" userId="863fd487-5ae7-46a6-8c4e-0a9cc652a1c0" providerId="ADAL" clId="{80FCF09D-6F42-E643-8F40-DCAC172044BA}" dt="2022-02-08T16:43:08.512" v="507"/>
          <ac:inkMkLst>
            <pc:docMk/>
            <pc:sldMk cId="307517087" sldId="2132"/>
            <ac:inkMk id="46" creationId="{B56A1FCF-3F3F-DB43-8F47-70852F641E5E}"/>
          </ac:inkMkLst>
        </pc:inkChg>
        <pc:inkChg chg="add">
          <ac:chgData name="Wilne, Robert" userId="863fd487-5ae7-46a6-8c4e-0a9cc652a1c0" providerId="ADAL" clId="{80FCF09D-6F42-E643-8F40-DCAC172044BA}" dt="2022-02-08T16:43:08.780" v="508"/>
          <ac:inkMkLst>
            <pc:docMk/>
            <pc:sldMk cId="307517087" sldId="2132"/>
            <ac:inkMk id="47" creationId="{CD973987-3592-BD41-84F1-404D7C170F45}"/>
          </ac:inkMkLst>
        </pc:inkChg>
        <pc:inkChg chg="add">
          <ac:chgData name="Wilne, Robert" userId="863fd487-5ae7-46a6-8c4e-0a9cc652a1c0" providerId="ADAL" clId="{80FCF09D-6F42-E643-8F40-DCAC172044BA}" dt="2022-02-08T16:43:09.397" v="509"/>
          <ac:inkMkLst>
            <pc:docMk/>
            <pc:sldMk cId="307517087" sldId="2132"/>
            <ac:inkMk id="48" creationId="{27E195F1-4847-B442-8519-7084938933D4}"/>
          </ac:inkMkLst>
        </pc:inkChg>
        <pc:inkChg chg="add">
          <ac:chgData name="Wilne, Robert" userId="863fd487-5ae7-46a6-8c4e-0a9cc652a1c0" providerId="ADAL" clId="{80FCF09D-6F42-E643-8F40-DCAC172044BA}" dt="2022-02-08T16:43:09.661" v="510"/>
          <ac:inkMkLst>
            <pc:docMk/>
            <pc:sldMk cId="307517087" sldId="2132"/>
            <ac:inkMk id="49" creationId="{D49C2925-B866-1D42-A89A-F66498584CBE}"/>
          </ac:inkMkLst>
        </pc:inkChg>
        <pc:inkChg chg="add">
          <ac:chgData name="Wilne, Robert" userId="863fd487-5ae7-46a6-8c4e-0a9cc652a1c0" providerId="ADAL" clId="{80FCF09D-6F42-E643-8F40-DCAC172044BA}" dt="2022-02-08T16:43:10.659" v="511"/>
          <ac:inkMkLst>
            <pc:docMk/>
            <pc:sldMk cId="307517087" sldId="2132"/>
            <ac:inkMk id="50" creationId="{4A373FCD-DF38-D24B-ADF9-E16E8987BC4F}"/>
          </ac:inkMkLst>
        </pc:inkChg>
        <pc:inkChg chg="add">
          <ac:chgData name="Wilne, Robert" userId="863fd487-5ae7-46a6-8c4e-0a9cc652a1c0" providerId="ADAL" clId="{80FCF09D-6F42-E643-8F40-DCAC172044BA}" dt="2022-02-08T16:43:19.305" v="513"/>
          <ac:inkMkLst>
            <pc:docMk/>
            <pc:sldMk cId="307517087" sldId="2132"/>
            <ac:inkMk id="52" creationId="{744B8D98-ADE5-6641-AB50-6BF5B9D9FB54}"/>
          </ac:inkMkLst>
        </pc:inkChg>
        <pc:inkChg chg="add">
          <ac:chgData name="Wilne, Robert" userId="863fd487-5ae7-46a6-8c4e-0a9cc652a1c0" providerId="ADAL" clId="{80FCF09D-6F42-E643-8F40-DCAC172044BA}" dt="2022-02-08T16:43:20.359" v="514"/>
          <ac:inkMkLst>
            <pc:docMk/>
            <pc:sldMk cId="307517087" sldId="2132"/>
            <ac:inkMk id="53" creationId="{BD6ECF00-E0A2-1B43-BBC6-D3CB93949CF9}"/>
          </ac:inkMkLst>
        </pc:inkChg>
        <pc:inkChg chg="add">
          <ac:chgData name="Wilne, Robert" userId="863fd487-5ae7-46a6-8c4e-0a9cc652a1c0" providerId="ADAL" clId="{80FCF09D-6F42-E643-8F40-DCAC172044BA}" dt="2022-02-08T16:43:21.574" v="515"/>
          <ac:inkMkLst>
            <pc:docMk/>
            <pc:sldMk cId="307517087" sldId="2132"/>
            <ac:inkMk id="54" creationId="{5A129BA9-A968-F44F-854C-3E48A02F6EA5}"/>
          </ac:inkMkLst>
        </pc:inkChg>
        <pc:inkChg chg="add">
          <ac:chgData name="Wilne, Robert" userId="863fd487-5ae7-46a6-8c4e-0a9cc652a1c0" providerId="ADAL" clId="{80FCF09D-6F42-E643-8F40-DCAC172044BA}" dt="2022-02-08T16:43:24.852" v="517"/>
          <ac:inkMkLst>
            <pc:docMk/>
            <pc:sldMk cId="307517087" sldId="2132"/>
            <ac:inkMk id="56" creationId="{32EAD6FF-A1BE-F841-9C33-F505E916F0EE}"/>
          </ac:inkMkLst>
        </pc:inkChg>
        <pc:inkChg chg="add">
          <ac:chgData name="Wilne, Robert" userId="863fd487-5ae7-46a6-8c4e-0a9cc652a1c0" providerId="ADAL" clId="{80FCF09D-6F42-E643-8F40-DCAC172044BA}" dt="2022-02-08T16:43:25.585" v="518"/>
          <ac:inkMkLst>
            <pc:docMk/>
            <pc:sldMk cId="307517087" sldId="2132"/>
            <ac:inkMk id="57" creationId="{8BEFC0FA-63A7-4841-85C7-41643A0E9B6D}"/>
          </ac:inkMkLst>
        </pc:inkChg>
        <pc:inkChg chg="add">
          <ac:chgData name="Wilne, Robert" userId="863fd487-5ae7-46a6-8c4e-0a9cc652a1c0" providerId="ADAL" clId="{80FCF09D-6F42-E643-8F40-DCAC172044BA}" dt="2022-02-08T16:43:33.151" v="520"/>
          <ac:inkMkLst>
            <pc:docMk/>
            <pc:sldMk cId="307517087" sldId="2132"/>
            <ac:inkMk id="59" creationId="{36BEAD7D-3C9A-C64B-B015-612ED58DFC51}"/>
          </ac:inkMkLst>
        </pc:inkChg>
        <pc:inkChg chg="add">
          <ac:chgData name="Wilne, Robert" userId="863fd487-5ae7-46a6-8c4e-0a9cc652a1c0" providerId="ADAL" clId="{80FCF09D-6F42-E643-8F40-DCAC172044BA}" dt="2022-02-08T16:43:33.546" v="521"/>
          <ac:inkMkLst>
            <pc:docMk/>
            <pc:sldMk cId="307517087" sldId="2132"/>
            <ac:inkMk id="60" creationId="{F88FDFDC-17D2-7348-97A0-F57DEEFFEC48}"/>
          </ac:inkMkLst>
        </pc:inkChg>
        <pc:inkChg chg="add">
          <ac:chgData name="Wilne, Robert" userId="863fd487-5ae7-46a6-8c4e-0a9cc652a1c0" providerId="ADAL" clId="{80FCF09D-6F42-E643-8F40-DCAC172044BA}" dt="2022-02-08T16:43:33.812" v="522"/>
          <ac:inkMkLst>
            <pc:docMk/>
            <pc:sldMk cId="307517087" sldId="2132"/>
            <ac:inkMk id="61" creationId="{599E265F-824B-C54F-B14E-65C486C3A95A}"/>
          </ac:inkMkLst>
        </pc:inkChg>
        <pc:inkChg chg="add">
          <ac:chgData name="Wilne, Robert" userId="863fd487-5ae7-46a6-8c4e-0a9cc652a1c0" providerId="ADAL" clId="{80FCF09D-6F42-E643-8F40-DCAC172044BA}" dt="2022-02-08T16:43:34.139" v="523"/>
          <ac:inkMkLst>
            <pc:docMk/>
            <pc:sldMk cId="307517087" sldId="2132"/>
            <ac:inkMk id="62" creationId="{5A9B3D98-3B4A-EF4D-B647-EA8F250EC3FB}"/>
          </ac:inkMkLst>
        </pc:inkChg>
        <pc:inkChg chg="add">
          <ac:chgData name="Wilne, Robert" userId="863fd487-5ae7-46a6-8c4e-0a9cc652a1c0" providerId="ADAL" clId="{80FCF09D-6F42-E643-8F40-DCAC172044BA}" dt="2022-02-08T16:43:34.506" v="524"/>
          <ac:inkMkLst>
            <pc:docMk/>
            <pc:sldMk cId="307517087" sldId="2132"/>
            <ac:inkMk id="63" creationId="{80AADA7A-1944-6D42-9F78-E3BF0F23777E}"/>
          </ac:inkMkLst>
        </pc:inkChg>
        <pc:inkChg chg="add">
          <ac:chgData name="Wilne, Robert" userId="863fd487-5ae7-46a6-8c4e-0a9cc652a1c0" providerId="ADAL" clId="{80FCF09D-6F42-E643-8F40-DCAC172044BA}" dt="2022-02-08T16:43:34.737" v="525"/>
          <ac:inkMkLst>
            <pc:docMk/>
            <pc:sldMk cId="307517087" sldId="2132"/>
            <ac:inkMk id="24576" creationId="{7E50FB57-6949-2049-86E6-F84FDCAF729A}"/>
          </ac:inkMkLst>
        </pc:inkChg>
        <pc:inkChg chg="add">
          <ac:chgData name="Wilne, Robert" userId="863fd487-5ae7-46a6-8c4e-0a9cc652a1c0" providerId="ADAL" clId="{80FCF09D-6F42-E643-8F40-DCAC172044BA}" dt="2022-02-08T16:43:36.201" v="527"/>
          <ac:inkMkLst>
            <pc:docMk/>
            <pc:sldMk cId="307517087" sldId="2132"/>
            <ac:inkMk id="24579" creationId="{24DA7685-1167-D344-AE1F-D9144EB7710A}"/>
          </ac:inkMkLst>
        </pc:inkChg>
        <pc:inkChg chg="add">
          <ac:chgData name="Wilne, Robert" userId="863fd487-5ae7-46a6-8c4e-0a9cc652a1c0" providerId="ADAL" clId="{80FCF09D-6F42-E643-8F40-DCAC172044BA}" dt="2022-02-08T16:43:36.539" v="528"/>
          <ac:inkMkLst>
            <pc:docMk/>
            <pc:sldMk cId="307517087" sldId="2132"/>
            <ac:inkMk id="24580" creationId="{C34DA273-7EA4-C747-BCAF-ACE0728D2349}"/>
          </ac:inkMkLst>
        </pc:inkChg>
        <pc:inkChg chg="add">
          <ac:chgData name="Wilne, Robert" userId="863fd487-5ae7-46a6-8c4e-0a9cc652a1c0" providerId="ADAL" clId="{80FCF09D-6F42-E643-8F40-DCAC172044BA}" dt="2022-02-08T16:43:36.903" v="529"/>
          <ac:inkMkLst>
            <pc:docMk/>
            <pc:sldMk cId="307517087" sldId="2132"/>
            <ac:inkMk id="24581" creationId="{B7221CE5-611B-0343-A3DF-0E71BCAFE6E6}"/>
          </ac:inkMkLst>
        </pc:inkChg>
        <pc:inkChg chg="add">
          <ac:chgData name="Wilne, Robert" userId="863fd487-5ae7-46a6-8c4e-0a9cc652a1c0" providerId="ADAL" clId="{80FCF09D-6F42-E643-8F40-DCAC172044BA}" dt="2022-02-08T16:43:38.619" v="531"/>
          <ac:inkMkLst>
            <pc:docMk/>
            <pc:sldMk cId="307517087" sldId="2132"/>
            <ac:inkMk id="24583" creationId="{F5B24D76-DAC6-D64D-8364-2C53669AFC21}"/>
          </ac:inkMkLst>
        </pc:inkChg>
        <pc:inkChg chg="add">
          <ac:chgData name="Wilne, Robert" userId="863fd487-5ae7-46a6-8c4e-0a9cc652a1c0" providerId="ADAL" clId="{80FCF09D-6F42-E643-8F40-DCAC172044BA}" dt="2022-02-08T16:43:38.921" v="532"/>
          <ac:inkMkLst>
            <pc:docMk/>
            <pc:sldMk cId="307517087" sldId="2132"/>
            <ac:inkMk id="24584" creationId="{C6D89A23-85DA-3944-A9E9-049B84E3038E}"/>
          </ac:inkMkLst>
        </pc:inkChg>
        <pc:inkChg chg="add">
          <ac:chgData name="Wilne, Robert" userId="863fd487-5ae7-46a6-8c4e-0a9cc652a1c0" providerId="ADAL" clId="{80FCF09D-6F42-E643-8F40-DCAC172044BA}" dt="2022-02-08T16:43:39.121" v="533"/>
          <ac:inkMkLst>
            <pc:docMk/>
            <pc:sldMk cId="307517087" sldId="2132"/>
            <ac:inkMk id="24585" creationId="{FBBC2646-B109-5D4E-A3FE-EF7E0E2BA53D}"/>
          </ac:inkMkLst>
        </pc:inkChg>
        <pc:inkChg chg="add topLvl">
          <ac:chgData name="Wilne, Robert" userId="863fd487-5ae7-46a6-8c4e-0a9cc652a1c0" providerId="ADAL" clId="{80FCF09D-6F42-E643-8F40-DCAC172044BA}" dt="2022-02-08T16:43:45.734" v="540"/>
          <ac:inkMkLst>
            <pc:docMk/>
            <pc:sldMk cId="307517087" sldId="2132"/>
            <ac:inkMk id="24587" creationId="{33FBD87C-7BA2-124A-8D79-BBF13C066024}"/>
          </ac:inkMkLst>
        </pc:inkChg>
        <pc:inkChg chg="add topLvl">
          <ac:chgData name="Wilne, Robert" userId="863fd487-5ae7-46a6-8c4e-0a9cc652a1c0" providerId="ADAL" clId="{80FCF09D-6F42-E643-8F40-DCAC172044BA}" dt="2022-02-08T16:43:45.734" v="540"/>
          <ac:inkMkLst>
            <pc:docMk/>
            <pc:sldMk cId="307517087" sldId="2132"/>
            <ac:inkMk id="24588" creationId="{071F2F03-48FA-684D-87D8-B6C1218D94AD}"/>
          </ac:inkMkLst>
        </pc:inkChg>
        <pc:inkChg chg="add topLvl">
          <ac:chgData name="Wilne, Robert" userId="863fd487-5ae7-46a6-8c4e-0a9cc652a1c0" providerId="ADAL" clId="{80FCF09D-6F42-E643-8F40-DCAC172044BA}" dt="2022-02-08T16:43:45.734" v="540"/>
          <ac:inkMkLst>
            <pc:docMk/>
            <pc:sldMk cId="307517087" sldId="2132"/>
            <ac:inkMk id="24589" creationId="{39606E5B-9601-9E49-A1AA-463CC3AF3182}"/>
          </ac:inkMkLst>
        </pc:inkChg>
        <pc:inkChg chg="add">
          <ac:chgData name="Wilne, Robert" userId="863fd487-5ae7-46a6-8c4e-0a9cc652a1c0" providerId="ADAL" clId="{80FCF09D-6F42-E643-8F40-DCAC172044BA}" dt="2022-02-08T16:43:45.200" v="539"/>
          <ac:inkMkLst>
            <pc:docMk/>
            <pc:sldMk cId="307517087" sldId="2132"/>
            <ac:inkMk id="24591" creationId="{16DDB480-0DD8-224F-BBDA-C3AF3897EAE2}"/>
          </ac:inkMkLst>
        </pc:inkChg>
      </pc:sldChg>
      <pc:sldChg chg="addSp delSp">
        <pc:chgData name="Wilne, Robert" userId="863fd487-5ae7-46a6-8c4e-0a9cc652a1c0" providerId="ADAL" clId="{80FCF09D-6F42-E643-8F40-DCAC172044BA}" dt="2022-02-08T16:35:27.767" v="245"/>
        <pc:sldMkLst>
          <pc:docMk/>
          <pc:sldMk cId="1168684438" sldId="2134"/>
        </pc:sldMkLst>
        <pc:grpChg chg="add del">
          <ac:chgData name="Wilne, Robert" userId="863fd487-5ae7-46a6-8c4e-0a9cc652a1c0" providerId="ADAL" clId="{80FCF09D-6F42-E643-8F40-DCAC172044BA}" dt="2022-02-08T16:28:58.236" v="166"/>
          <ac:grpSpMkLst>
            <pc:docMk/>
            <pc:sldMk cId="1168684438" sldId="2134"/>
            <ac:grpSpMk id="10" creationId="{E086EC99-A280-834F-BE14-ABC2A81CEC67}"/>
          </ac:grpSpMkLst>
        </pc:grpChg>
        <pc:grpChg chg="add">
          <ac:chgData name="Wilne, Robert" userId="863fd487-5ae7-46a6-8c4e-0a9cc652a1c0" providerId="ADAL" clId="{80FCF09D-6F42-E643-8F40-DCAC172044BA}" dt="2022-02-08T16:28:58.236" v="166"/>
          <ac:grpSpMkLst>
            <pc:docMk/>
            <pc:sldMk cId="1168684438" sldId="2134"/>
            <ac:grpSpMk id="12" creationId="{519691F4-2939-A44B-BFEA-2330252F6141}"/>
          </ac:grpSpMkLst>
        </pc:grpChg>
        <pc:grpChg chg="add del">
          <ac:chgData name="Wilne, Robert" userId="863fd487-5ae7-46a6-8c4e-0a9cc652a1c0" providerId="ADAL" clId="{80FCF09D-6F42-E643-8F40-DCAC172044BA}" dt="2022-02-08T16:31:47.792" v="173"/>
          <ac:grpSpMkLst>
            <pc:docMk/>
            <pc:sldMk cId="1168684438" sldId="2134"/>
            <ac:grpSpMk id="15" creationId="{95794CAF-649E-E245-9B3A-0D162AF3B12B}"/>
          </ac:grpSpMkLst>
        </pc:grpChg>
        <pc:grpChg chg="add del">
          <ac:chgData name="Wilne, Robert" userId="863fd487-5ae7-46a6-8c4e-0a9cc652a1c0" providerId="ADAL" clId="{80FCF09D-6F42-E643-8F40-DCAC172044BA}" dt="2022-02-08T16:31:49.968" v="175"/>
          <ac:grpSpMkLst>
            <pc:docMk/>
            <pc:sldMk cId="1168684438" sldId="2134"/>
            <ac:grpSpMk id="17" creationId="{03A53F14-BC65-E24C-85C2-87FB2F865A4F}"/>
          </ac:grpSpMkLst>
        </pc:grpChg>
        <pc:grpChg chg="add del">
          <ac:chgData name="Wilne, Robert" userId="863fd487-5ae7-46a6-8c4e-0a9cc652a1c0" providerId="ADAL" clId="{80FCF09D-6F42-E643-8F40-DCAC172044BA}" dt="2022-02-08T16:31:53.786" v="180"/>
          <ac:grpSpMkLst>
            <pc:docMk/>
            <pc:sldMk cId="1168684438" sldId="2134"/>
            <ac:grpSpMk id="19" creationId="{0A375E12-8EF4-564A-9EFA-7CDC6A670E29}"/>
          </ac:grpSpMkLst>
        </pc:grpChg>
        <pc:grpChg chg="add del">
          <ac:chgData name="Wilne, Robert" userId="863fd487-5ae7-46a6-8c4e-0a9cc652a1c0" providerId="ADAL" clId="{80FCF09D-6F42-E643-8F40-DCAC172044BA}" dt="2022-02-08T16:31:58.977" v="185"/>
          <ac:grpSpMkLst>
            <pc:docMk/>
            <pc:sldMk cId="1168684438" sldId="2134"/>
            <ac:grpSpMk id="24" creationId="{A3DE5812-1BB4-374F-8903-900814B04CBA}"/>
          </ac:grpSpMkLst>
        </pc:grpChg>
        <pc:grpChg chg="add del">
          <ac:chgData name="Wilne, Robert" userId="863fd487-5ae7-46a6-8c4e-0a9cc652a1c0" providerId="ADAL" clId="{80FCF09D-6F42-E643-8F40-DCAC172044BA}" dt="2022-02-08T16:32:00.628" v="187"/>
          <ac:grpSpMkLst>
            <pc:docMk/>
            <pc:sldMk cId="1168684438" sldId="2134"/>
            <ac:grpSpMk id="29" creationId="{455D62DA-0F36-C940-9395-5DC624639CC1}"/>
          </ac:grpSpMkLst>
        </pc:grpChg>
        <pc:grpChg chg="add del">
          <ac:chgData name="Wilne, Robert" userId="863fd487-5ae7-46a6-8c4e-0a9cc652a1c0" providerId="ADAL" clId="{80FCF09D-6F42-E643-8F40-DCAC172044BA}" dt="2022-02-08T16:32:40.452" v="206"/>
          <ac:grpSpMkLst>
            <pc:docMk/>
            <pc:sldMk cId="1168684438" sldId="2134"/>
            <ac:grpSpMk id="31" creationId="{696F5CB0-FD6C-A843-B471-922B22930E53}"/>
          </ac:grpSpMkLst>
        </pc:grpChg>
        <pc:grpChg chg="add">
          <ac:chgData name="Wilne, Robert" userId="863fd487-5ae7-46a6-8c4e-0a9cc652a1c0" providerId="ADAL" clId="{80FCF09D-6F42-E643-8F40-DCAC172044BA}" dt="2022-02-08T16:32:04.567" v="198"/>
          <ac:grpSpMkLst>
            <pc:docMk/>
            <pc:sldMk cId="1168684438" sldId="2134"/>
            <ac:grpSpMk id="42" creationId="{A53EAA3A-7339-294A-9AB6-EE01D0B5D699}"/>
          </ac:grpSpMkLst>
        </pc:grpChg>
        <pc:grpChg chg="add">
          <ac:chgData name="Wilne, Robert" userId="863fd487-5ae7-46a6-8c4e-0a9cc652a1c0" providerId="ADAL" clId="{80FCF09D-6F42-E643-8F40-DCAC172044BA}" dt="2022-02-08T16:32:18.092" v="203"/>
          <ac:grpSpMkLst>
            <pc:docMk/>
            <pc:sldMk cId="1168684438" sldId="2134"/>
            <ac:grpSpMk id="47" creationId="{5A4F181D-7019-5C46-925A-0FD58C58A67A}"/>
          </ac:grpSpMkLst>
        </pc:grpChg>
        <pc:grpChg chg="add">
          <ac:chgData name="Wilne, Robert" userId="863fd487-5ae7-46a6-8c4e-0a9cc652a1c0" providerId="ADAL" clId="{80FCF09D-6F42-E643-8F40-DCAC172044BA}" dt="2022-02-08T16:32:18.092" v="203"/>
          <ac:grpSpMkLst>
            <pc:docMk/>
            <pc:sldMk cId="1168684438" sldId="2134"/>
            <ac:grpSpMk id="48" creationId="{0815674A-6D1C-D740-AF1E-52FFAC54DD7F}"/>
          </ac:grpSpMkLst>
        </pc:grpChg>
        <pc:grpChg chg="add">
          <ac:chgData name="Wilne, Robert" userId="863fd487-5ae7-46a6-8c4e-0a9cc652a1c0" providerId="ADAL" clId="{80FCF09D-6F42-E643-8F40-DCAC172044BA}" dt="2022-02-08T16:32:40.452" v="206"/>
          <ac:grpSpMkLst>
            <pc:docMk/>
            <pc:sldMk cId="1168684438" sldId="2134"/>
            <ac:grpSpMk id="51" creationId="{62018947-3920-614A-9F0D-A82CD16D789A}"/>
          </ac:grpSpMkLst>
        </pc:grpChg>
        <pc:grpChg chg="add">
          <ac:chgData name="Wilne, Robert" userId="863fd487-5ae7-46a6-8c4e-0a9cc652a1c0" providerId="ADAL" clId="{80FCF09D-6F42-E643-8F40-DCAC172044BA}" dt="2022-02-08T16:33:13.054" v="211"/>
          <ac:grpSpMkLst>
            <pc:docMk/>
            <pc:sldMk cId="1168684438" sldId="2134"/>
            <ac:grpSpMk id="56" creationId="{B29A7417-0B54-FA4B-8E2E-A7DD2BE971EE}"/>
          </ac:grpSpMkLst>
        </pc:grpChg>
        <pc:grpChg chg="add">
          <ac:chgData name="Wilne, Robert" userId="863fd487-5ae7-46a6-8c4e-0a9cc652a1c0" providerId="ADAL" clId="{80FCF09D-6F42-E643-8F40-DCAC172044BA}" dt="2022-02-08T16:33:13.054" v="211"/>
          <ac:grpSpMkLst>
            <pc:docMk/>
            <pc:sldMk cId="1168684438" sldId="2134"/>
            <ac:grpSpMk id="57" creationId="{6D9CB453-53A5-C145-8574-98569B11DBCB}"/>
          </ac:grpSpMkLst>
        </pc:grpChg>
        <pc:grpChg chg="add del">
          <ac:chgData name="Wilne, Robert" userId="863fd487-5ae7-46a6-8c4e-0a9cc652a1c0" providerId="ADAL" clId="{80FCF09D-6F42-E643-8F40-DCAC172044BA}" dt="2022-02-08T16:34:06.665" v="222"/>
          <ac:grpSpMkLst>
            <pc:docMk/>
            <pc:sldMk cId="1168684438" sldId="2134"/>
            <ac:grpSpMk id="24579" creationId="{679B0C30-96D3-0F48-BF7F-C997A6E8E7FC}"/>
          </ac:grpSpMkLst>
        </pc:grpChg>
        <pc:grpChg chg="add del">
          <ac:chgData name="Wilne, Robert" userId="863fd487-5ae7-46a6-8c4e-0a9cc652a1c0" providerId="ADAL" clId="{80FCF09D-6F42-E643-8F40-DCAC172044BA}" dt="2022-02-08T16:34:09.244" v="224"/>
          <ac:grpSpMkLst>
            <pc:docMk/>
            <pc:sldMk cId="1168684438" sldId="2134"/>
            <ac:grpSpMk id="24581" creationId="{50E513A8-DFEA-3944-A37E-EF35742B1F3A}"/>
          </ac:grpSpMkLst>
        </pc:grpChg>
        <pc:grpChg chg="add">
          <ac:chgData name="Wilne, Robert" userId="863fd487-5ae7-46a6-8c4e-0a9cc652a1c0" providerId="ADAL" clId="{80FCF09D-6F42-E643-8F40-DCAC172044BA}" dt="2022-02-08T16:34:09.244" v="224"/>
          <ac:grpSpMkLst>
            <pc:docMk/>
            <pc:sldMk cId="1168684438" sldId="2134"/>
            <ac:grpSpMk id="24583" creationId="{0C0CF9B1-B843-9840-952B-BD014E89CB1D}"/>
          </ac:grpSpMkLst>
        </pc:grpChg>
        <pc:grpChg chg="add">
          <ac:chgData name="Wilne, Robert" userId="863fd487-5ae7-46a6-8c4e-0a9cc652a1c0" providerId="ADAL" clId="{80FCF09D-6F42-E643-8F40-DCAC172044BA}" dt="2022-02-08T16:34:47.909" v="227"/>
          <ac:grpSpMkLst>
            <pc:docMk/>
            <pc:sldMk cId="1168684438" sldId="2134"/>
            <ac:grpSpMk id="24586" creationId="{4594319F-487F-7148-BB4B-B5A6A4FA658C}"/>
          </ac:grpSpMkLst>
        </pc:grpChg>
        <pc:grpChg chg="add">
          <ac:chgData name="Wilne, Robert" userId="863fd487-5ae7-46a6-8c4e-0a9cc652a1c0" providerId="ADAL" clId="{80FCF09D-6F42-E643-8F40-DCAC172044BA}" dt="2022-02-08T16:34:59.951" v="232"/>
          <ac:grpSpMkLst>
            <pc:docMk/>
            <pc:sldMk cId="1168684438" sldId="2134"/>
            <ac:grpSpMk id="24591" creationId="{89660E71-2B92-E140-9F2C-7AE5C67133F0}"/>
          </ac:grpSpMkLst>
        </pc:grpChg>
        <pc:grpChg chg="add">
          <ac:chgData name="Wilne, Robert" userId="863fd487-5ae7-46a6-8c4e-0a9cc652a1c0" providerId="ADAL" clId="{80FCF09D-6F42-E643-8F40-DCAC172044BA}" dt="2022-02-08T16:35:02.516" v="238"/>
          <ac:grpSpMkLst>
            <pc:docMk/>
            <pc:sldMk cId="1168684438" sldId="2134"/>
            <ac:grpSpMk id="24597" creationId="{27A7686F-93A4-484A-9105-4FE7751A4FEA}"/>
          </ac:grpSpMkLst>
        </pc:grpChg>
        <pc:grpChg chg="add">
          <ac:chgData name="Wilne, Robert" userId="863fd487-5ae7-46a6-8c4e-0a9cc652a1c0" providerId="ADAL" clId="{80FCF09D-6F42-E643-8F40-DCAC172044BA}" dt="2022-02-08T16:35:14.975" v="242"/>
          <ac:grpSpMkLst>
            <pc:docMk/>
            <pc:sldMk cId="1168684438" sldId="2134"/>
            <ac:grpSpMk id="24601" creationId="{157226B6-FD98-2044-ADF4-609125424A5D}"/>
          </ac:grpSpMkLst>
        </pc:grpChg>
        <pc:grpChg chg="add">
          <ac:chgData name="Wilne, Robert" userId="863fd487-5ae7-46a6-8c4e-0a9cc652a1c0" providerId="ADAL" clId="{80FCF09D-6F42-E643-8F40-DCAC172044BA}" dt="2022-02-08T16:35:27.767" v="245"/>
          <ac:grpSpMkLst>
            <pc:docMk/>
            <pc:sldMk cId="1168684438" sldId="2134"/>
            <ac:grpSpMk id="24604" creationId="{716EA086-FC72-ED45-A072-ED3EFAC06DC5}"/>
          </ac:grpSpMkLst>
        </pc:grpChg>
        <pc:inkChg chg="add topLvl">
          <ac:chgData name="Wilne, Robert" userId="863fd487-5ae7-46a6-8c4e-0a9cc652a1c0" providerId="ADAL" clId="{80FCF09D-6F42-E643-8F40-DCAC172044BA}" dt="2022-02-08T16:28:58.236" v="166"/>
          <ac:inkMkLst>
            <pc:docMk/>
            <pc:sldMk cId="1168684438" sldId="2134"/>
            <ac:inkMk id="2" creationId="{FA7E0B5B-76C6-594A-A2F6-333884B11532}"/>
          </ac:inkMkLst>
        </pc:inkChg>
        <pc:inkChg chg="add topLvl">
          <ac:chgData name="Wilne, Robert" userId="863fd487-5ae7-46a6-8c4e-0a9cc652a1c0" providerId="ADAL" clId="{80FCF09D-6F42-E643-8F40-DCAC172044BA}" dt="2022-02-08T16:28:58.236" v="166"/>
          <ac:inkMkLst>
            <pc:docMk/>
            <pc:sldMk cId="1168684438" sldId="2134"/>
            <ac:inkMk id="3" creationId="{62FB1F7B-C2F8-324A-8103-A116A98C4FB7}"/>
          </ac:inkMkLst>
        </pc:inkChg>
        <pc:inkChg chg="add topLvl">
          <ac:chgData name="Wilne, Robert" userId="863fd487-5ae7-46a6-8c4e-0a9cc652a1c0" providerId="ADAL" clId="{80FCF09D-6F42-E643-8F40-DCAC172044BA}" dt="2022-02-08T16:28:58.236" v="166"/>
          <ac:inkMkLst>
            <pc:docMk/>
            <pc:sldMk cId="1168684438" sldId="2134"/>
            <ac:inkMk id="5" creationId="{0DE2CCC9-443E-B649-A974-5756532E870E}"/>
          </ac:inkMkLst>
        </pc:inkChg>
        <pc:inkChg chg="add topLvl">
          <ac:chgData name="Wilne, Robert" userId="863fd487-5ae7-46a6-8c4e-0a9cc652a1c0" providerId="ADAL" clId="{80FCF09D-6F42-E643-8F40-DCAC172044BA}" dt="2022-02-08T16:28:58.236" v="166"/>
          <ac:inkMkLst>
            <pc:docMk/>
            <pc:sldMk cId="1168684438" sldId="2134"/>
            <ac:inkMk id="6" creationId="{9E49B173-11BD-CD47-AB32-062E43FDDF9D}"/>
          </ac:inkMkLst>
        </pc:inkChg>
        <pc:inkChg chg="add topLvl">
          <ac:chgData name="Wilne, Robert" userId="863fd487-5ae7-46a6-8c4e-0a9cc652a1c0" providerId="ADAL" clId="{80FCF09D-6F42-E643-8F40-DCAC172044BA}" dt="2022-02-08T16:28:58.236" v="166"/>
          <ac:inkMkLst>
            <pc:docMk/>
            <pc:sldMk cId="1168684438" sldId="2134"/>
            <ac:inkMk id="7" creationId="{5358C11F-72C6-344B-86C1-1E04E0651F00}"/>
          </ac:inkMkLst>
        </pc:inkChg>
        <pc:inkChg chg="add topLvl">
          <ac:chgData name="Wilne, Robert" userId="863fd487-5ae7-46a6-8c4e-0a9cc652a1c0" providerId="ADAL" clId="{80FCF09D-6F42-E643-8F40-DCAC172044BA}" dt="2022-02-08T16:28:58.236" v="166"/>
          <ac:inkMkLst>
            <pc:docMk/>
            <pc:sldMk cId="1168684438" sldId="2134"/>
            <ac:inkMk id="9" creationId="{82B96F5F-C542-3542-A4AE-D7AC01897832}"/>
          </ac:inkMkLst>
        </pc:inkChg>
        <pc:inkChg chg="add">
          <ac:chgData name="Wilne, Robert" userId="863fd487-5ae7-46a6-8c4e-0a9cc652a1c0" providerId="ADAL" clId="{80FCF09D-6F42-E643-8F40-DCAC172044BA}" dt="2022-02-08T16:28:57.711" v="165"/>
          <ac:inkMkLst>
            <pc:docMk/>
            <pc:sldMk cId="1168684438" sldId="2134"/>
            <ac:inkMk id="11" creationId="{2455AFF1-DB4D-7240-BE31-3939933A9A86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13" creationId="{1CF7BEB6-C81F-D545-8F3F-1401BC708B79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14" creationId="{B5CFD4BF-1A55-F445-AA5D-FFE70A7C1ED1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16" creationId="{CB1E7EE1-9DC7-E74D-985A-3CA3FEE60940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18" creationId="{F7B73812-9007-974C-902F-617F46207199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0" creationId="{7B22C7F6-1A56-0049-8F14-0400F8B76C04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1" creationId="{AF1E790D-2D30-9041-BF6B-E0CC76D5DF2F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2" creationId="{25FDE1DF-DE19-4145-B07A-824ED6F4B206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3" creationId="{D3B3003E-CE30-4047-9C53-875EE1BD9A45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5" creationId="{60580A4C-D7EB-EF46-B63E-B66B78F173F3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6" creationId="{31E98D4F-77B5-A54C-B409-51F4E098A8DF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7" creationId="{A0740B0F-26BA-2A4F-BBCB-A61698EFABA9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28" creationId="{CA1AF84B-8E44-0043-897E-5E73B54EA7EB}"/>
          </ac:inkMkLst>
        </pc:inkChg>
        <pc:inkChg chg="add topLvl">
          <ac:chgData name="Wilne, Robert" userId="863fd487-5ae7-46a6-8c4e-0a9cc652a1c0" providerId="ADAL" clId="{80FCF09D-6F42-E643-8F40-DCAC172044BA}" dt="2022-02-08T16:32:40.452" v="206"/>
          <ac:inkMkLst>
            <pc:docMk/>
            <pc:sldMk cId="1168684438" sldId="2134"/>
            <ac:inkMk id="30" creationId="{6C3FD4DB-716C-0540-9881-8BFE025516FE}"/>
          </ac:inkMkLst>
        </pc:inkChg>
        <pc:inkChg chg="add">
          <ac:chgData name="Wilne, Robert" userId="863fd487-5ae7-46a6-8c4e-0a9cc652a1c0" providerId="ADAL" clId="{80FCF09D-6F42-E643-8F40-DCAC172044BA}" dt="2022-02-08T16:32:01.107" v="188"/>
          <ac:inkMkLst>
            <pc:docMk/>
            <pc:sldMk cId="1168684438" sldId="2134"/>
            <ac:inkMk id="32" creationId="{D0A7692D-009A-ED4F-82C3-5AC961B748E3}"/>
          </ac:inkMkLst>
        </pc:inkChg>
        <pc:inkChg chg="add">
          <ac:chgData name="Wilne, Robert" userId="863fd487-5ae7-46a6-8c4e-0a9cc652a1c0" providerId="ADAL" clId="{80FCF09D-6F42-E643-8F40-DCAC172044BA}" dt="2022-02-08T16:32:01.554" v="189"/>
          <ac:inkMkLst>
            <pc:docMk/>
            <pc:sldMk cId="1168684438" sldId="2134"/>
            <ac:inkMk id="33" creationId="{5B1701A6-93D5-184E-AD78-409C3572CB63}"/>
          </ac:inkMkLst>
        </pc:inkChg>
        <pc:inkChg chg="add">
          <ac:chgData name="Wilne, Robert" userId="863fd487-5ae7-46a6-8c4e-0a9cc652a1c0" providerId="ADAL" clId="{80FCF09D-6F42-E643-8F40-DCAC172044BA}" dt="2022-02-08T16:32:01.744" v="190"/>
          <ac:inkMkLst>
            <pc:docMk/>
            <pc:sldMk cId="1168684438" sldId="2134"/>
            <ac:inkMk id="34" creationId="{DED7A565-E60D-F349-B019-3CAF651B3CE3}"/>
          </ac:inkMkLst>
        </pc:inkChg>
        <pc:inkChg chg="add">
          <ac:chgData name="Wilne, Robert" userId="863fd487-5ae7-46a6-8c4e-0a9cc652a1c0" providerId="ADAL" clId="{80FCF09D-6F42-E643-8F40-DCAC172044BA}" dt="2022-02-08T16:32:01.954" v="191"/>
          <ac:inkMkLst>
            <pc:docMk/>
            <pc:sldMk cId="1168684438" sldId="2134"/>
            <ac:inkMk id="35" creationId="{0375C9C8-748E-D64F-95F4-D8EE85219BBA}"/>
          </ac:inkMkLst>
        </pc:inkChg>
        <pc:inkChg chg="add">
          <ac:chgData name="Wilne, Robert" userId="863fd487-5ae7-46a6-8c4e-0a9cc652a1c0" providerId="ADAL" clId="{80FCF09D-6F42-E643-8F40-DCAC172044BA}" dt="2022-02-08T16:32:02.323" v="192"/>
          <ac:inkMkLst>
            <pc:docMk/>
            <pc:sldMk cId="1168684438" sldId="2134"/>
            <ac:inkMk id="36" creationId="{95014AFB-23AF-854A-ABBD-3ADB10355BD2}"/>
          </ac:inkMkLst>
        </pc:inkChg>
        <pc:inkChg chg="add">
          <ac:chgData name="Wilne, Robert" userId="863fd487-5ae7-46a6-8c4e-0a9cc652a1c0" providerId="ADAL" clId="{80FCF09D-6F42-E643-8F40-DCAC172044BA}" dt="2022-02-08T16:32:02.471" v="193"/>
          <ac:inkMkLst>
            <pc:docMk/>
            <pc:sldMk cId="1168684438" sldId="2134"/>
            <ac:inkMk id="37" creationId="{D7B5C98E-5D69-9B45-BC16-AB189B2D504D}"/>
          </ac:inkMkLst>
        </pc:inkChg>
        <pc:inkChg chg="add">
          <ac:chgData name="Wilne, Robert" userId="863fd487-5ae7-46a6-8c4e-0a9cc652a1c0" providerId="ADAL" clId="{80FCF09D-6F42-E643-8F40-DCAC172044BA}" dt="2022-02-08T16:32:02.941" v="194"/>
          <ac:inkMkLst>
            <pc:docMk/>
            <pc:sldMk cId="1168684438" sldId="2134"/>
            <ac:inkMk id="38" creationId="{C0130390-8E97-044D-9F1E-22EA373A3527}"/>
          </ac:inkMkLst>
        </pc:inkChg>
        <pc:inkChg chg="add">
          <ac:chgData name="Wilne, Robert" userId="863fd487-5ae7-46a6-8c4e-0a9cc652a1c0" providerId="ADAL" clId="{80FCF09D-6F42-E643-8F40-DCAC172044BA}" dt="2022-02-08T16:32:03.291" v="195"/>
          <ac:inkMkLst>
            <pc:docMk/>
            <pc:sldMk cId="1168684438" sldId="2134"/>
            <ac:inkMk id="39" creationId="{A4581030-0F94-0145-8636-9D697AA6E2D2}"/>
          </ac:inkMkLst>
        </pc:inkChg>
        <pc:inkChg chg="add">
          <ac:chgData name="Wilne, Robert" userId="863fd487-5ae7-46a6-8c4e-0a9cc652a1c0" providerId="ADAL" clId="{80FCF09D-6F42-E643-8F40-DCAC172044BA}" dt="2022-02-08T16:32:03.641" v="196"/>
          <ac:inkMkLst>
            <pc:docMk/>
            <pc:sldMk cId="1168684438" sldId="2134"/>
            <ac:inkMk id="40" creationId="{27EC8361-9AF1-254C-BF5B-FA3A0A512008}"/>
          </ac:inkMkLst>
        </pc:inkChg>
        <pc:inkChg chg="add">
          <ac:chgData name="Wilne, Robert" userId="863fd487-5ae7-46a6-8c4e-0a9cc652a1c0" providerId="ADAL" clId="{80FCF09D-6F42-E643-8F40-DCAC172044BA}" dt="2022-02-08T16:32:03.776" v="197"/>
          <ac:inkMkLst>
            <pc:docMk/>
            <pc:sldMk cId="1168684438" sldId="2134"/>
            <ac:inkMk id="41" creationId="{59AF7F74-777D-974C-AB10-6357EA40840E}"/>
          </ac:inkMkLst>
        </pc:inkChg>
        <pc:inkChg chg="add">
          <ac:chgData name="Wilne, Robert" userId="863fd487-5ae7-46a6-8c4e-0a9cc652a1c0" providerId="ADAL" clId="{80FCF09D-6F42-E643-8F40-DCAC172044BA}" dt="2022-02-08T16:32:15.304" v="199"/>
          <ac:inkMkLst>
            <pc:docMk/>
            <pc:sldMk cId="1168684438" sldId="2134"/>
            <ac:inkMk id="43" creationId="{AD204A1C-3755-694E-8AE8-055D9C50F324}"/>
          </ac:inkMkLst>
        </pc:inkChg>
        <pc:inkChg chg="add">
          <ac:chgData name="Wilne, Robert" userId="863fd487-5ae7-46a6-8c4e-0a9cc652a1c0" providerId="ADAL" clId="{80FCF09D-6F42-E643-8F40-DCAC172044BA}" dt="2022-02-08T16:32:15.852" v="200"/>
          <ac:inkMkLst>
            <pc:docMk/>
            <pc:sldMk cId="1168684438" sldId="2134"/>
            <ac:inkMk id="44" creationId="{84EE0DDB-99BD-A249-9131-7C356431C3EF}"/>
          </ac:inkMkLst>
        </pc:inkChg>
        <pc:inkChg chg="add">
          <ac:chgData name="Wilne, Robert" userId="863fd487-5ae7-46a6-8c4e-0a9cc652a1c0" providerId="ADAL" clId="{80FCF09D-6F42-E643-8F40-DCAC172044BA}" dt="2022-02-08T16:32:16.888" v="201"/>
          <ac:inkMkLst>
            <pc:docMk/>
            <pc:sldMk cId="1168684438" sldId="2134"/>
            <ac:inkMk id="45" creationId="{198315D4-3905-AF4D-8E7E-7A087B5B5144}"/>
          </ac:inkMkLst>
        </pc:inkChg>
        <pc:inkChg chg="add">
          <ac:chgData name="Wilne, Robert" userId="863fd487-5ae7-46a6-8c4e-0a9cc652a1c0" providerId="ADAL" clId="{80FCF09D-6F42-E643-8F40-DCAC172044BA}" dt="2022-02-08T16:32:17.286" v="202"/>
          <ac:inkMkLst>
            <pc:docMk/>
            <pc:sldMk cId="1168684438" sldId="2134"/>
            <ac:inkMk id="46" creationId="{94D40CAE-62FA-614B-8DE2-4E1EFCE09111}"/>
          </ac:inkMkLst>
        </pc:inkChg>
        <pc:inkChg chg="add">
          <ac:chgData name="Wilne, Robert" userId="863fd487-5ae7-46a6-8c4e-0a9cc652a1c0" providerId="ADAL" clId="{80FCF09D-6F42-E643-8F40-DCAC172044BA}" dt="2022-02-08T16:32:39.033" v="204"/>
          <ac:inkMkLst>
            <pc:docMk/>
            <pc:sldMk cId="1168684438" sldId="2134"/>
            <ac:inkMk id="49" creationId="{64365180-C5E3-9049-933F-5C7FB878315E}"/>
          </ac:inkMkLst>
        </pc:inkChg>
        <pc:inkChg chg="add">
          <ac:chgData name="Wilne, Robert" userId="863fd487-5ae7-46a6-8c4e-0a9cc652a1c0" providerId="ADAL" clId="{80FCF09D-6F42-E643-8F40-DCAC172044BA}" dt="2022-02-08T16:32:39.628" v="205"/>
          <ac:inkMkLst>
            <pc:docMk/>
            <pc:sldMk cId="1168684438" sldId="2134"/>
            <ac:inkMk id="50" creationId="{3183FCA6-C521-D941-ABA2-3C7C6B43EE7E}"/>
          </ac:inkMkLst>
        </pc:inkChg>
        <pc:inkChg chg="add">
          <ac:chgData name="Wilne, Robert" userId="863fd487-5ae7-46a6-8c4e-0a9cc652a1c0" providerId="ADAL" clId="{80FCF09D-6F42-E643-8F40-DCAC172044BA}" dt="2022-02-08T16:33:11.391" v="207"/>
          <ac:inkMkLst>
            <pc:docMk/>
            <pc:sldMk cId="1168684438" sldId="2134"/>
            <ac:inkMk id="52" creationId="{A5287BA9-B564-BB4D-AFD5-C1C10ACD8D19}"/>
          </ac:inkMkLst>
        </pc:inkChg>
        <pc:inkChg chg="add">
          <ac:chgData name="Wilne, Robert" userId="863fd487-5ae7-46a6-8c4e-0a9cc652a1c0" providerId="ADAL" clId="{80FCF09D-6F42-E643-8F40-DCAC172044BA}" dt="2022-02-08T16:33:11.539" v="208"/>
          <ac:inkMkLst>
            <pc:docMk/>
            <pc:sldMk cId="1168684438" sldId="2134"/>
            <ac:inkMk id="53" creationId="{3E771ECD-0673-1F47-AE0E-8C2C7BD09160}"/>
          </ac:inkMkLst>
        </pc:inkChg>
        <pc:inkChg chg="add">
          <ac:chgData name="Wilne, Robert" userId="863fd487-5ae7-46a6-8c4e-0a9cc652a1c0" providerId="ADAL" clId="{80FCF09D-6F42-E643-8F40-DCAC172044BA}" dt="2022-02-08T16:33:12.039" v="209"/>
          <ac:inkMkLst>
            <pc:docMk/>
            <pc:sldMk cId="1168684438" sldId="2134"/>
            <ac:inkMk id="54" creationId="{A60FC2EF-02A2-A743-A986-CFE28A2D0E2B}"/>
          </ac:inkMkLst>
        </pc:inkChg>
        <pc:inkChg chg="add">
          <ac:chgData name="Wilne, Robert" userId="863fd487-5ae7-46a6-8c4e-0a9cc652a1c0" providerId="ADAL" clId="{80FCF09D-6F42-E643-8F40-DCAC172044BA}" dt="2022-02-08T16:33:12.188" v="210"/>
          <ac:inkMkLst>
            <pc:docMk/>
            <pc:sldMk cId="1168684438" sldId="2134"/>
            <ac:inkMk id="55" creationId="{E5AD42CD-E5E4-2141-976D-88BC9B0E6E2C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58" creationId="{48362136-119D-2C40-ACFA-AFF7F49BC56E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59" creationId="{3D99081E-1217-5245-B0E7-89D8F8DB1C0B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60" creationId="{CF7AD204-43F4-4C4F-B2DD-0EE00C74756D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61" creationId="{F6BFC648-BD35-1242-98A8-976D320920D2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62" creationId="{F5553C0F-6DD2-674A-8C8C-36FC0376E76A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63" creationId="{18B2A02C-1375-0149-A613-58D835B23F7F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24576" creationId="{5781A5A4-11AB-4A43-B80E-08A53E250D4E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24577" creationId="{651F2FC7-EE6A-CD45-B73D-B56F7335C0C7}"/>
          </ac:inkMkLst>
        </pc:inkChg>
        <pc:inkChg chg="add topLvl">
          <ac:chgData name="Wilne, Robert" userId="863fd487-5ae7-46a6-8c4e-0a9cc652a1c0" providerId="ADAL" clId="{80FCF09D-6F42-E643-8F40-DCAC172044BA}" dt="2022-02-08T16:34:09.244" v="224"/>
          <ac:inkMkLst>
            <pc:docMk/>
            <pc:sldMk cId="1168684438" sldId="2134"/>
            <ac:inkMk id="24580" creationId="{D921F562-E280-2647-8611-D3801A52742A}"/>
          </ac:inkMkLst>
        </pc:inkChg>
        <pc:inkChg chg="add">
          <ac:chgData name="Wilne, Robert" userId="863fd487-5ae7-46a6-8c4e-0a9cc652a1c0" providerId="ADAL" clId="{80FCF09D-6F42-E643-8F40-DCAC172044BA}" dt="2022-02-08T16:34:08.688" v="223"/>
          <ac:inkMkLst>
            <pc:docMk/>
            <pc:sldMk cId="1168684438" sldId="2134"/>
            <ac:inkMk id="24582" creationId="{00CEBD3F-186C-0243-B8E0-F871EDA93392}"/>
          </ac:inkMkLst>
        </pc:inkChg>
        <pc:inkChg chg="add">
          <ac:chgData name="Wilne, Robert" userId="863fd487-5ae7-46a6-8c4e-0a9cc652a1c0" providerId="ADAL" clId="{80FCF09D-6F42-E643-8F40-DCAC172044BA}" dt="2022-02-08T16:34:46.307" v="225"/>
          <ac:inkMkLst>
            <pc:docMk/>
            <pc:sldMk cId="1168684438" sldId="2134"/>
            <ac:inkMk id="24584" creationId="{7F80ECEB-6EB2-8344-9678-5C1EC7F6E2DC}"/>
          </ac:inkMkLst>
        </pc:inkChg>
        <pc:inkChg chg="add">
          <ac:chgData name="Wilne, Robert" userId="863fd487-5ae7-46a6-8c4e-0a9cc652a1c0" providerId="ADAL" clId="{80FCF09D-6F42-E643-8F40-DCAC172044BA}" dt="2022-02-08T16:34:47.376" v="226"/>
          <ac:inkMkLst>
            <pc:docMk/>
            <pc:sldMk cId="1168684438" sldId="2134"/>
            <ac:inkMk id="24585" creationId="{84E07442-F4E9-F244-AAEE-3D96346D2C06}"/>
          </ac:inkMkLst>
        </pc:inkChg>
        <pc:inkChg chg="add">
          <ac:chgData name="Wilne, Robert" userId="863fd487-5ae7-46a6-8c4e-0a9cc652a1c0" providerId="ADAL" clId="{80FCF09D-6F42-E643-8F40-DCAC172044BA}" dt="2022-02-08T16:34:57.649" v="228"/>
          <ac:inkMkLst>
            <pc:docMk/>
            <pc:sldMk cId="1168684438" sldId="2134"/>
            <ac:inkMk id="24587" creationId="{0E7025A6-9424-C345-9B76-293C57EB33DB}"/>
          </ac:inkMkLst>
        </pc:inkChg>
        <pc:inkChg chg="add">
          <ac:chgData name="Wilne, Robert" userId="863fd487-5ae7-46a6-8c4e-0a9cc652a1c0" providerId="ADAL" clId="{80FCF09D-6F42-E643-8F40-DCAC172044BA}" dt="2022-02-08T16:34:58.746" v="229"/>
          <ac:inkMkLst>
            <pc:docMk/>
            <pc:sldMk cId="1168684438" sldId="2134"/>
            <ac:inkMk id="24588" creationId="{418E2735-214E-AC41-8EE4-ED83F24D8549}"/>
          </ac:inkMkLst>
        </pc:inkChg>
        <pc:inkChg chg="add">
          <ac:chgData name="Wilne, Robert" userId="863fd487-5ae7-46a6-8c4e-0a9cc652a1c0" providerId="ADAL" clId="{80FCF09D-6F42-E643-8F40-DCAC172044BA}" dt="2022-02-08T16:34:58.942" v="230"/>
          <ac:inkMkLst>
            <pc:docMk/>
            <pc:sldMk cId="1168684438" sldId="2134"/>
            <ac:inkMk id="24589" creationId="{944DE612-9DCC-D34C-B25F-696757220B56}"/>
          </ac:inkMkLst>
        </pc:inkChg>
        <pc:inkChg chg="add">
          <ac:chgData name="Wilne, Robert" userId="863fd487-5ae7-46a6-8c4e-0a9cc652a1c0" providerId="ADAL" clId="{80FCF09D-6F42-E643-8F40-DCAC172044BA}" dt="2022-02-08T16:34:59.232" v="231"/>
          <ac:inkMkLst>
            <pc:docMk/>
            <pc:sldMk cId="1168684438" sldId="2134"/>
            <ac:inkMk id="24590" creationId="{92344077-20DC-1244-8B94-DBE2BF8C0384}"/>
          </ac:inkMkLst>
        </pc:inkChg>
        <pc:inkChg chg="add">
          <ac:chgData name="Wilne, Robert" userId="863fd487-5ae7-46a6-8c4e-0a9cc652a1c0" providerId="ADAL" clId="{80FCF09D-6F42-E643-8F40-DCAC172044BA}" dt="2022-02-08T16:35:00.284" v="233"/>
          <ac:inkMkLst>
            <pc:docMk/>
            <pc:sldMk cId="1168684438" sldId="2134"/>
            <ac:inkMk id="24592" creationId="{5AD26F94-9846-724F-88EB-DE653B824418}"/>
          </ac:inkMkLst>
        </pc:inkChg>
        <pc:inkChg chg="add">
          <ac:chgData name="Wilne, Robert" userId="863fd487-5ae7-46a6-8c4e-0a9cc652a1c0" providerId="ADAL" clId="{80FCF09D-6F42-E643-8F40-DCAC172044BA}" dt="2022-02-08T16:35:00.672" v="234"/>
          <ac:inkMkLst>
            <pc:docMk/>
            <pc:sldMk cId="1168684438" sldId="2134"/>
            <ac:inkMk id="24593" creationId="{F16F203B-705E-F94F-B65F-676B67EB0DEF}"/>
          </ac:inkMkLst>
        </pc:inkChg>
        <pc:inkChg chg="add">
          <ac:chgData name="Wilne, Robert" userId="863fd487-5ae7-46a6-8c4e-0a9cc652a1c0" providerId="ADAL" clId="{80FCF09D-6F42-E643-8F40-DCAC172044BA}" dt="2022-02-08T16:35:00.948" v="235"/>
          <ac:inkMkLst>
            <pc:docMk/>
            <pc:sldMk cId="1168684438" sldId="2134"/>
            <ac:inkMk id="24594" creationId="{C29FE463-3518-AF4D-9179-0E8F178555F5}"/>
          </ac:inkMkLst>
        </pc:inkChg>
        <pc:inkChg chg="add">
          <ac:chgData name="Wilne, Robert" userId="863fd487-5ae7-46a6-8c4e-0a9cc652a1c0" providerId="ADAL" clId="{80FCF09D-6F42-E643-8F40-DCAC172044BA}" dt="2022-02-08T16:35:01.257" v="236"/>
          <ac:inkMkLst>
            <pc:docMk/>
            <pc:sldMk cId="1168684438" sldId="2134"/>
            <ac:inkMk id="24595" creationId="{3E6B665A-E904-6642-9A44-A8E04715E07E}"/>
          </ac:inkMkLst>
        </pc:inkChg>
        <pc:inkChg chg="add">
          <ac:chgData name="Wilne, Robert" userId="863fd487-5ae7-46a6-8c4e-0a9cc652a1c0" providerId="ADAL" clId="{80FCF09D-6F42-E643-8F40-DCAC172044BA}" dt="2022-02-08T16:35:01.768" v="237"/>
          <ac:inkMkLst>
            <pc:docMk/>
            <pc:sldMk cId="1168684438" sldId="2134"/>
            <ac:inkMk id="24596" creationId="{2250F823-194E-8A44-8FA7-CF312E34D670}"/>
          </ac:inkMkLst>
        </pc:inkChg>
        <pc:inkChg chg="add">
          <ac:chgData name="Wilne, Robert" userId="863fd487-5ae7-46a6-8c4e-0a9cc652a1c0" providerId="ADAL" clId="{80FCF09D-6F42-E643-8F40-DCAC172044BA}" dt="2022-02-08T16:35:12.397" v="239"/>
          <ac:inkMkLst>
            <pc:docMk/>
            <pc:sldMk cId="1168684438" sldId="2134"/>
            <ac:inkMk id="24598" creationId="{85852A6B-1E26-2D47-BD9A-F46BC88ED80D}"/>
          </ac:inkMkLst>
        </pc:inkChg>
        <pc:inkChg chg="add">
          <ac:chgData name="Wilne, Robert" userId="863fd487-5ae7-46a6-8c4e-0a9cc652a1c0" providerId="ADAL" clId="{80FCF09D-6F42-E643-8F40-DCAC172044BA}" dt="2022-02-08T16:35:13.896" v="240"/>
          <ac:inkMkLst>
            <pc:docMk/>
            <pc:sldMk cId="1168684438" sldId="2134"/>
            <ac:inkMk id="24599" creationId="{265FB64E-0FD9-6747-8BB4-ABF5C60296D0}"/>
          </ac:inkMkLst>
        </pc:inkChg>
        <pc:inkChg chg="add">
          <ac:chgData name="Wilne, Robert" userId="863fd487-5ae7-46a6-8c4e-0a9cc652a1c0" providerId="ADAL" clId="{80FCF09D-6F42-E643-8F40-DCAC172044BA}" dt="2022-02-08T16:35:14.245" v="241"/>
          <ac:inkMkLst>
            <pc:docMk/>
            <pc:sldMk cId="1168684438" sldId="2134"/>
            <ac:inkMk id="24600" creationId="{9A449392-1A7A-BC43-9737-6DFCE84B7F8A}"/>
          </ac:inkMkLst>
        </pc:inkChg>
        <pc:inkChg chg="add">
          <ac:chgData name="Wilne, Robert" userId="863fd487-5ae7-46a6-8c4e-0a9cc652a1c0" providerId="ADAL" clId="{80FCF09D-6F42-E643-8F40-DCAC172044BA}" dt="2022-02-08T16:35:25.536" v="243"/>
          <ac:inkMkLst>
            <pc:docMk/>
            <pc:sldMk cId="1168684438" sldId="2134"/>
            <ac:inkMk id="24602" creationId="{B6C9EC71-FECF-0B45-AD20-58073F697B72}"/>
          </ac:inkMkLst>
        </pc:inkChg>
        <pc:inkChg chg="add">
          <ac:chgData name="Wilne, Robert" userId="863fd487-5ae7-46a6-8c4e-0a9cc652a1c0" providerId="ADAL" clId="{80FCF09D-6F42-E643-8F40-DCAC172044BA}" dt="2022-02-08T16:35:27.154" v="244"/>
          <ac:inkMkLst>
            <pc:docMk/>
            <pc:sldMk cId="1168684438" sldId="2134"/>
            <ac:inkMk id="24603" creationId="{05D7D304-F939-3D4F-983A-08B7AA726DDD}"/>
          </ac:inkMkLst>
        </pc:inkChg>
      </pc:sldChg>
      <pc:sldChg chg="addSp delSp">
        <pc:chgData name="Wilne, Robert" userId="863fd487-5ae7-46a6-8c4e-0a9cc652a1c0" providerId="ADAL" clId="{80FCF09D-6F42-E643-8F40-DCAC172044BA}" dt="2022-02-08T16:36:20.547" v="274"/>
        <pc:sldMkLst>
          <pc:docMk/>
          <pc:sldMk cId="1154411331" sldId="2135"/>
        </pc:sldMkLst>
        <pc:grpChg chg="add">
          <ac:chgData name="Wilne, Robert" userId="863fd487-5ae7-46a6-8c4e-0a9cc652a1c0" providerId="ADAL" clId="{80FCF09D-6F42-E643-8F40-DCAC172044BA}" dt="2022-02-08T16:35:58.972" v="248"/>
          <ac:grpSpMkLst>
            <pc:docMk/>
            <pc:sldMk cId="1154411331" sldId="2135"/>
            <ac:grpSpMk id="5" creationId="{0D4A3A1D-345E-1544-A07A-347DD52BCA12}"/>
          </ac:grpSpMkLst>
        </pc:grpChg>
        <pc:grpChg chg="add del">
          <ac:chgData name="Wilne, Robert" userId="863fd487-5ae7-46a6-8c4e-0a9cc652a1c0" providerId="ADAL" clId="{80FCF09D-6F42-E643-8F40-DCAC172044BA}" dt="2022-02-08T16:36:08.520" v="258"/>
          <ac:grpSpMkLst>
            <pc:docMk/>
            <pc:sldMk cId="1154411331" sldId="2135"/>
            <ac:grpSpMk id="14" creationId="{3FD0DAA1-6678-F44A-9BE5-69D063EA69F8}"/>
          </ac:grpSpMkLst>
        </pc:grpChg>
        <pc:grpChg chg="add del">
          <ac:chgData name="Wilne, Robert" userId="863fd487-5ae7-46a6-8c4e-0a9cc652a1c0" providerId="ADAL" clId="{80FCF09D-6F42-E643-8F40-DCAC172044BA}" dt="2022-02-08T16:36:09.077" v="260"/>
          <ac:grpSpMkLst>
            <pc:docMk/>
            <pc:sldMk cId="1154411331" sldId="2135"/>
            <ac:grpSpMk id="16" creationId="{53803982-84BD-8949-B99C-13E907CD2A1D}"/>
          </ac:grpSpMkLst>
        </pc:grpChg>
        <pc:grpChg chg="add del">
          <ac:chgData name="Wilne, Robert" userId="863fd487-5ae7-46a6-8c4e-0a9cc652a1c0" providerId="ADAL" clId="{80FCF09D-6F42-E643-8F40-DCAC172044BA}" dt="2022-02-08T16:36:09.998" v="262"/>
          <ac:grpSpMkLst>
            <pc:docMk/>
            <pc:sldMk cId="1154411331" sldId="2135"/>
            <ac:grpSpMk id="18" creationId="{96F73B6B-46A0-B54A-9A5D-536A2F65FEF8}"/>
          </ac:grpSpMkLst>
        </pc:grpChg>
        <pc:grpChg chg="add del">
          <ac:chgData name="Wilne, Robert" userId="863fd487-5ae7-46a6-8c4e-0a9cc652a1c0" providerId="ADAL" clId="{80FCF09D-6F42-E643-8F40-DCAC172044BA}" dt="2022-02-08T16:36:13.610" v="265"/>
          <ac:grpSpMkLst>
            <pc:docMk/>
            <pc:sldMk cId="1154411331" sldId="2135"/>
            <ac:grpSpMk id="20" creationId="{EEA39CE1-2CB6-1944-8255-A681E1A6B526}"/>
          </ac:grpSpMkLst>
        </pc:grpChg>
        <pc:grpChg chg="add del">
          <ac:chgData name="Wilne, Robert" userId="863fd487-5ae7-46a6-8c4e-0a9cc652a1c0" providerId="ADAL" clId="{80FCF09D-6F42-E643-8F40-DCAC172044BA}" dt="2022-02-08T16:36:14.925" v="268"/>
          <ac:grpSpMkLst>
            <pc:docMk/>
            <pc:sldMk cId="1154411331" sldId="2135"/>
            <ac:grpSpMk id="23" creationId="{A72B957F-523B-D842-A929-5FE5EA6E10C5}"/>
          </ac:grpSpMkLst>
        </pc:grpChg>
        <pc:grpChg chg="add">
          <ac:chgData name="Wilne, Robert" userId="863fd487-5ae7-46a6-8c4e-0a9cc652a1c0" providerId="ADAL" clId="{80FCF09D-6F42-E643-8F40-DCAC172044BA}" dt="2022-02-08T16:36:14.925" v="268"/>
          <ac:grpSpMkLst>
            <pc:docMk/>
            <pc:sldMk cId="1154411331" sldId="2135"/>
            <ac:grpSpMk id="26" creationId="{96461C63-3924-C740-9E87-A9CF5107C8D6}"/>
          </ac:grpSpMkLst>
        </pc:grpChg>
        <pc:grpChg chg="add del">
          <ac:chgData name="Wilne, Robert" userId="863fd487-5ae7-46a6-8c4e-0a9cc652a1c0" providerId="ADAL" clId="{80FCF09D-6F42-E643-8F40-DCAC172044BA}" dt="2022-02-08T16:36:20.547" v="274"/>
          <ac:grpSpMkLst>
            <pc:docMk/>
            <pc:sldMk cId="1154411331" sldId="2135"/>
            <ac:grpSpMk id="29" creationId="{74D2593D-64F0-A644-A7BD-B08EBAACAEEC}"/>
          </ac:grpSpMkLst>
        </pc:grpChg>
        <pc:grpChg chg="add">
          <ac:chgData name="Wilne, Robert" userId="863fd487-5ae7-46a6-8c4e-0a9cc652a1c0" providerId="ADAL" clId="{80FCF09D-6F42-E643-8F40-DCAC172044BA}" dt="2022-02-08T16:36:20.547" v="274"/>
          <ac:grpSpMkLst>
            <pc:docMk/>
            <pc:sldMk cId="1154411331" sldId="2135"/>
            <ac:grpSpMk id="32" creationId="{E5679A66-1644-E444-A136-FB746AF14387}"/>
          </ac:grpSpMkLst>
        </pc:grpChg>
        <pc:inkChg chg="add">
          <ac:chgData name="Wilne, Robert" userId="863fd487-5ae7-46a6-8c4e-0a9cc652a1c0" providerId="ADAL" clId="{80FCF09D-6F42-E643-8F40-DCAC172044BA}" dt="2022-02-08T16:35:57.891" v="246"/>
          <ac:inkMkLst>
            <pc:docMk/>
            <pc:sldMk cId="1154411331" sldId="2135"/>
            <ac:inkMk id="2" creationId="{31DBAF4A-B118-3147-B876-DE5A657214BD}"/>
          </ac:inkMkLst>
        </pc:inkChg>
        <pc:inkChg chg="add">
          <ac:chgData name="Wilne, Robert" userId="863fd487-5ae7-46a6-8c4e-0a9cc652a1c0" providerId="ADAL" clId="{80FCF09D-6F42-E643-8F40-DCAC172044BA}" dt="2022-02-08T16:35:58.314" v="247"/>
          <ac:inkMkLst>
            <pc:docMk/>
            <pc:sldMk cId="1154411331" sldId="2135"/>
            <ac:inkMk id="3" creationId="{5C1CDAB3-6730-6D43-A312-2A643672BA49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6" creationId="{CB848D4D-C3B4-CB46-9074-E6E7D7668DC9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7" creationId="{885376D8-2C96-C644-A9ED-AA07BAC7C37B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9" creationId="{E3D685AF-7DC5-4F4D-A1F6-1A3B97C1B1CC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0" creationId="{0FD660BB-D50A-4542-8B4D-C7B30538B277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1" creationId="{E07378D0-E01B-A74A-B935-99D4E0E5D155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2" creationId="{0D83318E-0B89-B24F-8201-EBAF212492F7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3" creationId="{B7AB3681-FF51-6147-81D5-A305E3269A1C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5" creationId="{4DAD45C4-93E4-9544-A850-EB110BC156DC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7" creationId="{E3B3A6A2-081B-7449-8F12-7D109AC8D8AB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19" creationId="{84D6EFF9-2309-8F48-9F4A-2E766B64C6D9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21" creationId="{655AC5B0-CC5F-BF42-94B7-9F07F3C5C7B3}"/>
          </ac:inkMkLst>
        </pc:inkChg>
        <pc:inkChg chg="add topLvl">
          <ac:chgData name="Wilne, Robert" userId="863fd487-5ae7-46a6-8c4e-0a9cc652a1c0" providerId="ADAL" clId="{80FCF09D-6F42-E643-8F40-DCAC172044BA}" dt="2022-02-08T16:36:14.925" v="268"/>
          <ac:inkMkLst>
            <pc:docMk/>
            <pc:sldMk cId="1154411331" sldId="2135"/>
            <ac:inkMk id="22" creationId="{4DCA7AA3-B168-F848-BFE8-6CA33831694C}"/>
          </ac:inkMkLst>
        </pc:inkChg>
        <pc:inkChg chg="add">
          <ac:chgData name="Wilne, Robert" userId="863fd487-5ae7-46a6-8c4e-0a9cc652a1c0" providerId="ADAL" clId="{80FCF09D-6F42-E643-8F40-DCAC172044BA}" dt="2022-02-08T16:36:13.837" v="266"/>
          <ac:inkMkLst>
            <pc:docMk/>
            <pc:sldMk cId="1154411331" sldId="2135"/>
            <ac:inkMk id="24" creationId="{1EC81CCA-0FE6-1548-9B13-B71B7EF7F9B2}"/>
          </ac:inkMkLst>
        </pc:inkChg>
        <pc:inkChg chg="add">
          <ac:chgData name="Wilne, Robert" userId="863fd487-5ae7-46a6-8c4e-0a9cc652a1c0" providerId="ADAL" clId="{80FCF09D-6F42-E643-8F40-DCAC172044BA}" dt="2022-02-08T16:36:14.017" v="267"/>
          <ac:inkMkLst>
            <pc:docMk/>
            <pc:sldMk cId="1154411331" sldId="2135"/>
            <ac:inkMk id="25" creationId="{A0E56183-8338-EB42-8497-7BD9A1AAD0F9}"/>
          </ac:inkMkLst>
        </pc:inkChg>
        <pc:inkChg chg="add topLvl">
          <ac:chgData name="Wilne, Robert" userId="863fd487-5ae7-46a6-8c4e-0a9cc652a1c0" providerId="ADAL" clId="{80FCF09D-6F42-E643-8F40-DCAC172044BA}" dt="2022-02-08T16:36:20.547" v="274"/>
          <ac:inkMkLst>
            <pc:docMk/>
            <pc:sldMk cId="1154411331" sldId="2135"/>
            <ac:inkMk id="27" creationId="{FF2829F1-C6D1-D24D-B042-27DC4DB3E5A9}"/>
          </ac:inkMkLst>
        </pc:inkChg>
        <pc:inkChg chg="add topLvl">
          <ac:chgData name="Wilne, Robert" userId="863fd487-5ae7-46a6-8c4e-0a9cc652a1c0" providerId="ADAL" clId="{80FCF09D-6F42-E643-8F40-DCAC172044BA}" dt="2022-02-08T16:36:20.547" v="274"/>
          <ac:inkMkLst>
            <pc:docMk/>
            <pc:sldMk cId="1154411331" sldId="2135"/>
            <ac:inkMk id="28" creationId="{812F6166-E11F-0E44-BC43-2829EDBF949D}"/>
          </ac:inkMkLst>
        </pc:inkChg>
        <pc:inkChg chg="add">
          <ac:chgData name="Wilne, Robert" userId="863fd487-5ae7-46a6-8c4e-0a9cc652a1c0" providerId="ADAL" clId="{80FCF09D-6F42-E643-8F40-DCAC172044BA}" dt="2022-02-08T16:36:19.518" v="272"/>
          <ac:inkMkLst>
            <pc:docMk/>
            <pc:sldMk cId="1154411331" sldId="2135"/>
            <ac:inkMk id="30" creationId="{D4349162-F562-8E4B-A475-18633862FB89}"/>
          </ac:inkMkLst>
        </pc:inkChg>
        <pc:inkChg chg="add">
          <ac:chgData name="Wilne, Robert" userId="863fd487-5ae7-46a6-8c4e-0a9cc652a1c0" providerId="ADAL" clId="{80FCF09D-6F42-E643-8F40-DCAC172044BA}" dt="2022-02-08T16:36:19.749" v="273"/>
          <ac:inkMkLst>
            <pc:docMk/>
            <pc:sldMk cId="1154411331" sldId="2135"/>
            <ac:inkMk id="31" creationId="{53BBE706-A12D-1744-B453-07F55676B7E5}"/>
          </ac:inkMkLst>
        </pc:inkChg>
      </pc:sldChg>
      <pc:sldChg chg="addSp delSp">
        <pc:chgData name="Wilne, Robert" userId="863fd487-5ae7-46a6-8c4e-0a9cc652a1c0" providerId="ADAL" clId="{80FCF09D-6F42-E643-8F40-DCAC172044BA}" dt="2022-02-08T16:37:05.870" v="302"/>
        <pc:sldMkLst>
          <pc:docMk/>
          <pc:sldMk cId="3077554855" sldId="2136"/>
        </pc:sldMkLst>
        <pc:grpChg chg="add del">
          <ac:chgData name="Wilne, Robert" userId="863fd487-5ae7-46a6-8c4e-0a9cc652a1c0" providerId="ADAL" clId="{80FCF09D-6F42-E643-8F40-DCAC172044BA}" dt="2022-02-08T16:36:42" v="280"/>
          <ac:grpSpMkLst>
            <pc:docMk/>
            <pc:sldMk cId="3077554855" sldId="2136"/>
            <ac:grpSpMk id="6" creationId="{E795A468-532C-D244-BA1D-2BD0A5BCF971}"/>
          </ac:grpSpMkLst>
        </pc:grpChg>
        <pc:grpChg chg="add">
          <ac:chgData name="Wilne, Robert" userId="863fd487-5ae7-46a6-8c4e-0a9cc652a1c0" providerId="ADAL" clId="{80FCF09D-6F42-E643-8F40-DCAC172044BA}" dt="2022-02-08T16:36:42" v="280"/>
          <ac:grpSpMkLst>
            <pc:docMk/>
            <pc:sldMk cId="3077554855" sldId="2136"/>
            <ac:grpSpMk id="9" creationId="{A195B102-AD93-3347-85FE-F0215A997F9A}"/>
          </ac:grpSpMkLst>
        </pc:grpChg>
        <pc:grpChg chg="add">
          <ac:chgData name="Wilne, Robert" userId="863fd487-5ae7-46a6-8c4e-0a9cc652a1c0" providerId="ADAL" clId="{80FCF09D-6F42-E643-8F40-DCAC172044BA}" dt="2022-02-08T16:36:47.647" v="287"/>
          <ac:grpSpMkLst>
            <pc:docMk/>
            <pc:sldMk cId="3077554855" sldId="2136"/>
            <ac:grpSpMk id="16" creationId="{05BA01A2-A611-004A-B899-4037204700B7}"/>
          </ac:grpSpMkLst>
        </pc:grpChg>
        <pc:grpChg chg="add">
          <ac:chgData name="Wilne, Robert" userId="863fd487-5ae7-46a6-8c4e-0a9cc652a1c0" providerId="ADAL" clId="{80FCF09D-6F42-E643-8F40-DCAC172044BA}" dt="2022-02-08T16:36:54.730" v="291"/>
          <ac:grpSpMkLst>
            <pc:docMk/>
            <pc:sldMk cId="3077554855" sldId="2136"/>
            <ac:grpSpMk id="20" creationId="{58378A10-34DE-1341-A72D-DE4498842991}"/>
          </ac:grpSpMkLst>
        </pc:grpChg>
        <pc:grpChg chg="add">
          <ac:chgData name="Wilne, Robert" userId="863fd487-5ae7-46a6-8c4e-0a9cc652a1c0" providerId="ADAL" clId="{80FCF09D-6F42-E643-8F40-DCAC172044BA}" dt="2022-02-08T16:37:01.640" v="299"/>
          <ac:grpSpMkLst>
            <pc:docMk/>
            <pc:sldMk cId="3077554855" sldId="2136"/>
            <ac:grpSpMk id="28" creationId="{F68E379D-4B9F-4440-B082-86781689EAEB}"/>
          </ac:grpSpMkLst>
        </pc:grpChg>
        <pc:grpChg chg="add">
          <ac:chgData name="Wilne, Robert" userId="863fd487-5ae7-46a6-8c4e-0a9cc652a1c0" providerId="ADAL" clId="{80FCF09D-6F42-E643-8F40-DCAC172044BA}" dt="2022-02-08T16:37:05.870" v="302"/>
          <ac:grpSpMkLst>
            <pc:docMk/>
            <pc:sldMk cId="3077554855" sldId="2136"/>
            <ac:grpSpMk id="31" creationId="{6C1E4964-F61B-FA4C-9669-001609854772}"/>
          </ac:grpSpMkLst>
        </pc:grpChg>
        <pc:inkChg chg="add topLvl">
          <ac:chgData name="Wilne, Robert" userId="863fd487-5ae7-46a6-8c4e-0a9cc652a1c0" providerId="ADAL" clId="{80FCF09D-6F42-E643-8F40-DCAC172044BA}" dt="2022-02-08T16:36:42" v="280"/>
          <ac:inkMkLst>
            <pc:docMk/>
            <pc:sldMk cId="3077554855" sldId="2136"/>
            <ac:inkMk id="2" creationId="{779B1619-BD0F-5548-8F11-C5D9FDAD62D9}"/>
          </ac:inkMkLst>
        </pc:inkChg>
        <pc:inkChg chg="add topLvl">
          <ac:chgData name="Wilne, Robert" userId="863fd487-5ae7-46a6-8c4e-0a9cc652a1c0" providerId="ADAL" clId="{80FCF09D-6F42-E643-8F40-DCAC172044BA}" dt="2022-02-08T16:36:42" v="280"/>
          <ac:inkMkLst>
            <pc:docMk/>
            <pc:sldMk cId="3077554855" sldId="2136"/>
            <ac:inkMk id="3" creationId="{BB24274C-1933-9742-893A-B7C508E676BC}"/>
          </ac:inkMkLst>
        </pc:inkChg>
        <pc:inkChg chg="add topLvl">
          <ac:chgData name="Wilne, Robert" userId="863fd487-5ae7-46a6-8c4e-0a9cc652a1c0" providerId="ADAL" clId="{80FCF09D-6F42-E643-8F40-DCAC172044BA}" dt="2022-02-08T16:36:42" v="280"/>
          <ac:inkMkLst>
            <pc:docMk/>
            <pc:sldMk cId="3077554855" sldId="2136"/>
            <ac:inkMk id="5" creationId="{CC6A2A59-6439-D54C-94CF-41EF42292B3B}"/>
          </ac:inkMkLst>
        </pc:inkChg>
        <pc:inkChg chg="add">
          <ac:chgData name="Wilne, Robert" userId="863fd487-5ae7-46a6-8c4e-0a9cc652a1c0" providerId="ADAL" clId="{80FCF09D-6F42-E643-8F40-DCAC172044BA}" dt="2022-02-08T16:36:41.470" v="279"/>
          <ac:inkMkLst>
            <pc:docMk/>
            <pc:sldMk cId="3077554855" sldId="2136"/>
            <ac:inkMk id="7" creationId="{B221BC35-15FB-6C49-AD35-BACF60995DEA}"/>
          </ac:inkMkLst>
        </pc:inkChg>
        <pc:inkChg chg="add">
          <ac:chgData name="Wilne, Robert" userId="863fd487-5ae7-46a6-8c4e-0a9cc652a1c0" providerId="ADAL" clId="{80FCF09D-6F42-E643-8F40-DCAC172044BA}" dt="2022-02-08T16:36:45.352" v="281"/>
          <ac:inkMkLst>
            <pc:docMk/>
            <pc:sldMk cId="3077554855" sldId="2136"/>
            <ac:inkMk id="10" creationId="{746DFE61-62E6-9E40-A4D5-12784A4249E2}"/>
          </ac:inkMkLst>
        </pc:inkChg>
        <pc:inkChg chg="add">
          <ac:chgData name="Wilne, Robert" userId="863fd487-5ae7-46a6-8c4e-0a9cc652a1c0" providerId="ADAL" clId="{80FCF09D-6F42-E643-8F40-DCAC172044BA}" dt="2022-02-08T16:36:45.625" v="282"/>
          <ac:inkMkLst>
            <pc:docMk/>
            <pc:sldMk cId="3077554855" sldId="2136"/>
            <ac:inkMk id="11" creationId="{2EE45268-0FD1-8345-9283-92350311A986}"/>
          </ac:inkMkLst>
        </pc:inkChg>
        <pc:inkChg chg="add">
          <ac:chgData name="Wilne, Robert" userId="863fd487-5ae7-46a6-8c4e-0a9cc652a1c0" providerId="ADAL" clId="{80FCF09D-6F42-E643-8F40-DCAC172044BA}" dt="2022-02-08T16:36:45.867" v="283"/>
          <ac:inkMkLst>
            <pc:docMk/>
            <pc:sldMk cId="3077554855" sldId="2136"/>
            <ac:inkMk id="12" creationId="{B030CB7F-C373-CF43-9A77-0E4782ABAE5B}"/>
          </ac:inkMkLst>
        </pc:inkChg>
        <pc:inkChg chg="add">
          <ac:chgData name="Wilne, Robert" userId="863fd487-5ae7-46a6-8c4e-0a9cc652a1c0" providerId="ADAL" clId="{80FCF09D-6F42-E643-8F40-DCAC172044BA}" dt="2022-02-08T16:36:46.498" v="284"/>
          <ac:inkMkLst>
            <pc:docMk/>
            <pc:sldMk cId="3077554855" sldId="2136"/>
            <ac:inkMk id="13" creationId="{1E7ED836-61D6-5E42-BCB9-D83AB729E618}"/>
          </ac:inkMkLst>
        </pc:inkChg>
        <pc:inkChg chg="add">
          <ac:chgData name="Wilne, Robert" userId="863fd487-5ae7-46a6-8c4e-0a9cc652a1c0" providerId="ADAL" clId="{80FCF09D-6F42-E643-8F40-DCAC172044BA}" dt="2022-02-08T16:36:46.772" v="285"/>
          <ac:inkMkLst>
            <pc:docMk/>
            <pc:sldMk cId="3077554855" sldId="2136"/>
            <ac:inkMk id="14" creationId="{DD769019-9CD5-404C-8632-67A787F1D0E6}"/>
          </ac:inkMkLst>
        </pc:inkChg>
        <pc:inkChg chg="add">
          <ac:chgData name="Wilne, Robert" userId="863fd487-5ae7-46a6-8c4e-0a9cc652a1c0" providerId="ADAL" clId="{80FCF09D-6F42-E643-8F40-DCAC172044BA}" dt="2022-02-08T16:36:46.991" v="286"/>
          <ac:inkMkLst>
            <pc:docMk/>
            <pc:sldMk cId="3077554855" sldId="2136"/>
            <ac:inkMk id="15" creationId="{2551A911-B087-6143-AB44-EFBF24DC5BFF}"/>
          </ac:inkMkLst>
        </pc:inkChg>
        <pc:inkChg chg="add">
          <ac:chgData name="Wilne, Robert" userId="863fd487-5ae7-46a6-8c4e-0a9cc652a1c0" providerId="ADAL" clId="{80FCF09D-6F42-E643-8F40-DCAC172044BA}" dt="2022-02-08T16:36:53.418" v="288"/>
          <ac:inkMkLst>
            <pc:docMk/>
            <pc:sldMk cId="3077554855" sldId="2136"/>
            <ac:inkMk id="17" creationId="{D3A24FC9-2D9D-8E45-A3A5-934997F670C7}"/>
          </ac:inkMkLst>
        </pc:inkChg>
        <pc:inkChg chg="add">
          <ac:chgData name="Wilne, Robert" userId="863fd487-5ae7-46a6-8c4e-0a9cc652a1c0" providerId="ADAL" clId="{80FCF09D-6F42-E643-8F40-DCAC172044BA}" dt="2022-02-08T16:36:53.631" v="289"/>
          <ac:inkMkLst>
            <pc:docMk/>
            <pc:sldMk cId="3077554855" sldId="2136"/>
            <ac:inkMk id="18" creationId="{E6FD91FB-6284-154F-84FF-ABC66C4F8544}"/>
          </ac:inkMkLst>
        </pc:inkChg>
        <pc:inkChg chg="add">
          <ac:chgData name="Wilne, Robert" userId="863fd487-5ae7-46a6-8c4e-0a9cc652a1c0" providerId="ADAL" clId="{80FCF09D-6F42-E643-8F40-DCAC172044BA}" dt="2022-02-08T16:36:54.005" v="290"/>
          <ac:inkMkLst>
            <pc:docMk/>
            <pc:sldMk cId="3077554855" sldId="2136"/>
            <ac:inkMk id="19" creationId="{56027C61-A331-0545-851A-28A0FD6FC7FB}"/>
          </ac:inkMkLst>
        </pc:inkChg>
        <pc:inkChg chg="add">
          <ac:chgData name="Wilne, Robert" userId="863fd487-5ae7-46a6-8c4e-0a9cc652a1c0" providerId="ADAL" clId="{80FCF09D-6F42-E643-8F40-DCAC172044BA}" dt="2022-02-08T16:36:59.175" v="292"/>
          <ac:inkMkLst>
            <pc:docMk/>
            <pc:sldMk cId="3077554855" sldId="2136"/>
            <ac:inkMk id="21" creationId="{6544B2CF-84B7-4743-9BA0-D6ECD33D93C1}"/>
          </ac:inkMkLst>
        </pc:inkChg>
        <pc:inkChg chg="add">
          <ac:chgData name="Wilne, Robert" userId="863fd487-5ae7-46a6-8c4e-0a9cc652a1c0" providerId="ADAL" clId="{80FCF09D-6F42-E643-8F40-DCAC172044BA}" dt="2022-02-08T16:36:59.430" v="293"/>
          <ac:inkMkLst>
            <pc:docMk/>
            <pc:sldMk cId="3077554855" sldId="2136"/>
            <ac:inkMk id="22" creationId="{EDEE228B-BC9B-484E-960F-007DA3585424}"/>
          </ac:inkMkLst>
        </pc:inkChg>
        <pc:inkChg chg="add">
          <ac:chgData name="Wilne, Robert" userId="863fd487-5ae7-46a6-8c4e-0a9cc652a1c0" providerId="ADAL" clId="{80FCF09D-6F42-E643-8F40-DCAC172044BA}" dt="2022-02-08T16:36:59.657" v="294"/>
          <ac:inkMkLst>
            <pc:docMk/>
            <pc:sldMk cId="3077554855" sldId="2136"/>
            <ac:inkMk id="23" creationId="{7565A22A-14AD-2841-9C88-EF8C232FD553}"/>
          </ac:inkMkLst>
        </pc:inkChg>
        <pc:inkChg chg="add">
          <ac:chgData name="Wilne, Robert" userId="863fd487-5ae7-46a6-8c4e-0a9cc652a1c0" providerId="ADAL" clId="{80FCF09D-6F42-E643-8F40-DCAC172044BA}" dt="2022-02-08T16:37:00.092" v="295"/>
          <ac:inkMkLst>
            <pc:docMk/>
            <pc:sldMk cId="3077554855" sldId="2136"/>
            <ac:inkMk id="24" creationId="{FEEA16E5-820B-ED4E-AF5B-41AEB20C5B7A}"/>
          </ac:inkMkLst>
        </pc:inkChg>
        <pc:inkChg chg="add">
          <ac:chgData name="Wilne, Robert" userId="863fd487-5ae7-46a6-8c4e-0a9cc652a1c0" providerId="ADAL" clId="{80FCF09D-6F42-E643-8F40-DCAC172044BA}" dt="2022-02-08T16:37:00.404" v="296"/>
          <ac:inkMkLst>
            <pc:docMk/>
            <pc:sldMk cId="3077554855" sldId="2136"/>
            <ac:inkMk id="25" creationId="{C58BE2C0-94A1-1E42-8B54-0AD98DC79A10}"/>
          </ac:inkMkLst>
        </pc:inkChg>
        <pc:inkChg chg="add">
          <ac:chgData name="Wilne, Robert" userId="863fd487-5ae7-46a6-8c4e-0a9cc652a1c0" providerId="ADAL" clId="{80FCF09D-6F42-E643-8F40-DCAC172044BA}" dt="2022-02-08T16:37:00.605" v="297"/>
          <ac:inkMkLst>
            <pc:docMk/>
            <pc:sldMk cId="3077554855" sldId="2136"/>
            <ac:inkMk id="26" creationId="{B1EED067-0B35-BC41-A96D-F5ECF369BFD0}"/>
          </ac:inkMkLst>
        </pc:inkChg>
        <pc:inkChg chg="add">
          <ac:chgData name="Wilne, Robert" userId="863fd487-5ae7-46a6-8c4e-0a9cc652a1c0" providerId="ADAL" clId="{80FCF09D-6F42-E643-8F40-DCAC172044BA}" dt="2022-02-08T16:37:00.965" v="298"/>
          <ac:inkMkLst>
            <pc:docMk/>
            <pc:sldMk cId="3077554855" sldId="2136"/>
            <ac:inkMk id="27" creationId="{F99FBCC0-0853-454A-BD7C-1B7645215532}"/>
          </ac:inkMkLst>
        </pc:inkChg>
        <pc:inkChg chg="add">
          <ac:chgData name="Wilne, Robert" userId="863fd487-5ae7-46a6-8c4e-0a9cc652a1c0" providerId="ADAL" clId="{80FCF09D-6F42-E643-8F40-DCAC172044BA}" dt="2022-02-08T16:37:03.764" v="300"/>
          <ac:inkMkLst>
            <pc:docMk/>
            <pc:sldMk cId="3077554855" sldId="2136"/>
            <ac:inkMk id="29" creationId="{092BC1B2-A926-9049-8262-AA749D483191}"/>
          </ac:inkMkLst>
        </pc:inkChg>
        <pc:inkChg chg="add">
          <ac:chgData name="Wilne, Robert" userId="863fd487-5ae7-46a6-8c4e-0a9cc652a1c0" providerId="ADAL" clId="{80FCF09D-6F42-E643-8F40-DCAC172044BA}" dt="2022-02-08T16:37:05.105" v="301"/>
          <ac:inkMkLst>
            <pc:docMk/>
            <pc:sldMk cId="3077554855" sldId="2136"/>
            <ac:inkMk id="30" creationId="{149B9167-620F-5945-8A1A-E77D9223B804}"/>
          </ac:inkMkLst>
        </pc:inkChg>
      </pc:sldChg>
      <pc:sldChg chg="addSp delSp">
        <pc:chgData name="Wilne, Robert" userId="863fd487-5ae7-46a6-8c4e-0a9cc652a1c0" providerId="ADAL" clId="{80FCF09D-6F42-E643-8F40-DCAC172044BA}" dt="2022-02-08T16:38:44.869" v="346"/>
        <pc:sldMkLst>
          <pc:docMk/>
          <pc:sldMk cId="27074835" sldId="2137"/>
        </pc:sldMkLst>
        <pc:grpChg chg="add">
          <ac:chgData name="Wilne, Robert" userId="863fd487-5ae7-46a6-8c4e-0a9cc652a1c0" providerId="ADAL" clId="{80FCF09D-6F42-E643-8F40-DCAC172044BA}" dt="2022-02-08T16:38:14.510" v="309"/>
          <ac:grpSpMkLst>
            <pc:docMk/>
            <pc:sldMk cId="27074835" sldId="2137"/>
            <ac:grpSpMk id="10" creationId="{DD26814C-B991-EF41-AC44-7EDBC8A759E8}"/>
          </ac:grpSpMkLst>
        </pc:grpChg>
        <pc:grpChg chg="add">
          <ac:chgData name="Wilne, Robert" userId="863fd487-5ae7-46a6-8c4e-0a9cc652a1c0" providerId="ADAL" clId="{80FCF09D-6F42-E643-8F40-DCAC172044BA}" dt="2022-02-08T16:38:16.805" v="313"/>
          <ac:grpSpMkLst>
            <pc:docMk/>
            <pc:sldMk cId="27074835" sldId="2137"/>
            <ac:grpSpMk id="14" creationId="{E83DB9E3-C2DF-D248-BB03-F66867983750}"/>
          </ac:grpSpMkLst>
        </pc:grpChg>
        <pc:grpChg chg="add">
          <ac:chgData name="Wilne, Robert" userId="863fd487-5ae7-46a6-8c4e-0a9cc652a1c0" providerId="ADAL" clId="{80FCF09D-6F42-E643-8F40-DCAC172044BA}" dt="2022-02-08T16:38:19.324" v="316"/>
          <ac:grpSpMkLst>
            <pc:docMk/>
            <pc:sldMk cId="27074835" sldId="2137"/>
            <ac:grpSpMk id="17" creationId="{81C88DAD-0E01-7D4E-9D50-9141314986E0}"/>
          </ac:grpSpMkLst>
        </pc:grpChg>
        <pc:grpChg chg="add">
          <ac:chgData name="Wilne, Robert" userId="863fd487-5ae7-46a6-8c4e-0a9cc652a1c0" providerId="ADAL" clId="{80FCF09D-6F42-E643-8F40-DCAC172044BA}" dt="2022-02-08T16:38:20.834" v="320"/>
          <ac:grpSpMkLst>
            <pc:docMk/>
            <pc:sldMk cId="27074835" sldId="2137"/>
            <ac:grpSpMk id="21" creationId="{E897A266-7CF8-BE45-A65E-6C9DBA0DA2FE}"/>
          </ac:grpSpMkLst>
        </pc:grpChg>
        <pc:grpChg chg="add">
          <ac:chgData name="Wilne, Robert" userId="863fd487-5ae7-46a6-8c4e-0a9cc652a1c0" providerId="ADAL" clId="{80FCF09D-6F42-E643-8F40-DCAC172044BA}" dt="2022-02-08T16:38:25.989" v="330"/>
          <ac:grpSpMkLst>
            <pc:docMk/>
            <pc:sldMk cId="27074835" sldId="2137"/>
            <ac:grpSpMk id="31" creationId="{9C35AB26-3605-2A46-9DC6-D117D7675483}"/>
          </ac:grpSpMkLst>
        </pc:grpChg>
        <pc:grpChg chg="add del">
          <ac:chgData name="Wilne, Robert" userId="863fd487-5ae7-46a6-8c4e-0a9cc652a1c0" providerId="ADAL" clId="{80FCF09D-6F42-E643-8F40-DCAC172044BA}" dt="2022-02-08T16:38:44.869" v="346"/>
          <ac:grpSpMkLst>
            <pc:docMk/>
            <pc:sldMk cId="27074835" sldId="2137"/>
            <ac:grpSpMk id="42" creationId="{D60817BA-2FF3-974A-998C-506A3AD05811}"/>
          </ac:grpSpMkLst>
        </pc:grpChg>
        <pc:grpChg chg="add">
          <ac:chgData name="Wilne, Robert" userId="863fd487-5ae7-46a6-8c4e-0a9cc652a1c0" providerId="ADAL" clId="{80FCF09D-6F42-E643-8F40-DCAC172044BA}" dt="2022-02-08T16:38:44.869" v="346"/>
          <ac:grpSpMkLst>
            <pc:docMk/>
            <pc:sldMk cId="27074835" sldId="2137"/>
            <ac:grpSpMk id="47" creationId="{9D6BF24D-7341-C048-888B-39E37419A0E2}"/>
          </ac:grpSpMkLst>
        </pc:grpChg>
        <pc:inkChg chg="add">
          <ac:chgData name="Wilne, Robert" userId="863fd487-5ae7-46a6-8c4e-0a9cc652a1c0" providerId="ADAL" clId="{80FCF09D-6F42-E643-8F40-DCAC172044BA}" dt="2022-02-08T16:38:11.110" v="303"/>
          <ac:inkMkLst>
            <pc:docMk/>
            <pc:sldMk cId="27074835" sldId="2137"/>
            <ac:inkMk id="2" creationId="{0D6A71F8-CB76-EA4E-9430-D69127D02F97}"/>
          </ac:inkMkLst>
        </pc:inkChg>
        <pc:inkChg chg="add">
          <ac:chgData name="Wilne, Robert" userId="863fd487-5ae7-46a6-8c4e-0a9cc652a1c0" providerId="ADAL" clId="{80FCF09D-6F42-E643-8F40-DCAC172044BA}" dt="2022-02-08T16:38:11.887" v="304"/>
          <ac:inkMkLst>
            <pc:docMk/>
            <pc:sldMk cId="27074835" sldId="2137"/>
            <ac:inkMk id="3" creationId="{BD06D8EB-6F55-4F47-9224-B4729A78A9E5}"/>
          </ac:inkMkLst>
        </pc:inkChg>
        <pc:inkChg chg="add">
          <ac:chgData name="Wilne, Robert" userId="863fd487-5ae7-46a6-8c4e-0a9cc652a1c0" providerId="ADAL" clId="{80FCF09D-6F42-E643-8F40-DCAC172044BA}" dt="2022-02-08T16:38:12.270" v="305"/>
          <ac:inkMkLst>
            <pc:docMk/>
            <pc:sldMk cId="27074835" sldId="2137"/>
            <ac:inkMk id="5" creationId="{5060ADAA-B7F7-BF42-BCDC-F0623AFF37BC}"/>
          </ac:inkMkLst>
        </pc:inkChg>
        <pc:inkChg chg="add">
          <ac:chgData name="Wilne, Robert" userId="863fd487-5ae7-46a6-8c4e-0a9cc652a1c0" providerId="ADAL" clId="{80FCF09D-6F42-E643-8F40-DCAC172044BA}" dt="2022-02-08T16:38:12.446" v="306"/>
          <ac:inkMkLst>
            <pc:docMk/>
            <pc:sldMk cId="27074835" sldId="2137"/>
            <ac:inkMk id="6" creationId="{8FAD5732-0AC4-EF48-8AEB-76D1B9FFB6FF}"/>
          </ac:inkMkLst>
        </pc:inkChg>
        <pc:inkChg chg="add">
          <ac:chgData name="Wilne, Robert" userId="863fd487-5ae7-46a6-8c4e-0a9cc652a1c0" providerId="ADAL" clId="{80FCF09D-6F42-E643-8F40-DCAC172044BA}" dt="2022-02-08T16:38:12.796" v="307"/>
          <ac:inkMkLst>
            <pc:docMk/>
            <pc:sldMk cId="27074835" sldId="2137"/>
            <ac:inkMk id="7" creationId="{C515805C-E9D2-8B44-AD45-D2E179EE4799}"/>
          </ac:inkMkLst>
        </pc:inkChg>
        <pc:inkChg chg="add">
          <ac:chgData name="Wilne, Robert" userId="863fd487-5ae7-46a6-8c4e-0a9cc652a1c0" providerId="ADAL" clId="{80FCF09D-6F42-E643-8F40-DCAC172044BA}" dt="2022-02-08T16:38:13.525" v="308"/>
          <ac:inkMkLst>
            <pc:docMk/>
            <pc:sldMk cId="27074835" sldId="2137"/>
            <ac:inkMk id="9" creationId="{8E4219A6-4E4F-6645-930F-7C449413BFAA}"/>
          </ac:inkMkLst>
        </pc:inkChg>
        <pc:inkChg chg="add">
          <ac:chgData name="Wilne, Robert" userId="863fd487-5ae7-46a6-8c4e-0a9cc652a1c0" providerId="ADAL" clId="{80FCF09D-6F42-E643-8F40-DCAC172044BA}" dt="2022-02-08T16:38:15.207" v="310"/>
          <ac:inkMkLst>
            <pc:docMk/>
            <pc:sldMk cId="27074835" sldId="2137"/>
            <ac:inkMk id="11" creationId="{23E14B0A-D8AA-F848-B4D6-C4943DDBCB21}"/>
          </ac:inkMkLst>
        </pc:inkChg>
        <pc:inkChg chg="add">
          <ac:chgData name="Wilne, Robert" userId="863fd487-5ae7-46a6-8c4e-0a9cc652a1c0" providerId="ADAL" clId="{80FCF09D-6F42-E643-8F40-DCAC172044BA}" dt="2022-02-08T16:38:15.573" v="311"/>
          <ac:inkMkLst>
            <pc:docMk/>
            <pc:sldMk cId="27074835" sldId="2137"/>
            <ac:inkMk id="12" creationId="{679B9583-529C-6D40-8421-87B8D3B8F5C3}"/>
          </ac:inkMkLst>
        </pc:inkChg>
        <pc:inkChg chg="add">
          <ac:chgData name="Wilne, Robert" userId="863fd487-5ae7-46a6-8c4e-0a9cc652a1c0" providerId="ADAL" clId="{80FCF09D-6F42-E643-8F40-DCAC172044BA}" dt="2022-02-08T16:38:15.828" v="312"/>
          <ac:inkMkLst>
            <pc:docMk/>
            <pc:sldMk cId="27074835" sldId="2137"/>
            <ac:inkMk id="13" creationId="{D4DCC01B-BFCD-1741-9E4D-78C898B0DBCB}"/>
          </ac:inkMkLst>
        </pc:inkChg>
        <pc:inkChg chg="add">
          <ac:chgData name="Wilne, Robert" userId="863fd487-5ae7-46a6-8c4e-0a9cc652a1c0" providerId="ADAL" clId="{80FCF09D-6F42-E643-8F40-DCAC172044BA}" dt="2022-02-08T16:38:17.734" v="314"/>
          <ac:inkMkLst>
            <pc:docMk/>
            <pc:sldMk cId="27074835" sldId="2137"/>
            <ac:inkMk id="15" creationId="{2E2B59FE-C3E7-404A-A0F4-E07D706C0713}"/>
          </ac:inkMkLst>
        </pc:inkChg>
        <pc:inkChg chg="add">
          <ac:chgData name="Wilne, Robert" userId="863fd487-5ae7-46a6-8c4e-0a9cc652a1c0" providerId="ADAL" clId="{80FCF09D-6F42-E643-8F40-DCAC172044BA}" dt="2022-02-08T16:38:18.291" v="315"/>
          <ac:inkMkLst>
            <pc:docMk/>
            <pc:sldMk cId="27074835" sldId="2137"/>
            <ac:inkMk id="16" creationId="{ED5E6BBE-1CCB-0247-9F6A-D061FA6E799E}"/>
          </ac:inkMkLst>
        </pc:inkChg>
        <pc:inkChg chg="add">
          <ac:chgData name="Wilne, Robert" userId="863fd487-5ae7-46a6-8c4e-0a9cc652a1c0" providerId="ADAL" clId="{80FCF09D-6F42-E643-8F40-DCAC172044BA}" dt="2022-02-08T16:38:19.713" v="317"/>
          <ac:inkMkLst>
            <pc:docMk/>
            <pc:sldMk cId="27074835" sldId="2137"/>
            <ac:inkMk id="18" creationId="{A3DCCE9E-3F1C-ED41-8E46-8DA2987E64D4}"/>
          </ac:inkMkLst>
        </pc:inkChg>
        <pc:inkChg chg="add">
          <ac:chgData name="Wilne, Robert" userId="863fd487-5ae7-46a6-8c4e-0a9cc652a1c0" providerId="ADAL" clId="{80FCF09D-6F42-E643-8F40-DCAC172044BA}" dt="2022-02-08T16:38:19.891" v="318"/>
          <ac:inkMkLst>
            <pc:docMk/>
            <pc:sldMk cId="27074835" sldId="2137"/>
            <ac:inkMk id="19" creationId="{0B3EA670-64CC-034C-97C8-B34A3269292B}"/>
          </ac:inkMkLst>
        </pc:inkChg>
        <pc:inkChg chg="add">
          <ac:chgData name="Wilne, Robert" userId="863fd487-5ae7-46a6-8c4e-0a9cc652a1c0" providerId="ADAL" clId="{80FCF09D-6F42-E643-8F40-DCAC172044BA}" dt="2022-02-08T16:38:20.225" v="319"/>
          <ac:inkMkLst>
            <pc:docMk/>
            <pc:sldMk cId="27074835" sldId="2137"/>
            <ac:inkMk id="20" creationId="{DB66A197-3527-6A44-AF99-67957B602E93}"/>
          </ac:inkMkLst>
        </pc:inkChg>
        <pc:inkChg chg="add">
          <ac:chgData name="Wilne, Robert" userId="863fd487-5ae7-46a6-8c4e-0a9cc652a1c0" providerId="ADAL" clId="{80FCF09D-6F42-E643-8F40-DCAC172044BA}" dt="2022-02-08T16:38:23.131" v="321"/>
          <ac:inkMkLst>
            <pc:docMk/>
            <pc:sldMk cId="27074835" sldId="2137"/>
            <ac:inkMk id="22" creationId="{B60D9FD0-57E0-8E47-ABC7-849FC96C8816}"/>
          </ac:inkMkLst>
        </pc:inkChg>
        <pc:inkChg chg="add">
          <ac:chgData name="Wilne, Robert" userId="863fd487-5ae7-46a6-8c4e-0a9cc652a1c0" providerId="ADAL" clId="{80FCF09D-6F42-E643-8F40-DCAC172044BA}" dt="2022-02-08T16:38:23.436" v="322"/>
          <ac:inkMkLst>
            <pc:docMk/>
            <pc:sldMk cId="27074835" sldId="2137"/>
            <ac:inkMk id="23" creationId="{9100AE97-1194-584F-8D90-9992EAE8293D}"/>
          </ac:inkMkLst>
        </pc:inkChg>
        <pc:inkChg chg="add">
          <ac:chgData name="Wilne, Robert" userId="863fd487-5ae7-46a6-8c4e-0a9cc652a1c0" providerId="ADAL" clId="{80FCF09D-6F42-E643-8F40-DCAC172044BA}" dt="2022-02-08T16:38:23.691" v="323"/>
          <ac:inkMkLst>
            <pc:docMk/>
            <pc:sldMk cId="27074835" sldId="2137"/>
            <ac:inkMk id="24" creationId="{09E6A398-18F8-124D-8593-4B09911C2C3C}"/>
          </ac:inkMkLst>
        </pc:inkChg>
        <pc:inkChg chg="add">
          <ac:chgData name="Wilne, Robert" userId="863fd487-5ae7-46a6-8c4e-0a9cc652a1c0" providerId="ADAL" clId="{80FCF09D-6F42-E643-8F40-DCAC172044BA}" dt="2022-02-08T16:38:24.014" v="324"/>
          <ac:inkMkLst>
            <pc:docMk/>
            <pc:sldMk cId="27074835" sldId="2137"/>
            <ac:inkMk id="25" creationId="{71C13779-0425-4142-90E1-49A49A9EEA60}"/>
          </ac:inkMkLst>
        </pc:inkChg>
        <pc:inkChg chg="add">
          <ac:chgData name="Wilne, Robert" userId="863fd487-5ae7-46a6-8c4e-0a9cc652a1c0" providerId="ADAL" clId="{80FCF09D-6F42-E643-8F40-DCAC172044BA}" dt="2022-02-08T16:38:24.206" v="325"/>
          <ac:inkMkLst>
            <pc:docMk/>
            <pc:sldMk cId="27074835" sldId="2137"/>
            <ac:inkMk id="26" creationId="{FD23EAEE-00AA-9C4E-B025-123D29D0281A}"/>
          </ac:inkMkLst>
        </pc:inkChg>
        <pc:inkChg chg="add">
          <ac:chgData name="Wilne, Robert" userId="863fd487-5ae7-46a6-8c4e-0a9cc652a1c0" providerId="ADAL" clId="{80FCF09D-6F42-E643-8F40-DCAC172044BA}" dt="2022-02-08T16:38:24.430" v="326"/>
          <ac:inkMkLst>
            <pc:docMk/>
            <pc:sldMk cId="27074835" sldId="2137"/>
            <ac:inkMk id="27" creationId="{02A44D25-EEF2-0640-8499-759B7AFF3E06}"/>
          </ac:inkMkLst>
        </pc:inkChg>
        <pc:inkChg chg="add">
          <ac:chgData name="Wilne, Robert" userId="863fd487-5ae7-46a6-8c4e-0a9cc652a1c0" providerId="ADAL" clId="{80FCF09D-6F42-E643-8F40-DCAC172044BA}" dt="2022-02-08T16:38:24.626" v="327"/>
          <ac:inkMkLst>
            <pc:docMk/>
            <pc:sldMk cId="27074835" sldId="2137"/>
            <ac:inkMk id="28" creationId="{FF783D29-90F3-604D-BA9F-F4CC2F147DE6}"/>
          </ac:inkMkLst>
        </pc:inkChg>
        <pc:inkChg chg="add">
          <ac:chgData name="Wilne, Robert" userId="863fd487-5ae7-46a6-8c4e-0a9cc652a1c0" providerId="ADAL" clId="{80FCF09D-6F42-E643-8F40-DCAC172044BA}" dt="2022-02-08T16:38:24.891" v="328"/>
          <ac:inkMkLst>
            <pc:docMk/>
            <pc:sldMk cId="27074835" sldId="2137"/>
            <ac:inkMk id="29" creationId="{AE67CBDB-5039-A94C-91E8-98AF486B660B}"/>
          </ac:inkMkLst>
        </pc:inkChg>
        <pc:inkChg chg="add">
          <ac:chgData name="Wilne, Robert" userId="863fd487-5ae7-46a6-8c4e-0a9cc652a1c0" providerId="ADAL" clId="{80FCF09D-6F42-E643-8F40-DCAC172044BA}" dt="2022-02-08T16:38:25.245" v="329"/>
          <ac:inkMkLst>
            <pc:docMk/>
            <pc:sldMk cId="27074835" sldId="2137"/>
            <ac:inkMk id="30" creationId="{BBB1D3E6-ABC0-3840-AF65-20F6158A6B6C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2" creationId="{94B48435-1F6F-944C-8C07-F150FAF7EAC7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3" creationId="{ADAA12E2-267B-A14A-B887-AD38EC46E5DB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4" creationId="{2757E05B-1B3E-794D-A25D-074A78D8CF99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5" creationId="{003B38EA-4FB5-0B4D-9ABE-A432B0A13F93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6" creationId="{D9924D3D-5F42-F144-84EC-950D0589D2C4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7" creationId="{16F56827-62D9-114D-9AD3-6DEDE91D512D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8" creationId="{BB5DE27B-88F0-9A46-B355-6BA18B1FEFD1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39" creationId="{D25262CF-6FFB-AA40-83B7-0751A0787FE2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40" creationId="{68F25718-C3F5-474F-A31B-B8AE6BF8B441}"/>
          </ac:inkMkLst>
        </pc:inkChg>
        <pc:inkChg chg="add topLvl">
          <ac:chgData name="Wilne, Robert" userId="863fd487-5ae7-46a6-8c4e-0a9cc652a1c0" providerId="ADAL" clId="{80FCF09D-6F42-E643-8F40-DCAC172044BA}" dt="2022-02-08T16:38:44.869" v="346"/>
          <ac:inkMkLst>
            <pc:docMk/>
            <pc:sldMk cId="27074835" sldId="2137"/>
            <ac:inkMk id="41" creationId="{CD8EDD7B-E73B-7247-9CA1-F1FDB976217E}"/>
          </ac:inkMkLst>
        </pc:inkChg>
        <pc:inkChg chg="add">
          <ac:chgData name="Wilne, Robert" userId="863fd487-5ae7-46a6-8c4e-0a9cc652a1c0" providerId="ADAL" clId="{80FCF09D-6F42-E643-8F40-DCAC172044BA}" dt="2022-02-08T16:38:43.341" v="342"/>
          <ac:inkMkLst>
            <pc:docMk/>
            <pc:sldMk cId="27074835" sldId="2137"/>
            <ac:inkMk id="43" creationId="{AB9A8EEF-A2A4-F140-BE1F-ABAEB3DA0D0E}"/>
          </ac:inkMkLst>
        </pc:inkChg>
        <pc:inkChg chg="add">
          <ac:chgData name="Wilne, Robert" userId="863fd487-5ae7-46a6-8c4e-0a9cc652a1c0" providerId="ADAL" clId="{80FCF09D-6F42-E643-8F40-DCAC172044BA}" dt="2022-02-08T16:38:43.726" v="343"/>
          <ac:inkMkLst>
            <pc:docMk/>
            <pc:sldMk cId="27074835" sldId="2137"/>
            <ac:inkMk id="44" creationId="{FB499B6D-610A-C042-BCF1-65BEF2EB7D4C}"/>
          </ac:inkMkLst>
        </pc:inkChg>
        <pc:inkChg chg="add">
          <ac:chgData name="Wilne, Robert" userId="863fd487-5ae7-46a6-8c4e-0a9cc652a1c0" providerId="ADAL" clId="{80FCF09D-6F42-E643-8F40-DCAC172044BA}" dt="2022-02-08T16:38:43.987" v="344"/>
          <ac:inkMkLst>
            <pc:docMk/>
            <pc:sldMk cId="27074835" sldId="2137"/>
            <ac:inkMk id="45" creationId="{0E5B82A2-6788-7449-941C-FB6AFDA15230}"/>
          </ac:inkMkLst>
        </pc:inkChg>
        <pc:inkChg chg="add">
          <ac:chgData name="Wilne, Robert" userId="863fd487-5ae7-46a6-8c4e-0a9cc652a1c0" providerId="ADAL" clId="{80FCF09D-6F42-E643-8F40-DCAC172044BA}" dt="2022-02-08T16:38:44.102" v="345"/>
          <ac:inkMkLst>
            <pc:docMk/>
            <pc:sldMk cId="27074835" sldId="2137"/>
            <ac:inkMk id="46" creationId="{009256E0-73A7-2D49-B01B-61FD9182BA15}"/>
          </ac:inkMkLst>
        </pc:inkChg>
      </pc:sldChg>
      <pc:sldChg chg="addSp delSp">
        <pc:chgData name="Wilne, Robert" userId="863fd487-5ae7-46a6-8c4e-0a9cc652a1c0" providerId="ADAL" clId="{80FCF09D-6F42-E643-8F40-DCAC172044BA}" dt="2022-02-08T16:41:18.388" v="446"/>
        <pc:sldMkLst>
          <pc:docMk/>
          <pc:sldMk cId="1468835125" sldId="2138"/>
        </pc:sldMkLst>
        <pc:grpChg chg="add">
          <ac:chgData name="Wilne, Robert" userId="863fd487-5ae7-46a6-8c4e-0a9cc652a1c0" providerId="ADAL" clId="{80FCF09D-6F42-E643-8F40-DCAC172044BA}" dt="2022-02-08T16:40:25.172" v="401"/>
          <ac:grpSpMkLst>
            <pc:docMk/>
            <pc:sldMk cId="1468835125" sldId="2138"/>
            <ac:grpSpMk id="31" creationId="{9798C365-E924-9D4E-B5E5-CED60CB35B36}"/>
          </ac:grpSpMkLst>
        </pc:grpChg>
        <pc:grpChg chg="add">
          <ac:chgData name="Wilne, Robert" userId="863fd487-5ae7-46a6-8c4e-0a9cc652a1c0" providerId="ADAL" clId="{80FCF09D-6F42-E643-8F40-DCAC172044BA}" dt="2022-02-08T16:40:25.172" v="401"/>
          <ac:grpSpMkLst>
            <pc:docMk/>
            <pc:sldMk cId="1468835125" sldId="2138"/>
            <ac:grpSpMk id="32" creationId="{EBACE2A7-09BC-1C4D-9EC1-AEB1F8A65790}"/>
          </ac:grpSpMkLst>
        </pc:grpChg>
        <pc:grpChg chg="add">
          <ac:chgData name="Wilne, Robert" userId="863fd487-5ae7-46a6-8c4e-0a9cc652a1c0" providerId="ADAL" clId="{80FCF09D-6F42-E643-8F40-DCAC172044BA}" dt="2022-02-08T16:40:25.172" v="401"/>
          <ac:grpSpMkLst>
            <pc:docMk/>
            <pc:sldMk cId="1468835125" sldId="2138"/>
            <ac:grpSpMk id="33" creationId="{350FD321-29A5-0B48-AC62-8643BD9995E6}"/>
          </ac:grpSpMkLst>
        </pc:grpChg>
        <pc:grpChg chg="add">
          <ac:chgData name="Wilne, Robert" userId="863fd487-5ae7-46a6-8c4e-0a9cc652a1c0" providerId="ADAL" clId="{80FCF09D-6F42-E643-8F40-DCAC172044BA}" dt="2022-02-08T16:40:25.172" v="401"/>
          <ac:grpSpMkLst>
            <pc:docMk/>
            <pc:sldMk cId="1468835125" sldId="2138"/>
            <ac:grpSpMk id="34" creationId="{5F51FD48-F14D-5B4E-B9B4-0D85B8CF879C}"/>
          </ac:grpSpMkLst>
        </pc:grpChg>
        <pc:grpChg chg="add">
          <ac:chgData name="Wilne, Robert" userId="863fd487-5ae7-46a6-8c4e-0a9cc652a1c0" providerId="ADAL" clId="{80FCF09D-6F42-E643-8F40-DCAC172044BA}" dt="2022-02-08T16:40:28.629" v="409"/>
          <ac:grpSpMkLst>
            <pc:docMk/>
            <pc:sldMk cId="1468835125" sldId="2138"/>
            <ac:grpSpMk id="42" creationId="{6EEA3267-3FCE-3B45-9B5E-800DD09D6184}"/>
          </ac:grpSpMkLst>
        </pc:grpChg>
        <pc:grpChg chg="add">
          <ac:chgData name="Wilne, Robert" userId="863fd487-5ae7-46a6-8c4e-0a9cc652a1c0" providerId="ADAL" clId="{80FCF09D-6F42-E643-8F40-DCAC172044BA}" dt="2022-02-08T16:40:28.629" v="409"/>
          <ac:grpSpMkLst>
            <pc:docMk/>
            <pc:sldMk cId="1468835125" sldId="2138"/>
            <ac:grpSpMk id="43" creationId="{BB5EEF91-6708-3643-9A43-A304159862BB}"/>
          </ac:grpSpMkLst>
        </pc:grpChg>
        <pc:grpChg chg="add del">
          <ac:chgData name="Wilne, Robert" userId="863fd487-5ae7-46a6-8c4e-0a9cc652a1c0" providerId="ADAL" clId="{80FCF09D-6F42-E643-8F40-DCAC172044BA}" dt="2022-02-08T16:41:10.606" v="436"/>
          <ac:grpSpMkLst>
            <pc:docMk/>
            <pc:sldMk cId="1468835125" sldId="2138"/>
            <ac:grpSpMk id="50" creationId="{79D4A3BA-FEA3-E641-AA2C-D68854CF73A4}"/>
          </ac:grpSpMkLst>
        </pc:grpChg>
        <pc:grpChg chg="add del">
          <ac:chgData name="Wilne, Robert" userId="863fd487-5ae7-46a6-8c4e-0a9cc652a1c0" providerId="ADAL" clId="{80FCF09D-6F42-E643-8F40-DCAC172044BA}" dt="2022-02-08T16:41:07.820" v="430"/>
          <ac:grpSpMkLst>
            <pc:docMk/>
            <pc:sldMk cId="1468835125" sldId="2138"/>
            <ac:grpSpMk id="58" creationId="{F608BE94-F1F8-5B42-B8A0-7168EE05BDA9}"/>
          </ac:grpSpMkLst>
        </pc:grpChg>
        <pc:grpChg chg="add">
          <ac:chgData name="Wilne, Robert" userId="863fd487-5ae7-46a6-8c4e-0a9cc652a1c0" providerId="ADAL" clId="{80FCF09D-6F42-E643-8F40-DCAC172044BA}" dt="2022-02-08T16:41:18.388" v="446"/>
          <ac:grpSpMkLst>
            <pc:docMk/>
            <pc:sldMk cId="1468835125" sldId="2138"/>
            <ac:grpSpMk id="67" creationId="{F7D93AA6-2BE6-5249-A794-B3CE57BD3D82}"/>
          </ac:grpSpMkLst>
        </pc:grpChg>
        <pc:inkChg chg="add">
          <ac:chgData name="Wilne, Robert" userId="863fd487-5ae7-46a6-8c4e-0a9cc652a1c0" providerId="ADAL" clId="{80FCF09D-6F42-E643-8F40-DCAC172044BA}" dt="2022-02-08T16:40:19.884" v="387"/>
          <ac:inkMkLst>
            <pc:docMk/>
            <pc:sldMk cId="1468835125" sldId="2138"/>
            <ac:inkMk id="3" creationId="{18D6EDFC-E6BB-E84E-948B-ED18A24A838B}"/>
          </ac:inkMkLst>
        </pc:inkChg>
        <pc:inkChg chg="add">
          <ac:chgData name="Wilne, Robert" userId="863fd487-5ae7-46a6-8c4e-0a9cc652a1c0" providerId="ADAL" clId="{80FCF09D-6F42-E643-8F40-DCAC172044BA}" dt="2022-02-08T16:40:20.044" v="388"/>
          <ac:inkMkLst>
            <pc:docMk/>
            <pc:sldMk cId="1468835125" sldId="2138"/>
            <ac:inkMk id="5" creationId="{0B3007F4-77E0-A24A-81AE-33507C13CEA6}"/>
          </ac:inkMkLst>
        </pc:inkChg>
        <pc:inkChg chg="add">
          <ac:chgData name="Wilne, Robert" userId="863fd487-5ae7-46a6-8c4e-0a9cc652a1c0" providerId="ADAL" clId="{80FCF09D-6F42-E643-8F40-DCAC172044BA}" dt="2022-02-08T16:40:20.371" v="389"/>
          <ac:inkMkLst>
            <pc:docMk/>
            <pc:sldMk cId="1468835125" sldId="2138"/>
            <ac:inkMk id="7" creationId="{AA18EC72-A18F-AF47-8C12-83616197E175}"/>
          </ac:inkMkLst>
        </pc:inkChg>
        <pc:inkChg chg="add">
          <ac:chgData name="Wilne, Robert" userId="863fd487-5ae7-46a6-8c4e-0a9cc652a1c0" providerId="ADAL" clId="{80FCF09D-6F42-E643-8F40-DCAC172044BA}" dt="2022-02-08T16:40:20.585" v="390"/>
          <ac:inkMkLst>
            <pc:docMk/>
            <pc:sldMk cId="1468835125" sldId="2138"/>
            <ac:inkMk id="9" creationId="{C22A8723-5EEE-7140-BF3C-28603BE754B4}"/>
          </ac:inkMkLst>
        </pc:inkChg>
        <pc:inkChg chg="add">
          <ac:chgData name="Wilne, Robert" userId="863fd487-5ae7-46a6-8c4e-0a9cc652a1c0" providerId="ADAL" clId="{80FCF09D-6F42-E643-8F40-DCAC172044BA}" dt="2022-02-08T16:40:21.498" v="391"/>
          <ac:inkMkLst>
            <pc:docMk/>
            <pc:sldMk cId="1468835125" sldId="2138"/>
            <ac:inkMk id="11" creationId="{F893E393-FD16-0145-B79D-444CFD4420F4}"/>
          </ac:inkMkLst>
        </pc:inkChg>
        <pc:inkChg chg="add">
          <ac:chgData name="Wilne, Robert" userId="863fd487-5ae7-46a6-8c4e-0a9cc652a1c0" providerId="ADAL" clId="{80FCF09D-6F42-E643-8F40-DCAC172044BA}" dt="2022-02-08T16:40:21.708" v="392"/>
          <ac:inkMkLst>
            <pc:docMk/>
            <pc:sldMk cId="1468835125" sldId="2138"/>
            <ac:inkMk id="13" creationId="{D4DEB073-FC1C-8F48-BC9E-2C3040177856}"/>
          </ac:inkMkLst>
        </pc:inkChg>
        <pc:inkChg chg="add">
          <ac:chgData name="Wilne, Robert" userId="863fd487-5ae7-46a6-8c4e-0a9cc652a1c0" providerId="ADAL" clId="{80FCF09D-6F42-E643-8F40-DCAC172044BA}" dt="2022-02-08T16:40:21.843" v="393"/>
          <ac:inkMkLst>
            <pc:docMk/>
            <pc:sldMk cId="1468835125" sldId="2138"/>
            <ac:inkMk id="15" creationId="{10B5085D-05FF-594B-A482-597C38E9B8AF}"/>
          </ac:inkMkLst>
        </pc:inkChg>
        <pc:inkChg chg="add">
          <ac:chgData name="Wilne, Robert" userId="863fd487-5ae7-46a6-8c4e-0a9cc652a1c0" providerId="ADAL" clId="{80FCF09D-6F42-E643-8F40-DCAC172044BA}" dt="2022-02-08T16:40:22.119" v="394"/>
          <ac:inkMkLst>
            <pc:docMk/>
            <pc:sldMk cId="1468835125" sldId="2138"/>
            <ac:inkMk id="18" creationId="{B9FAD794-67FA-3540-A4A3-51549945BBC1}"/>
          </ac:inkMkLst>
        </pc:inkChg>
        <pc:inkChg chg="add">
          <ac:chgData name="Wilne, Robert" userId="863fd487-5ae7-46a6-8c4e-0a9cc652a1c0" providerId="ADAL" clId="{80FCF09D-6F42-E643-8F40-DCAC172044BA}" dt="2022-02-08T16:40:22.301" v="395"/>
          <ac:inkMkLst>
            <pc:docMk/>
            <pc:sldMk cId="1468835125" sldId="2138"/>
            <ac:inkMk id="25" creationId="{8A2617FF-5831-0D41-9A8F-DC0B51F5573B}"/>
          </ac:inkMkLst>
        </pc:inkChg>
        <pc:inkChg chg="add">
          <ac:chgData name="Wilne, Robert" userId="863fd487-5ae7-46a6-8c4e-0a9cc652a1c0" providerId="ADAL" clId="{80FCF09D-6F42-E643-8F40-DCAC172044BA}" dt="2022-02-08T16:40:23.248" v="396"/>
          <ac:inkMkLst>
            <pc:docMk/>
            <pc:sldMk cId="1468835125" sldId="2138"/>
            <ac:inkMk id="26" creationId="{1EF3D65D-D18B-694F-8946-E718AC8100AB}"/>
          </ac:inkMkLst>
        </pc:inkChg>
        <pc:inkChg chg="add">
          <ac:chgData name="Wilne, Robert" userId="863fd487-5ae7-46a6-8c4e-0a9cc652a1c0" providerId="ADAL" clId="{80FCF09D-6F42-E643-8F40-DCAC172044BA}" dt="2022-02-08T16:40:23.543" v="397"/>
          <ac:inkMkLst>
            <pc:docMk/>
            <pc:sldMk cId="1468835125" sldId="2138"/>
            <ac:inkMk id="27" creationId="{267A0B0B-BDB6-6247-BC8E-D49DC76E59B9}"/>
          </ac:inkMkLst>
        </pc:inkChg>
        <pc:inkChg chg="add">
          <ac:chgData name="Wilne, Robert" userId="863fd487-5ae7-46a6-8c4e-0a9cc652a1c0" providerId="ADAL" clId="{80FCF09D-6F42-E643-8F40-DCAC172044BA}" dt="2022-02-08T16:40:24.127" v="398"/>
          <ac:inkMkLst>
            <pc:docMk/>
            <pc:sldMk cId="1468835125" sldId="2138"/>
            <ac:inkMk id="28" creationId="{675D14A0-6BEE-624C-9A12-DA0F9164F8BD}"/>
          </ac:inkMkLst>
        </pc:inkChg>
        <pc:inkChg chg="add">
          <ac:chgData name="Wilne, Robert" userId="863fd487-5ae7-46a6-8c4e-0a9cc652a1c0" providerId="ADAL" clId="{80FCF09D-6F42-E643-8F40-DCAC172044BA}" dt="2022-02-08T16:40:24.436" v="399"/>
          <ac:inkMkLst>
            <pc:docMk/>
            <pc:sldMk cId="1468835125" sldId="2138"/>
            <ac:inkMk id="29" creationId="{380819CD-51F6-994E-8CD7-F8610472F423}"/>
          </ac:inkMkLst>
        </pc:inkChg>
        <pc:inkChg chg="add">
          <ac:chgData name="Wilne, Robert" userId="863fd487-5ae7-46a6-8c4e-0a9cc652a1c0" providerId="ADAL" clId="{80FCF09D-6F42-E643-8F40-DCAC172044BA}" dt="2022-02-08T16:40:24.628" v="400"/>
          <ac:inkMkLst>
            <pc:docMk/>
            <pc:sldMk cId="1468835125" sldId="2138"/>
            <ac:inkMk id="30" creationId="{307D3A3B-BA52-9B44-A515-F2EF6C636055}"/>
          </ac:inkMkLst>
        </pc:inkChg>
        <pc:inkChg chg="add">
          <ac:chgData name="Wilne, Robert" userId="863fd487-5ae7-46a6-8c4e-0a9cc652a1c0" providerId="ADAL" clId="{80FCF09D-6F42-E643-8F40-DCAC172044BA}" dt="2022-02-08T16:40:25.887" v="402"/>
          <ac:inkMkLst>
            <pc:docMk/>
            <pc:sldMk cId="1468835125" sldId="2138"/>
            <ac:inkMk id="35" creationId="{09C6B444-BC42-C14B-94DE-AE08A46FFF3A}"/>
          </ac:inkMkLst>
        </pc:inkChg>
        <pc:inkChg chg="add">
          <ac:chgData name="Wilne, Robert" userId="863fd487-5ae7-46a6-8c4e-0a9cc652a1c0" providerId="ADAL" clId="{80FCF09D-6F42-E643-8F40-DCAC172044BA}" dt="2022-02-08T16:40:26.103" v="403"/>
          <ac:inkMkLst>
            <pc:docMk/>
            <pc:sldMk cId="1468835125" sldId="2138"/>
            <ac:inkMk id="36" creationId="{5D57750C-867F-DD46-93D4-D30DCBB3E1A7}"/>
          </ac:inkMkLst>
        </pc:inkChg>
        <pc:inkChg chg="add">
          <ac:chgData name="Wilne, Robert" userId="863fd487-5ae7-46a6-8c4e-0a9cc652a1c0" providerId="ADAL" clId="{80FCF09D-6F42-E643-8F40-DCAC172044BA}" dt="2022-02-08T16:40:26.683" v="404"/>
          <ac:inkMkLst>
            <pc:docMk/>
            <pc:sldMk cId="1468835125" sldId="2138"/>
            <ac:inkMk id="37" creationId="{24635BCC-B8BF-5041-B131-7D352A71B943}"/>
          </ac:inkMkLst>
        </pc:inkChg>
        <pc:inkChg chg="add">
          <ac:chgData name="Wilne, Robert" userId="863fd487-5ae7-46a6-8c4e-0a9cc652a1c0" providerId="ADAL" clId="{80FCF09D-6F42-E643-8F40-DCAC172044BA}" dt="2022-02-08T16:40:26.895" v="405"/>
          <ac:inkMkLst>
            <pc:docMk/>
            <pc:sldMk cId="1468835125" sldId="2138"/>
            <ac:inkMk id="38" creationId="{66BCA6C1-AF75-BD40-A49C-DC6898FDFF6D}"/>
          </ac:inkMkLst>
        </pc:inkChg>
        <pc:inkChg chg="add">
          <ac:chgData name="Wilne, Robert" userId="863fd487-5ae7-46a6-8c4e-0a9cc652a1c0" providerId="ADAL" clId="{80FCF09D-6F42-E643-8F40-DCAC172044BA}" dt="2022-02-08T16:40:27.159" v="406"/>
          <ac:inkMkLst>
            <pc:docMk/>
            <pc:sldMk cId="1468835125" sldId="2138"/>
            <ac:inkMk id="39" creationId="{046D2A23-80D9-6445-8DF5-127A736D2808}"/>
          </ac:inkMkLst>
        </pc:inkChg>
        <pc:inkChg chg="add">
          <ac:chgData name="Wilne, Robert" userId="863fd487-5ae7-46a6-8c4e-0a9cc652a1c0" providerId="ADAL" clId="{80FCF09D-6F42-E643-8F40-DCAC172044BA}" dt="2022-02-08T16:40:27.447" v="407"/>
          <ac:inkMkLst>
            <pc:docMk/>
            <pc:sldMk cId="1468835125" sldId="2138"/>
            <ac:inkMk id="40" creationId="{060F3FC5-D138-4541-9D5E-C27AC3F6DD13}"/>
          </ac:inkMkLst>
        </pc:inkChg>
        <pc:inkChg chg="add">
          <ac:chgData name="Wilne, Robert" userId="863fd487-5ae7-46a6-8c4e-0a9cc652a1c0" providerId="ADAL" clId="{80FCF09D-6F42-E643-8F40-DCAC172044BA}" dt="2022-02-08T16:40:27.929" v="408"/>
          <ac:inkMkLst>
            <pc:docMk/>
            <pc:sldMk cId="1468835125" sldId="2138"/>
            <ac:inkMk id="41" creationId="{1FD0D689-86A1-0B4B-A97B-ABC2D428BFCB}"/>
          </ac:inkMkLst>
        </pc:inkChg>
        <pc:inkChg chg="add del topLvl">
          <ac:chgData name="Wilne, Robert" userId="863fd487-5ae7-46a6-8c4e-0a9cc652a1c0" providerId="ADAL" clId="{80FCF09D-6F42-E643-8F40-DCAC172044BA}" dt="2022-02-08T16:41:10.606" v="436"/>
          <ac:inkMkLst>
            <pc:docMk/>
            <pc:sldMk cId="1468835125" sldId="2138"/>
            <ac:inkMk id="44" creationId="{DF6BBFC2-89CD-974A-85B3-BB7C344DB895}"/>
          </ac:inkMkLst>
        </pc:inkChg>
        <pc:inkChg chg="add del">
          <ac:chgData name="Wilne, Robert" userId="863fd487-5ae7-46a6-8c4e-0a9cc652a1c0" providerId="ADAL" clId="{80FCF09D-6F42-E643-8F40-DCAC172044BA}" dt="2022-02-08T16:41:10.582" v="432"/>
          <ac:inkMkLst>
            <pc:docMk/>
            <pc:sldMk cId="1468835125" sldId="2138"/>
            <ac:inkMk id="45" creationId="{AB4F73DC-AAEF-954D-B39A-46DCA71FF33D}"/>
          </ac:inkMkLst>
        </pc:inkChg>
        <pc:inkChg chg="add del">
          <ac:chgData name="Wilne, Robert" userId="863fd487-5ae7-46a6-8c4e-0a9cc652a1c0" providerId="ADAL" clId="{80FCF09D-6F42-E643-8F40-DCAC172044BA}" dt="2022-02-08T16:41:10.593" v="434"/>
          <ac:inkMkLst>
            <pc:docMk/>
            <pc:sldMk cId="1468835125" sldId="2138"/>
            <ac:inkMk id="46" creationId="{A1C260F9-3A4C-E04E-AF93-51F591521079}"/>
          </ac:inkMkLst>
        </pc:inkChg>
        <pc:inkChg chg="add del">
          <ac:chgData name="Wilne, Robert" userId="863fd487-5ae7-46a6-8c4e-0a9cc652a1c0" providerId="ADAL" clId="{80FCF09D-6F42-E643-8F40-DCAC172044BA}" dt="2022-02-08T16:41:10.599" v="435"/>
          <ac:inkMkLst>
            <pc:docMk/>
            <pc:sldMk cId="1468835125" sldId="2138"/>
            <ac:inkMk id="47" creationId="{30239487-5DC1-9840-829D-BB5E9932A56C}"/>
          </ac:inkMkLst>
        </pc:inkChg>
        <pc:inkChg chg="add del topLvl">
          <ac:chgData name="Wilne, Robert" userId="863fd487-5ae7-46a6-8c4e-0a9cc652a1c0" providerId="ADAL" clId="{80FCF09D-6F42-E643-8F40-DCAC172044BA}" dt="2022-02-08T16:41:10.611" v="437"/>
          <ac:inkMkLst>
            <pc:docMk/>
            <pc:sldMk cId="1468835125" sldId="2138"/>
            <ac:inkMk id="48" creationId="{32337909-670C-554C-BFAE-78870F5D10B2}"/>
          </ac:inkMkLst>
        </pc:inkChg>
        <pc:inkChg chg="add del">
          <ac:chgData name="Wilne, Robert" userId="863fd487-5ae7-46a6-8c4e-0a9cc652a1c0" providerId="ADAL" clId="{80FCF09D-6F42-E643-8F40-DCAC172044BA}" dt="2022-02-08T16:41:10.587" v="433"/>
          <ac:inkMkLst>
            <pc:docMk/>
            <pc:sldMk cId="1468835125" sldId="2138"/>
            <ac:inkMk id="49" creationId="{FE17B8CE-9E1C-2841-94A5-0CB86BFC6B57}"/>
          </ac:inkMkLst>
        </pc:inkChg>
        <pc:inkChg chg="add del">
          <ac:chgData name="Wilne, Robert" userId="863fd487-5ae7-46a6-8c4e-0a9cc652a1c0" providerId="ADAL" clId="{80FCF09D-6F42-E643-8F40-DCAC172044BA}" dt="2022-02-08T16:41:07.794" v="427"/>
          <ac:inkMkLst>
            <pc:docMk/>
            <pc:sldMk cId="1468835125" sldId="2138"/>
            <ac:inkMk id="51" creationId="{7663B574-19C2-8244-92F8-951F3741090D}"/>
          </ac:inkMkLst>
        </pc:inkChg>
        <pc:inkChg chg="add del">
          <ac:chgData name="Wilne, Robert" userId="863fd487-5ae7-46a6-8c4e-0a9cc652a1c0" providerId="ADAL" clId="{80FCF09D-6F42-E643-8F40-DCAC172044BA}" dt="2022-02-08T16:41:07.784" v="425"/>
          <ac:inkMkLst>
            <pc:docMk/>
            <pc:sldMk cId="1468835125" sldId="2138"/>
            <ac:inkMk id="52" creationId="{4115E1C6-70F3-8F44-B5FA-2970752F015D}"/>
          </ac:inkMkLst>
        </pc:inkChg>
        <pc:inkChg chg="add del">
          <ac:chgData name="Wilne, Robert" userId="863fd487-5ae7-46a6-8c4e-0a9cc652a1c0" providerId="ADAL" clId="{80FCF09D-6F42-E643-8F40-DCAC172044BA}" dt="2022-02-08T16:41:07.803" v="429"/>
          <ac:inkMkLst>
            <pc:docMk/>
            <pc:sldMk cId="1468835125" sldId="2138"/>
            <ac:inkMk id="53" creationId="{E48C35DA-FEC9-0541-87B6-9C45C4C1DB78}"/>
          </ac:inkMkLst>
        </pc:inkChg>
        <pc:inkChg chg="add del topLvl">
          <ac:chgData name="Wilne, Robert" userId="863fd487-5ae7-46a6-8c4e-0a9cc652a1c0" providerId="ADAL" clId="{80FCF09D-6F42-E643-8F40-DCAC172044BA}" dt="2022-02-08T16:41:07.824" v="431"/>
          <ac:inkMkLst>
            <pc:docMk/>
            <pc:sldMk cId="1468835125" sldId="2138"/>
            <ac:inkMk id="54" creationId="{8B6FC44F-DDBC-8D40-9514-3E822BD911C8}"/>
          </ac:inkMkLst>
        </pc:inkChg>
        <pc:inkChg chg="add del">
          <ac:chgData name="Wilne, Robert" userId="863fd487-5ae7-46a6-8c4e-0a9cc652a1c0" providerId="ADAL" clId="{80FCF09D-6F42-E643-8F40-DCAC172044BA}" dt="2022-02-08T16:41:07.798" v="428"/>
          <ac:inkMkLst>
            <pc:docMk/>
            <pc:sldMk cId="1468835125" sldId="2138"/>
            <ac:inkMk id="55" creationId="{A67E6FF4-6FE5-5448-ABF4-A97180EBAE4A}"/>
          </ac:inkMkLst>
        </pc:inkChg>
        <pc:inkChg chg="add del topLvl">
          <ac:chgData name="Wilne, Robert" userId="863fd487-5ae7-46a6-8c4e-0a9cc652a1c0" providerId="ADAL" clId="{80FCF09D-6F42-E643-8F40-DCAC172044BA}" dt="2022-02-08T16:41:07.820" v="430"/>
          <ac:inkMkLst>
            <pc:docMk/>
            <pc:sldMk cId="1468835125" sldId="2138"/>
            <ac:inkMk id="56" creationId="{50DF47AD-BFB1-7C4F-B71D-C7B9ECB2F258}"/>
          </ac:inkMkLst>
        </pc:inkChg>
        <pc:inkChg chg="add del">
          <ac:chgData name="Wilne, Robert" userId="863fd487-5ae7-46a6-8c4e-0a9cc652a1c0" providerId="ADAL" clId="{80FCF09D-6F42-E643-8F40-DCAC172044BA}" dt="2022-02-08T16:41:07.787" v="426"/>
          <ac:inkMkLst>
            <pc:docMk/>
            <pc:sldMk cId="1468835125" sldId="2138"/>
            <ac:inkMk id="57" creationId="{96DE2A17-CA10-624B-AA3C-1C36C5A9A359}"/>
          </ac:inkMkLst>
        </pc:inkChg>
        <pc:inkChg chg="add">
          <ac:chgData name="Wilne, Robert" userId="863fd487-5ae7-46a6-8c4e-0a9cc652a1c0" providerId="ADAL" clId="{80FCF09D-6F42-E643-8F40-DCAC172044BA}" dt="2022-02-08T16:41:14.429" v="438"/>
          <ac:inkMkLst>
            <pc:docMk/>
            <pc:sldMk cId="1468835125" sldId="2138"/>
            <ac:inkMk id="59" creationId="{33ED2ACC-26E4-DF49-8BAC-68F773183DD2}"/>
          </ac:inkMkLst>
        </pc:inkChg>
        <pc:inkChg chg="add">
          <ac:chgData name="Wilne, Robert" userId="863fd487-5ae7-46a6-8c4e-0a9cc652a1c0" providerId="ADAL" clId="{80FCF09D-6F42-E643-8F40-DCAC172044BA}" dt="2022-02-08T16:41:14.889" v="439"/>
          <ac:inkMkLst>
            <pc:docMk/>
            <pc:sldMk cId="1468835125" sldId="2138"/>
            <ac:inkMk id="60" creationId="{C7E0B459-D0C2-244D-A2F2-8D3C11995C07}"/>
          </ac:inkMkLst>
        </pc:inkChg>
        <pc:inkChg chg="add">
          <ac:chgData name="Wilne, Robert" userId="863fd487-5ae7-46a6-8c4e-0a9cc652a1c0" providerId="ADAL" clId="{80FCF09D-6F42-E643-8F40-DCAC172044BA}" dt="2022-02-08T16:41:15.535" v="440"/>
          <ac:inkMkLst>
            <pc:docMk/>
            <pc:sldMk cId="1468835125" sldId="2138"/>
            <ac:inkMk id="61" creationId="{7370FDD5-82A0-7E40-A0C4-9312A343E1EB}"/>
          </ac:inkMkLst>
        </pc:inkChg>
        <pc:inkChg chg="add">
          <ac:chgData name="Wilne, Robert" userId="863fd487-5ae7-46a6-8c4e-0a9cc652a1c0" providerId="ADAL" clId="{80FCF09D-6F42-E643-8F40-DCAC172044BA}" dt="2022-02-08T16:41:15.937" v="441"/>
          <ac:inkMkLst>
            <pc:docMk/>
            <pc:sldMk cId="1468835125" sldId="2138"/>
            <ac:inkMk id="62" creationId="{475B70D1-7229-734A-A9F7-0393890EF462}"/>
          </ac:inkMkLst>
        </pc:inkChg>
        <pc:inkChg chg="add">
          <ac:chgData name="Wilne, Robert" userId="863fd487-5ae7-46a6-8c4e-0a9cc652a1c0" providerId="ADAL" clId="{80FCF09D-6F42-E643-8F40-DCAC172044BA}" dt="2022-02-08T16:41:16.347" v="442"/>
          <ac:inkMkLst>
            <pc:docMk/>
            <pc:sldMk cId="1468835125" sldId="2138"/>
            <ac:inkMk id="63" creationId="{7420B3AA-4A98-3943-A219-0F802B5EF75B}"/>
          </ac:inkMkLst>
        </pc:inkChg>
        <pc:inkChg chg="add">
          <ac:chgData name="Wilne, Robert" userId="863fd487-5ae7-46a6-8c4e-0a9cc652a1c0" providerId="ADAL" clId="{80FCF09D-6F42-E643-8F40-DCAC172044BA}" dt="2022-02-08T16:41:16.667" v="443"/>
          <ac:inkMkLst>
            <pc:docMk/>
            <pc:sldMk cId="1468835125" sldId="2138"/>
            <ac:inkMk id="64" creationId="{70833457-CCE7-0648-8557-A8813BE491AF}"/>
          </ac:inkMkLst>
        </pc:inkChg>
        <pc:inkChg chg="add">
          <ac:chgData name="Wilne, Robert" userId="863fd487-5ae7-46a6-8c4e-0a9cc652a1c0" providerId="ADAL" clId="{80FCF09D-6F42-E643-8F40-DCAC172044BA}" dt="2022-02-08T16:41:17.158" v="444"/>
          <ac:inkMkLst>
            <pc:docMk/>
            <pc:sldMk cId="1468835125" sldId="2138"/>
            <ac:inkMk id="65" creationId="{E7588451-1B2F-974C-9DA8-9589274E9DFC}"/>
          </ac:inkMkLst>
        </pc:inkChg>
        <pc:inkChg chg="add">
          <ac:chgData name="Wilne, Robert" userId="863fd487-5ae7-46a6-8c4e-0a9cc652a1c0" providerId="ADAL" clId="{80FCF09D-6F42-E643-8F40-DCAC172044BA}" dt="2022-02-08T16:41:17.618" v="445"/>
          <ac:inkMkLst>
            <pc:docMk/>
            <pc:sldMk cId="1468835125" sldId="2138"/>
            <ac:inkMk id="66" creationId="{EFA6D2B0-8CB6-EA4A-B3CF-2FB1C7D67DAD}"/>
          </ac:inkMkLst>
        </pc:inkChg>
      </pc:sldChg>
      <pc:sldChg chg="addSp delSp">
        <pc:chgData name="Wilne, Robert" userId="863fd487-5ae7-46a6-8c4e-0a9cc652a1c0" providerId="ADAL" clId="{80FCF09D-6F42-E643-8F40-DCAC172044BA}" dt="2022-02-08T16:46:42.748" v="652"/>
        <pc:sldMkLst>
          <pc:docMk/>
          <pc:sldMk cId="1181840231" sldId="2139"/>
        </pc:sldMkLst>
        <pc:grpChg chg="add del">
          <ac:chgData name="Wilne, Robert" userId="863fd487-5ae7-46a6-8c4e-0a9cc652a1c0" providerId="ADAL" clId="{80FCF09D-6F42-E643-8F40-DCAC172044BA}" dt="2022-02-08T16:45:03.150" v="583"/>
          <ac:grpSpMkLst>
            <pc:docMk/>
            <pc:sldMk cId="1181840231" sldId="2139"/>
            <ac:grpSpMk id="5" creationId="{28989C31-30E4-4843-8880-04735248B808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7" creationId="{0CFFE6B6-FE37-AE4A-B400-66CCE16BE4DA}"/>
          </ac:grpSpMkLst>
        </pc:grpChg>
        <pc:grpChg chg="add del">
          <ac:chgData name="Wilne, Robert" userId="863fd487-5ae7-46a6-8c4e-0a9cc652a1c0" providerId="ADAL" clId="{80FCF09D-6F42-E643-8F40-DCAC172044BA}" dt="2022-02-08T16:45:15.896" v="588"/>
          <ac:grpSpMkLst>
            <pc:docMk/>
            <pc:sldMk cId="1181840231" sldId="2139"/>
            <ac:grpSpMk id="11" creationId="{C7AAC406-FBB2-1F45-BDBF-BD11D1F2B889}"/>
          </ac:grpSpMkLst>
        </pc:grpChg>
        <pc:grpChg chg="add del">
          <ac:chgData name="Wilne, Robert" userId="863fd487-5ae7-46a6-8c4e-0a9cc652a1c0" providerId="ADAL" clId="{80FCF09D-6F42-E643-8F40-DCAC172044BA}" dt="2022-02-08T16:45:22.902" v="595"/>
          <ac:grpSpMkLst>
            <pc:docMk/>
            <pc:sldMk cId="1181840231" sldId="2139"/>
            <ac:grpSpMk id="13" creationId="{6DCC182E-BBEC-5946-A636-2B3CD270B471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16" creationId="{CF406CAC-6A39-F641-A6D3-499D262C9912}"/>
          </ac:grpSpMkLst>
        </pc:grpChg>
        <pc:grpChg chg="add del">
          <ac:chgData name="Wilne, Robert" userId="863fd487-5ae7-46a6-8c4e-0a9cc652a1c0" providerId="ADAL" clId="{80FCF09D-6F42-E643-8F40-DCAC172044BA}" dt="2022-02-08T16:45:40.130" v="608"/>
          <ac:grpSpMkLst>
            <pc:docMk/>
            <pc:sldMk cId="1181840231" sldId="2139"/>
            <ac:grpSpMk id="20" creationId="{3D14FEB9-0E07-3B4D-9C0C-84F6F95B0988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30" creationId="{512B576A-A1F1-EF48-9BE9-4E63FFA00093}"/>
          </ac:grpSpMkLst>
        </pc:grpChg>
        <pc:grpChg chg="add del">
          <ac:chgData name="Wilne, Robert" userId="863fd487-5ae7-46a6-8c4e-0a9cc652a1c0" providerId="ADAL" clId="{80FCF09D-6F42-E643-8F40-DCAC172044BA}" dt="2022-02-08T16:45:42.432" v="611"/>
          <ac:grpSpMkLst>
            <pc:docMk/>
            <pc:sldMk cId="1181840231" sldId="2139"/>
            <ac:grpSpMk id="33" creationId="{4D655890-1B65-A040-806D-AC6E95BF3F9B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36" creationId="{9409F154-C5D9-6B4B-8099-C70474F15153}"/>
          </ac:grpSpMkLst>
        </pc:grpChg>
        <pc:grpChg chg="add del">
          <ac:chgData name="Wilne, Robert" userId="863fd487-5ae7-46a6-8c4e-0a9cc652a1c0" providerId="ADAL" clId="{80FCF09D-6F42-E643-8F40-DCAC172044BA}" dt="2022-02-08T16:46:05.996" v="621"/>
          <ac:grpSpMkLst>
            <pc:docMk/>
            <pc:sldMk cId="1181840231" sldId="2139"/>
            <ac:grpSpMk id="40" creationId="{17352D25-ADDB-8A4F-B9F4-28DBC297209F}"/>
          </ac:grpSpMkLst>
        </pc:grpChg>
        <pc:grpChg chg="add del">
          <ac:chgData name="Wilne, Robert" userId="863fd487-5ae7-46a6-8c4e-0a9cc652a1c0" providerId="ADAL" clId="{80FCF09D-6F42-E643-8F40-DCAC172044BA}" dt="2022-02-08T16:46:09.080" v="624"/>
          <ac:grpSpMkLst>
            <pc:docMk/>
            <pc:sldMk cId="1181840231" sldId="2139"/>
            <ac:grpSpMk id="46" creationId="{06E2D18B-601B-9D47-BA6D-A78B0044AD5B}"/>
          </ac:grpSpMkLst>
        </pc:grpChg>
        <pc:grpChg chg="add del">
          <ac:chgData name="Wilne, Robert" userId="863fd487-5ae7-46a6-8c4e-0a9cc652a1c0" providerId="ADAL" clId="{80FCF09D-6F42-E643-8F40-DCAC172044BA}" dt="2022-02-08T16:46:22.935" v="630"/>
          <ac:grpSpMkLst>
            <pc:docMk/>
            <pc:sldMk cId="1181840231" sldId="2139"/>
            <ac:grpSpMk id="49" creationId="{6C7AF464-1834-F749-8D5C-7BA8754B5CA6}"/>
          </ac:grpSpMkLst>
        </pc:grpChg>
        <pc:grpChg chg="add del">
          <ac:chgData name="Wilne, Robert" userId="863fd487-5ae7-46a6-8c4e-0a9cc652a1c0" providerId="ADAL" clId="{80FCF09D-6F42-E643-8F40-DCAC172044BA}" dt="2022-02-08T16:46:22.935" v="630"/>
          <ac:grpSpMkLst>
            <pc:docMk/>
            <pc:sldMk cId="1181840231" sldId="2139"/>
            <ac:grpSpMk id="52" creationId="{1E7DE1FD-F9D8-BB40-902D-177A680D3F63}"/>
          </ac:grpSpMkLst>
        </pc:grpChg>
        <pc:grpChg chg="add del">
          <ac:chgData name="Wilne, Robert" userId="863fd487-5ae7-46a6-8c4e-0a9cc652a1c0" providerId="ADAL" clId="{80FCF09D-6F42-E643-8F40-DCAC172044BA}" dt="2022-02-08T16:46:27.616" v="635"/>
          <ac:grpSpMkLst>
            <pc:docMk/>
            <pc:sldMk cId="1181840231" sldId="2139"/>
            <ac:grpSpMk id="55" creationId="{43A5AA46-6E35-AD4A-A6D3-7A1A19F517C7}"/>
          </ac:grpSpMkLst>
        </pc:grpChg>
        <pc:grpChg chg="add del">
          <ac:chgData name="Wilne, Robert" userId="863fd487-5ae7-46a6-8c4e-0a9cc652a1c0" providerId="ADAL" clId="{80FCF09D-6F42-E643-8F40-DCAC172044BA}" dt="2022-02-08T16:46:29.420" v="637"/>
          <ac:grpSpMkLst>
            <pc:docMk/>
            <pc:sldMk cId="1181840231" sldId="2139"/>
            <ac:grpSpMk id="60" creationId="{A35D12ED-DA08-6A43-A413-B98ABBD3F557}"/>
          </ac:grpSpMkLst>
        </pc:grpChg>
        <pc:grpChg chg="add del">
          <ac:chgData name="Wilne, Robert" userId="863fd487-5ae7-46a6-8c4e-0a9cc652a1c0" providerId="ADAL" clId="{80FCF09D-6F42-E643-8F40-DCAC172044BA}" dt="2022-02-08T16:46:30.877" v="639"/>
          <ac:grpSpMkLst>
            <pc:docMk/>
            <pc:sldMk cId="1181840231" sldId="2139"/>
            <ac:grpSpMk id="62" creationId="{A0BA2B5F-6F80-F141-86C4-AE0CC8EE4299}"/>
          </ac:grpSpMkLst>
        </pc:grpChg>
        <pc:grpChg chg="add del">
          <ac:chgData name="Wilne, Robert" userId="863fd487-5ae7-46a6-8c4e-0a9cc652a1c0" providerId="ADAL" clId="{80FCF09D-6F42-E643-8F40-DCAC172044BA}" dt="2022-02-08T16:46:36.280" v="648"/>
          <ac:grpSpMkLst>
            <pc:docMk/>
            <pc:sldMk cId="1181840231" sldId="2139"/>
            <ac:grpSpMk id="24576" creationId="{0D7D47EE-8D77-4E4A-9D60-1B92FC04836D}"/>
          </ac:grpSpMkLst>
        </pc:grpChg>
        <pc:grpChg chg="add">
          <ac:chgData name="Wilne, Robert" userId="863fd487-5ae7-46a6-8c4e-0a9cc652a1c0" providerId="ADAL" clId="{80FCF09D-6F42-E643-8F40-DCAC172044BA}" dt="2022-02-08T16:46:36.280" v="648"/>
          <ac:grpSpMkLst>
            <pc:docMk/>
            <pc:sldMk cId="1181840231" sldId="2139"/>
            <ac:grpSpMk id="24586" creationId="{BA6E8D97-C23F-B04C-85B0-DB7D3F020F39}"/>
          </ac:grpSpMkLst>
        </pc:grpChg>
        <pc:grpChg chg="add">
          <ac:chgData name="Wilne, Robert" userId="863fd487-5ae7-46a6-8c4e-0a9cc652a1c0" providerId="ADAL" clId="{80FCF09D-6F42-E643-8F40-DCAC172044BA}" dt="2022-02-08T16:46:42.748" v="652"/>
          <ac:grpSpMkLst>
            <pc:docMk/>
            <pc:sldMk cId="1181840231" sldId="2139"/>
            <ac:grpSpMk id="24589" creationId="{BC98D8F7-CBB5-EF4F-81F1-A557B4C17C1F}"/>
          </ac:grpSpMkLst>
        </pc:grp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" creationId="{DD516941-88A2-FD4B-839B-A2703F536671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" creationId="{879274C2-3820-224A-A346-71ACBE43902B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" creationId="{D514E3EE-7670-8D49-96CE-4E7AD50F9C31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6" creationId="{AB725A1A-6678-B144-A17D-190F0F13BA9F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9" creationId="{27FB5E7D-4F29-B147-B660-9316A11553FF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0" creationId="{87651D88-65AA-5347-AF2A-4D0709F1C2B2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2" creationId="{F767C1FF-59F5-8B4F-A1F2-5B68C3E352B2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4" creationId="{605C2C4A-7BEF-C045-9099-3E51C6B446B0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5" creationId="{385D6E29-7282-654A-ADCF-AB238BBFABD5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7" creationId="{00FD462B-CF0A-384A-A4E6-D071FE68BBE7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8" creationId="{458572BB-8E56-E34A-B30B-5694293CA935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19" creationId="{C1713B9E-AC1D-CB4C-A844-AC44097F9982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1" creationId="{06F938EA-88B1-C644-AAB6-9E65CD4D63F3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2" creationId="{0DD6A900-7B26-E14D-AE0B-BE230F362BB6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3" creationId="{2A015603-313E-2043-BAA2-E128CC5F74BE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4" creationId="{8DF16D06-D5D4-4D4A-8831-DE70F52425C6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5" creationId="{7041F052-8296-0B49-B54D-EC1B397254ED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6" creationId="{E45000EA-65BB-7149-A7D7-9A5A3CC0183A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7" creationId="{F45ADB0A-BB4F-6D43-BDB8-953773BD1A29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8" creationId="{C277C577-482B-E34E-8CB9-5DBBDF941865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29" creationId="{4607FDD8-29E7-5C41-8ED7-605DB3DEEC6E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1" creationId="{0B5F83A9-CD11-9340-B852-E09635109BBA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2" creationId="{4D6851CA-25E0-1F49-875B-4377A1B80A19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4" creationId="{33B44197-0EBB-0546-96E6-E7DAA5841BFE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5" creationId="{6001F12D-3BFF-CF49-A2B3-E113D3C8C164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7" creationId="{DF60B470-064E-BA4D-AA5F-0CD54F497EF2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8" creationId="{1AA4B386-1ADA-C742-AE5A-F2794D5A6845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39" creationId="{0266D9AA-9FD1-8D46-96A5-2064430BB136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1" creationId="{94E3971D-7728-4143-9B50-CABB34585BE8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2" creationId="{7CA10827-527F-414B-91D2-35D2C6C76AF3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3" creationId="{F04C5000-F182-7E43-BA73-EFB9B85780B5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4" creationId="{A6256E4D-E60F-3B4A-B3B8-7537EDE34F4F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5" creationId="{5C1AD62F-8EB6-DE4D-9803-D55907A6E83E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7" creationId="{3013A64A-E4B4-DB4C-A0E0-3FF86772A7DB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48" creationId="{A43FA52A-79A3-B343-A370-0944A565B26E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0" creationId="{55F4F5C1-D20D-314A-9439-D25F0892BDF6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1" creationId="{7291DB0C-3BF4-7145-B5DB-680BAD80ACB1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3" creationId="{C5F9F172-596C-174E-861B-99BE8691CB34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4" creationId="{643E5F4A-9797-3344-B7F8-12A456D17C2D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6" creationId="{A247211F-ED5D-0E4E-A92A-B80A94B787E2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7" creationId="{8BF47218-3026-1C47-B5CA-F95943B7F125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8" creationId="{F9C42D74-A4CE-C647-BDFC-64988F9793F3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59" creationId="{EA767C47-4910-6B43-BE81-2C499BF81C90}"/>
          </ac:inkMkLst>
        </pc:inkChg>
        <pc:inkChg chg="add del topLvl">
          <ac:chgData name="Wilne, Robert" userId="863fd487-5ae7-46a6-8c4e-0a9cc652a1c0" providerId="ADAL" clId="{80FCF09D-6F42-E643-8F40-DCAC172044BA}" dt="2022-02-08T16:46:38.719" v="649"/>
          <ac:inkMkLst>
            <pc:docMk/>
            <pc:sldMk cId="1181840231" sldId="2139"/>
            <ac:inkMk id="61" creationId="{2F5D5FA6-8164-6F4A-94F3-1B1BA3B4B269}"/>
          </ac:inkMkLst>
        </pc:inkChg>
        <pc:inkChg chg="add topLvl">
          <ac:chgData name="Wilne, Robert" userId="863fd487-5ae7-46a6-8c4e-0a9cc652a1c0" providerId="ADAL" clId="{80FCF09D-6F42-E643-8F40-DCAC172044BA}" dt="2022-02-08T16:46:36.280" v="648"/>
          <ac:inkMkLst>
            <pc:docMk/>
            <pc:sldMk cId="1181840231" sldId="2139"/>
            <ac:inkMk id="63" creationId="{84A32059-F331-244A-B156-E717D6B56DA1}"/>
          </ac:inkMkLst>
        </pc:inkChg>
        <pc:inkChg chg="add">
          <ac:chgData name="Wilne, Robert" userId="863fd487-5ae7-46a6-8c4e-0a9cc652a1c0" providerId="ADAL" clId="{80FCF09D-6F42-E643-8F40-DCAC172044BA}" dt="2022-02-08T16:46:32.027" v="640"/>
          <ac:inkMkLst>
            <pc:docMk/>
            <pc:sldMk cId="1181840231" sldId="2139"/>
            <ac:inkMk id="24577" creationId="{C3FE3847-B60C-344A-A467-B5F17EDC2844}"/>
          </ac:inkMkLst>
        </pc:inkChg>
        <pc:inkChg chg="add">
          <ac:chgData name="Wilne, Robert" userId="863fd487-5ae7-46a6-8c4e-0a9cc652a1c0" providerId="ADAL" clId="{80FCF09D-6F42-E643-8F40-DCAC172044BA}" dt="2022-02-08T16:46:32.549" v="641"/>
          <ac:inkMkLst>
            <pc:docMk/>
            <pc:sldMk cId="1181840231" sldId="2139"/>
            <ac:inkMk id="24579" creationId="{8E6062F9-E65D-AB4F-8F8C-0DB4885C0FF4}"/>
          </ac:inkMkLst>
        </pc:inkChg>
        <pc:inkChg chg="add">
          <ac:chgData name="Wilne, Robert" userId="863fd487-5ae7-46a6-8c4e-0a9cc652a1c0" providerId="ADAL" clId="{80FCF09D-6F42-E643-8F40-DCAC172044BA}" dt="2022-02-08T16:46:32.906" v="642"/>
          <ac:inkMkLst>
            <pc:docMk/>
            <pc:sldMk cId="1181840231" sldId="2139"/>
            <ac:inkMk id="24580" creationId="{BAB70552-E880-6F48-BC5C-FA11102EE82E}"/>
          </ac:inkMkLst>
        </pc:inkChg>
        <pc:inkChg chg="add">
          <ac:chgData name="Wilne, Robert" userId="863fd487-5ae7-46a6-8c4e-0a9cc652a1c0" providerId="ADAL" clId="{80FCF09D-6F42-E643-8F40-DCAC172044BA}" dt="2022-02-08T16:46:33.320" v="643"/>
          <ac:inkMkLst>
            <pc:docMk/>
            <pc:sldMk cId="1181840231" sldId="2139"/>
            <ac:inkMk id="24581" creationId="{7D4F2089-307F-8C4A-AB88-0C33296C201F}"/>
          </ac:inkMkLst>
        </pc:inkChg>
        <pc:inkChg chg="add">
          <ac:chgData name="Wilne, Robert" userId="863fd487-5ae7-46a6-8c4e-0a9cc652a1c0" providerId="ADAL" clId="{80FCF09D-6F42-E643-8F40-DCAC172044BA}" dt="2022-02-08T16:46:33.805" v="644"/>
          <ac:inkMkLst>
            <pc:docMk/>
            <pc:sldMk cId="1181840231" sldId="2139"/>
            <ac:inkMk id="24582" creationId="{3CB722C4-06F9-B343-97F0-705D900BCD7C}"/>
          </ac:inkMkLst>
        </pc:inkChg>
        <pc:inkChg chg="add">
          <ac:chgData name="Wilne, Robert" userId="863fd487-5ae7-46a6-8c4e-0a9cc652a1c0" providerId="ADAL" clId="{80FCF09D-6F42-E643-8F40-DCAC172044BA}" dt="2022-02-08T16:46:34.282" v="645"/>
          <ac:inkMkLst>
            <pc:docMk/>
            <pc:sldMk cId="1181840231" sldId="2139"/>
            <ac:inkMk id="24583" creationId="{AD6C98AC-47B8-7641-B935-6B0F5ACDCD5E}"/>
          </ac:inkMkLst>
        </pc:inkChg>
        <pc:inkChg chg="add">
          <ac:chgData name="Wilne, Robert" userId="863fd487-5ae7-46a6-8c4e-0a9cc652a1c0" providerId="ADAL" clId="{80FCF09D-6F42-E643-8F40-DCAC172044BA}" dt="2022-02-08T16:46:34.785" v="646"/>
          <ac:inkMkLst>
            <pc:docMk/>
            <pc:sldMk cId="1181840231" sldId="2139"/>
            <ac:inkMk id="24584" creationId="{67E955D2-4460-5042-B755-67D57DF7886D}"/>
          </ac:inkMkLst>
        </pc:inkChg>
        <pc:inkChg chg="add">
          <ac:chgData name="Wilne, Robert" userId="863fd487-5ae7-46a6-8c4e-0a9cc652a1c0" providerId="ADAL" clId="{80FCF09D-6F42-E643-8F40-DCAC172044BA}" dt="2022-02-08T16:46:35.226" v="647"/>
          <ac:inkMkLst>
            <pc:docMk/>
            <pc:sldMk cId="1181840231" sldId="2139"/>
            <ac:inkMk id="24585" creationId="{AB6BA868-85CB-DC47-AFF7-11CA3CBD7732}"/>
          </ac:inkMkLst>
        </pc:inkChg>
        <pc:inkChg chg="add">
          <ac:chgData name="Wilne, Robert" userId="863fd487-5ae7-46a6-8c4e-0a9cc652a1c0" providerId="ADAL" clId="{80FCF09D-6F42-E643-8F40-DCAC172044BA}" dt="2022-02-08T16:46:40.594" v="650"/>
          <ac:inkMkLst>
            <pc:docMk/>
            <pc:sldMk cId="1181840231" sldId="2139"/>
            <ac:inkMk id="24587" creationId="{0701A2BE-DC79-CB4C-8405-BF72C2F320DA}"/>
          </ac:inkMkLst>
        </pc:inkChg>
        <pc:inkChg chg="add">
          <ac:chgData name="Wilne, Robert" userId="863fd487-5ae7-46a6-8c4e-0a9cc652a1c0" providerId="ADAL" clId="{80FCF09D-6F42-E643-8F40-DCAC172044BA}" dt="2022-02-08T16:46:41.925" v="651"/>
          <ac:inkMkLst>
            <pc:docMk/>
            <pc:sldMk cId="1181840231" sldId="2139"/>
            <ac:inkMk id="24588" creationId="{031F190C-BA03-2942-BAFE-A973C10D5396}"/>
          </ac:inkMkLst>
        </pc:inkChg>
      </pc:sldChg>
      <pc:sldChg chg="addSp delSp">
        <pc:chgData name="Wilne, Robert" userId="863fd487-5ae7-46a6-8c4e-0a9cc652a1c0" providerId="ADAL" clId="{80FCF09D-6F42-E643-8F40-DCAC172044BA}" dt="2022-02-08T16:59:38.762" v="1177"/>
        <pc:sldMkLst>
          <pc:docMk/>
          <pc:sldMk cId="1009434673" sldId="2140"/>
        </pc:sldMkLst>
        <pc:grpChg chg="add del">
          <ac:chgData name="Wilne, Robert" userId="863fd487-5ae7-46a6-8c4e-0a9cc652a1c0" providerId="ADAL" clId="{80FCF09D-6F42-E643-8F40-DCAC172044BA}" dt="2022-02-08T16:59:17.109" v="1148"/>
          <ac:grpSpMkLst>
            <pc:docMk/>
            <pc:sldMk cId="1009434673" sldId="2140"/>
            <ac:grpSpMk id="7" creationId="{49002926-E920-2D42-A0CE-C7571DDCCC02}"/>
          </ac:grpSpMkLst>
        </pc:grpChg>
        <pc:grpChg chg="add del">
          <ac:chgData name="Wilne, Robert" userId="863fd487-5ae7-46a6-8c4e-0a9cc652a1c0" providerId="ADAL" clId="{80FCF09D-6F42-E643-8F40-DCAC172044BA}" dt="2022-02-08T16:59:21.575" v="1156"/>
          <ac:grpSpMkLst>
            <pc:docMk/>
            <pc:sldMk cId="1009434673" sldId="2140"/>
            <ac:grpSpMk id="11" creationId="{2D499F75-D6A2-CD42-9C58-B0F38BED69E1}"/>
          </ac:grpSpMkLst>
        </pc:grpChg>
        <pc:grpChg chg="add del">
          <ac:chgData name="Wilne, Robert" userId="863fd487-5ae7-46a6-8c4e-0a9cc652a1c0" providerId="ADAL" clId="{80FCF09D-6F42-E643-8F40-DCAC172044BA}" dt="2022-02-08T16:59:25.085" v="1159"/>
          <ac:grpSpMkLst>
            <pc:docMk/>
            <pc:sldMk cId="1009434673" sldId="2140"/>
            <ac:grpSpMk id="19" creationId="{FDD0770D-E828-3C41-ABA6-91147AB88520}"/>
          </ac:grpSpMkLst>
        </pc:grpChg>
        <pc:grpChg chg="add del">
          <ac:chgData name="Wilne, Robert" userId="863fd487-5ae7-46a6-8c4e-0a9cc652a1c0" providerId="ADAL" clId="{80FCF09D-6F42-E643-8F40-DCAC172044BA}" dt="2022-02-08T16:59:26.411" v="1161"/>
          <ac:grpSpMkLst>
            <pc:docMk/>
            <pc:sldMk cId="1009434673" sldId="2140"/>
            <ac:grpSpMk id="22" creationId="{6981CBF4-EFA5-0042-A02B-C566EB468F63}"/>
          </ac:grpSpMkLst>
        </pc:grpChg>
        <pc:grpChg chg="add del">
          <ac:chgData name="Wilne, Robert" userId="863fd487-5ae7-46a6-8c4e-0a9cc652a1c0" providerId="ADAL" clId="{80FCF09D-6F42-E643-8F40-DCAC172044BA}" dt="2022-02-08T16:59:32.027" v="1163"/>
          <ac:grpSpMkLst>
            <pc:docMk/>
            <pc:sldMk cId="1009434673" sldId="2140"/>
            <ac:grpSpMk id="24" creationId="{678ACDC4-C4FA-DB4B-9A9D-0F6500E5FBAF}"/>
          </ac:grpSpMkLst>
        </pc:grpChg>
        <pc:grpChg chg="add del">
          <ac:chgData name="Wilne, Robert" userId="863fd487-5ae7-46a6-8c4e-0a9cc652a1c0" providerId="ADAL" clId="{80FCF09D-6F42-E643-8F40-DCAC172044BA}" dt="2022-02-08T16:59:38.762" v="1177"/>
          <ac:grpSpMkLst>
            <pc:docMk/>
            <pc:sldMk cId="1009434673" sldId="2140"/>
            <ac:grpSpMk id="26" creationId="{3F8B9D52-04A9-9444-9A18-D45CF5AA4D59}"/>
          </ac:grpSpMkLst>
        </pc:grpChg>
        <pc:grpChg chg="add">
          <ac:chgData name="Wilne, Robert" userId="863fd487-5ae7-46a6-8c4e-0a9cc652a1c0" providerId="ADAL" clId="{80FCF09D-6F42-E643-8F40-DCAC172044BA}" dt="2022-02-08T16:59:38.762" v="1177"/>
          <ac:grpSpMkLst>
            <pc:docMk/>
            <pc:sldMk cId="1009434673" sldId="2140"/>
            <ac:grpSpMk id="40" creationId="{4138F167-310D-F94A-BEB8-81804010E9BF}"/>
          </ac:grpSpMkLst>
        </pc:grp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2" creationId="{E5C0D9DA-1D81-E343-BCBD-C2AD2653C86C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3" creationId="{0486987A-927F-9540-90E8-8A0415EB3869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4" creationId="{F54BE11F-F96E-7442-9AEB-1B97A261507D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5" creationId="{C25C81F8-2765-A442-B41F-F53D16ED53C3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6" creationId="{2493F5F8-F054-9E44-86EE-1FB6EFE19EE9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9" creationId="{C1FC4C24-B3E6-3B49-B41D-2897F4337263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0" creationId="{5B1319C8-365E-D945-9D00-928CE750DD60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2" creationId="{EAE385C9-5AF1-9A44-BA3B-6FADC068C8D4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3" creationId="{67CB03F9-9F92-844E-B28C-AD5242B2373D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4" creationId="{96EEE358-6802-0644-954B-7004D57B2693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5" creationId="{A003B290-D4AD-B14E-B489-238B67C9E2B5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6" creationId="{5A526368-3C08-C94C-835C-A01209C68AD5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7" creationId="{0DBDBC4E-B455-5147-8D8D-88DD24B27B6B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18" creationId="{77DC75E0-097E-8443-8CAD-483A09D230AE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20" creationId="{FD330FCB-AC09-A74F-984B-01ADB1CD376A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21" creationId="{87176C97-58B7-0641-B01D-28C245AB49CB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23" creationId="{54F23376-144E-5144-ABF2-1CB9510A374F}"/>
          </ac:inkMkLst>
        </pc:inkChg>
        <pc:inkChg chg="add topLvl">
          <ac:chgData name="Wilne, Robert" userId="863fd487-5ae7-46a6-8c4e-0a9cc652a1c0" providerId="ADAL" clId="{80FCF09D-6F42-E643-8F40-DCAC172044BA}" dt="2022-02-08T16:59:38.762" v="1177"/>
          <ac:inkMkLst>
            <pc:docMk/>
            <pc:sldMk cId="1009434673" sldId="2140"/>
            <ac:inkMk id="25" creationId="{998A330D-3962-A648-A2DA-5AA6B1EC5150}"/>
          </ac:inkMkLst>
        </pc:inkChg>
        <pc:inkChg chg="add">
          <ac:chgData name="Wilne, Robert" userId="863fd487-5ae7-46a6-8c4e-0a9cc652a1c0" providerId="ADAL" clId="{80FCF09D-6F42-E643-8F40-DCAC172044BA}" dt="2022-02-08T16:59:32.330" v="1164"/>
          <ac:inkMkLst>
            <pc:docMk/>
            <pc:sldMk cId="1009434673" sldId="2140"/>
            <ac:inkMk id="27" creationId="{EC586DC0-3BB7-EB4D-BDDF-E1F0DCE9E2BF}"/>
          </ac:inkMkLst>
        </pc:inkChg>
        <pc:inkChg chg="add">
          <ac:chgData name="Wilne, Robert" userId="863fd487-5ae7-46a6-8c4e-0a9cc652a1c0" providerId="ADAL" clId="{80FCF09D-6F42-E643-8F40-DCAC172044BA}" dt="2022-02-08T16:59:34.022" v="1165"/>
          <ac:inkMkLst>
            <pc:docMk/>
            <pc:sldMk cId="1009434673" sldId="2140"/>
            <ac:inkMk id="28" creationId="{575ECA76-5EF9-AD46-9C25-0601CBDC3E3B}"/>
          </ac:inkMkLst>
        </pc:inkChg>
        <pc:inkChg chg="add">
          <ac:chgData name="Wilne, Robert" userId="863fd487-5ae7-46a6-8c4e-0a9cc652a1c0" providerId="ADAL" clId="{80FCF09D-6F42-E643-8F40-DCAC172044BA}" dt="2022-02-08T16:59:34.612" v="1166"/>
          <ac:inkMkLst>
            <pc:docMk/>
            <pc:sldMk cId="1009434673" sldId="2140"/>
            <ac:inkMk id="29" creationId="{F135E49B-3583-6B48-96AE-DF641DEC132A}"/>
          </ac:inkMkLst>
        </pc:inkChg>
        <pc:inkChg chg="add">
          <ac:chgData name="Wilne, Robert" userId="863fd487-5ae7-46a6-8c4e-0a9cc652a1c0" providerId="ADAL" clId="{80FCF09D-6F42-E643-8F40-DCAC172044BA}" dt="2022-02-08T16:59:34.986" v="1167"/>
          <ac:inkMkLst>
            <pc:docMk/>
            <pc:sldMk cId="1009434673" sldId="2140"/>
            <ac:inkMk id="30" creationId="{19F42236-A9F2-D547-BF64-94A9812513D3}"/>
          </ac:inkMkLst>
        </pc:inkChg>
        <pc:inkChg chg="add">
          <ac:chgData name="Wilne, Robert" userId="863fd487-5ae7-46a6-8c4e-0a9cc652a1c0" providerId="ADAL" clId="{80FCF09D-6F42-E643-8F40-DCAC172044BA}" dt="2022-02-08T16:59:35.230" v="1168"/>
          <ac:inkMkLst>
            <pc:docMk/>
            <pc:sldMk cId="1009434673" sldId="2140"/>
            <ac:inkMk id="31" creationId="{55F6FFE0-19F3-F247-9451-7CA2492DAA54}"/>
          </ac:inkMkLst>
        </pc:inkChg>
        <pc:inkChg chg="add">
          <ac:chgData name="Wilne, Robert" userId="863fd487-5ae7-46a6-8c4e-0a9cc652a1c0" providerId="ADAL" clId="{80FCF09D-6F42-E643-8F40-DCAC172044BA}" dt="2022-02-08T16:59:35.430" v="1169"/>
          <ac:inkMkLst>
            <pc:docMk/>
            <pc:sldMk cId="1009434673" sldId="2140"/>
            <ac:inkMk id="32" creationId="{62A650B8-5F31-4748-AAEB-784E8A403FC0}"/>
          </ac:inkMkLst>
        </pc:inkChg>
        <pc:inkChg chg="add">
          <ac:chgData name="Wilne, Robert" userId="863fd487-5ae7-46a6-8c4e-0a9cc652a1c0" providerId="ADAL" clId="{80FCF09D-6F42-E643-8F40-DCAC172044BA}" dt="2022-02-08T16:59:36.101" v="1170"/>
          <ac:inkMkLst>
            <pc:docMk/>
            <pc:sldMk cId="1009434673" sldId="2140"/>
            <ac:inkMk id="33" creationId="{4865A7BB-5E3C-C844-B818-1B058219BBA3}"/>
          </ac:inkMkLst>
        </pc:inkChg>
        <pc:inkChg chg="add">
          <ac:chgData name="Wilne, Robert" userId="863fd487-5ae7-46a6-8c4e-0a9cc652a1c0" providerId="ADAL" clId="{80FCF09D-6F42-E643-8F40-DCAC172044BA}" dt="2022-02-08T16:59:36.354" v="1171"/>
          <ac:inkMkLst>
            <pc:docMk/>
            <pc:sldMk cId="1009434673" sldId="2140"/>
            <ac:inkMk id="34" creationId="{B2B24449-7EB5-8840-8A27-B04E346F87FA}"/>
          </ac:inkMkLst>
        </pc:inkChg>
        <pc:inkChg chg="add">
          <ac:chgData name="Wilne, Robert" userId="863fd487-5ae7-46a6-8c4e-0a9cc652a1c0" providerId="ADAL" clId="{80FCF09D-6F42-E643-8F40-DCAC172044BA}" dt="2022-02-08T16:59:36.570" v="1172"/>
          <ac:inkMkLst>
            <pc:docMk/>
            <pc:sldMk cId="1009434673" sldId="2140"/>
            <ac:inkMk id="35" creationId="{41504CDB-D995-E843-92BC-8CD00FAED352}"/>
          </ac:inkMkLst>
        </pc:inkChg>
        <pc:inkChg chg="add">
          <ac:chgData name="Wilne, Robert" userId="863fd487-5ae7-46a6-8c4e-0a9cc652a1c0" providerId="ADAL" clId="{80FCF09D-6F42-E643-8F40-DCAC172044BA}" dt="2022-02-08T16:59:36.964" v="1173"/>
          <ac:inkMkLst>
            <pc:docMk/>
            <pc:sldMk cId="1009434673" sldId="2140"/>
            <ac:inkMk id="36" creationId="{2824E405-F99C-0A4B-8454-C470945A06AF}"/>
          </ac:inkMkLst>
        </pc:inkChg>
        <pc:inkChg chg="add">
          <ac:chgData name="Wilne, Robert" userId="863fd487-5ae7-46a6-8c4e-0a9cc652a1c0" providerId="ADAL" clId="{80FCF09D-6F42-E643-8F40-DCAC172044BA}" dt="2022-02-08T16:59:37.192" v="1174"/>
          <ac:inkMkLst>
            <pc:docMk/>
            <pc:sldMk cId="1009434673" sldId="2140"/>
            <ac:inkMk id="37" creationId="{15EC5312-B989-0946-96F7-D5E629BDE982}"/>
          </ac:inkMkLst>
        </pc:inkChg>
        <pc:inkChg chg="add">
          <ac:chgData name="Wilne, Robert" userId="863fd487-5ae7-46a6-8c4e-0a9cc652a1c0" providerId="ADAL" clId="{80FCF09D-6F42-E643-8F40-DCAC172044BA}" dt="2022-02-08T16:59:37.710" v="1175"/>
          <ac:inkMkLst>
            <pc:docMk/>
            <pc:sldMk cId="1009434673" sldId="2140"/>
            <ac:inkMk id="38" creationId="{C9F2DE41-DFDA-D44B-A712-8D03915FE6FF}"/>
          </ac:inkMkLst>
        </pc:inkChg>
        <pc:inkChg chg="add">
          <ac:chgData name="Wilne, Robert" userId="863fd487-5ae7-46a6-8c4e-0a9cc652a1c0" providerId="ADAL" clId="{80FCF09D-6F42-E643-8F40-DCAC172044BA}" dt="2022-02-08T16:59:37.949" v="1176"/>
          <ac:inkMkLst>
            <pc:docMk/>
            <pc:sldMk cId="1009434673" sldId="2140"/>
            <ac:inkMk id="39" creationId="{2B8D691F-8C40-CB43-BA9C-79924687A03A}"/>
          </ac:inkMkLst>
        </pc:inkChg>
      </pc:sldChg>
      <pc:sldChg chg="addSp delSp">
        <pc:chgData name="Wilne, Robert" userId="863fd487-5ae7-46a6-8c4e-0a9cc652a1c0" providerId="ADAL" clId="{80FCF09D-6F42-E643-8F40-DCAC172044BA}" dt="2022-02-08T17:05:35.364" v="1386"/>
        <pc:sldMkLst>
          <pc:docMk/>
          <pc:sldMk cId="2345103582" sldId="2141"/>
        </pc:sldMkLst>
        <pc:grpChg chg="add del">
          <ac:chgData name="Wilne, Robert" userId="863fd487-5ae7-46a6-8c4e-0a9cc652a1c0" providerId="ADAL" clId="{80FCF09D-6F42-E643-8F40-DCAC172044BA}" dt="2022-02-08T17:04:28.413" v="1274"/>
          <ac:grpSpMkLst>
            <pc:docMk/>
            <pc:sldMk cId="2345103582" sldId="2141"/>
            <ac:grpSpMk id="6" creationId="{A524516D-87F0-2A4D-8420-3714C9744D6E}"/>
          </ac:grpSpMkLst>
        </pc:grpChg>
        <pc:grpChg chg="add del">
          <ac:chgData name="Wilne, Robert" userId="863fd487-5ae7-46a6-8c4e-0a9cc652a1c0" providerId="ADAL" clId="{80FCF09D-6F42-E643-8F40-DCAC172044BA}" dt="2022-02-08T17:04:30.894" v="1280"/>
          <ac:grpSpMkLst>
            <pc:docMk/>
            <pc:sldMk cId="2345103582" sldId="2141"/>
            <ac:grpSpMk id="9" creationId="{1AD742AB-3553-2645-9561-D5937499CD93}"/>
          </ac:grpSpMkLst>
        </pc:grpChg>
        <pc:grpChg chg="add del">
          <ac:chgData name="Wilne, Robert" userId="863fd487-5ae7-46a6-8c4e-0a9cc652a1c0" providerId="ADAL" clId="{80FCF09D-6F42-E643-8F40-DCAC172044BA}" dt="2022-02-08T17:04:36.879" v="1284"/>
          <ac:grpSpMkLst>
            <pc:docMk/>
            <pc:sldMk cId="2345103582" sldId="2141"/>
            <ac:grpSpMk id="15" creationId="{CFFF22B1-63D3-A641-9AE2-F7FD2B301480}"/>
          </ac:grpSpMkLst>
        </pc:grpChg>
        <pc:grpChg chg="add del">
          <ac:chgData name="Wilne, Robert" userId="863fd487-5ae7-46a6-8c4e-0a9cc652a1c0" providerId="ADAL" clId="{80FCF09D-6F42-E643-8F40-DCAC172044BA}" dt="2022-02-08T17:04:47.057" v="1305"/>
          <ac:grpSpMkLst>
            <pc:docMk/>
            <pc:sldMk cId="2345103582" sldId="2141"/>
            <ac:grpSpMk id="19" creationId="{0EBB7AA2-6428-124A-8A92-91BE5E6B5108}"/>
          </ac:grpSpMkLst>
        </pc:grpChg>
        <pc:grpChg chg="add del">
          <ac:chgData name="Wilne, Robert" userId="863fd487-5ae7-46a6-8c4e-0a9cc652a1c0" providerId="ADAL" clId="{80FCF09D-6F42-E643-8F40-DCAC172044BA}" dt="2022-02-08T17:04:54.084" v="1311"/>
          <ac:grpSpMkLst>
            <pc:docMk/>
            <pc:sldMk cId="2345103582" sldId="2141"/>
            <ac:grpSpMk id="40" creationId="{955B9967-10C5-B04F-AAAF-C920F510BF81}"/>
          </ac:grpSpMkLst>
        </pc:grpChg>
        <pc:grpChg chg="add del">
          <ac:chgData name="Wilne, Robert" userId="863fd487-5ae7-46a6-8c4e-0a9cc652a1c0" providerId="ADAL" clId="{80FCF09D-6F42-E643-8F40-DCAC172044BA}" dt="2022-02-08T17:05:19.034" v="1347"/>
          <ac:grpSpMkLst>
            <pc:docMk/>
            <pc:sldMk cId="2345103582" sldId="2141"/>
            <ac:grpSpMk id="44" creationId="{820809CC-9D8C-C54F-958E-0D47A7674AD6}"/>
          </ac:grpSpMkLst>
        </pc:grpChg>
        <pc:grpChg chg="add del">
          <ac:chgData name="Wilne, Robert" userId="863fd487-5ae7-46a6-8c4e-0a9cc652a1c0" providerId="ADAL" clId="{80FCF09D-6F42-E643-8F40-DCAC172044BA}" dt="2022-02-08T17:05:00.720" v="1320"/>
          <ac:grpSpMkLst>
            <pc:docMk/>
            <pc:sldMk cId="2345103582" sldId="2141"/>
            <ac:grpSpMk id="48" creationId="{71820198-5810-5440-AC32-568AB546C5E2}"/>
          </ac:grpSpMkLst>
        </pc:grpChg>
        <pc:grpChg chg="add">
          <ac:chgData name="Wilne, Robert" userId="863fd487-5ae7-46a6-8c4e-0a9cc652a1c0" providerId="ADAL" clId="{80FCF09D-6F42-E643-8F40-DCAC172044BA}" dt="2022-02-08T17:05:00.720" v="1320"/>
          <ac:grpSpMkLst>
            <pc:docMk/>
            <pc:sldMk cId="2345103582" sldId="2141"/>
            <ac:grpSpMk id="53" creationId="{C14B3A82-9A59-5240-BEB1-0278D8EB0EB2}"/>
          </ac:grpSpMkLst>
        </pc:grpChg>
        <pc:grpChg chg="add">
          <ac:chgData name="Wilne, Robert" userId="863fd487-5ae7-46a6-8c4e-0a9cc652a1c0" providerId="ADAL" clId="{80FCF09D-6F42-E643-8F40-DCAC172044BA}" dt="2022-02-08T17:05:05.241" v="1329"/>
          <ac:grpSpMkLst>
            <pc:docMk/>
            <pc:sldMk cId="2345103582" sldId="2141"/>
            <ac:grpSpMk id="62" creationId="{03DF60CF-1446-5442-BD7C-9D200341141C}"/>
          </ac:grpSpMkLst>
        </pc:grpChg>
        <pc:grpChg chg="add">
          <ac:chgData name="Wilne, Robert" userId="863fd487-5ae7-46a6-8c4e-0a9cc652a1c0" providerId="ADAL" clId="{80FCF09D-6F42-E643-8F40-DCAC172044BA}" dt="2022-02-08T17:05:08.577" v="1333"/>
          <ac:grpSpMkLst>
            <pc:docMk/>
            <pc:sldMk cId="2345103582" sldId="2141"/>
            <ac:grpSpMk id="24579" creationId="{969C2376-6808-ED4B-ACD8-1388D460C1A4}"/>
          </ac:grpSpMkLst>
        </pc:grpChg>
        <pc:grpChg chg="add">
          <ac:chgData name="Wilne, Robert" userId="863fd487-5ae7-46a6-8c4e-0a9cc652a1c0" providerId="ADAL" clId="{80FCF09D-6F42-E643-8F40-DCAC172044BA}" dt="2022-02-08T17:05:19.034" v="1347"/>
          <ac:grpSpMkLst>
            <pc:docMk/>
            <pc:sldMk cId="2345103582" sldId="2141"/>
            <ac:grpSpMk id="24593" creationId="{448BE3DD-99F9-B449-B671-3A1A6950AFCB}"/>
          </ac:grpSpMkLst>
        </pc:grpChg>
        <pc:grpChg chg="add">
          <ac:chgData name="Wilne, Robert" userId="863fd487-5ae7-46a6-8c4e-0a9cc652a1c0" providerId="ADAL" clId="{80FCF09D-6F42-E643-8F40-DCAC172044BA}" dt="2022-02-08T17:05:29.173" v="1367"/>
          <ac:grpSpMkLst>
            <pc:docMk/>
            <pc:sldMk cId="2345103582" sldId="2141"/>
            <ac:grpSpMk id="24613" creationId="{684A210D-1E4C-F149-9FC5-15FF4A06BF12}"/>
          </ac:grpSpMkLst>
        </pc:grpChg>
        <pc:grpChg chg="add">
          <ac:chgData name="Wilne, Robert" userId="863fd487-5ae7-46a6-8c4e-0a9cc652a1c0" providerId="ADAL" clId="{80FCF09D-6F42-E643-8F40-DCAC172044BA}" dt="2022-02-08T17:05:29.173" v="1367"/>
          <ac:grpSpMkLst>
            <pc:docMk/>
            <pc:sldMk cId="2345103582" sldId="2141"/>
            <ac:grpSpMk id="24614" creationId="{E9268943-3F3F-CB43-9881-2025F6FA5599}"/>
          </ac:grpSpMkLst>
        </pc:grpChg>
        <pc:grpChg chg="add">
          <ac:chgData name="Wilne, Robert" userId="863fd487-5ae7-46a6-8c4e-0a9cc652a1c0" providerId="ADAL" clId="{80FCF09D-6F42-E643-8F40-DCAC172044BA}" dt="2022-02-08T17:05:29.173" v="1367"/>
          <ac:grpSpMkLst>
            <pc:docMk/>
            <pc:sldMk cId="2345103582" sldId="2141"/>
            <ac:grpSpMk id="24615" creationId="{EB7F9804-BD04-7545-A749-3E6135F7FEF7}"/>
          </ac:grpSpMkLst>
        </pc:grp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" creationId="{BD33F742-8138-D042-B955-A6BCA75E6304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" creationId="{78F2CE05-6865-7D44-A298-16814D68E523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4" creationId="{0407DCAC-9748-F642-8266-1A29DCFF07C0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5" creationId="{735B10D7-A705-E644-8FDA-07451DCE455F}"/>
          </ac:inkMkLst>
        </pc:inkChg>
        <pc:inkChg chg="add del topLvl">
          <ac:chgData name="Wilne, Robert" userId="863fd487-5ae7-46a6-8c4e-0a9cc652a1c0" providerId="ADAL" clId="{80FCF09D-6F42-E643-8F40-DCAC172044BA}" dt="2022-02-08T17:04:49.235" v="1307"/>
          <ac:inkMkLst>
            <pc:docMk/>
            <pc:sldMk cId="2345103582" sldId="2141"/>
            <ac:inkMk id="7" creationId="{0369832C-CB05-5040-A9F9-6EE22121FF6D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0" creationId="{EDE96A76-FAFE-3C4C-95BD-0C45CDFB77F5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1" creationId="{B21CD51B-D1B3-AD4C-AECC-3E32BBB1E1EC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2" creationId="{87D978BF-D628-4544-B5E7-232BFB219B7A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3" creationId="{4C855C4A-411D-7F41-8D5F-F2092F2F260C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4" creationId="{A67DF49E-1FE2-9840-A7DB-E2D2216B3B6A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6" creationId="{4143A3D7-D6DF-6F4D-AA7C-FB7B30286D08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17" creationId="{94B96BEE-A899-A847-9EF1-E7A4060D04AC}"/>
          </ac:inkMkLst>
        </pc:inkChg>
        <pc:inkChg chg="add del topLvl">
          <ac:chgData name="Wilne, Robert" userId="863fd487-5ae7-46a6-8c4e-0a9cc652a1c0" providerId="ADAL" clId="{80FCF09D-6F42-E643-8F40-DCAC172044BA}" dt="2022-02-08T17:04:48.503" v="1306"/>
          <ac:inkMkLst>
            <pc:docMk/>
            <pc:sldMk cId="2345103582" sldId="2141"/>
            <ac:inkMk id="18" creationId="{3E754AA2-4A14-5547-8AA4-4D5C43F635EB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0" creationId="{974F2C74-72CD-6A4A-B8FB-BEB19FBD4076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1" creationId="{CDA426E1-478F-0340-BFE0-44E0EF4B148D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2" creationId="{05C594E6-4DAA-554C-962B-171471F88897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3" creationId="{FB201795-1A1E-5340-A8AD-291AB2FF14BA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4" creationId="{9E7DBCBC-9D0C-A64A-8B42-803FD978D72B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5" creationId="{3D6B123A-5CEB-8C44-A531-4AB9DF8D19E3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6" creationId="{92A94629-C0AA-0241-AF91-A52DEBA3F7FD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7" creationId="{94525E00-1587-4347-99C8-11CD74AF5EDF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8" creationId="{0E9ADCB0-DD98-D84F-9D18-38863E216BA1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29" creationId="{9799E314-43D8-A041-A041-C9F7E698C5FF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0" creationId="{CD9AA989-2554-DA4F-950A-B7FE6EFE579D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1" creationId="{F515BA63-5F50-2546-8ECE-264BAB4C0060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2" creationId="{2D2B6CC1-CEE2-A74D-A452-A413F12D8840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3" creationId="{54115D52-74B7-C141-9280-385EAED9A13E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4" creationId="{A37493C7-0D6C-F84A-A5E4-F9E000156A43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5" creationId="{B80ECCE0-B214-3E4C-9D79-AC82E98DAD84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6" creationId="{E10A44BA-10E4-E648-A76A-70FEF92C4721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7" creationId="{CD0CFFD3-E0B6-8349-AFE0-E2933D9E49B6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8" creationId="{CA003FD6-6EA1-B446-80C0-281DDDA5A3E9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39" creationId="{FBCCE4E8-D132-5840-A2E9-CBD1BD7DD9FF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41" creationId="{65E40A18-67F6-6043-8879-3C2925F925DA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42" creationId="{8F3219BA-8A19-EC44-80E9-7ACA71246BE1}"/>
          </ac:inkMkLst>
        </pc:inkChg>
        <pc:inkChg chg="add topLvl">
          <ac:chgData name="Wilne, Robert" userId="863fd487-5ae7-46a6-8c4e-0a9cc652a1c0" providerId="ADAL" clId="{80FCF09D-6F42-E643-8F40-DCAC172044BA}" dt="2022-02-08T17:05:19.034" v="1347"/>
          <ac:inkMkLst>
            <pc:docMk/>
            <pc:sldMk cId="2345103582" sldId="2141"/>
            <ac:inkMk id="43" creationId="{B16DF50B-5972-E946-A694-87076613E7C6}"/>
          </ac:inkMkLst>
        </pc:inkChg>
        <pc:inkChg chg="add topLvl">
          <ac:chgData name="Wilne, Robert" userId="863fd487-5ae7-46a6-8c4e-0a9cc652a1c0" providerId="ADAL" clId="{80FCF09D-6F42-E643-8F40-DCAC172044BA}" dt="2022-02-08T17:05:00.720" v="1320"/>
          <ac:inkMkLst>
            <pc:docMk/>
            <pc:sldMk cId="2345103582" sldId="2141"/>
            <ac:inkMk id="45" creationId="{6499D0D6-5AEB-A64D-8936-C7994202B1F4}"/>
          </ac:inkMkLst>
        </pc:inkChg>
        <pc:inkChg chg="add topLvl">
          <ac:chgData name="Wilne, Robert" userId="863fd487-5ae7-46a6-8c4e-0a9cc652a1c0" providerId="ADAL" clId="{80FCF09D-6F42-E643-8F40-DCAC172044BA}" dt="2022-02-08T17:05:00.720" v="1320"/>
          <ac:inkMkLst>
            <pc:docMk/>
            <pc:sldMk cId="2345103582" sldId="2141"/>
            <ac:inkMk id="46" creationId="{F755C6A3-D06D-7844-9B63-04CF115D3CCD}"/>
          </ac:inkMkLst>
        </pc:inkChg>
        <pc:inkChg chg="add topLvl">
          <ac:chgData name="Wilne, Robert" userId="863fd487-5ae7-46a6-8c4e-0a9cc652a1c0" providerId="ADAL" clId="{80FCF09D-6F42-E643-8F40-DCAC172044BA}" dt="2022-02-08T17:05:00.720" v="1320"/>
          <ac:inkMkLst>
            <pc:docMk/>
            <pc:sldMk cId="2345103582" sldId="2141"/>
            <ac:inkMk id="47" creationId="{C450EEDA-D100-0849-9712-699AF8E405D8}"/>
          </ac:inkMkLst>
        </pc:inkChg>
        <pc:inkChg chg="add">
          <ac:chgData name="Wilne, Robert" userId="863fd487-5ae7-46a6-8c4e-0a9cc652a1c0" providerId="ADAL" clId="{80FCF09D-6F42-E643-8F40-DCAC172044BA}" dt="2022-02-08T17:04:58.730" v="1316"/>
          <ac:inkMkLst>
            <pc:docMk/>
            <pc:sldMk cId="2345103582" sldId="2141"/>
            <ac:inkMk id="49" creationId="{19702765-ADA5-4F4B-80F0-3D68EA64A6F7}"/>
          </ac:inkMkLst>
        </pc:inkChg>
        <pc:inkChg chg="add">
          <ac:chgData name="Wilne, Robert" userId="863fd487-5ae7-46a6-8c4e-0a9cc652a1c0" providerId="ADAL" clId="{80FCF09D-6F42-E643-8F40-DCAC172044BA}" dt="2022-02-08T17:04:59.350" v="1317"/>
          <ac:inkMkLst>
            <pc:docMk/>
            <pc:sldMk cId="2345103582" sldId="2141"/>
            <ac:inkMk id="50" creationId="{A185EE30-80D0-8046-897B-14E6AD3A6C5C}"/>
          </ac:inkMkLst>
        </pc:inkChg>
        <pc:inkChg chg="add">
          <ac:chgData name="Wilne, Robert" userId="863fd487-5ae7-46a6-8c4e-0a9cc652a1c0" providerId="ADAL" clId="{80FCF09D-6F42-E643-8F40-DCAC172044BA}" dt="2022-02-08T17:04:59.532" v="1318"/>
          <ac:inkMkLst>
            <pc:docMk/>
            <pc:sldMk cId="2345103582" sldId="2141"/>
            <ac:inkMk id="51" creationId="{80C3CAE7-C098-1441-8D0C-95E5C61B0EF1}"/>
          </ac:inkMkLst>
        </pc:inkChg>
        <pc:inkChg chg="add">
          <ac:chgData name="Wilne, Robert" userId="863fd487-5ae7-46a6-8c4e-0a9cc652a1c0" providerId="ADAL" clId="{80FCF09D-6F42-E643-8F40-DCAC172044BA}" dt="2022-02-08T17:05:00.032" v="1319"/>
          <ac:inkMkLst>
            <pc:docMk/>
            <pc:sldMk cId="2345103582" sldId="2141"/>
            <ac:inkMk id="52" creationId="{680009C8-2600-E543-AB02-7E41CAC41327}"/>
          </ac:inkMkLst>
        </pc:inkChg>
        <pc:inkChg chg="add">
          <ac:chgData name="Wilne, Robert" userId="863fd487-5ae7-46a6-8c4e-0a9cc652a1c0" providerId="ADAL" clId="{80FCF09D-6F42-E643-8F40-DCAC172044BA}" dt="2022-02-08T17:05:02.465" v="1321"/>
          <ac:inkMkLst>
            <pc:docMk/>
            <pc:sldMk cId="2345103582" sldId="2141"/>
            <ac:inkMk id="54" creationId="{0D4AEDBB-07E2-5A41-849C-897B26F4F15A}"/>
          </ac:inkMkLst>
        </pc:inkChg>
        <pc:inkChg chg="add">
          <ac:chgData name="Wilne, Robert" userId="863fd487-5ae7-46a6-8c4e-0a9cc652a1c0" providerId="ADAL" clId="{80FCF09D-6F42-E643-8F40-DCAC172044BA}" dt="2022-02-08T17:05:02.763" v="1322"/>
          <ac:inkMkLst>
            <pc:docMk/>
            <pc:sldMk cId="2345103582" sldId="2141"/>
            <ac:inkMk id="55" creationId="{CCAE3B4F-9274-3C49-B80E-96FA1F6E9B3B}"/>
          </ac:inkMkLst>
        </pc:inkChg>
        <pc:inkChg chg="add">
          <ac:chgData name="Wilne, Robert" userId="863fd487-5ae7-46a6-8c4e-0a9cc652a1c0" providerId="ADAL" clId="{80FCF09D-6F42-E643-8F40-DCAC172044BA}" dt="2022-02-08T17:05:02.902" v="1323"/>
          <ac:inkMkLst>
            <pc:docMk/>
            <pc:sldMk cId="2345103582" sldId="2141"/>
            <ac:inkMk id="56" creationId="{05AB3E59-3236-0E46-9AE4-4F8A89E3E2C1}"/>
          </ac:inkMkLst>
        </pc:inkChg>
        <pc:inkChg chg="add">
          <ac:chgData name="Wilne, Robert" userId="863fd487-5ae7-46a6-8c4e-0a9cc652a1c0" providerId="ADAL" clId="{80FCF09D-6F42-E643-8F40-DCAC172044BA}" dt="2022-02-08T17:05:03.364" v="1324"/>
          <ac:inkMkLst>
            <pc:docMk/>
            <pc:sldMk cId="2345103582" sldId="2141"/>
            <ac:inkMk id="57" creationId="{03B9F494-1859-D244-827D-CD3A7DF40550}"/>
          </ac:inkMkLst>
        </pc:inkChg>
        <pc:inkChg chg="add">
          <ac:chgData name="Wilne, Robert" userId="863fd487-5ae7-46a6-8c4e-0a9cc652a1c0" providerId="ADAL" clId="{80FCF09D-6F42-E643-8F40-DCAC172044BA}" dt="2022-02-08T17:05:03.764" v="1325"/>
          <ac:inkMkLst>
            <pc:docMk/>
            <pc:sldMk cId="2345103582" sldId="2141"/>
            <ac:inkMk id="58" creationId="{6EA8B0BE-861F-7142-BD9A-B393E2D91489}"/>
          </ac:inkMkLst>
        </pc:inkChg>
        <pc:inkChg chg="add">
          <ac:chgData name="Wilne, Robert" userId="863fd487-5ae7-46a6-8c4e-0a9cc652a1c0" providerId="ADAL" clId="{80FCF09D-6F42-E643-8F40-DCAC172044BA}" dt="2022-02-08T17:05:04.061" v="1326"/>
          <ac:inkMkLst>
            <pc:docMk/>
            <pc:sldMk cId="2345103582" sldId="2141"/>
            <ac:inkMk id="59" creationId="{DD8F3220-FD2E-574C-9947-5CA4F6DCD54D}"/>
          </ac:inkMkLst>
        </pc:inkChg>
        <pc:inkChg chg="add">
          <ac:chgData name="Wilne, Robert" userId="863fd487-5ae7-46a6-8c4e-0a9cc652a1c0" providerId="ADAL" clId="{80FCF09D-6F42-E643-8F40-DCAC172044BA}" dt="2022-02-08T17:05:04.412" v="1327"/>
          <ac:inkMkLst>
            <pc:docMk/>
            <pc:sldMk cId="2345103582" sldId="2141"/>
            <ac:inkMk id="60" creationId="{FB4E84AA-8D02-BE48-8FAD-C2D22FFC37E5}"/>
          </ac:inkMkLst>
        </pc:inkChg>
        <pc:inkChg chg="add">
          <ac:chgData name="Wilne, Robert" userId="863fd487-5ae7-46a6-8c4e-0a9cc652a1c0" providerId="ADAL" clId="{80FCF09D-6F42-E643-8F40-DCAC172044BA}" dt="2022-02-08T17:05:04.555" v="1328"/>
          <ac:inkMkLst>
            <pc:docMk/>
            <pc:sldMk cId="2345103582" sldId="2141"/>
            <ac:inkMk id="61" creationId="{71C0E532-9AF1-B448-8788-1BC9E033BA8B}"/>
          </ac:inkMkLst>
        </pc:inkChg>
        <pc:inkChg chg="add">
          <ac:chgData name="Wilne, Robert" userId="863fd487-5ae7-46a6-8c4e-0a9cc652a1c0" providerId="ADAL" clId="{80FCF09D-6F42-E643-8F40-DCAC172044BA}" dt="2022-02-08T17:05:06.969" v="1330"/>
          <ac:inkMkLst>
            <pc:docMk/>
            <pc:sldMk cId="2345103582" sldId="2141"/>
            <ac:inkMk id="63" creationId="{B11558BE-676A-C547-B8A0-F9E6553ACD79}"/>
          </ac:inkMkLst>
        </pc:inkChg>
        <pc:inkChg chg="add">
          <ac:chgData name="Wilne, Robert" userId="863fd487-5ae7-46a6-8c4e-0a9cc652a1c0" providerId="ADAL" clId="{80FCF09D-6F42-E643-8F40-DCAC172044BA}" dt="2022-02-08T17:05:07.610" v="1331"/>
          <ac:inkMkLst>
            <pc:docMk/>
            <pc:sldMk cId="2345103582" sldId="2141"/>
            <ac:inkMk id="24576" creationId="{72681AA3-A2E8-F247-9649-4264E44C7C01}"/>
          </ac:inkMkLst>
        </pc:inkChg>
        <pc:inkChg chg="add">
          <ac:chgData name="Wilne, Robert" userId="863fd487-5ae7-46a6-8c4e-0a9cc652a1c0" providerId="ADAL" clId="{80FCF09D-6F42-E643-8F40-DCAC172044BA}" dt="2022-02-08T17:05:07.809" v="1332"/>
          <ac:inkMkLst>
            <pc:docMk/>
            <pc:sldMk cId="2345103582" sldId="2141"/>
            <ac:inkMk id="24577" creationId="{D7F61AEF-9E5B-E849-B1AF-D0B49709048D}"/>
          </ac:inkMkLst>
        </pc:inkChg>
        <pc:inkChg chg="add">
          <ac:chgData name="Wilne, Robert" userId="863fd487-5ae7-46a6-8c4e-0a9cc652a1c0" providerId="ADAL" clId="{80FCF09D-6F42-E643-8F40-DCAC172044BA}" dt="2022-02-08T17:05:13.231" v="1334"/>
          <ac:inkMkLst>
            <pc:docMk/>
            <pc:sldMk cId="2345103582" sldId="2141"/>
            <ac:inkMk id="24580" creationId="{FF70EDC4-2168-DC4C-8E1F-CB5A3B001751}"/>
          </ac:inkMkLst>
        </pc:inkChg>
        <pc:inkChg chg="add">
          <ac:chgData name="Wilne, Robert" userId="863fd487-5ae7-46a6-8c4e-0a9cc652a1c0" providerId="ADAL" clId="{80FCF09D-6F42-E643-8F40-DCAC172044BA}" dt="2022-02-08T17:05:13.386" v="1335"/>
          <ac:inkMkLst>
            <pc:docMk/>
            <pc:sldMk cId="2345103582" sldId="2141"/>
            <ac:inkMk id="24581" creationId="{D6DDF97D-8F22-8A46-91E1-00B6609CA413}"/>
          </ac:inkMkLst>
        </pc:inkChg>
        <pc:inkChg chg="add">
          <ac:chgData name="Wilne, Robert" userId="863fd487-5ae7-46a6-8c4e-0a9cc652a1c0" providerId="ADAL" clId="{80FCF09D-6F42-E643-8F40-DCAC172044BA}" dt="2022-02-08T17:05:13.711" v="1336"/>
          <ac:inkMkLst>
            <pc:docMk/>
            <pc:sldMk cId="2345103582" sldId="2141"/>
            <ac:inkMk id="24582" creationId="{7BD966FE-4A2B-8742-8E3B-DE38A33FCE1D}"/>
          </ac:inkMkLst>
        </pc:inkChg>
        <pc:inkChg chg="add">
          <ac:chgData name="Wilne, Robert" userId="863fd487-5ae7-46a6-8c4e-0a9cc652a1c0" providerId="ADAL" clId="{80FCF09D-6F42-E643-8F40-DCAC172044BA}" dt="2022-02-08T17:05:14.445" v="1337"/>
          <ac:inkMkLst>
            <pc:docMk/>
            <pc:sldMk cId="2345103582" sldId="2141"/>
            <ac:inkMk id="24583" creationId="{78092270-E6AA-4741-A322-082D776F94C2}"/>
          </ac:inkMkLst>
        </pc:inkChg>
        <pc:inkChg chg="add">
          <ac:chgData name="Wilne, Robert" userId="863fd487-5ae7-46a6-8c4e-0a9cc652a1c0" providerId="ADAL" clId="{80FCF09D-6F42-E643-8F40-DCAC172044BA}" dt="2022-02-08T17:05:15.290" v="1338"/>
          <ac:inkMkLst>
            <pc:docMk/>
            <pc:sldMk cId="2345103582" sldId="2141"/>
            <ac:inkMk id="24584" creationId="{02931391-AAC1-8C45-A905-7A5FF270AF65}"/>
          </ac:inkMkLst>
        </pc:inkChg>
        <pc:inkChg chg="add">
          <ac:chgData name="Wilne, Robert" userId="863fd487-5ae7-46a6-8c4e-0a9cc652a1c0" providerId="ADAL" clId="{80FCF09D-6F42-E643-8F40-DCAC172044BA}" dt="2022-02-08T17:05:15.837" v="1339"/>
          <ac:inkMkLst>
            <pc:docMk/>
            <pc:sldMk cId="2345103582" sldId="2141"/>
            <ac:inkMk id="24585" creationId="{65269B79-929A-F54A-9F86-EF453A49F311}"/>
          </ac:inkMkLst>
        </pc:inkChg>
        <pc:inkChg chg="add">
          <ac:chgData name="Wilne, Robert" userId="863fd487-5ae7-46a6-8c4e-0a9cc652a1c0" providerId="ADAL" clId="{80FCF09D-6F42-E643-8F40-DCAC172044BA}" dt="2022-02-08T17:05:16.011" v="1340"/>
          <ac:inkMkLst>
            <pc:docMk/>
            <pc:sldMk cId="2345103582" sldId="2141"/>
            <ac:inkMk id="24586" creationId="{63A49E1F-C4B3-3147-8CD0-CDB5C83E4D0A}"/>
          </ac:inkMkLst>
        </pc:inkChg>
        <pc:inkChg chg="add">
          <ac:chgData name="Wilne, Robert" userId="863fd487-5ae7-46a6-8c4e-0a9cc652a1c0" providerId="ADAL" clId="{80FCF09D-6F42-E643-8F40-DCAC172044BA}" dt="2022-02-08T17:05:16.152" v="1341"/>
          <ac:inkMkLst>
            <pc:docMk/>
            <pc:sldMk cId="2345103582" sldId="2141"/>
            <ac:inkMk id="24587" creationId="{CA150405-BD9A-D440-B711-61E173F37956}"/>
          </ac:inkMkLst>
        </pc:inkChg>
        <pc:inkChg chg="add">
          <ac:chgData name="Wilne, Robert" userId="863fd487-5ae7-46a6-8c4e-0a9cc652a1c0" providerId="ADAL" clId="{80FCF09D-6F42-E643-8F40-DCAC172044BA}" dt="2022-02-08T17:05:16.606" v="1342"/>
          <ac:inkMkLst>
            <pc:docMk/>
            <pc:sldMk cId="2345103582" sldId="2141"/>
            <ac:inkMk id="24588" creationId="{67440BB5-FD1F-B343-A134-744D3DE04A38}"/>
          </ac:inkMkLst>
        </pc:inkChg>
        <pc:inkChg chg="add">
          <ac:chgData name="Wilne, Robert" userId="863fd487-5ae7-46a6-8c4e-0a9cc652a1c0" providerId="ADAL" clId="{80FCF09D-6F42-E643-8F40-DCAC172044BA}" dt="2022-02-08T17:05:16.868" v="1343"/>
          <ac:inkMkLst>
            <pc:docMk/>
            <pc:sldMk cId="2345103582" sldId="2141"/>
            <ac:inkMk id="24589" creationId="{7E0EAE02-D072-1B45-A8FC-B7667F9CC55D}"/>
          </ac:inkMkLst>
        </pc:inkChg>
        <pc:inkChg chg="add">
          <ac:chgData name="Wilne, Robert" userId="863fd487-5ae7-46a6-8c4e-0a9cc652a1c0" providerId="ADAL" clId="{80FCF09D-6F42-E643-8F40-DCAC172044BA}" dt="2022-02-08T17:05:17.369" v="1344"/>
          <ac:inkMkLst>
            <pc:docMk/>
            <pc:sldMk cId="2345103582" sldId="2141"/>
            <ac:inkMk id="24590" creationId="{F4A9A65E-EF8C-EB49-BF83-2F3D7CFCCA9D}"/>
          </ac:inkMkLst>
        </pc:inkChg>
        <pc:inkChg chg="add">
          <ac:chgData name="Wilne, Robert" userId="863fd487-5ae7-46a6-8c4e-0a9cc652a1c0" providerId="ADAL" clId="{80FCF09D-6F42-E643-8F40-DCAC172044BA}" dt="2022-02-08T17:05:17.572" v="1345"/>
          <ac:inkMkLst>
            <pc:docMk/>
            <pc:sldMk cId="2345103582" sldId="2141"/>
            <ac:inkMk id="24591" creationId="{56ED960D-74FE-AC45-BDA5-5A3B7487D5E0}"/>
          </ac:inkMkLst>
        </pc:inkChg>
        <pc:inkChg chg="add">
          <ac:chgData name="Wilne, Robert" userId="863fd487-5ae7-46a6-8c4e-0a9cc652a1c0" providerId="ADAL" clId="{80FCF09D-6F42-E643-8F40-DCAC172044BA}" dt="2022-02-08T17:05:17.966" v="1346"/>
          <ac:inkMkLst>
            <pc:docMk/>
            <pc:sldMk cId="2345103582" sldId="2141"/>
            <ac:inkMk id="24592" creationId="{038870E8-D3A0-0347-A327-B535A90941DF}"/>
          </ac:inkMkLst>
        </pc:inkChg>
        <pc:inkChg chg="add">
          <ac:chgData name="Wilne, Robert" userId="863fd487-5ae7-46a6-8c4e-0a9cc652a1c0" providerId="ADAL" clId="{80FCF09D-6F42-E643-8F40-DCAC172044BA}" dt="2022-02-08T17:05:20.995" v="1348"/>
          <ac:inkMkLst>
            <pc:docMk/>
            <pc:sldMk cId="2345103582" sldId="2141"/>
            <ac:inkMk id="24594" creationId="{26C6B317-DCAF-2145-ABE5-230CCEDF4776}"/>
          </ac:inkMkLst>
        </pc:inkChg>
        <pc:inkChg chg="add">
          <ac:chgData name="Wilne, Robert" userId="863fd487-5ae7-46a6-8c4e-0a9cc652a1c0" providerId="ADAL" clId="{80FCF09D-6F42-E643-8F40-DCAC172044BA}" dt="2022-02-08T17:05:21.198" v="1349"/>
          <ac:inkMkLst>
            <pc:docMk/>
            <pc:sldMk cId="2345103582" sldId="2141"/>
            <ac:inkMk id="24595" creationId="{2E129368-EAF6-D74C-A372-9FBC909CFA34}"/>
          </ac:inkMkLst>
        </pc:inkChg>
        <pc:inkChg chg="add">
          <ac:chgData name="Wilne, Robert" userId="863fd487-5ae7-46a6-8c4e-0a9cc652a1c0" providerId="ADAL" clId="{80FCF09D-6F42-E643-8F40-DCAC172044BA}" dt="2022-02-08T17:05:21.440" v="1350"/>
          <ac:inkMkLst>
            <pc:docMk/>
            <pc:sldMk cId="2345103582" sldId="2141"/>
            <ac:inkMk id="24596" creationId="{E9F2061E-2116-AE4D-9793-6C4E958EF5B1}"/>
          </ac:inkMkLst>
        </pc:inkChg>
        <pc:inkChg chg="add">
          <ac:chgData name="Wilne, Robert" userId="863fd487-5ae7-46a6-8c4e-0a9cc652a1c0" providerId="ADAL" clId="{80FCF09D-6F42-E643-8F40-DCAC172044BA}" dt="2022-02-08T17:05:22.865" v="1351"/>
          <ac:inkMkLst>
            <pc:docMk/>
            <pc:sldMk cId="2345103582" sldId="2141"/>
            <ac:inkMk id="24597" creationId="{88378EBE-AD8E-334B-B88F-992760A9A29A}"/>
          </ac:inkMkLst>
        </pc:inkChg>
        <pc:inkChg chg="add">
          <ac:chgData name="Wilne, Robert" userId="863fd487-5ae7-46a6-8c4e-0a9cc652a1c0" providerId="ADAL" clId="{80FCF09D-6F42-E643-8F40-DCAC172044BA}" dt="2022-02-08T17:05:23.324" v="1352"/>
          <ac:inkMkLst>
            <pc:docMk/>
            <pc:sldMk cId="2345103582" sldId="2141"/>
            <ac:inkMk id="24598" creationId="{CCE9B6C7-3D3D-2948-AEB8-0F255C170704}"/>
          </ac:inkMkLst>
        </pc:inkChg>
        <pc:inkChg chg="add">
          <ac:chgData name="Wilne, Robert" userId="863fd487-5ae7-46a6-8c4e-0a9cc652a1c0" providerId="ADAL" clId="{80FCF09D-6F42-E643-8F40-DCAC172044BA}" dt="2022-02-08T17:05:24.118" v="1353"/>
          <ac:inkMkLst>
            <pc:docMk/>
            <pc:sldMk cId="2345103582" sldId="2141"/>
            <ac:inkMk id="24599" creationId="{8E6FD496-3F32-EC4A-9737-1C637D2A7CD1}"/>
          </ac:inkMkLst>
        </pc:inkChg>
        <pc:inkChg chg="add">
          <ac:chgData name="Wilne, Robert" userId="863fd487-5ae7-46a6-8c4e-0a9cc652a1c0" providerId="ADAL" clId="{80FCF09D-6F42-E643-8F40-DCAC172044BA}" dt="2022-02-08T17:05:24.347" v="1354"/>
          <ac:inkMkLst>
            <pc:docMk/>
            <pc:sldMk cId="2345103582" sldId="2141"/>
            <ac:inkMk id="24600" creationId="{E5F62011-04EC-9945-A171-E57E2D1734CB}"/>
          </ac:inkMkLst>
        </pc:inkChg>
        <pc:inkChg chg="add">
          <ac:chgData name="Wilne, Robert" userId="863fd487-5ae7-46a6-8c4e-0a9cc652a1c0" providerId="ADAL" clId="{80FCF09D-6F42-E643-8F40-DCAC172044BA}" dt="2022-02-08T17:05:24.798" v="1355"/>
          <ac:inkMkLst>
            <pc:docMk/>
            <pc:sldMk cId="2345103582" sldId="2141"/>
            <ac:inkMk id="24601" creationId="{1A7AA0AF-C91E-ED4F-A2CF-E790F6AD8F86}"/>
          </ac:inkMkLst>
        </pc:inkChg>
        <pc:inkChg chg="add">
          <ac:chgData name="Wilne, Robert" userId="863fd487-5ae7-46a6-8c4e-0a9cc652a1c0" providerId="ADAL" clId="{80FCF09D-6F42-E643-8F40-DCAC172044BA}" dt="2022-02-08T17:05:25.073" v="1356"/>
          <ac:inkMkLst>
            <pc:docMk/>
            <pc:sldMk cId="2345103582" sldId="2141"/>
            <ac:inkMk id="24602" creationId="{A5826260-8A6F-444F-99A3-58FE836191DF}"/>
          </ac:inkMkLst>
        </pc:inkChg>
        <pc:inkChg chg="add">
          <ac:chgData name="Wilne, Robert" userId="863fd487-5ae7-46a6-8c4e-0a9cc652a1c0" providerId="ADAL" clId="{80FCF09D-6F42-E643-8F40-DCAC172044BA}" dt="2022-02-08T17:05:25.232" v="1357"/>
          <ac:inkMkLst>
            <pc:docMk/>
            <pc:sldMk cId="2345103582" sldId="2141"/>
            <ac:inkMk id="24603" creationId="{94BAD374-BB95-E041-B8C8-D41AC7D1D72B}"/>
          </ac:inkMkLst>
        </pc:inkChg>
        <pc:inkChg chg="add">
          <ac:chgData name="Wilne, Robert" userId="863fd487-5ae7-46a6-8c4e-0a9cc652a1c0" providerId="ADAL" clId="{80FCF09D-6F42-E643-8F40-DCAC172044BA}" dt="2022-02-08T17:05:25.420" v="1358"/>
          <ac:inkMkLst>
            <pc:docMk/>
            <pc:sldMk cId="2345103582" sldId="2141"/>
            <ac:inkMk id="24604" creationId="{8D4EBB83-133E-B24E-9494-5A40C0C97EDE}"/>
          </ac:inkMkLst>
        </pc:inkChg>
        <pc:inkChg chg="add">
          <ac:chgData name="Wilne, Robert" userId="863fd487-5ae7-46a6-8c4e-0a9cc652a1c0" providerId="ADAL" clId="{80FCF09D-6F42-E643-8F40-DCAC172044BA}" dt="2022-02-08T17:05:25.672" v="1359"/>
          <ac:inkMkLst>
            <pc:docMk/>
            <pc:sldMk cId="2345103582" sldId="2141"/>
            <ac:inkMk id="24605" creationId="{10B9BB92-41C0-D644-9321-E1D572F63010}"/>
          </ac:inkMkLst>
        </pc:inkChg>
        <pc:inkChg chg="add">
          <ac:chgData name="Wilne, Robert" userId="863fd487-5ae7-46a6-8c4e-0a9cc652a1c0" providerId="ADAL" clId="{80FCF09D-6F42-E643-8F40-DCAC172044BA}" dt="2022-02-08T17:05:26.064" v="1360"/>
          <ac:inkMkLst>
            <pc:docMk/>
            <pc:sldMk cId="2345103582" sldId="2141"/>
            <ac:inkMk id="24606" creationId="{23657204-FE8A-A446-83C7-DDEFAEC97F74}"/>
          </ac:inkMkLst>
        </pc:inkChg>
        <pc:inkChg chg="add">
          <ac:chgData name="Wilne, Robert" userId="863fd487-5ae7-46a6-8c4e-0a9cc652a1c0" providerId="ADAL" clId="{80FCF09D-6F42-E643-8F40-DCAC172044BA}" dt="2022-02-08T17:05:26.832" v="1361"/>
          <ac:inkMkLst>
            <pc:docMk/>
            <pc:sldMk cId="2345103582" sldId="2141"/>
            <ac:inkMk id="24607" creationId="{B3AE9D42-036D-9849-8373-DD92E5538A58}"/>
          </ac:inkMkLst>
        </pc:inkChg>
        <pc:inkChg chg="add">
          <ac:chgData name="Wilne, Robert" userId="863fd487-5ae7-46a6-8c4e-0a9cc652a1c0" providerId="ADAL" clId="{80FCF09D-6F42-E643-8F40-DCAC172044BA}" dt="2022-02-08T17:05:26.978" v="1362"/>
          <ac:inkMkLst>
            <pc:docMk/>
            <pc:sldMk cId="2345103582" sldId="2141"/>
            <ac:inkMk id="24608" creationId="{7C586EE5-C59F-4A4E-838C-CE8D244ADCCF}"/>
          </ac:inkMkLst>
        </pc:inkChg>
        <pc:inkChg chg="add">
          <ac:chgData name="Wilne, Robert" userId="863fd487-5ae7-46a6-8c4e-0a9cc652a1c0" providerId="ADAL" clId="{80FCF09D-6F42-E643-8F40-DCAC172044BA}" dt="2022-02-08T17:05:27.511" v="1363"/>
          <ac:inkMkLst>
            <pc:docMk/>
            <pc:sldMk cId="2345103582" sldId="2141"/>
            <ac:inkMk id="24609" creationId="{E79B801A-E32F-8544-9DE9-85F77E701A82}"/>
          </ac:inkMkLst>
        </pc:inkChg>
        <pc:inkChg chg="add">
          <ac:chgData name="Wilne, Robert" userId="863fd487-5ae7-46a6-8c4e-0a9cc652a1c0" providerId="ADAL" clId="{80FCF09D-6F42-E643-8F40-DCAC172044BA}" dt="2022-02-08T17:05:27.676" v="1364"/>
          <ac:inkMkLst>
            <pc:docMk/>
            <pc:sldMk cId="2345103582" sldId="2141"/>
            <ac:inkMk id="24610" creationId="{C976C312-D124-DE48-9BDA-51CC60F99CAF}"/>
          </ac:inkMkLst>
        </pc:inkChg>
        <pc:inkChg chg="add">
          <ac:chgData name="Wilne, Robert" userId="863fd487-5ae7-46a6-8c4e-0a9cc652a1c0" providerId="ADAL" clId="{80FCF09D-6F42-E643-8F40-DCAC172044BA}" dt="2022-02-08T17:05:28.172" v="1365"/>
          <ac:inkMkLst>
            <pc:docMk/>
            <pc:sldMk cId="2345103582" sldId="2141"/>
            <ac:inkMk id="24611" creationId="{70C983C3-49FB-1148-BC91-B566682CA12F}"/>
          </ac:inkMkLst>
        </pc:inkChg>
        <pc:inkChg chg="add">
          <ac:chgData name="Wilne, Robert" userId="863fd487-5ae7-46a6-8c4e-0a9cc652a1c0" providerId="ADAL" clId="{80FCF09D-6F42-E643-8F40-DCAC172044BA}" dt="2022-02-08T17:05:28.389" v="1366"/>
          <ac:inkMkLst>
            <pc:docMk/>
            <pc:sldMk cId="2345103582" sldId="2141"/>
            <ac:inkMk id="24612" creationId="{68AC3B35-25AE-CD44-B092-22719E0EC652}"/>
          </ac:inkMkLst>
        </pc:inkChg>
        <pc:inkChg chg="add">
          <ac:chgData name="Wilne, Robert" userId="863fd487-5ae7-46a6-8c4e-0a9cc652a1c0" providerId="ADAL" clId="{80FCF09D-6F42-E643-8F40-DCAC172044BA}" dt="2022-02-08T17:05:29.537" v="1368"/>
          <ac:inkMkLst>
            <pc:docMk/>
            <pc:sldMk cId="2345103582" sldId="2141"/>
            <ac:inkMk id="24616" creationId="{6EFA459E-26DC-E545-AE58-44C0885DDD39}"/>
          </ac:inkMkLst>
        </pc:inkChg>
        <pc:inkChg chg="add">
          <ac:chgData name="Wilne, Robert" userId="863fd487-5ae7-46a6-8c4e-0a9cc652a1c0" providerId="ADAL" clId="{80FCF09D-6F42-E643-8F40-DCAC172044BA}" dt="2022-02-08T17:05:29.692" v="1369"/>
          <ac:inkMkLst>
            <pc:docMk/>
            <pc:sldMk cId="2345103582" sldId="2141"/>
            <ac:inkMk id="24617" creationId="{F70A709B-2A3E-5B42-BCB1-4B7367E25415}"/>
          </ac:inkMkLst>
        </pc:inkChg>
        <pc:inkChg chg="add">
          <ac:chgData name="Wilne, Robert" userId="863fd487-5ae7-46a6-8c4e-0a9cc652a1c0" providerId="ADAL" clId="{80FCF09D-6F42-E643-8F40-DCAC172044BA}" dt="2022-02-08T17:05:29.941" v="1370"/>
          <ac:inkMkLst>
            <pc:docMk/>
            <pc:sldMk cId="2345103582" sldId="2141"/>
            <ac:inkMk id="24618" creationId="{8ACA9ABF-9852-B64B-B8C6-5D9369EBAADB}"/>
          </ac:inkMkLst>
        </pc:inkChg>
        <pc:inkChg chg="add">
          <ac:chgData name="Wilne, Robert" userId="863fd487-5ae7-46a6-8c4e-0a9cc652a1c0" providerId="ADAL" clId="{80FCF09D-6F42-E643-8F40-DCAC172044BA}" dt="2022-02-08T17:05:30.366" v="1371"/>
          <ac:inkMkLst>
            <pc:docMk/>
            <pc:sldMk cId="2345103582" sldId="2141"/>
            <ac:inkMk id="24619" creationId="{DD1C3758-D483-7349-95EB-FEB5573665F2}"/>
          </ac:inkMkLst>
        </pc:inkChg>
        <pc:inkChg chg="add">
          <ac:chgData name="Wilne, Robert" userId="863fd487-5ae7-46a6-8c4e-0a9cc652a1c0" providerId="ADAL" clId="{80FCF09D-6F42-E643-8F40-DCAC172044BA}" dt="2022-02-08T17:05:30.780" v="1372"/>
          <ac:inkMkLst>
            <pc:docMk/>
            <pc:sldMk cId="2345103582" sldId="2141"/>
            <ac:inkMk id="24620" creationId="{87A5CD21-F4DA-3E4D-8DD1-0E99E287E5A4}"/>
          </ac:inkMkLst>
        </pc:inkChg>
        <pc:inkChg chg="add">
          <ac:chgData name="Wilne, Robert" userId="863fd487-5ae7-46a6-8c4e-0a9cc652a1c0" providerId="ADAL" clId="{80FCF09D-6F42-E643-8F40-DCAC172044BA}" dt="2022-02-08T17:05:31.098" v="1373"/>
          <ac:inkMkLst>
            <pc:docMk/>
            <pc:sldMk cId="2345103582" sldId="2141"/>
            <ac:inkMk id="24621" creationId="{37ACF2AD-4140-F14E-9425-1F363123A254}"/>
          </ac:inkMkLst>
        </pc:inkChg>
        <pc:inkChg chg="add">
          <ac:chgData name="Wilne, Robert" userId="863fd487-5ae7-46a6-8c4e-0a9cc652a1c0" providerId="ADAL" clId="{80FCF09D-6F42-E643-8F40-DCAC172044BA}" dt="2022-02-08T17:05:31.306" v="1374"/>
          <ac:inkMkLst>
            <pc:docMk/>
            <pc:sldMk cId="2345103582" sldId="2141"/>
            <ac:inkMk id="24622" creationId="{D06F0C62-67C5-2D46-A389-ECCA6B490E2D}"/>
          </ac:inkMkLst>
        </pc:inkChg>
        <pc:inkChg chg="add">
          <ac:chgData name="Wilne, Robert" userId="863fd487-5ae7-46a6-8c4e-0a9cc652a1c0" providerId="ADAL" clId="{80FCF09D-6F42-E643-8F40-DCAC172044BA}" dt="2022-02-08T17:05:31.436" v="1375"/>
          <ac:inkMkLst>
            <pc:docMk/>
            <pc:sldMk cId="2345103582" sldId="2141"/>
            <ac:inkMk id="24623" creationId="{6EB33C39-9D39-6245-96C7-476D17F54132}"/>
          </ac:inkMkLst>
        </pc:inkChg>
        <pc:inkChg chg="add">
          <ac:chgData name="Wilne, Robert" userId="863fd487-5ae7-46a6-8c4e-0a9cc652a1c0" providerId="ADAL" clId="{80FCF09D-6F42-E643-8F40-DCAC172044BA}" dt="2022-02-08T17:05:31.658" v="1376"/>
          <ac:inkMkLst>
            <pc:docMk/>
            <pc:sldMk cId="2345103582" sldId="2141"/>
            <ac:inkMk id="24624" creationId="{E73B7ED0-544A-FA41-9BF1-C956AE3EDD8D}"/>
          </ac:inkMkLst>
        </pc:inkChg>
        <pc:inkChg chg="add">
          <ac:chgData name="Wilne, Robert" userId="863fd487-5ae7-46a6-8c4e-0a9cc652a1c0" providerId="ADAL" clId="{80FCF09D-6F42-E643-8F40-DCAC172044BA}" dt="2022-02-08T17:05:31.902" v="1377"/>
          <ac:inkMkLst>
            <pc:docMk/>
            <pc:sldMk cId="2345103582" sldId="2141"/>
            <ac:inkMk id="24625" creationId="{F6078368-17B8-7D46-8237-A87081B3D33C}"/>
          </ac:inkMkLst>
        </pc:inkChg>
        <pc:inkChg chg="add">
          <ac:chgData name="Wilne, Robert" userId="863fd487-5ae7-46a6-8c4e-0a9cc652a1c0" providerId="ADAL" clId="{80FCF09D-6F42-E643-8F40-DCAC172044BA}" dt="2022-02-08T17:05:32.335" v="1378"/>
          <ac:inkMkLst>
            <pc:docMk/>
            <pc:sldMk cId="2345103582" sldId="2141"/>
            <ac:inkMk id="24626" creationId="{74FCD1D4-F772-614C-ADB5-312D627CF5FA}"/>
          </ac:inkMkLst>
        </pc:inkChg>
        <pc:inkChg chg="add">
          <ac:chgData name="Wilne, Robert" userId="863fd487-5ae7-46a6-8c4e-0a9cc652a1c0" providerId="ADAL" clId="{80FCF09D-6F42-E643-8F40-DCAC172044BA}" dt="2022-02-08T17:05:32.504" v="1379"/>
          <ac:inkMkLst>
            <pc:docMk/>
            <pc:sldMk cId="2345103582" sldId="2141"/>
            <ac:inkMk id="24627" creationId="{1C67D5FD-2F38-F140-A116-FAB138290256}"/>
          </ac:inkMkLst>
        </pc:inkChg>
        <pc:inkChg chg="add">
          <ac:chgData name="Wilne, Robert" userId="863fd487-5ae7-46a6-8c4e-0a9cc652a1c0" providerId="ADAL" clId="{80FCF09D-6F42-E643-8F40-DCAC172044BA}" dt="2022-02-08T17:05:32.709" v="1380"/>
          <ac:inkMkLst>
            <pc:docMk/>
            <pc:sldMk cId="2345103582" sldId="2141"/>
            <ac:inkMk id="24628" creationId="{AEB16C6B-7B5D-B340-B16B-C93410515F41}"/>
          </ac:inkMkLst>
        </pc:inkChg>
        <pc:inkChg chg="add">
          <ac:chgData name="Wilne, Robert" userId="863fd487-5ae7-46a6-8c4e-0a9cc652a1c0" providerId="ADAL" clId="{80FCF09D-6F42-E643-8F40-DCAC172044BA}" dt="2022-02-08T17:05:32.862" v="1381"/>
          <ac:inkMkLst>
            <pc:docMk/>
            <pc:sldMk cId="2345103582" sldId="2141"/>
            <ac:inkMk id="24629" creationId="{64DAB346-27BD-CF41-B7FC-A46440BCAC1B}"/>
          </ac:inkMkLst>
        </pc:inkChg>
        <pc:inkChg chg="add">
          <ac:chgData name="Wilne, Robert" userId="863fd487-5ae7-46a6-8c4e-0a9cc652a1c0" providerId="ADAL" clId="{80FCF09D-6F42-E643-8F40-DCAC172044BA}" dt="2022-02-08T17:05:33.242" v="1382"/>
          <ac:inkMkLst>
            <pc:docMk/>
            <pc:sldMk cId="2345103582" sldId="2141"/>
            <ac:inkMk id="24630" creationId="{1BE363F3-961A-D04B-8951-70614EDA152B}"/>
          </ac:inkMkLst>
        </pc:inkChg>
        <pc:inkChg chg="add">
          <ac:chgData name="Wilne, Robert" userId="863fd487-5ae7-46a6-8c4e-0a9cc652a1c0" providerId="ADAL" clId="{80FCF09D-6F42-E643-8F40-DCAC172044BA}" dt="2022-02-08T17:05:33.418" v="1383"/>
          <ac:inkMkLst>
            <pc:docMk/>
            <pc:sldMk cId="2345103582" sldId="2141"/>
            <ac:inkMk id="24631" creationId="{2B05CC18-F1F5-F945-9998-83A65369C364}"/>
          </ac:inkMkLst>
        </pc:inkChg>
        <pc:inkChg chg="add">
          <ac:chgData name="Wilne, Robert" userId="863fd487-5ae7-46a6-8c4e-0a9cc652a1c0" providerId="ADAL" clId="{80FCF09D-6F42-E643-8F40-DCAC172044BA}" dt="2022-02-08T17:05:34.240" v="1384"/>
          <ac:inkMkLst>
            <pc:docMk/>
            <pc:sldMk cId="2345103582" sldId="2141"/>
            <ac:inkMk id="24632" creationId="{6CFA5B0A-1A70-8E4B-BD48-41B96F54AA6B}"/>
          </ac:inkMkLst>
        </pc:inkChg>
        <pc:inkChg chg="add">
          <ac:chgData name="Wilne, Robert" userId="863fd487-5ae7-46a6-8c4e-0a9cc652a1c0" providerId="ADAL" clId="{80FCF09D-6F42-E643-8F40-DCAC172044BA}" dt="2022-02-08T17:05:34.720" v="1385"/>
          <ac:inkMkLst>
            <pc:docMk/>
            <pc:sldMk cId="2345103582" sldId="2141"/>
            <ac:inkMk id="24633" creationId="{97FB63C8-2ED1-9240-BF9E-D3602E698594}"/>
          </ac:inkMkLst>
        </pc:inkChg>
        <pc:inkChg chg="add">
          <ac:chgData name="Wilne, Robert" userId="863fd487-5ae7-46a6-8c4e-0a9cc652a1c0" providerId="ADAL" clId="{80FCF09D-6F42-E643-8F40-DCAC172044BA}" dt="2022-02-08T17:05:35.364" v="1386"/>
          <ac:inkMkLst>
            <pc:docMk/>
            <pc:sldMk cId="2345103582" sldId="2141"/>
            <ac:inkMk id="24634" creationId="{AF4F91D5-1435-4242-818B-12B8623337DA}"/>
          </ac:inkMkLst>
        </pc:inkChg>
      </pc:sldChg>
      <pc:sldChg chg="addSp delSp">
        <pc:chgData name="Wilne, Robert" userId="863fd487-5ae7-46a6-8c4e-0a9cc652a1c0" providerId="ADAL" clId="{80FCF09D-6F42-E643-8F40-DCAC172044BA}" dt="2022-02-08T17:09:09.157" v="1579"/>
        <pc:sldMkLst>
          <pc:docMk/>
          <pc:sldMk cId="143833365" sldId="2142"/>
        </pc:sldMkLst>
        <pc:grpChg chg="add">
          <ac:chgData name="Wilne, Robert" userId="863fd487-5ae7-46a6-8c4e-0a9cc652a1c0" providerId="ADAL" clId="{80FCF09D-6F42-E643-8F40-DCAC172044BA}" dt="2022-02-08T17:07:04.152" v="1427"/>
          <ac:grpSpMkLst>
            <pc:docMk/>
            <pc:sldMk cId="143833365" sldId="2142"/>
            <ac:grpSpMk id="19" creationId="{19237F7F-FD3B-4E41-92AA-4DC6E152F676}"/>
          </ac:grpSpMkLst>
        </pc:grpChg>
        <pc:grpChg chg="add">
          <ac:chgData name="Wilne, Robert" userId="863fd487-5ae7-46a6-8c4e-0a9cc652a1c0" providerId="ADAL" clId="{80FCF09D-6F42-E643-8F40-DCAC172044BA}" dt="2022-02-08T17:07:04.152" v="1427"/>
          <ac:grpSpMkLst>
            <pc:docMk/>
            <pc:sldMk cId="143833365" sldId="2142"/>
            <ac:grpSpMk id="20" creationId="{1B09B98B-EF12-E541-B7FB-4A563659E47A}"/>
          </ac:grpSpMkLst>
        </pc:grpChg>
        <pc:grpChg chg="add">
          <ac:chgData name="Wilne, Robert" userId="863fd487-5ae7-46a6-8c4e-0a9cc652a1c0" providerId="ADAL" clId="{80FCF09D-6F42-E643-8F40-DCAC172044BA}" dt="2022-02-08T17:07:08.512" v="1431"/>
          <ac:grpSpMkLst>
            <pc:docMk/>
            <pc:sldMk cId="143833365" sldId="2142"/>
            <ac:grpSpMk id="24" creationId="{4B742107-1F54-C440-BF66-BE31B25889FD}"/>
          </ac:grpSpMkLst>
        </pc:grpChg>
        <pc:grpChg chg="add">
          <ac:chgData name="Wilne, Robert" userId="863fd487-5ae7-46a6-8c4e-0a9cc652a1c0" providerId="ADAL" clId="{80FCF09D-6F42-E643-8F40-DCAC172044BA}" dt="2022-02-08T17:07:13.939" v="1445"/>
          <ac:grpSpMkLst>
            <pc:docMk/>
            <pc:sldMk cId="143833365" sldId="2142"/>
            <ac:grpSpMk id="38" creationId="{9368FCD1-170C-BD43-BEFE-D68DBD622A18}"/>
          </ac:grpSpMkLst>
        </pc:grpChg>
        <pc:grpChg chg="add">
          <ac:chgData name="Wilne, Robert" userId="863fd487-5ae7-46a6-8c4e-0a9cc652a1c0" providerId="ADAL" clId="{80FCF09D-6F42-E643-8F40-DCAC172044BA}" dt="2022-02-08T17:07:13.939" v="1445"/>
          <ac:grpSpMkLst>
            <pc:docMk/>
            <pc:sldMk cId="143833365" sldId="2142"/>
            <ac:grpSpMk id="39" creationId="{2E41D2D7-21CA-994E-B55E-9F396CCE0561}"/>
          </ac:grpSpMkLst>
        </pc:grpChg>
        <pc:grpChg chg="add del">
          <ac:chgData name="Wilne, Robert" userId="863fd487-5ae7-46a6-8c4e-0a9cc652a1c0" providerId="ADAL" clId="{80FCF09D-6F42-E643-8F40-DCAC172044BA}" dt="2022-02-08T17:07:24.213" v="1459"/>
          <ac:grpSpMkLst>
            <pc:docMk/>
            <pc:sldMk cId="143833365" sldId="2142"/>
            <ac:grpSpMk id="45" creationId="{DB1B63F2-5190-A545-8053-4D4AE4C9D78C}"/>
          </ac:grpSpMkLst>
        </pc:grpChg>
        <pc:grpChg chg="add">
          <ac:chgData name="Wilne, Robert" userId="863fd487-5ae7-46a6-8c4e-0a9cc652a1c0" providerId="ADAL" clId="{80FCF09D-6F42-E643-8F40-DCAC172044BA}" dt="2022-02-08T17:07:21.995" v="1456"/>
          <ac:grpSpMkLst>
            <pc:docMk/>
            <pc:sldMk cId="143833365" sldId="2142"/>
            <ac:grpSpMk id="50" creationId="{CBA2EAC3-8422-F945-8930-3DA70C0473BF}"/>
          </ac:grpSpMkLst>
        </pc:grpChg>
        <pc:grpChg chg="add">
          <ac:chgData name="Wilne, Robert" userId="863fd487-5ae7-46a6-8c4e-0a9cc652a1c0" providerId="ADAL" clId="{80FCF09D-6F42-E643-8F40-DCAC172044BA}" dt="2022-02-08T17:07:31.244" v="1474"/>
          <ac:grpSpMkLst>
            <pc:docMk/>
            <pc:sldMk cId="143833365" sldId="2142"/>
            <ac:grpSpMk id="24577" creationId="{DEED906B-F0CF-5A4B-98AB-E325E6DD2F2C}"/>
          </ac:grpSpMkLst>
        </pc:grpChg>
        <pc:grpChg chg="add">
          <ac:chgData name="Wilne, Robert" userId="863fd487-5ae7-46a6-8c4e-0a9cc652a1c0" providerId="ADAL" clId="{80FCF09D-6F42-E643-8F40-DCAC172044BA}" dt="2022-02-08T17:07:31.244" v="1474"/>
          <ac:grpSpMkLst>
            <pc:docMk/>
            <pc:sldMk cId="143833365" sldId="2142"/>
            <ac:grpSpMk id="24579" creationId="{42EEFE81-7AA7-AF44-ABEB-2069A16057C3}"/>
          </ac:grpSpMkLst>
        </pc:grpChg>
        <pc:grpChg chg="add del">
          <ac:chgData name="Wilne, Robert" userId="863fd487-5ae7-46a6-8c4e-0a9cc652a1c0" providerId="ADAL" clId="{80FCF09D-6F42-E643-8F40-DCAC172044BA}" dt="2022-02-08T17:08:17.983" v="1516"/>
          <ac:grpSpMkLst>
            <pc:docMk/>
            <pc:sldMk cId="143833365" sldId="2142"/>
            <ac:grpSpMk id="24600" creationId="{67AAA170-0C0A-E14F-AB58-9DA3CCD5AA97}"/>
          </ac:grpSpMkLst>
        </pc:grpChg>
        <pc:grpChg chg="add del">
          <ac:chgData name="Wilne, Robert" userId="863fd487-5ae7-46a6-8c4e-0a9cc652a1c0" providerId="ADAL" clId="{80FCF09D-6F42-E643-8F40-DCAC172044BA}" dt="2022-02-08T17:08:27.283" v="1536"/>
          <ac:grpSpMkLst>
            <pc:docMk/>
            <pc:sldMk cId="143833365" sldId="2142"/>
            <ac:grpSpMk id="24605" creationId="{C9CACA25-93CD-2648-BE78-D8B4256CDBC9}"/>
          </ac:grpSpMkLst>
        </pc:grpChg>
        <pc:grpChg chg="add del">
          <ac:chgData name="Wilne, Robert" userId="863fd487-5ae7-46a6-8c4e-0a9cc652a1c0" providerId="ADAL" clId="{80FCF09D-6F42-E643-8F40-DCAC172044BA}" dt="2022-02-08T17:08:19.209" v="1518"/>
          <ac:grpSpMkLst>
            <pc:docMk/>
            <pc:sldMk cId="143833365" sldId="2142"/>
            <ac:grpSpMk id="24607" creationId="{E00FE7DC-A889-5A4C-984B-D0E002EDC0F2}"/>
          </ac:grpSpMkLst>
        </pc:grpChg>
        <pc:grpChg chg="add del">
          <ac:chgData name="Wilne, Robert" userId="863fd487-5ae7-46a6-8c4e-0a9cc652a1c0" providerId="ADAL" clId="{80FCF09D-6F42-E643-8F40-DCAC172044BA}" dt="2022-02-08T17:08:27.283" v="1536"/>
          <ac:grpSpMkLst>
            <pc:docMk/>
            <pc:sldMk cId="143833365" sldId="2142"/>
            <ac:grpSpMk id="24609" creationId="{4F6AA1E4-39AB-2A44-AEE5-5677B1F4EDA9}"/>
          </ac:grpSpMkLst>
        </pc:grpChg>
        <pc:grpChg chg="add del">
          <ac:chgData name="Wilne, Robert" userId="863fd487-5ae7-46a6-8c4e-0a9cc652a1c0" providerId="ADAL" clId="{80FCF09D-6F42-E643-8F40-DCAC172044BA}" dt="2022-02-08T17:08:27.283" v="1536"/>
          <ac:grpSpMkLst>
            <pc:docMk/>
            <pc:sldMk cId="143833365" sldId="2142"/>
            <ac:grpSpMk id="24615" creationId="{5761B861-D5C5-9641-80E4-13B55B1E900B}"/>
          </ac:grpSpMkLst>
        </pc:grpChg>
        <pc:grpChg chg="add del">
          <ac:chgData name="Wilne, Robert" userId="863fd487-5ae7-46a6-8c4e-0a9cc652a1c0" providerId="ADAL" clId="{80FCF09D-6F42-E643-8F40-DCAC172044BA}" dt="2022-02-08T17:08:30.746" v="1540"/>
          <ac:grpSpMkLst>
            <pc:docMk/>
            <pc:sldMk cId="143833365" sldId="2142"/>
            <ac:grpSpMk id="24627" creationId="{C328A85C-F196-8040-9808-C4DF6217482B}"/>
          </ac:grpSpMkLst>
        </pc:grpChg>
        <pc:grpChg chg="add del">
          <ac:chgData name="Wilne, Robert" userId="863fd487-5ae7-46a6-8c4e-0a9cc652a1c0" providerId="ADAL" clId="{80FCF09D-6F42-E643-8F40-DCAC172044BA}" dt="2022-02-08T17:09:06.094" v="1573"/>
          <ac:grpSpMkLst>
            <pc:docMk/>
            <pc:sldMk cId="143833365" sldId="2142"/>
            <ac:grpSpMk id="24630" creationId="{D822DFEE-2413-1744-9C47-398CFDE158FC}"/>
          </ac:grpSpMkLst>
        </pc:grpChg>
        <pc:grpChg chg="add">
          <ac:chgData name="Wilne, Robert" userId="863fd487-5ae7-46a6-8c4e-0a9cc652a1c0" providerId="ADAL" clId="{80FCF09D-6F42-E643-8F40-DCAC172044BA}" dt="2022-02-08T17:09:06.094" v="1573"/>
          <ac:grpSpMkLst>
            <pc:docMk/>
            <pc:sldMk cId="143833365" sldId="2142"/>
            <ac:grpSpMk id="24632" creationId="{0DE2454E-1F27-A141-86C9-C6E4DE394E40}"/>
          </ac:grpSpMkLst>
        </pc:grpChg>
        <pc:grpChg chg="add del">
          <ac:chgData name="Wilne, Robert" userId="863fd487-5ae7-46a6-8c4e-0a9cc652a1c0" providerId="ADAL" clId="{80FCF09D-6F42-E643-8F40-DCAC172044BA}" dt="2022-02-08T17:09:09.157" v="1579"/>
          <ac:grpSpMkLst>
            <pc:docMk/>
            <pc:sldMk cId="143833365" sldId="2142"/>
            <ac:grpSpMk id="24635" creationId="{5C84554D-10FE-8642-8026-9B93AECD9C9C}"/>
          </ac:grpSpMkLst>
        </pc:grpChg>
        <pc:grpChg chg="add">
          <ac:chgData name="Wilne, Robert" userId="863fd487-5ae7-46a6-8c4e-0a9cc652a1c0" providerId="ADAL" clId="{80FCF09D-6F42-E643-8F40-DCAC172044BA}" dt="2022-02-08T17:09:09.157" v="1579"/>
          <ac:grpSpMkLst>
            <pc:docMk/>
            <pc:sldMk cId="143833365" sldId="2142"/>
            <ac:grpSpMk id="24638" creationId="{9685127C-9C12-EC4D-AB15-8E7654F5412B}"/>
          </ac:grpSpMkLst>
        </pc:grpChg>
        <pc:inkChg chg="add">
          <ac:chgData name="Wilne, Robert" userId="863fd487-5ae7-46a6-8c4e-0a9cc652a1c0" providerId="ADAL" clId="{80FCF09D-6F42-E643-8F40-DCAC172044BA}" dt="2022-02-08T17:06:58.686" v="1411"/>
          <ac:inkMkLst>
            <pc:docMk/>
            <pc:sldMk cId="143833365" sldId="2142"/>
            <ac:inkMk id="2" creationId="{82E13F9A-5EFA-9C47-8917-0C8B79404147}"/>
          </ac:inkMkLst>
        </pc:inkChg>
        <pc:inkChg chg="add">
          <ac:chgData name="Wilne, Robert" userId="863fd487-5ae7-46a6-8c4e-0a9cc652a1c0" providerId="ADAL" clId="{80FCF09D-6F42-E643-8F40-DCAC172044BA}" dt="2022-02-08T17:06:58.968" v="1412"/>
          <ac:inkMkLst>
            <pc:docMk/>
            <pc:sldMk cId="143833365" sldId="2142"/>
            <ac:inkMk id="3" creationId="{DCB61E9E-D77E-EF46-885A-7F2B01E20C69}"/>
          </ac:inkMkLst>
        </pc:inkChg>
        <pc:inkChg chg="add">
          <ac:chgData name="Wilne, Robert" userId="863fd487-5ae7-46a6-8c4e-0a9cc652a1c0" providerId="ADAL" clId="{80FCF09D-6F42-E643-8F40-DCAC172044BA}" dt="2022-02-08T17:06:59.201" v="1413"/>
          <ac:inkMkLst>
            <pc:docMk/>
            <pc:sldMk cId="143833365" sldId="2142"/>
            <ac:inkMk id="4" creationId="{95001029-9BB4-3440-882B-ACF8B861F14A}"/>
          </ac:inkMkLst>
        </pc:inkChg>
        <pc:inkChg chg="add">
          <ac:chgData name="Wilne, Robert" userId="863fd487-5ae7-46a6-8c4e-0a9cc652a1c0" providerId="ADAL" clId="{80FCF09D-6F42-E643-8F40-DCAC172044BA}" dt="2022-02-08T17:06:59.883" v="1414"/>
          <ac:inkMkLst>
            <pc:docMk/>
            <pc:sldMk cId="143833365" sldId="2142"/>
            <ac:inkMk id="5" creationId="{B64EEC36-A2AC-3549-9893-4FDC9A2897F5}"/>
          </ac:inkMkLst>
        </pc:inkChg>
        <pc:inkChg chg="add">
          <ac:chgData name="Wilne, Robert" userId="863fd487-5ae7-46a6-8c4e-0a9cc652a1c0" providerId="ADAL" clId="{80FCF09D-6F42-E643-8F40-DCAC172044BA}" dt="2022-02-08T17:07:00.374" v="1415"/>
          <ac:inkMkLst>
            <pc:docMk/>
            <pc:sldMk cId="143833365" sldId="2142"/>
            <ac:inkMk id="6" creationId="{134F2BD5-00F9-9B4A-8194-36E9DE434EFE}"/>
          </ac:inkMkLst>
        </pc:inkChg>
        <pc:inkChg chg="add">
          <ac:chgData name="Wilne, Robert" userId="863fd487-5ae7-46a6-8c4e-0a9cc652a1c0" providerId="ADAL" clId="{80FCF09D-6F42-E643-8F40-DCAC172044BA}" dt="2022-02-08T17:07:00.865" v="1416"/>
          <ac:inkMkLst>
            <pc:docMk/>
            <pc:sldMk cId="143833365" sldId="2142"/>
            <ac:inkMk id="7" creationId="{F80E4754-F0FE-B146-883C-105ADCB7C48B}"/>
          </ac:inkMkLst>
        </pc:inkChg>
        <pc:inkChg chg="add">
          <ac:chgData name="Wilne, Robert" userId="863fd487-5ae7-46a6-8c4e-0a9cc652a1c0" providerId="ADAL" clId="{80FCF09D-6F42-E643-8F40-DCAC172044BA}" dt="2022-02-08T17:07:01.013" v="1417"/>
          <ac:inkMkLst>
            <pc:docMk/>
            <pc:sldMk cId="143833365" sldId="2142"/>
            <ac:inkMk id="9" creationId="{1B666371-B039-1541-B2EA-FEC2B0E25ECB}"/>
          </ac:inkMkLst>
        </pc:inkChg>
        <pc:inkChg chg="add">
          <ac:chgData name="Wilne, Robert" userId="863fd487-5ae7-46a6-8c4e-0a9cc652a1c0" providerId="ADAL" clId="{80FCF09D-6F42-E643-8F40-DCAC172044BA}" dt="2022-02-08T17:07:01.140" v="1418"/>
          <ac:inkMkLst>
            <pc:docMk/>
            <pc:sldMk cId="143833365" sldId="2142"/>
            <ac:inkMk id="10" creationId="{638E7AB5-FFFF-554C-9253-BCE1A590552C}"/>
          </ac:inkMkLst>
        </pc:inkChg>
        <pc:inkChg chg="add">
          <ac:chgData name="Wilne, Robert" userId="863fd487-5ae7-46a6-8c4e-0a9cc652a1c0" providerId="ADAL" clId="{80FCF09D-6F42-E643-8F40-DCAC172044BA}" dt="2022-02-08T17:07:01.356" v="1419"/>
          <ac:inkMkLst>
            <pc:docMk/>
            <pc:sldMk cId="143833365" sldId="2142"/>
            <ac:inkMk id="11" creationId="{F078C25A-C4D8-D04B-9782-2CFBDD7E882C}"/>
          </ac:inkMkLst>
        </pc:inkChg>
        <pc:inkChg chg="add">
          <ac:chgData name="Wilne, Robert" userId="863fd487-5ae7-46a6-8c4e-0a9cc652a1c0" providerId="ADAL" clId="{80FCF09D-6F42-E643-8F40-DCAC172044BA}" dt="2022-02-08T17:07:01.585" v="1420"/>
          <ac:inkMkLst>
            <pc:docMk/>
            <pc:sldMk cId="143833365" sldId="2142"/>
            <ac:inkMk id="12" creationId="{25C1A9B4-13EB-E846-A581-CC81BB4679F7}"/>
          </ac:inkMkLst>
        </pc:inkChg>
        <pc:inkChg chg="add">
          <ac:chgData name="Wilne, Robert" userId="863fd487-5ae7-46a6-8c4e-0a9cc652a1c0" providerId="ADAL" clId="{80FCF09D-6F42-E643-8F40-DCAC172044BA}" dt="2022-02-08T17:07:01.968" v="1421"/>
          <ac:inkMkLst>
            <pc:docMk/>
            <pc:sldMk cId="143833365" sldId="2142"/>
            <ac:inkMk id="13" creationId="{33783418-2746-A440-AE22-2D9F8246A1B5}"/>
          </ac:inkMkLst>
        </pc:inkChg>
        <pc:inkChg chg="add">
          <ac:chgData name="Wilne, Robert" userId="863fd487-5ae7-46a6-8c4e-0a9cc652a1c0" providerId="ADAL" clId="{80FCF09D-6F42-E643-8F40-DCAC172044BA}" dt="2022-02-08T17:07:02.179" v="1422"/>
          <ac:inkMkLst>
            <pc:docMk/>
            <pc:sldMk cId="143833365" sldId="2142"/>
            <ac:inkMk id="14" creationId="{0F5D183F-F908-3045-A340-EC9DD6087547}"/>
          </ac:inkMkLst>
        </pc:inkChg>
        <pc:inkChg chg="add">
          <ac:chgData name="Wilne, Robert" userId="863fd487-5ae7-46a6-8c4e-0a9cc652a1c0" providerId="ADAL" clId="{80FCF09D-6F42-E643-8F40-DCAC172044BA}" dt="2022-02-08T17:07:02.520" v="1423"/>
          <ac:inkMkLst>
            <pc:docMk/>
            <pc:sldMk cId="143833365" sldId="2142"/>
            <ac:inkMk id="15" creationId="{23426CD4-D1B9-EE4B-8F76-6700BCB10854}"/>
          </ac:inkMkLst>
        </pc:inkChg>
        <pc:inkChg chg="add">
          <ac:chgData name="Wilne, Robert" userId="863fd487-5ae7-46a6-8c4e-0a9cc652a1c0" providerId="ADAL" clId="{80FCF09D-6F42-E643-8F40-DCAC172044BA}" dt="2022-02-08T17:07:02.846" v="1424"/>
          <ac:inkMkLst>
            <pc:docMk/>
            <pc:sldMk cId="143833365" sldId="2142"/>
            <ac:inkMk id="16" creationId="{C652F9E3-FBB1-4B4D-8F40-ED4385F0EB41}"/>
          </ac:inkMkLst>
        </pc:inkChg>
        <pc:inkChg chg="add">
          <ac:chgData name="Wilne, Robert" userId="863fd487-5ae7-46a6-8c4e-0a9cc652a1c0" providerId="ADAL" clId="{80FCF09D-6F42-E643-8F40-DCAC172044BA}" dt="2022-02-08T17:07:03.003" v="1425"/>
          <ac:inkMkLst>
            <pc:docMk/>
            <pc:sldMk cId="143833365" sldId="2142"/>
            <ac:inkMk id="17" creationId="{4D1E8FA9-B666-6247-9B69-A4E87D29CD1E}"/>
          </ac:inkMkLst>
        </pc:inkChg>
        <pc:inkChg chg="add">
          <ac:chgData name="Wilne, Robert" userId="863fd487-5ae7-46a6-8c4e-0a9cc652a1c0" providerId="ADAL" clId="{80FCF09D-6F42-E643-8F40-DCAC172044BA}" dt="2022-02-08T17:07:03.433" v="1426"/>
          <ac:inkMkLst>
            <pc:docMk/>
            <pc:sldMk cId="143833365" sldId="2142"/>
            <ac:inkMk id="18" creationId="{452F1916-0AC0-0243-A46C-614CE3ECAB10}"/>
          </ac:inkMkLst>
        </pc:inkChg>
        <pc:inkChg chg="add">
          <ac:chgData name="Wilne, Robert" userId="863fd487-5ae7-46a6-8c4e-0a9cc652a1c0" providerId="ADAL" clId="{80FCF09D-6F42-E643-8F40-DCAC172044BA}" dt="2022-02-08T17:07:06.750" v="1428"/>
          <ac:inkMkLst>
            <pc:docMk/>
            <pc:sldMk cId="143833365" sldId="2142"/>
            <ac:inkMk id="21" creationId="{A9A859A2-1D36-EA4B-B05C-A4DF761B117B}"/>
          </ac:inkMkLst>
        </pc:inkChg>
        <pc:inkChg chg="add">
          <ac:chgData name="Wilne, Robert" userId="863fd487-5ae7-46a6-8c4e-0a9cc652a1c0" providerId="ADAL" clId="{80FCF09D-6F42-E643-8F40-DCAC172044BA}" dt="2022-02-08T17:07:07.459" v="1429"/>
          <ac:inkMkLst>
            <pc:docMk/>
            <pc:sldMk cId="143833365" sldId="2142"/>
            <ac:inkMk id="22" creationId="{A31184CD-5F23-2D4A-8F74-C58F6DD57DE8}"/>
          </ac:inkMkLst>
        </pc:inkChg>
        <pc:inkChg chg="add">
          <ac:chgData name="Wilne, Robert" userId="863fd487-5ae7-46a6-8c4e-0a9cc652a1c0" providerId="ADAL" clId="{80FCF09D-6F42-E643-8F40-DCAC172044BA}" dt="2022-02-08T17:07:07.769" v="1430"/>
          <ac:inkMkLst>
            <pc:docMk/>
            <pc:sldMk cId="143833365" sldId="2142"/>
            <ac:inkMk id="23" creationId="{4B3EF937-E3F2-3941-8C1C-3B806D6D0564}"/>
          </ac:inkMkLst>
        </pc:inkChg>
        <pc:inkChg chg="add">
          <ac:chgData name="Wilne, Robert" userId="863fd487-5ae7-46a6-8c4e-0a9cc652a1c0" providerId="ADAL" clId="{80FCF09D-6F42-E643-8F40-DCAC172044BA}" dt="2022-02-08T17:07:10.233" v="1432"/>
          <ac:inkMkLst>
            <pc:docMk/>
            <pc:sldMk cId="143833365" sldId="2142"/>
            <ac:inkMk id="25" creationId="{A9AE9BE4-4469-B94D-9EDB-0E95AAA02F5E}"/>
          </ac:inkMkLst>
        </pc:inkChg>
        <pc:inkChg chg="add">
          <ac:chgData name="Wilne, Robert" userId="863fd487-5ae7-46a6-8c4e-0a9cc652a1c0" providerId="ADAL" clId="{80FCF09D-6F42-E643-8F40-DCAC172044BA}" dt="2022-02-08T17:07:10.396" v="1433"/>
          <ac:inkMkLst>
            <pc:docMk/>
            <pc:sldMk cId="143833365" sldId="2142"/>
            <ac:inkMk id="26" creationId="{82519138-645A-3740-A6CF-E1CCB7F4745F}"/>
          </ac:inkMkLst>
        </pc:inkChg>
        <pc:inkChg chg="add">
          <ac:chgData name="Wilne, Robert" userId="863fd487-5ae7-46a6-8c4e-0a9cc652a1c0" providerId="ADAL" clId="{80FCF09D-6F42-E643-8F40-DCAC172044BA}" dt="2022-02-08T17:07:10.551" v="1434"/>
          <ac:inkMkLst>
            <pc:docMk/>
            <pc:sldMk cId="143833365" sldId="2142"/>
            <ac:inkMk id="27" creationId="{1525C222-CE51-FF4E-85F5-DACD6414E9E9}"/>
          </ac:inkMkLst>
        </pc:inkChg>
        <pc:inkChg chg="add">
          <ac:chgData name="Wilne, Robert" userId="863fd487-5ae7-46a6-8c4e-0a9cc652a1c0" providerId="ADAL" clId="{80FCF09D-6F42-E643-8F40-DCAC172044BA}" dt="2022-02-08T17:07:11.292" v="1435"/>
          <ac:inkMkLst>
            <pc:docMk/>
            <pc:sldMk cId="143833365" sldId="2142"/>
            <ac:inkMk id="28" creationId="{519A357A-148A-C144-A3AF-2DC20CA3F2A5}"/>
          </ac:inkMkLst>
        </pc:inkChg>
        <pc:inkChg chg="add">
          <ac:chgData name="Wilne, Robert" userId="863fd487-5ae7-46a6-8c4e-0a9cc652a1c0" providerId="ADAL" clId="{80FCF09D-6F42-E643-8F40-DCAC172044BA}" dt="2022-02-08T17:07:11.678" v="1436"/>
          <ac:inkMkLst>
            <pc:docMk/>
            <pc:sldMk cId="143833365" sldId="2142"/>
            <ac:inkMk id="29" creationId="{1768DC17-25DC-F243-8372-2E5CBC591DF9}"/>
          </ac:inkMkLst>
        </pc:inkChg>
        <pc:inkChg chg="add">
          <ac:chgData name="Wilne, Robert" userId="863fd487-5ae7-46a6-8c4e-0a9cc652a1c0" providerId="ADAL" clId="{80FCF09D-6F42-E643-8F40-DCAC172044BA}" dt="2022-02-08T17:07:11.878" v="1437"/>
          <ac:inkMkLst>
            <pc:docMk/>
            <pc:sldMk cId="143833365" sldId="2142"/>
            <ac:inkMk id="30" creationId="{11FBC679-5E93-2B48-9304-B4CEC8A74E6A}"/>
          </ac:inkMkLst>
        </pc:inkChg>
        <pc:inkChg chg="add">
          <ac:chgData name="Wilne, Robert" userId="863fd487-5ae7-46a6-8c4e-0a9cc652a1c0" providerId="ADAL" clId="{80FCF09D-6F42-E643-8F40-DCAC172044BA}" dt="2022-02-08T17:07:12.021" v="1438"/>
          <ac:inkMkLst>
            <pc:docMk/>
            <pc:sldMk cId="143833365" sldId="2142"/>
            <ac:inkMk id="31" creationId="{73FA86ED-B025-4143-B0C5-64DE7A869430}"/>
          </ac:inkMkLst>
        </pc:inkChg>
        <pc:inkChg chg="add">
          <ac:chgData name="Wilne, Robert" userId="863fd487-5ae7-46a6-8c4e-0a9cc652a1c0" providerId="ADAL" clId="{80FCF09D-6F42-E643-8F40-DCAC172044BA}" dt="2022-02-08T17:07:12.237" v="1439"/>
          <ac:inkMkLst>
            <pc:docMk/>
            <pc:sldMk cId="143833365" sldId="2142"/>
            <ac:inkMk id="32" creationId="{823C772B-4390-3640-9EE0-4019B5EF6D61}"/>
          </ac:inkMkLst>
        </pc:inkChg>
        <pc:inkChg chg="add">
          <ac:chgData name="Wilne, Robert" userId="863fd487-5ae7-46a6-8c4e-0a9cc652a1c0" providerId="ADAL" clId="{80FCF09D-6F42-E643-8F40-DCAC172044BA}" dt="2022-02-08T17:07:12.430" v="1440"/>
          <ac:inkMkLst>
            <pc:docMk/>
            <pc:sldMk cId="143833365" sldId="2142"/>
            <ac:inkMk id="33" creationId="{29855376-2599-A040-A978-76ACC616A9D0}"/>
          </ac:inkMkLst>
        </pc:inkChg>
        <pc:inkChg chg="add">
          <ac:chgData name="Wilne, Robert" userId="863fd487-5ae7-46a6-8c4e-0a9cc652a1c0" providerId="ADAL" clId="{80FCF09D-6F42-E643-8F40-DCAC172044BA}" dt="2022-02-08T17:07:12.708" v="1441"/>
          <ac:inkMkLst>
            <pc:docMk/>
            <pc:sldMk cId="143833365" sldId="2142"/>
            <ac:inkMk id="34" creationId="{F643C28B-B14F-404B-9113-B594A72B0A98}"/>
          </ac:inkMkLst>
        </pc:inkChg>
        <pc:inkChg chg="add">
          <ac:chgData name="Wilne, Robert" userId="863fd487-5ae7-46a6-8c4e-0a9cc652a1c0" providerId="ADAL" clId="{80FCF09D-6F42-E643-8F40-DCAC172044BA}" dt="2022-02-08T17:07:12.860" v="1442"/>
          <ac:inkMkLst>
            <pc:docMk/>
            <pc:sldMk cId="143833365" sldId="2142"/>
            <ac:inkMk id="35" creationId="{4CD35889-645B-B646-985A-84BB52BFE084}"/>
          </ac:inkMkLst>
        </pc:inkChg>
        <pc:inkChg chg="add">
          <ac:chgData name="Wilne, Robert" userId="863fd487-5ae7-46a6-8c4e-0a9cc652a1c0" providerId="ADAL" clId="{80FCF09D-6F42-E643-8F40-DCAC172044BA}" dt="2022-02-08T17:07:13.079" v="1443"/>
          <ac:inkMkLst>
            <pc:docMk/>
            <pc:sldMk cId="143833365" sldId="2142"/>
            <ac:inkMk id="36" creationId="{B614026F-F249-0249-8D61-6361D975326A}"/>
          </ac:inkMkLst>
        </pc:inkChg>
        <pc:inkChg chg="add">
          <ac:chgData name="Wilne, Robert" userId="863fd487-5ae7-46a6-8c4e-0a9cc652a1c0" providerId="ADAL" clId="{80FCF09D-6F42-E643-8F40-DCAC172044BA}" dt="2022-02-08T17:07:13.222" v="1444"/>
          <ac:inkMkLst>
            <pc:docMk/>
            <pc:sldMk cId="143833365" sldId="2142"/>
            <ac:inkMk id="37" creationId="{A7323218-D5D3-7D45-903F-7F8571D9FFA8}"/>
          </ac:inkMkLst>
        </pc:inkChg>
        <pc:inkChg chg="add">
          <ac:chgData name="Wilne, Robert" userId="863fd487-5ae7-46a6-8c4e-0a9cc652a1c0" providerId="ADAL" clId="{80FCF09D-6F42-E643-8F40-DCAC172044BA}" dt="2022-02-08T17:07:14.346" v="1446"/>
          <ac:inkMkLst>
            <pc:docMk/>
            <pc:sldMk cId="143833365" sldId="2142"/>
            <ac:inkMk id="40" creationId="{1DB309A7-B336-B745-9ADA-06E75B1CF9A3}"/>
          </ac:inkMkLst>
        </pc:inkChg>
        <pc:inkChg chg="add del">
          <ac:chgData name="Wilne, Robert" userId="863fd487-5ae7-46a6-8c4e-0a9cc652a1c0" providerId="ADAL" clId="{80FCF09D-6F42-E643-8F40-DCAC172044BA}" dt="2022-02-08T17:07:24.188" v="1458"/>
          <ac:inkMkLst>
            <pc:docMk/>
            <pc:sldMk cId="143833365" sldId="2142"/>
            <ac:inkMk id="41" creationId="{A96C4158-1D78-F146-A101-21F42ED3E2E8}"/>
          </ac:inkMkLst>
        </pc:inkChg>
        <pc:inkChg chg="add del">
          <ac:chgData name="Wilne, Robert" userId="863fd487-5ae7-46a6-8c4e-0a9cc652a1c0" providerId="ADAL" clId="{80FCF09D-6F42-E643-8F40-DCAC172044BA}" dt="2022-02-08T17:07:24.175" v="1457"/>
          <ac:inkMkLst>
            <pc:docMk/>
            <pc:sldMk cId="143833365" sldId="2142"/>
            <ac:inkMk id="42" creationId="{830629FE-2246-F242-8B93-CE40A065C370}"/>
          </ac:inkMkLst>
        </pc:inkChg>
        <pc:inkChg chg="add del topLvl">
          <ac:chgData name="Wilne, Robert" userId="863fd487-5ae7-46a6-8c4e-0a9cc652a1c0" providerId="ADAL" clId="{80FCF09D-6F42-E643-8F40-DCAC172044BA}" dt="2022-02-08T17:07:24.213" v="1459"/>
          <ac:inkMkLst>
            <pc:docMk/>
            <pc:sldMk cId="143833365" sldId="2142"/>
            <ac:inkMk id="43" creationId="{A594984C-C777-8B43-8A53-96CEE1483D69}"/>
          </ac:inkMkLst>
        </pc:inkChg>
        <pc:inkChg chg="add topLvl">
          <ac:chgData name="Wilne, Robert" userId="863fd487-5ae7-46a6-8c4e-0a9cc652a1c0" providerId="ADAL" clId="{80FCF09D-6F42-E643-8F40-DCAC172044BA}" dt="2022-02-08T17:07:24.213" v="1459"/>
          <ac:inkMkLst>
            <pc:docMk/>
            <pc:sldMk cId="143833365" sldId="2142"/>
            <ac:inkMk id="44" creationId="{60815541-FD58-FF4F-991F-A28F634A3797}"/>
          </ac:inkMkLst>
        </pc:inkChg>
        <pc:inkChg chg="add">
          <ac:chgData name="Wilne, Robert" userId="863fd487-5ae7-46a6-8c4e-0a9cc652a1c0" providerId="ADAL" clId="{80FCF09D-6F42-E643-8F40-DCAC172044BA}" dt="2022-02-08T17:07:17.962" v="1452"/>
          <ac:inkMkLst>
            <pc:docMk/>
            <pc:sldMk cId="143833365" sldId="2142"/>
            <ac:inkMk id="46" creationId="{194B8A34-2ED1-0E40-92D9-6413F31981BF}"/>
          </ac:inkMkLst>
        </pc:inkChg>
        <pc:inkChg chg="add">
          <ac:chgData name="Wilne, Robert" userId="863fd487-5ae7-46a6-8c4e-0a9cc652a1c0" providerId="ADAL" clId="{80FCF09D-6F42-E643-8F40-DCAC172044BA}" dt="2022-02-08T17:07:20.231" v="1453"/>
          <ac:inkMkLst>
            <pc:docMk/>
            <pc:sldMk cId="143833365" sldId="2142"/>
            <ac:inkMk id="47" creationId="{CBBEB114-C8A9-CA4D-8029-5960B967B1E9}"/>
          </ac:inkMkLst>
        </pc:inkChg>
        <pc:inkChg chg="add">
          <ac:chgData name="Wilne, Robert" userId="863fd487-5ae7-46a6-8c4e-0a9cc652a1c0" providerId="ADAL" clId="{80FCF09D-6F42-E643-8F40-DCAC172044BA}" dt="2022-02-08T17:07:20.766" v="1454"/>
          <ac:inkMkLst>
            <pc:docMk/>
            <pc:sldMk cId="143833365" sldId="2142"/>
            <ac:inkMk id="48" creationId="{58FA9C98-B283-6D4F-A9DA-561856471A5F}"/>
          </ac:inkMkLst>
        </pc:inkChg>
        <pc:inkChg chg="add">
          <ac:chgData name="Wilne, Robert" userId="863fd487-5ae7-46a6-8c4e-0a9cc652a1c0" providerId="ADAL" clId="{80FCF09D-6F42-E643-8F40-DCAC172044BA}" dt="2022-02-08T17:07:21.016" v="1455"/>
          <ac:inkMkLst>
            <pc:docMk/>
            <pc:sldMk cId="143833365" sldId="2142"/>
            <ac:inkMk id="49" creationId="{4FAC3DA8-FCF6-614C-94BD-BA97E8A813EE}"/>
          </ac:inkMkLst>
        </pc:inkChg>
        <pc:inkChg chg="add">
          <ac:chgData name="Wilne, Robert" userId="863fd487-5ae7-46a6-8c4e-0a9cc652a1c0" providerId="ADAL" clId="{80FCF09D-6F42-E643-8F40-DCAC172044BA}" dt="2022-02-08T17:07:25.749" v="1460"/>
          <ac:inkMkLst>
            <pc:docMk/>
            <pc:sldMk cId="143833365" sldId="2142"/>
            <ac:inkMk id="51" creationId="{021CE870-76FD-A84B-AB10-DA7A75B8E6A7}"/>
          </ac:inkMkLst>
        </pc:inkChg>
        <pc:inkChg chg="add">
          <ac:chgData name="Wilne, Robert" userId="863fd487-5ae7-46a6-8c4e-0a9cc652a1c0" providerId="ADAL" clId="{80FCF09D-6F42-E643-8F40-DCAC172044BA}" dt="2022-02-08T17:07:25.919" v="1461"/>
          <ac:inkMkLst>
            <pc:docMk/>
            <pc:sldMk cId="143833365" sldId="2142"/>
            <ac:inkMk id="52" creationId="{737D85E2-6950-A043-A9F0-3D807B00E3EB}"/>
          </ac:inkMkLst>
        </pc:inkChg>
        <pc:inkChg chg="add">
          <ac:chgData name="Wilne, Robert" userId="863fd487-5ae7-46a6-8c4e-0a9cc652a1c0" providerId="ADAL" clId="{80FCF09D-6F42-E643-8F40-DCAC172044BA}" dt="2022-02-08T17:07:26.673" v="1462"/>
          <ac:inkMkLst>
            <pc:docMk/>
            <pc:sldMk cId="143833365" sldId="2142"/>
            <ac:inkMk id="53" creationId="{C5CE2264-F1AC-1147-945E-730D486FF05C}"/>
          </ac:inkMkLst>
        </pc:inkChg>
        <pc:inkChg chg="add">
          <ac:chgData name="Wilne, Robert" userId="863fd487-5ae7-46a6-8c4e-0a9cc652a1c0" providerId="ADAL" clId="{80FCF09D-6F42-E643-8F40-DCAC172044BA}" dt="2022-02-08T17:07:27.064" v="1463"/>
          <ac:inkMkLst>
            <pc:docMk/>
            <pc:sldMk cId="143833365" sldId="2142"/>
            <ac:inkMk id="54" creationId="{1143CF36-6065-B949-BB2C-2A56C2818C5C}"/>
          </ac:inkMkLst>
        </pc:inkChg>
        <pc:inkChg chg="add">
          <ac:chgData name="Wilne, Robert" userId="863fd487-5ae7-46a6-8c4e-0a9cc652a1c0" providerId="ADAL" clId="{80FCF09D-6F42-E643-8F40-DCAC172044BA}" dt="2022-02-08T17:07:28.022" v="1464"/>
          <ac:inkMkLst>
            <pc:docMk/>
            <pc:sldMk cId="143833365" sldId="2142"/>
            <ac:inkMk id="55" creationId="{A903C341-1978-C14E-948E-83E92972DB70}"/>
          </ac:inkMkLst>
        </pc:inkChg>
        <pc:inkChg chg="add">
          <ac:chgData name="Wilne, Robert" userId="863fd487-5ae7-46a6-8c4e-0a9cc652a1c0" providerId="ADAL" clId="{80FCF09D-6F42-E643-8F40-DCAC172044BA}" dt="2022-02-08T17:07:28.490" v="1465"/>
          <ac:inkMkLst>
            <pc:docMk/>
            <pc:sldMk cId="143833365" sldId="2142"/>
            <ac:inkMk id="56" creationId="{E7A6C39A-BD21-F04C-85F5-D62DF9BAD019}"/>
          </ac:inkMkLst>
        </pc:inkChg>
        <pc:inkChg chg="add">
          <ac:chgData name="Wilne, Robert" userId="863fd487-5ae7-46a6-8c4e-0a9cc652a1c0" providerId="ADAL" clId="{80FCF09D-6F42-E643-8F40-DCAC172044BA}" dt="2022-02-08T17:07:28.699" v="1466"/>
          <ac:inkMkLst>
            <pc:docMk/>
            <pc:sldMk cId="143833365" sldId="2142"/>
            <ac:inkMk id="57" creationId="{F56D0A54-9C01-804C-A933-905FE2D5600A}"/>
          </ac:inkMkLst>
        </pc:inkChg>
        <pc:inkChg chg="add">
          <ac:chgData name="Wilne, Robert" userId="863fd487-5ae7-46a6-8c4e-0a9cc652a1c0" providerId="ADAL" clId="{80FCF09D-6F42-E643-8F40-DCAC172044BA}" dt="2022-02-08T17:07:28.851" v="1467"/>
          <ac:inkMkLst>
            <pc:docMk/>
            <pc:sldMk cId="143833365" sldId="2142"/>
            <ac:inkMk id="58" creationId="{7EF0F4D9-C0BE-CF4B-B626-448155D34C72}"/>
          </ac:inkMkLst>
        </pc:inkChg>
        <pc:inkChg chg="add">
          <ac:chgData name="Wilne, Robert" userId="863fd487-5ae7-46a6-8c4e-0a9cc652a1c0" providerId="ADAL" clId="{80FCF09D-6F42-E643-8F40-DCAC172044BA}" dt="2022-02-08T17:07:29.086" v="1468"/>
          <ac:inkMkLst>
            <pc:docMk/>
            <pc:sldMk cId="143833365" sldId="2142"/>
            <ac:inkMk id="59" creationId="{3F728A87-5A43-6E42-A875-D7F9BAE0BE72}"/>
          </ac:inkMkLst>
        </pc:inkChg>
        <pc:inkChg chg="add">
          <ac:chgData name="Wilne, Robert" userId="863fd487-5ae7-46a6-8c4e-0a9cc652a1c0" providerId="ADAL" clId="{80FCF09D-6F42-E643-8F40-DCAC172044BA}" dt="2022-02-08T17:07:29.214" v="1469"/>
          <ac:inkMkLst>
            <pc:docMk/>
            <pc:sldMk cId="143833365" sldId="2142"/>
            <ac:inkMk id="60" creationId="{9D01CCE6-0017-AA41-BFCB-5605B81D91FA}"/>
          </ac:inkMkLst>
        </pc:inkChg>
        <pc:inkChg chg="add">
          <ac:chgData name="Wilne, Robert" userId="863fd487-5ae7-46a6-8c4e-0a9cc652a1c0" providerId="ADAL" clId="{80FCF09D-6F42-E643-8F40-DCAC172044BA}" dt="2022-02-08T17:07:29.787" v="1470"/>
          <ac:inkMkLst>
            <pc:docMk/>
            <pc:sldMk cId="143833365" sldId="2142"/>
            <ac:inkMk id="61" creationId="{5FFC3A9C-6D54-0F42-A130-595789122B17}"/>
          </ac:inkMkLst>
        </pc:inkChg>
        <pc:inkChg chg="add">
          <ac:chgData name="Wilne, Robert" userId="863fd487-5ae7-46a6-8c4e-0a9cc652a1c0" providerId="ADAL" clId="{80FCF09D-6F42-E643-8F40-DCAC172044BA}" dt="2022-02-08T17:07:30.176" v="1471"/>
          <ac:inkMkLst>
            <pc:docMk/>
            <pc:sldMk cId="143833365" sldId="2142"/>
            <ac:inkMk id="62" creationId="{A55836EC-C8ED-BB48-A57A-C694F151FD5F}"/>
          </ac:inkMkLst>
        </pc:inkChg>
        <pc:inkChg chg="add">
          <ac:chgData name="Wilne, Robert" userId="863fd487-5ae7-46a6-8c4e-0a9cc652a1c0" providerId="ADAL" clId="{80FCF09D-6F42-E643-8F40-DCAC172044BA}" dt="2022-02-08T17:07:30.361" v="1472"/>
          <ac:inkMkLst>
            <pc:docMk/>
            <pc:sldMk cId="143833365" sldId="2142"/>
            <ac:inkMk id="63" creationId="{5B925136-8902-4F49-8662-12BE573415D5}"/>
          </ac:inkMkLst>
        </pc:inkChg>
        <pc:inkChg chg="add">
          <ac:chgData name="Wilne, Robert" userId="863fd487-5ae7-46a6-8c4e-0a9cc652a1c0" providerId="ADAL" clId="{80FCF09D-6F42-E643-8F40-DCAC172044BA}" dt="2022-02-08T17:07:30.538" v="1473"/>
          <ac:inkMkLst>
            <pc:docMk/>
            <pc:sldMk cId="143833365" sldId="2142"/>
            <ac:inkMk id="24576" creationId="{04048AC6-9840-0B48-9C05-5838E7A6A72C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0" creationId="{75DB325B-D58C-BE44-8468-3F2FBEDDE41C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1" creationId="{3277F1EE-BFF0-0641-A530-0CFB8CBB4F94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2" creationId="{F6BBE7D3-8950-D74B-87FD-4668B70DD7E4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3" creationId="{64AA91F3-03AA-5B48-BBCA-E1B9B84C679A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4" creationId="{09E8127D-2499-184B-A5D4-DF913E808170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5" creationId="{78F27963-0060-E842-9370-1A482CA02DA5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6" creationId="{417C4215-32B1-5040-8017-C7C5F85952C3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7" creationId="{39FE4D50-616A-4542-AD67-5B87B797C655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8" creationId="{903EFD9F-CDED-1A41-8985-EFE7B96426B8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89" creationId="{F8143F50-32E6-C24B-82B7-BD2E2BDEEBE7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0" creationId="{D129E089-735E-244C-80CB-EB45A9A7FA86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1" creationId="{F8DC6430-9349-5141-941E-8DF3A8FF3977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2" creationId="{69CC02FB-07B3-1844-A76E-7B68B75105F4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3" creationId="{0EDE5363-2800-3644-BEE5-4EBE183B5FE8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4" creationId="{E6FA8FC0-4A5D-AE44-8822-8A3805638BF7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5" creationId="{C9DDC4FF-4B3C-3D49-A100-7E975F25BFDD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6" creationId="{77051C73-2DF3-064C-8C56-065766E8894D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7" creationId="{B03CB149-74E1-2347-AF0F-53C8CE0058F4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8" creationId="{DC6F5356-48F1-BE45-A8C9-4CB23030DD00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599" creationId="{9B7B8538-3704-764C-9CC5-8BAC0F6F37E0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01" creationId="{C984AAE2-FE37-BC4C-B12F-C2CB367F2EDD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02" creationId="{B1F17CC0-CD74-7345-96ED-9339F1A64DDC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03" creationId="{ABA25E39-3283-2844-AA32-0B592B67CB41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04" creationId="{D72CFEAF-8F4E-5446-906B-7D405C32BD0F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06" creationId="{36097867-B3B7-9143-8667-C745C853FA4C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08" creationId="{E3939B2B-B760-5543-ADD1-037606AD690F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0" creationId="{56E94F21-591B-6B4A-A3B2-48E657270F8B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1" creationId="{C11F0158-0C27-AD4F-BEFB-B8CE5ECEE284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2" creationId="{49CE394B-A830-C145-B223-D18B34DCFAA1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3" creationId="{31DBB81C-816E-8247-99A8-6F439C181B02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4" creationId="{6A75B56E-1CC5-1F4F-8649-82B963985E5B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6" creationId="{D3699611-DF27-4848-99CE-352726F7006B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7" creationId="{D80FB3C8-B9C8-8642-90F7-10934FE8F6AB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8" creationId="{00397956-CBC1-884D-8B94-41C3DEF74B76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19" creationId="{4F4AACF7-A949-F849-BC08-0DE2D14914C4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0" creationId="{C9703E4B-602A-2D4A-A92D-4F9C580F8597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1" creationId="{45A9AD6E-B4AD-5141-A240-D1E6BA4934F9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2" creationId="{E3011227-561A-4B4D-8570-B495EFD15C92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3" creationId="{ACFB6DC6-A895-6244-A280-9ED59ACCF37C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4" creationId="{BE1A8327-7466-8745-A35C-DD7E7573E461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5" creationId="{8F727A99-E589-0148-B107-BCE6D1713791}"/>
          </ac:inkMkLst>
        </pc:inkChg>
        <pc:inkChg chg="add del">
          <ac:chgData name="Wilne, Robert" userId="863fd487-5ae7-46a6-8c4e-0a9cc652a1c0" providerId="ADAL" clId="{80FCF09D-6F42-E643-8F40-DCAC172044BA}" dt="2022-02-08T17:08:27.747" v="1537"/>
          <ac:inkMkLst>
            <pc:docMk/>
            <pc:sldMk cId="143833365" sldId="2142"/>
            <ac:inkMk id="24626" creationId="{418B34BE-E0BD-F648-9E37-AFFDBFC537C5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8" creationId="{A7E3CA83-B711-F84B-BC04-2F72C5FBAD03}"/>
          </ac:inkMkLst>
        </pc:inkChg>
        <pc:inkChg chg="add topLvl">
          <ac:chgData name="Wilne, Robert" userId="863fd487-5ae7-46a6-8c4e-0a9cc652a1c0" providerId="ADAL" clId="{80FCF09D-6F42-E643-8F40-DCAC172044BA}" dt="2022-02-08T17:09:06.094" v="1573"/>
          <ac:inkMkLst>
            <pc:docMk/>
            <pc:sldMk cId="143833365" sldId="2142"/>
            <ac:inkMk id="24629" creationId="{C1411DA6-5FDC-D147-B4DA-96D979442373}"/>
          </ac:inkMkLst>
        </pc:inkChg>
        <pc:inkChg chg="add">
          <ac:chgData name="Wilne, Robert" userId="863fd487-5ae7-46a6-8c4e-0a9cc652a1c0" providerId="ADAL" clId="{80FCF09D-6F42-E643-8F40-DCAC172044BA}" dt="2022-02-08T17:09:04.790" v="1572"/>
          <ac:inkMkLst>
            <pc:docMk/>
            <pc:sldMk cId="143833365" sldId="2142"/>
            <ac:inkMk id="24631" creationId="{37006E4E-558B-D44B-841B-162F319DB4DB}"/>
          </ac:inkMkLst>
        </pc:inkChg>
        <pc:inkChg chg="add topLvl">
          <ac:chgData name="Wilne, Robert" userId="863fd487-5ae7-46a6-8c4e-0a9cc652a1c0" providerId="ADAL" clId="{80FCF09D-6F42-E643-8F40-DCAC172044BA}" dt="2022-02-08T17:09:09.157" v="1579"/>
          <ac:inkMkLst>
            <pc:docMk/>
            <pc:sldMk cId="143833365" sldId="2142"/>
            <ac:inkMk id="24633" creationId="{C584B2BF-862E-FB45-A885-9C287ECEE21C}"/>
          </ac:inkMkLst>
        </pc:inkChg>
        <pc:inkChg chg="add topLvl">
          <ac:chgData name="Wilne, Robert" userId="863fd487-5ae7-46a6-8c4e-0a9cc652a1c0" providerId="ADAL" clId="{80FCF09D-6F42-E643-8F40-DCAC172044BA}" dt="2022-02-08T17:09:09.157" v="1579"/>
          <ac:inkMkLst>
            <pc:docMk/>
            <pc:sldMk cId="143833365" sldId="2142"/>
            <ac:inkMk id="24634" creationId="{E38CCCB6-200F-224F-909F-DDB0B83587D5}"/>
          </ac:inkMkLst>
        </pc:inkChg>
        <pc:inkChg chg="add">
          <ac:chgData name="Wilne, Robert" userId="863fd487-5ae7-46a6-8c4e-0a9cc652a1c0" providerId="ADAL" clId="{80FCF09D-6F42-E643-8F40-DCAC172044BA}" dt="2022-02-08T17:09:07.529" v="1577"/>
          <ac:inkMkLst>
            <pc:docMk/>
            <pc:sldMk cId="143833365" sldId="2142"/>
            <ac:inkMk id="24636" creationId="{E4ACD737-6723-8B48-9E8B-81A7AE4BF5ED}"/>
          </ac:inkMkLst>
        </pc:inkChg>
        <pc:inkChg chg="add">
          <ac:chgData name="Wilne, Robert" userId="863fd487-5ae7-46a6-8c4e-0a9cc652a1c0" providerId="ADAL" clId="{80FCF09D-6F42-E643-8F40-DCAC172044BA}" dt="2022-02-08T17:09:08.180" v="1578"/>
          <ac:inkMkLst>
            <pc:docMk/>
            <pc:sldMk cId="143833365" sldId="2142"/>
            <ac:inkMk id="24637" creationId="{81609540-9097-2C43-96E9-7DA32DF9BA12}"/>
          </ac:inkMkLst>
        </pc:inkChg>
      </pc:sldChg>
      <pc:sldChg chg="addSp delSp">
        <pc:chgData name="Wilne, Robert" userId="863fd487-5ae7-46a6-8c4e-0a9cc652a1c0" providerId="ADAL" clId="{80FCF09D-6F42-E643-8F40-DCAC172044BA}" dt="2022-02-08T17:10:51.814" v="1702"/>
        <pc:sldMkLst>
          <pc:docMk/>
          <pc:sldMk cId="1904390737" sldId="2143"/>
        </pc:sldMkLst>
        <pc:grpChg chg="add del">
          <ac:chgData name="Wilne, Robert" userId="863fd487-5ae7-46a6-8c4e-0a9cc652a1c0" providerId="ADAL" clId="{80FCF09D-6F42-E643-8F40-DCAC172044BA}" dt="2022-02-08T17:09:36.353" v="1598"/>
          <ac:grpSpMkLst>
            <pc:docMk/>
            <pc:sldMk cId="1904390737" sldId="2143"/>
            <ac:grpSpMk id="17" creationId="{EA921387-FA79-C24B-8CBA-C22C6D1FF7B7}"/>
          </ac:grpSpMkLst>
        </pc:grpChg>
        <pc:grpChg chg="add">
          <ac:chgData name="Wilne, Robert" userId="863fd487-5ae7-46a6-8c4e-0a9cc652a1c0" providerId="ADAL" clId="{80FCF09D-6F42-E643-8F40-DCAC172044BA}" dt="2022-02-08T17:09:34.257" v="1594"/>
          <ac:grpSpMkLst>
            <pc:docMk/>
            <pc:sldMk cId="1904390737" sldId="2143"/>
            <ac:grpSpMk id="18" creationId="{3DFE8721-82D2-FD45-8957-F55666A7825D}"/>
          </ac:grpSpMkLst>
        </pc:grpChg>
        <pc:grpChg chg="add del">
          <ac:chgData name="Wilne, Robert" userId="863fd487-5ae7-46a6-8c4e-0a9cc652a1c0" providerId="ADAL" clId="{80FCF09D-6F42-E643-8F40-DCAC172044BA}" dt="2022-02-08T17:09:42.483" v="1613"/>
          <ac:grpSpMkLst>
            <pc:docMk/>
            <pc:sldMk cId="1904390737" sldId="2143"/>
            <ac:grpSpMk id="22" creationId="{D20B8C78-4567-EE45-9B43-47011A4AE7C3}"/>
          </ac:grpSpMkLst>
        </pc:grpChg>
        <pc:grpChg chg="add">
          <ac:chgData name="Wilne, Robert" userId="863fd487-5ae7-46a6-8c4e-0a9cc652a1c0" providerId="ADAL" clId="{80FCF09D-6F42-E643-8F40-DCAC172044BA}" dt="2022-02-08T17:09:42.483" v="1613"/>
          <ac:grpSpMkLst>
            <pc:docMk/>
            <pc:sldMk cId="1904390737" sldId="2143"/>
            <ac:grpSpMk id="37" creationId="{F275B3A0-1E66-B449-B138-D6166EF362BF}"/>
          </ac:grpSpMkLst>
        </pc:grpChg>
        <pc:grpChg chg="add">
          <ac:chgData name="Wilne, Robert" userId="863fd487-5ae7-46a6-8c4e-0a9cc652a1c0" providerId="ADAL" clId="{80FCF09D-6F42-E643-8F40-DCAC172044BA}" dt="2022-02-08T17:09:42.483" v="1613"/>
          <ac:grpSpMkLst>
            <pc:docMk/>
            <pc:sldMk cId="1904390737" sldId="2143"/>
            <ac:grpSpMk id="38" creationId="{A6008988-775B-E248-8215-2DAC04AF3C33}"/>
          </ac:grpSpMkLst>
        </pc:grpChg>
        <pc:grpChg chg="add">
          <ac:chgData name="Wilne, Robert" userId="863fd487-5ae7-46a6-8c4e-0a9cc652a1c0" providerId="ADAL" clId="{80FCF09D-6F42-E643-8F40-DCAC172044BA}" dt="2022-02-08T17:09:44.113" v="1616"/>
          <ac:grpSpMkLst>
            <pc:docMk/>
            <pc:sldMk cId="1904390737" sldId="2143"/>
            <ac:grpSpMk id="41" creationId="{350AE6C4-680C-4040-B45E-B1384DC78DEE}"/>
          </ac:grpSpMkLst>
        </pc:grpChg>
        <pc:grpChg chg="add">
          <ac:chgData name="Wilne, Robert" userId="863fd487-5ae7-46a6-8c4e-0a9cc652a1c0" providerId="ADAL" clId="{80FCF09D-6F42-E643-8F40-DCAC172044BA}" dt="2022-02-08T17:09:49.184" v="1626"/>
          <ac:grpSpMkLst>
            <pc:docMk/>
            <pc:sldMk cId="1904390737" sldId="2143"/>
            <ac:grpSpMk id="51" creationId="{FC138F7C-F5C4-E448-AC8E-FA5706664057}"/>
          </ac:grpSpMkLst>
        </pc:grpChg>
        <pc:grpChg chg="add">
          <ac:chgData name="Wilne, Robert" userId="863fd487-5ae7-46a6-8c4e-0a9cc652a1c0" providerId="ADAL" clId="{80FCF09D-6F42-E643-8F40-DCAC172044BA}" dt="2022-02-08T17:10:46.887" v="1699"/>
          <ac:grpSpMkLst>
            <pc:docMk/>
            <pc:sldMk cId="1904390737" sldId="2143"/>
            <ac:grpSpMk id="24584" creationId="{41DA771C-0E94-9441-A200-C2C54BE3D976}"/>
          </ac:grpSpMkLst>
        </pc:grpChg>
        <pc:grpChg chg="add">
          <ac:chgData name="Wilne, Robert" userId="863fd487-5ae7-46a6-8c4e-0a9cc652a1c0" providerId="ADAL" clId="{80FCF09D-6F42-E643-8F40-DCAC172044BA}" dt="2022-02-08T17:10:46.887" v="1699"/>
          <ac:grpSpMkLst>
            <pc:docMk/>
            <pc:sldMk cId="1904390737" sldId="2143"/>
            <ac:grpSpMk id="24585" creationId="{018780B4-4F4C-9648-BA40-ECFE220028B9}"/>
          </ac:grpSpMkLst>
        </pc:grpChg>
        <pc:grpChg chg="add">
          <ac:chgData name="Wilne, Robert" userId="863fd487-5ae7-46a6-8c4e-0a9cc652a1c0" providerId="ADAL" clId="{80FCF09D-6F42-E643-8F40-DCAC172044BA}" dt="2022-02-08T17:10:46.887" v="1699"/>
          <ac:grpSpMkLst>
            <pc:docMk/>
            <pc:sldMk cId="1904390737" sldId="2143"/>
            <ac:grpSpMk id="24586" creationId="{CC26A0C6-6F7F-C44C-96BA-FE1D7442C470}"/>
          </ac:grpSpMkLst>
        </pc:grpChg>
        <pc:grpChg chg="add">
          <ac:chgData name="Wilne, Robert" userId="863fd487-5ae7-46a6-8c4e-0a9cc652a1c0" providerId="ADAL" clId="{80FCF09D-6F42-E643-8F40-DCAC172044BA}" dt="2022-02-08T17:10:46.887" v="1699"/>
          <ac:grpSpMkLst>
            <pc:docMk/>
            <pc:sldMk cId="1904390737" sldId="2143"/>
            <ac:grpSpMk id="24587" creationId="{4740079B-C496-FB46-8E18-AC83A38AADE4}"/>
          </ac:grpSpMkLst>
        </pc:grpChg>
        <pc:grpChg chg="add">
          <ac:chgData name="Wilne, Robert" userId="863fd487-5ae7-46a6-8c4e-0a9cc652a1c0" providerId="ADAL" clId="{80FCF09D-6F42-E643-8F40-DCAC172044BA}" dt="2022-02-08T17:10:46.887" v="1699"/>
          <ac:grpSpMkLst>
            <pc:docMk/>
            <pc:sldMk cId="1904390737" sldId="2143"/>
            <ac:grpSpMk id="24588" creationId="{C074D9CB-3935-6341-AEED-7C6658BE65EC}"/>
          </ac:grpSpMkLst>
        </pc:grpChg>
        <pc:grpChg chg="add">
          <ac:chgData name="Wilne, Robert" userId="863fd487-5ae7-46a6-8c4e-0a9cc652a1c0" providerId="ADAL" clId="{80FCF09D-6F42-E643-8F40-DCAC172044BA}" dt="2022-02-08T17:10:51.814" v="1702"/>
          <ac:grpSpMkLst>
            <pc:docMk/>
            <pc:sldMk cId="1904390737" sldId="2143"/>
            <ac:grpSpMk id="24591" creationId="{886A8D6C-2C67-C642-935A-7040C57810DD}"/>
          </ac:grpSpMkLst>
        </pc:grpChg>
        <pc:inkChg chg="add">
          <ac:chgData name="Wilne, Robert" userId="863fd487-5ae7-46a6-8c4e-0a9cc652a1c0" providerId="ADAL" clId="{80FCF09D-6F42-E643-8F40-DCAC172044BA}" dt="2022-02-08T17:09:27.020" v="1580"/>
          <ac:inkMkLst>
            <pc:docMk/>
            <pc:sldMk cId="1904390737" sldId="2143"/>
            <ac:inkMk id="2" creationId="{5A935910-D030-DF42-87D0-944573B58BDB}"/>
          </ac:inkMkLst>
        </pc:inkChg>
        <pc:inkChg chg="add">
          <ac:chgData name="Wilne, Robert" userId="863fd487-5ae7-46a6-8c4e-0a9cc652a1c0" providerId="ADAL" clId="{80FCF09D-6F42-E643-8F40-DCAC172044BA}" dt="2022-02-08T17:09:27.811" v="1581"/>
          <ac:inkMkLst>
            <pc:docMk/>
            <pc:sldMk cId="1904390737" sldId="2143"/>
            <ac:inkMk id="3" creationId="{662F5E7A-70E3-6842-A5AE-20A27A7BFCD6}"/>
          </ac:inkMkLst>
        </pc:inkChg>
        <pc:inkChg chg="add">
          <ac:chgData name="Wilne, Robert" userId="863fd487-5ae7-46a6-8c4e-0a9cc652a1c0" providerId="ADAL" clId="{80FCF09D-6F42-E643-8F40-DCAC172044BA}" dt="2022-02-08T17:09:28.072" v="1582"/>
          <ac:inkMkLst>
            <pc:docMk/>
            <pc:sldMk cId="1904390737" sldId="2143"/>
            <ac:inkMk id="4" creationId="{EF3D763D-6DF4-DB48-B33C-C59D2ECD4824}"/>
          </ac:inkMkLst>
        </pc:inkChg>
        <pc:inkChg chg="add">
          <ac:chgData name="Wilne, Robert" userId="863fd487-5ae7-46a6-8c4e-0a9cc652a1c0" providerId="ADAL" clId="{80FCF09D-6F42-E643-8F40-DCAC172044BA}" dt="2022-02-08T17:09:28.372" v="1583"/>
          <ac:inkMkLst>
            <pc:docMk/>
            <pc:sldMk cId="1904390737" sldId="2143"/>
            <ac:inkMk id="5" creationId="{F29E3031-A79E-974A-A8E2-973524F04641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6" creationId="{1120DA2D-1EBF-344B-B1A6-2A809F130EB1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7" creationId="{9D2AD862-199C-E549-9BDC-9720E4E2DF9B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9" creationId="{4BD0D665-BB7A-3445-B3F6-D95C5FE26BC3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0" creationId="{793E7B1A-86A7-834F-A510-262C066F9A80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1" creationId="{E82DC16C-24D5-B248-96CF-9A562E5529FE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2" creationId="{CE651A19-B683-D049-A569-0C6A920B1929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3" creationId="{6227E0DF-BE28-754B-B23F-3FD208EC0D33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4" creationId="{FDE915CD-4168-0C47-BE0A-DF1050C3D8A2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5" creationId="{19A79321-9B91-0042-946F-1029D0661DEE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6" creationId="{409816FA-5B5E-374A-A99F-6F82D157B00D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19" creationId="{71883766-1AB5-4544-AA7D-40F18E0B21F8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20" creationId="{B71A0CCE-155E-0947-BB8C-AEEF85304805}"/>
          </ac:inkMkLst>
        </pc:inkChg>
        <pc:inkChg chg="add topLvl">
          <ac:chgData name="Wilne, Robert" userId="863fd487-5ae7-46a6-8c4e-0a9cc652a1c0" providerId="ADAL" clId="{80FCF09D-6F42-E643-8F40-DCAC172044BA}" dt="2022-02-08T17:09:42.483" v="1613"/>
          <ac:inkMkLst>
            <pc:docMk/>
            <pc:sldMk cId="1904390737" sldId="2143"/>
            <ac:inkMk id="21" creationId="{8F73923E-5F88-1849-9F9F-BD17B9AFBE05}"/>
          </ac:inkMkLst>
        </pc:inkChg>
        <pc:inkChg chg="add">
          <ac:chgData name="Wilne, Robert" userId="863fd487-5ae7-46a6-8c4e-0a9cc652a1c0" providerId="ADAL" clId="{80FCF09D-6F42-E643-8F40-DCAC172044BA}" dt="2022-02-08T17:09:36.371" v="1599"/>
          <ac:inkMkLst>
            <pc:docMk/>
            <pc:sldMk cId="1904390737" sldId="2143"/>
            <ac:inkMk id="23" creationId="{C13418F8-4F20-5C42-B0AF-7375A786A7E3}"/>
          </ac:inkMkLst>
        </pc:inkChg>
        <pc:inkChg chg="add">
          <ac:chgData name="Wilne, Robert" userId="863fd487-5ae7-46a6-8c4e-0a9cc652a1c0" providerId="ADAL" clId="{80FCF09D-6F42-E643-8F40-DCAC172044BA}" dt="2022-02-08T17:09:36.658" v="1600"/>
          <ac:inkMkLst>
            <pc:docMk/>
            <pc:sldMk cId="1904390737" sldId="2143"/>
            <ac:inkMk id="24" creationId="{82832CD5-27CA-EF4E-88D2-D82490F6F306}"/>
          </ac:inkMkLst>
        </pc:inkChg>
        <pc:inkChg chg="add">
          <ac:chgData name="Wilne, Robert" userId="863fd487-5ae7-46a6-8c4e-0a9cc652a1c0" providerId="ADAL" clId="{80FCF09D-6F42-E643-8F40-DCAC172044BA}" dt="2022-02-08T17:09:37.363" v="1601"/>
          <ac:inkMkLst>
            <pc:docMk/>
            <pc:sldMk cId="1904390737" sldId="2143"/>
            <ac:inkMk id="25" creationId="{DBFD5481-416E-F24D-ADB6-E9A4659A2D60}"/>
          </ac:inkMkLst>
        </pc:inkChg>
        <pc:inkChg chg="add">
          <ac:chgData name="Wilne, Robert" userId="863fd487-5ae7-46a6-8c4e-0a9cc652a1c0" providerId="ADAL" clId="{80FCF09D-6F42-E643-8F40-DCAC172044BA}" dt="2022-02-08T17:09:37.647" v="1602"/>
          <ac:inkMkLst>
            <pc:docMk/>
            <pc:sldMk cId="1904390737" sldId="2143"/>
            <ac:inkMk id="26" creationId="{E8FE5480-04B4-A548-8BC2-E86964C5B7E9}"/>
          </ac:inkMkLst>
        </pc:inkChg>
        <pc:inkChg chg="add">
          <ac:chgData name="Wilne, Robert" userId="863fd487-5ae7-46a6-8c4e-0a9cc652a1c0" providerId="ADAL" clId="{80FCF09D-6F42-E643-8F40-DCAC172044BA}" dt="2022-02-08T17:09:38.436" v="1603"/>
          <ac:inkMkLst>
            <pc:docMk/>
            <pc:sldMk cId="1904390737" sldId="2143"/>
            <ac:inkMk id="27" creationId="{28CCB0CB-C255-7645-B8EC-42D458C940D3}"/>
          </ac:inkMkLst>
        </pc:inkChg>
        <pc:inkChg chg="add">
          <ac:chgData name="Wilne, Robert" userId="863fd487-5ae7-46a6-8c4e-0a9cc652a1c0" providerId="ADAL" clId="{80FCF09D-6F42-E643-8F40-DCAC172044BA}" dt="2022-02-08T17:09:38.665" v="1604"/>
          <ac:inkMkLst>
            <pc:docMk/>
            <pc:sldMk cId="1904390737" sldId="2143"/>
            <ac:inkMk id="28" creationId="{D1A808B8-A710-D044-9E79-B7BC79085A43}"/>
          </ac:inkMkLst>
        </pc:inkChg>
        <pc:inkChg chg="add">
          <ac:chgData name="Wilne, Robert" userId="863fd487-5ae7-46a6-8c4e-0a9cc652a1c0" providerId="ADAL" clId="{80FCF09D-6F42-E643-8F40-DCAC172044BA}" dt="2022-02-08T17:09:39.062" v="1605"/>
          <ac:inkMkLst>
            <pc:docMk/>
            <pc:sldMk cId="1904390737" sldId="2143"/>
            <ac:inkMk id="29" creationId="{846EA94A-E50F-8F49-8540-D1AC84298DF2}"/>
          </ac:inkMkLst>
        </pc:inkChg>
        <pc:inkChg chg="add">
          <ac:chgData name="Wilne, Robert" userId="863fd487-5ae7-46a6-8c4e-0a9cc652a1c0" providerId="ADAL" clId="{80FCF09D-6F42-E643-8F40-DCAC172044BA}" dt="2022-02-08T17:09:39.308" v="1606"/>
          <ac:inkMkLst>
            <pc:docMk/>
            <pc:sldMk cId="1904390737" sldId="2143"/>
            <ac:inkMk id="30" creationId="{3C755899-3E5F-0C4C-9A0C-BB31404EBCBA}"/>
          </ac:inkMkLst>
        </pc:inkChg>
        <pc:inkChg chg="add">
          <ac:chgData name="Wilne, Robert" userId="863fd487-5ae7-46a6-8c4e-0a9cc652a1c0" providerId="ADAL" clId="{80FCF09D-6F42-E643-8F40-DCAC172044BA}" dt="2022-02-08T17:09:39.741" v="1607"/>
          <ac:inkMkLst>
            <pc:docMk/>
            <pc:sldMk cId="1904390737" sldId="2143"/>
            <ac:inkMk id="31" creationId="{93546811-2661-8A41-9280-FC5D5805AB8A}"/>
          </ac:inkMkLst>
        </pc:inkChg>
        <pc:inkChg chg="add">
          <ac:chgData name="Wilne, Robert" userId="863fd487-5ae7-46a6-8c4e-0a9cc652a1c0" providerId="ADAL" clId="{80FCF09D-6F42-E643-8F40-DCAC172044BA}" dt="2022-02-08T17:09:40.043" v="1608"/>
          <ac:inkMkLst>
            <pc:docMk/>
            <pc:sldMk cId="1904390737" sldId="2143"/>
            <ac:inkMk id="32" creationId="{31823CF2-1C2D-A742-8D9B-96375B5B5BA6}"/>
          </ac:inkMkLst>
        </pc:inkChg>
        <pc:inkChg chg="add">
          <ac:chgData name="Wilne, Robert" userId="863fd487-5ae7-46a6-8c4e-0a9cc652a1c0" providerId="ADAL" clId="{80FCF09D-6F42-E643-8F40-DCAC172044BA}" dt="2022-02-08T17:09:40.482" v="1609"/>
          <ac:inkMkLst>
            <pc:docMk/>
            <pc:sldMk cId="1904390737" sldId="2143"/>
            <ac:inkMk id="33" creationId="{885786B0-CB09-5D42-AE34-1E4981C0867F}"/>
          </ac:inkMkLst>
        </pc:inkChg>
        <pc:inkChg chg="add">
          <ac:chgData name="Wilne, Robert" userId="863fd487-5ae7-46a6-8c4e-0a9cc652a1c0" providerId="ADAL" clId="{80FCF09D-6F42-E643-8F40-DCAC172044BA}" dt="2022-02-08T17:09:40.770" v="1610"/>
          <ac:inkMkLst>
            <pc:docMk/>
            <pc:sldMk cId="1904390737" sldId="2143"/>
            <ac:inkMk id="34" creationId="{4FB644E5-3570-B14A-933E-255C537A29AB}"/>
          </ac:inkMkLst>
        </pc:inkChg>
        <pc:inkChg chg="add">
          <ac:chgData name="Wilne, Robert" userId="863fd487-5ae7-46a6-8c4e-0a9cc652a1c0" providerId="ADAL" clId="{80FCF09D-6F42-E643-8F40-DCAC172044BA}" dt="2022-02-08T17:09:41.050" v="1611"/>
          <ac:inkMkLst>
            <pc:docMk/>
            <pc:sldMk cId="1904390737" sldId="2143"/>
            <ac:inkMk id="35" creationId="{A9C2F8A7-3B09-5C4D-9F6F-B087BA5B1E50}"/>
          </ac:inkMkLst>
        </pc:inkChg>
        <pc:inkChg chg="add">
          <ac:chgData name="Wilne, Robert" userId="863fd487-5ae7-46a6-8c4e-0a9cc652a1c0" providerId="ADAL" clId="{80FCF09D-6F42-E643-8F40-DCAC172044BA}" dt="2022-02-08T17:09:41.437" v="1612"/>
          <ac:inkMkLst>
            <pc:docMk/>
            <pc:sldMk cId="1904390737" sldId="2143"/>
            <ac:inkMk id="36" creationId="{F40E3CF5-F353-984E-A30A-4CE4373853EE}"/>
          </ac:inkMkLst>
        </pc:inkChg>
        <pc:inkChg chg="add">
          <ac:chgData name="Wilne, Robert" userId="863fd487-5ae7-46a6-8c4e-0a9cc652a1c0" providerId="ADAL" clId="{80FCF09D-6F42-E643-8F40-DCAC172044BA}" dt="2022-02-08T17:09:42.963" v="1614"/>
          <ac:inkMkLst>
            <pc:docMk/>
            <pc:sldMk cId="1904390737" sldId="2143"/>
            <ac:inkMk id="39" creationId="{26F998F4-2B97-564D-8A70-79FFC90DF295}"/>
          </ac:inkMkLst>
        </pc:inkChg>
        <pc:inkChg chg="add">
          <ac:chgData name="Wilne, Robert" userId="863fd487-5ae7-46a6-8c4e-0a9cc652a1c0" providerId="ADAL" clId="{80FCF09D-6F42-E643-8F40-DCAC172044BA}" dt="2022-02-08T17:09:43.206" v="1615"/>
          <ac:inkMkLst>
            <pc:docMk/>
            <pc:sldMk cId="1904390737" sldId="2143"/>
            <ac:inkMk id="40" creationId="{E8A0CF1C-CE04-1840-97B3-898C642A62C0}"/>
          </ac:inkMkLst>
        </pc:inkChg>
        <pc:inkChg chg="add">
          <ac:chgData name="Wilne, Robert" userId="863fd487-5ae7-46a6-8c4e-0a9cc652a1c0" providerId="ADAL" clId="{80FCF09D-6F42-E643-8F40-DCAC172044BA}" dt="2022-02-08T17:09:44.998" v="1617"/>
          <ac:inkMkLst>
            <pc:docMk/>
            <pc:sldMk cId="1904390737" sldId="2143"/>
            <ac:inkMk id="42" creationId="{279568D1-2416-7440-B7CC-17D75447B216}"/>
          </ac:inkMkLst>
        </pc:inkChg>
        <pc:inkChg chg="add">
          <ac:chgData name="Wilne, Robert" userId="863fd487-5ae7-46a6-8c4e-0a9cc652a1c0" providerId="ADAL" clId="{80FCF09D-6F42-E643-8F40-DCAC172044BA}" dt="2022-02-08T17:09:45.353" v="1618"/>
          <ac:inkMkLst>
            <pc:docMk/>
            <pc:sldMk cId="1904390737" sldId="2143"/>
            <ac:inkMk id="43" creationId="{5738CDBF-2607-2E40-9CE3-45631245869F}"/>
          </ac:inkMkLst>
        </pc:inkChg>
        <pc:inkChg chg="add">
          <ac:chgData name="Wilne, Robert" userId="863fd487-5ae7-46a6-8c4e-0a9cc652a1c0" providerId="ADAL" clId="{80FCF09D-6F42-E643-8F40-DCAC172044BA}" dt="2022-02-08T17:09:45.630" v="1619"/>
          <ac:inkMkLst>
            <pc:docMk/>
            <pc:sldMk cId="1904390737" sldId="2143"/>
            <ac:inkMk id="44" creationId="{AC3556CD-7D65-D14C-9C89-49B5F256D671}"/>
          </ac:inkMkLst>
        </pc:inkChg>
        <pc:inkChg chg="add">
          <ac:chgData name="Wilne, Robert" userId="863fd487-5ae7-46a6-8c4e-0a9cc652a1c0" providerId="ADAL" clId="{80FCF09D-6F42-E643-8F40-DCAC172044BA}" dt="2022-02-08T17:09:45.992" v="1620"/>
          <ac:inkMkLst>
            <pc:docMk/>
            <pc:sldMk cId="1904390737" sldId="2143"/>
            <ac:inkMk id="45" creationId="{56A57F00-A913-A047-92E1-719C75FCEB8D}"/>
          </ac:inkMkLst>
        </pc:inkChg>
        <pc:inkChg chg="add">
          <ac:chgData name="Wilne, Robert" userId="863fd487-5ae7-46a6-8c4e-0a9cc652a1c0" providerId="ADAL" clId="{80FCF09D-6F42-E643-8F40-DCAC172044BA}" dt="2022-02-08T17:09:46.306" v="1621"/>
          <ac:inkMkLst>
            <pc:docMk/>
            <pc:sldMk cId="1904390737" sldId="2143"/>
            <ac:inkMk id="46" creationId="{E8B7A273-7D34-EA47-B7AD-E431DD6C64CD}"/>
          </ac:inkMkLst>
        </pc:inkChg>
        <pc:inkChg chg="add">
          <ac:chgData name="Wilne, Robert" userId="863fd487-5ae7-46a6-8c4e-0a9cc652a1c0" providerId="ADAL" clId="{80FCF09D-6F42-E643-8F40-DCAC172044BA}" dt="2022-02-08T17:09:46.733" v="1622"/>
          <ac:inkMkLst>
            <pc:docMk/>
            <pc:sldMk cId="1904390737" sldId="2143"/>
            <ac:inkMk id="47" creationId="{A837E3CC-8FAF-0E4E-8837-2401EA221C02}"/>
          </ac:inkMkLst>
        </pc:inkChg>
        <pc:inkChg chg="add">
          <ac:chgData name="Wilne, Robert" userId="863fd487-5ae7-46a6-8c4e-0a9cc652a1c0" providerId="ADAL" clId="{80FCF09D-6F42-E643-8F40-DCAC172044BA}" dt="2022-02-08T17:09:47.113" v="1623"/>
          <ac:inkMkLst>
            <pc:docMk/>
            <pc:sldMk cId="1904390737" sldId="2143"/>
            <ac:inkMk id="48" creationId="{B2D46A5A-40E2-BF4B-8DFE-D73E42EC3E2E}"/>
          </ac:inkMkLst>
        </pc:inkChg>
        <pc:inkChg chg="add">
          <ac:chgData name="Wilne, Robert" userId="863fd487-5ae7-46a6-8c4e-0a9cc652a1c0" providerId="ADAL" clId="{80FCF09D-6F42-E643-8F40-DCAC172044BA}" dt="2022-02-08T17:09:48.062" v="1624"/>
          <ac:inkMkLst>
            <pc:docMk/>
            <pc:sldMk cId="1904390737" sldId="2143"/>
            <ac:inkMk id="49" creationId="{27C9C0CA-3A0F-774F-B2C6-9EFA1E0323BA}"/>
          </ac:inkMkLst>
        </pc:inkChg>
        <pc:inkChg chg="add">
          <ac:chgData name="Wilne, Robert" userId="863fd487-5ae7-46a6-8c4e-0a9cc652a1c0" providerId="ADAL" clId="{80FCF09D-6F42-E643-8F40-DCAC172044BA}" dt="2022-02-08T17:09:48.398" v="1625"/>
          <ac:inkMkLst>
            <pc:docMk/>
            <pc:sldMk cId="1904390737" sldId="2143"/>
            <ac:inkMk id="50" creationId="{D973F37B-7596-EC4E-A223-3282B6511239}"/>
          </ac:inkMkLst>
        </pc:inkChg>
        <pc:inkChg chg="add">
          <ac:chgData name="Wilne, Robert" userId="863fd487-5ae7-46a6-8c4e-0a9cc652a1c0" providerId="ADAL" clId="{80FCF09D-6F42-E643-8F40-DCAC172044BA}" dt="2022-02-08T17:10:38.118" v="1680"/>
          <ac:inkMkLst>
            <pc:docMk/>
            <pc:sldMk cId="1904390737" sldId="2143"/>
            <ac:inkMk id="52" creationId="{9BB3E15C-E8E8-0F49-8DEF-85C83AB0CB9D}"/>
          </ac:inkMkLst>
        </pc:inkChg>
        <pc:inkChg chg="add">
          <ac:chgData name="Wilne, Robert" userId="863fd487-5ae7-46a6-8c4e-0a9cc652a1c0" providerId="ADAL" clId="{80FCF09D-6F42-E643-8F40-DCAC172044BA}" dt="2022-02-08T17:10:38.505" v="1681"/>
          <ac:inkMkLst>
            <pc:docMk/>
            <pc:sldMk cId="1904390737" sldId="2143"/>
            <ac:inkMk id="53" creationId="{7BEEFA3D-F693-0248-9792-285775174A77}"/>
          </ac:inkMkLst>
        </pc:inkChg>
        <pc:inkChg chg="add">
          <ac:chgData name="Wilne, Robert" userId="863fd487-5ae7-46a6-8c4e-0a9cc652a1c0" providerId="ADAL" clId="{80FCF09D-6F42-E643-8F40-DCAC172044BA}" dt="2022-02-08T17:10:38.766" v="1682"/>
          <ac:inkMkLst>
            <pc:docMk/>
            <pc:sldMk cId="1904390737" sldId="2143"/>
            <ac:inkMk id="54" creationId="{57DD3982-CED8-7F4F-B9F7-D72B53FB0512}"/>
          </ac:inkMkLst>
        </pc:inkChg>
        <pc:inkChg chg="add">
          <ac:chgData name="Wilne, Robert" userId="863fd487-5ae7-46a6-8c4e-0a9cc652a1c0" providerId="ADAL" clId="{80FCF09D-6F42-E643-8F40-DCAC172044BA}" dt="2022-02-08T17:10:39.014" v="1683"/>
          <ac:inkMkLst>
            <pc:docMk/>
            <pc:sldMk cId="1904390737" sldId="2143"/>
            <ac:inkMk id="55" creationId="{FA30EA22-AE9A-F245-A790-41A51AC2803F}"/>
          </ac:inkMkLst>
        </pc:inkChg>
        <pc:inkChg chg="add">
          <ac:chgData name="Wilne, Robert" userId="863fd487-5ae7-46a6-8c4e-0a9cc652a1c0" providerId="ADAL" clId="{80FCF09D-6F42-E643-8F40-DCAC172044BA}" dt="2022-02-08T17:10:39.728" v="1684"/>
          <ac:inkMkLst>
            <pc:docMk/>
            <pc:sldMk cId="1904390737" sldId="2143"/>
            <ac:inkMk id="56" creationId="{7C1F1E1D-885D-A846-9094-14D1EDE9BA2C}"/>
          </ac:inkMkLst>
        </pc:inkChg>
        <pc:inkChg chg="add">
          <ac:chgData name="Wilne, Robert" userId="863fd487-5ae7-46a6-8c4e-0a9cc652a1c0" providerId="ADAL" clId="{80FCF09D-6F42-E643-8F40-DCAC172044BA}" dt="2022-02-08T17:10:40.331" v="1685"/>
          <ac:inkMkLst>
            <pc:docMk/>
            <pc:sldMk cId="1904390737" sldId="2143"/>
            <ac:inkMk id="57" creationId="{7E5C8E47-2E3B-DD40-BD5D-0E040D4C380F}"/>
          </ac:inkMkLst>
        </pc:inkChg>
        <pc:inkChg chg="add">
          <ac:chgData name="Wilne, Robert" userId="863fd487-5ae7-46a6-8c4e-0a9cc652a1c0" providerId="ADAL" clId="{80FCF09D-6F42-E643-8F40-DCAC172044BA}" dt="2022-02-08T17:10:41.225" v="1686"/>
          <ac:inkMkLst>
            <pc:docMk/>
            <pc:sldMk cId="1904390737" sldId="2143"/>
            <ac:inkMk id="58" creationId="{A2719BF9-2F6A-854F-A706-201B63F590EC}"/>
          </ac:inkMkLst>
        </pc:inkChg>
        <pc:inkChg chg="add">
          <ac:chgData name="Wilne, Robert" userId="863fd487-5ae7-46a6-8c4e-0a9cc652a1c0" providerId="ADAL" clId="{80FCF09D-6F42-E643-8F40-DCAC172044BA}" dt="2022-02-08T17:10:41.612" v="1687"/>
          <ac:inkMkLst>
            <pc:docMk/>
            <pc:sldMk cId="1904390737" sldId="2143"/>
            <ac:inkMk id="59" creationId="{A92AB17D-8E50-F747-B0AA-BB4043AA710B}"/>
          </ac:inkMkLst>
        </pc:inkChg>
        <pc:inkChg chg="add">
          <ac:chgData name="Wilne, Robert" userId="863fd487-5ae7-46a6-8c4e-0a9cc652a1c0" providerId="ADAL" clId="{80FCF09D-6F42-E643-8F40-DCAC172044BA}" dt="2022-02-08T17:10:41.814" v="1688"/>
          <ac:inkMkLst>
            <pc:docMk/>
            <pc:sldMk cId="1904390737" sldId="2143"/>
            <ac:inkMk id="60" creationId="{F5997FA3-8346-FE43-94C5-7733027BCA14}"/>
          </ac:inkMkLst>
        </pc:inkChg>
        <pc:inkChg chg="add">
          <ac:chgData name="Wilne, Robert" userId="863fd487-5ae7-46a6-8c4e-0a9cc652a1c0" providerId="ADAL" clId="{80FCF09D-6F42-E643-8F40-DCAC172044BA}" dt="2022-02-08T17:10:42.077" v="1689"/>
          <ac:inkMkLst>
            <pc:docMk/>
            <pc:sldMk cId="1904390737" sldId="2143"/>
            <ac:inkMk id="61" creationId="{BA871688-3955-8349-A707-5C58902538E9}"/>
          </ac:inkMkLst>
        </pc:inkChg>
        <pc:inkChg chg="add">
          <ac:chgData name="Wilne, Robert" userId="863fd487-5ae7-46a6-8c4e-0a9cc652a1c0" providerId="ADAL" clId="{80FCF09D-6F42-E643-8F40-DCAC172044BA}" dt="2022-02-08T17:10:42.699" v="1690"/>
          <ac:inkMkLst>
            <pc:docMk/>
            <pc:sldMk cId="1904390737" sldId="2143"/>
            <ac:inkMk id="62" creationId="{4C3F58E8-3871-5046-8F1A-FD37E6D6B158}"/>
          </ac:inkMkLst>
        </pc:inkChg>
        <pc:inkChg chg="add">
          <ac:chgData name="Wilne, Robert" userId="863fd487-5ae7-46a6-8c4e-0a9cc652a1c0" providerId="ADAL" clId="{80FCF09D-6F42-E643-8F40-DCAC172044BA}" dt="2022-02-08T17:10:43.061" v="1691"/>
          <ac:inkMkLst>
            <pc:docMk/>
            <pc:sldMk cId="1904390737" sldId="2143"/>
            <ac:inkMk id="63" creationId="{3680030F-995F-A64D-B9E8-5C45252467C3}"/>
          </ac:inkMkLst>
        </pc:inkChg>
        <pc:inkChg chg="add">
          <ac:chgData name="Wilne, Robert" userId="863fd487-5ae7-46a6-8c4e-0a9cc652a1c0" providerId="ADAL" clId="{80FCF09D-6F42-E643-8F40-DCAC172044BA}" dt="2022-02-08T17:10:43.762" v="1692"/>
          <ac:inkMkLst>
            <pc:docMk/>
            <pc:sldMk cId="1904390737" sldId="2143"/>
            <ac:inkMk id="24576" creationId="{808CC9F8-5B4A-9B47-AD92-ABE981CA8419}"/>
          </ac:inkMkLst>
        </pc:inkChg>
        <pc:inkChg chg="add">
          <ac:chgData name="Wilne, Robert" userId="863fd487-5ae7-46a6-8c4e-0a9cc652a1c0" providerId="ADAL" clId="{80FCF09D-6F42-E643-8F40-DCAC172044BA}" dt="2022-02-08T17:10:44.141" v="1693"/>
          <ac:inkMkLst>
            <pc:docMk/>
            <pc:sldMk cId="1904390737" sldId="2143"/>
            <ac:inkMk id="24577" creationId="{CD44D884-B07F-A544-ADBA-CAE24D7C4A33}"/>
          </ac:inkMkLst>
        </pc:inkChg>
        <pc:inkChg chg="add">
          <ac:chgData name="Wilne, Robert" userId="863fd487-5ae7-46a6-8c4e-0a9cc652a1c0" providerId="ADAL" clId="{80FCF09D-6F42-E643-8F40-DCAC172044BA}" dt="2022-02-08T17:10:44.437" v="1694"/>
          <ac:inkMkLst>
            <pc:docMk/>
            <pc:sldMk cId="1904390737" sldId="2143"/>
            <ac:inkMk id="24579" creationId="{201F1156-3AE5-D242-AD30-38A9306A401D}"/>
          </ac:inkMkLst>
        </pc:inkChg>
        <pc:inkChg chg="add">
          <ac:chgData name="Wilne, Robert" userId="863fd487-5ae7-46a6-8c4e-0a9cc652a1c0" providerId="ADAL" clId="{80FCF09D-6F42-E643-8F40-DCAC172044BA}" dt="2022-02-08T17:10:44.757" v="1695"/>
          <ac:inkMkLst>
            <pc:docMk/>
            <pc:sldMk cId="1904390737" sldId="2143"/>
            <ac:inkMk id="24580" creationId="{031C6B49-A6A3-BA48-89C2-4F521040117F}"/>
          </ac:inkMkLst>
        </pc:inkChg>
        <pc:inkChg chg="add">
          <ac:chgData name="Wilne, Robert" userId="863fd487-5ae7-46a6-8c4e-0a9cc652a1c0" providerId="ADAL" clId="{80FCF09D-6F42-E643-8F40-DCAC172044BA}" dt="2022-02-08T17:10:45.147" v="1696"/>
          <ac:inkMkLst>
            <pc:docMk/>
            <pc:sldMk cId="1904390737" sldId="2143"/>
            <ac:inkMk id="24581" creationId="{991185D2-BEB0-AE4F-B688-93C1C1261ED9}"/>
          </ac:inkMkLst>
        </pc:inkChg>
        <pc:inkChg chg="add">
          <ac:chgData name="Wilne, Robert" userId="863fd487-5ae7-46a6-8c4e-0a9cc652a1c0" providerId="ADAL" clId="{80FCF09D-6F42-E643-8F40-DCAC172044BA}" dt="2022-02-08T17:10:45.690" v="1697"/>
          <ac:inkMkLst>
            <pc:docMk/>
            <pc:sldMk cId="1904390737" sldId="2143"/>
            <ac:inkMk id="24582" creationId="{45BF2B98-6C90-3C4D-BA2A-F9917DE16CBD}"/>
          </ac:inkMkLst>
        </pc:inkChg>
        <pc:inkChg chg="add">
          <ac:chgData name="Wilne, Robert" userId="863fd487-5ae7-46a6-8c4e-0a9cc652a1c0" providerId="ADAL" clId="{80FCF09D-6F42-E643-8F40-DCAC172044BA}" dt="2022-02-08T17:10:46.032" v="1698"/>
          <ac:inkMkLst>
            <pc:docMk/>
            <pc:sldMk cId="1904390737" sldId="2143"/>
            <ac:inkMk id="24583" creationId="{CE304FA4-2E33-B34F-8A24-85E548076E10}"/>
          </ac:inkMkLst>
        </pc:inkChg>
        <pc:inkChg chg="add">
          <ac:chgData name="Wilne, Robert" userId="863fd487-5ae7-46a6-8c4e-0a9cc652a1c0" providerId="ADAL" clId="{80FCF09D-6F42-E643-8F40-DCAC172044BA}" dt="2022-02-08T17:10:50.823" v="1700"/>
          <ac:inkMkLst>
            <pc:docMk/>
            <pc:sldMk cId="1904390737" sldId="2143"/>
            <ac:inkMk id="24589" creationId="{3D8268B1-3C4C-DF4C-AD53-DDA650820B48}"/>
          </ac:inkMkLst>
        </pc:inkChg>
        <pc:inkChg chg="add">
          <ac:chgData name="Wilne, Robert" userId="863fd487-5ae7-46a6-8c4e-0a9cc652a1c0" providerId="ADAL" clId="{80FCF09D-6F42-E643-8F40-DCAC172044BA}" dt="2022-02-08T17:10:51.170" v="1701"/>
          <ac:inkMkLst>
            <pc:docMk/>
            <pc:sldMk cId="1904390737" sldId="2143"/>
            <ac:inkMk id="24590" creationId="{EC79FB51-2B72-9B4C-B15A-A41041AC0674}"/>
          </ac:inkMkLst>
        </pc:inkChg>
      </pc:sldChg>
      <pc:sldChg chg="addSp delSp">
        <pc:chgData name="Wilne, Robert" userId="863fd487-5ae7-46a6-8c4e-0a9cc652a1c0" providerId="ADAL" clId="{80FCF09D-6F42-E643-8F40-DCAC172044BA}" dt="2022-02-08T16:44:35.130" v="577"/>
        <pc:sldMkLst>
          <pc:docMk/>
          <pc:sldMk cId="188773510" sldId="2145"/>
        </pc:sldMkLst>
        <pc:grpChg chg="add del">
          <ac:chgData name="Wilne, Robert" userId="863fd487-5ae7-46a6-8c4e-0a9cc652a1c0" providerId="ADAL" clId="{80FCF09D-6F42-E643-8F40-DCAC172044BA}" dt="2022-02-08T16:44:09.302" v="546"/>
          <ac:grpSpMkLst>
            <pc:docMk/>
            <pc:sldMk cId="188773510" sldId="2145"/>
            <ac:grpSpMk id="4" creationId="{4FF442E3-F0AD-2F4D-BC2F-96C1BC043BA6}"/>
          </ac:grpSpMkLst>
        </pc:grpChg>
        <pc:grpChg chg="add del">
          <ac:chgData name="Wilne, Robert" userId="863fd487-5ae7-46a6-8c4e-0a9cc652a1c0" providerId="ADAL" clId="{80FCF09D-6F42-E643-8F40-DCAC172044BA}" dt="2022-02-08T16:44:14.518" v="561"/>
          <ac:grpSpMkLst>
            <pc:docMk/>
            <pc:sldMk cId="188773510" sldId="2145"/>
            <ac:grpSpMk id="7" creationId="{85C36332-A6F8-4747-A081-5DE8DB9BB4E5}"/>
          </ac:grpSpMkLst>
        </pc:grpChg>
        <pc:grpChg chg="add del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23" creationId="{21BCDBC4-99DC-7541-BFE0-03A74A54C8F5}"/>
          </ac:grpSpMkLst>
        </pc:grpChg>
        <pc:grpChg chg="add">
          <ac:chgData name="Wilne, Robert" userId="863fd487-5ae7-46a6-8c4e-0a9cc652a1c0" providerId="ADAL" clId="{80FCF09D-6F42-E643-8F40-DCAC172044BA}" dt="2022-02-08T16:44:14.518" v="561"/>
          <ac:grpSpMkLst>
            <pc:docMk/>
            <pc:sldMk cId="188773510" sldId="2145"/>
            <ac:grpSpMk id="24" creationId="{3A2912BC-D9DA-5A40-87C8-D66BBE78F6B4}"/>
          </ac:grpSpMkLst>
        </pc:grpChg>
        <pc:grpChg chg="add del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27" creationId="{99E60D4E-8184-F943-9B8C-306BC0ECE078}"/>
          </ac:grpSpMkLst>
        </pc:grpChg>
        <pc:grpChg chg="add del">
          <ac:chgData name="Wilne, Robert" userId="863fd487-5ae7-46a6-8c4e-0a9cc652a1c0" providerId="ADAL" clId="{80FCF09D-6F42-E643-8F40-DCAC172044BA}" dt="2022-02-08T16:44:25.835" v="571"/>
          <ac:grpSpMkLst>
            <pc:docMk/>
            <pc:sldMk cId="188773510" sldId="2145"/>
            <ac:grpSpMk id="31" creationId="{C338D043-5CEA-4748-A2AA-A4F16542D889}"/>
          </ac:grpSpMkLst>
        </pc:grpChg>
        <pc:grpChg chg="add">
          <ac:chgData name="Wilne, Robert" userId="863fd487-5ae7-46a6-8c4e-0a9cc652a1c0" providerId="ADAL" clId="{80FCF09D-6F42-E643-8F40-DCAC172044BA}" dt="2022-02-08T16:44:25.835" v="571"/>
          <ac:grpSpMkLst>
            <pc:docMk/>
            <pc:sldMk cId="188773510" sldId="2145"/>
            <ac:grpSpMk id="34" creationId="{4A5DAA9F-ACC3-114A-845C-FBE78EFC70F5}"/>
          </ac:grpSpMkLst>
        </pc:grpChg>
        <pc:grpChg chg="add del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37" creationId="{421ED431-A511-CF43-9929-E3CAA8513C91}"/>
          </ac:grpSpMkLst>
        </pc:grpChg>
        <pc:grpChg chg="add">
          <ac:chgData name="Wilne, Robert" userId="863fd487-5ae7-46a6-8c4e-0a9cc652a1c0" providerId="ADAL" clId="{80FCF09D-6F42-E643-8F40-DCAC172044BA}" dt="2022-02-08T16:44:35.130" v="577"/>
          <ac:grpSpMkLst>
            <pc:docMk/>
            <pc:sldMk cId="188773510" sldId="2145"/>
            <ac:grpSpMk id="40" creationId="{145327ED-B45E-0847-99B1-20C61F7DB254}"/>
          </ac:grpSpMkLst>
        </pc:grpChg>
        <pc:inkChg chg="add topLvl">
          <ac:chgData name="Wilne, Robert" userId="863fd487-5ae7-46a6-8c4e-0a9cc652a1c0" providerId="ADAL" clId="{80FCF09D-6F42-E643-8F40-DCAC172044BA}" dt="2022-02-08T16:44:14.518" v="561"/>
          <ac:inkMkLst>
            <pc:docMk/>
            <pc:sldMk cId="188773510" sldId="2145"/>
            <ac:inkMk id="2" creationId="{26D31C24-AFB1-1845-B7A4-2D3F4B3F60EF}"/>
          </ac:inkMkLst>
        </pc:inkChg>
        <pc:inkChg chg="add topLvl">
          <ac:chgData name="Wilne, Robert" userId="863fd487-5ae7-46a6-8c4e-0a9cc652a1c0" providerId="ADAL" clId="{80FCF09D-6F42-E643-8F40-DCAC172044BA}" dt="2022-02-08T16:44:14.518" v="561"/>
          <ac:inkMkLst>
            <pc:docMk/>
            <pc:sldMk cId="188773510" sldId="2145"/>
            <ac:inkMk id="3" creationId="{FFF9A438-B328-4A41-81F4-7B65504A027F}"/>
          </ac:inkMkLst>
        </pc:inkChg>
        <pc:inkChg chg="add topLvl">
          <ac:chgData name="Wilne, Robert" userId="863fd487-5ae7-46a6-8c4e-0a9cc652a1c0" providerId="ADAL" clId="{80FCF09D-6F42-E643-8F40-DCAC172044BA}" dt="2022-02-08T16:44:14.518" v="561"/>
          <ac:inkMkLst>
            <pc:docMk/>
            <pc:sldMk cId="188773510" sldId="2145"/>
            <ac:inkMk id="5" creationId="{C096B43C-57F1-EC40-B212-409290616F3B}"/>
          </ac:inkMkLst>
        </pc:inkChg>
        <pc:inkChg chg="add topLvl">
          <ac:chgData name="Wilne, Robert" userId="863fd487-5ae7-46a6-8c4e-0a9cc652a1c0" providerId="ADAL" clId="{80FCF09D-6F42-E643-8F40-DCAC172044BA}" dt="2022-02-08T16:44:14.518" v="561"/>
          <ac:inkMkLst>
            <pc:docMk/>
            <pc:sldMk cId="188773510" sldId="2145"/>
            <ac:inkMk id="6" creationId="{AE08427D-9389-834E-B8F6-C9895A2812A8}"/>
          </ac:inkMkLst>
        </pc:inkChg>
        <pc:inkChg chg="add">
          <ac:chgData name="Wilne, Robert" userId="863fd487-5ae7-46a6-8c4e-0a9cc652a1c0" providerId="ADAL" clId="{80FCF09D-6F42-E643-8F40-DCAC172044BA}" dt="2022-02-08T16:44:09.760" v="547"/>
          <ac:inkMkLst>
            <pc:docMk/>
            <pc:sldMk cId="188773510" sldId="2145"/>
            <ac:inkMk id="9" creationId="{93E689B2-4356-F043-8AEA-95F339A30AFD}"/>
          </ac:inkMkLst>
        </pc:inkChg>
        <pc:inkChg chg="add">
          <ac:chgData name="Wilne, Robert" userId="863fd487-5ae7-46a6-8c4e-0a9cc652a1c0" providerId="ADAL" clId="{80FCF09D-6F42-E643-8F40-DCAC172044BA}" dt="2022-02-08T16:44:10.300" v="548"/>
          <ac:inkMkLst>
            <pc:docMk/>
            <pc:sldMk cId="188773510" sldId="2145"/>
            <ac:inkMk id="10" creationId="{FF96CAEF-10D2-F444-8F6F-60B6AB429529}"/>
          </ac:inkMkLst>
        </pc:inkChg>
        <pc:inkChg chg="add">
          <ac:chgData name="Wilne, Robert" userId="863fd487-5ae7-46a6-8c4e-0a9cc652a1c0" providerId="ADAL" clId="{80FCF09D-6F42-E643-8F40-DCAC172044BA}" dt="2022-02-08T16:44:10.472" v="549"/>
          <ac:inkMkLst>
            <pc:docMk/>
            <pc:sldMk cId="188773510" sldId="2145"/>
            <ac:inkMk id="11" creationId="{53757F92-FF5D-A14D-8E3A-9279A3171C06}"/>
          </ac:inkMkLst>
        </pc:inkChg>
        <pc:inkChg chg="add">
          <ac:chgData name="Wilne, Robert" userId="863fd487-5ae7-46a6-8c4e-0a9cc652a1c0" providerId="ADAL" clId="{80FCF09D-6F42-E643-8F40-DCAC172044BA}" dt="2022-02-08T16:44:10.636" v="550"/>
          <ac:inkMkLst>
            <pc:docMk/>
            <pc:sldMk cId="188773510" sldId="2145"/>
            <ac:inkMk id="12" creationId="{F256ACEA-242D-E248-BF8A-D23803AACD23}"/>
          </ac:inkMkLst>
        </pc:inkChg>
        <pc:inkChg chg="add">
          <ac:chgData name="Wilne, Robert" userId="863fd487-5ae7-46a6-8c4e-0a9cc652a1c0" providerId="ADAL" clId="{80FCF09D-6F42-E643-8F40-DCAC172044BA}" dt="2022-02-08T16:44:10.802" v="551"/>
          <ac:inkMkLst>
            <pc:docMk/>
            <pc:sldMk cId="188773510" sldId="2145"/>
            <ac:inkMk id="13" creationId="{C863037B-54DC-754A-9E69-0803FFA9225A}"/>
          </ac:inkMkLst>
        </pc:inkChg>
        <pc:inkChg chg="add">
          <ac:chgData name="Wilne, Robert" userId="863fd487-5ae7-46a6-8c4e-0a9cc652a1c0" providerId="ADAL" clId="{80FCF09D-6F42-E643-8F40-DCAC172044BA}" dt="2022-02-08T16:44:11.154" v="552"/>
          <ac:inkMkLst>
            <pc:docMk/>
            <pc:sldMk cId="188773510" sldId="2145"/>
            <ac:inkMk id="14" creationId="{FE4CB6FF-E1E9-F447-9414-ADE8E1C18B19}"/>
          </ac:inkMkLst>
        </pc:inkChg>
        <pc:inkChg chg="add">
          <ac:chgData name="Wilne, Robert" userId="863fd487-5ae7-46a6-8c4e-0a9cc652a1c0" providerId="ADAL" clId="{80FCF09D-6F42-E643-8F40-DCAC172044BA}" dt="2022-02-08T16:44:11.366" v="553"/>
          <ac:inkMkLst>
            <pc:docMk/>
            <pc:sldMk cId="188773510" sldId="2145"/>
            <ac:inkMk id="15" creationId="{2495A03D-88D1-4440-95E3-8B6C91173C1A}"/>
          </ac:inkMkLst>
        </pc:inkChg>
        <pc:inkChg chg="add">
          <ac:chgData name="Wilne, Robert" userId="863fd487-5ae7-46a6-8c4e-0a9cc652a1c0" providerId="ADAL" clId="{80FCF09D-6F42-E643-8F40-DCAC172044BA}" dt="2022-02-08T16:44:11.548" v="554"/>
          <ac:inkMkLst>
            <pc:docMk/>
            <pc:sldMk cId="188773510" sldId="2145"/>
            <ac:inkMk id="16" creationId="{C452E076-B8B9-B84C-A1D7-8253C932D248}"/>
          </ac:inkMkLst>
        </pc:inkChg>
        <pc:inkChg chg="add">
          <ac:chgData name="Wilne, Robert" userId="863fd487-5ae7-46a6-8c4e-0a9cc652a1c0" providerId="ADAL" clId="{80FCF09D-6F42-E643-8F40-DCAC172044BA}" dt="2022-02-08T16:44:12.233" v="555"/>
          <ac:inkMkLst>
            <pc:docMk/>
            <pc:sldMk cId="188773510" sldId="2145"/>
            <ac:inkMk id="17" creationId="{3EEB7AB1-BAF4-FE4A-BA85-EDDE26265808}"/>
          </ac:inkMkLst>
        </pc:inkChg>
        <pc:inkChg chg="add">
          <ac:chgData name="Wilne, Robert" userId="863fd487-5ae7-46a6-8c4e-0a9cc652a1c0" providerId="ADAL" clId="{80FCF09D-6F42-E643-8F40-DCAC172044BA}" dt="2022-02-08T16:44:12.487" v="556"/>
          <ac:inkMkLst>
            <pc:docMk/>
            <pc:sldMk cId="188773510" sldId="2145"/>
            <ac:inkMk id="18" creationId="{3FF85BA4-3F5F-1744-8B17-FC1EB2A08BB7}"/>
          </ac:inkMkLst>
        </pc:inkChg>
        <pc:inkChg chg="add">
          <ac:chgData name="Wilne, Robert" userId="863fd487-5ae7-46a6-8c4e-0a9cc652a1c0" providerId="ADAL" clId="{80FCF09D-6F42-E643-8F40-DCAC172044BA}" dt="2022-02-08T16:44:12.678" v="557"/>
          <ac:inkMkLst>
            <pc:docMk/>
            <pc:sldMk cId="188773510" sldId="2145"/>
            <ac:inkMk id="19" creationId="{3ADBFD2C-6FAC-714B-B454-E0684B63FF3E}"/>
          </ac:inkMkLst>
        </pc:inkChg>
        <pc:inkChg chg="add">
          <ac:chgData name="Wilne, Robert" userId="863fd487-5ae7-46a6-8c4e-0a9cc652a1c0" providerId="ADAL" clId="{80FCF09D-6F42-E643-8F40-DCAC172044BA}" dt="2022-02-08T16:44:12.858" v="558"/>
          <ac:inkMkLst>
            <pc:docMk/>
            <pc:sldMk cId="188773510" sldId="2145"/>
            <ac:inkMk id="20" creationId="{224ED01F-7D81-C849-B454-0950A2EA6779}"/>
          </ac:inkMkLst>
        </pc:inkChg>
        <pc:inkChg chg="add topLvl">
          <ac:chgData name="Wilne, Robert" userId="863fd487-5ae7-46a6-8c4e-0a9cc652a1c0" providerId="ADAL" clId="{80FCF09D-6F42-E643-8F40-DCAC172044BA}" dt="2022-02-08T16:44:35.130" v="577"/>
          <ac:inkMkLst>
            <pc:docMk/>
            <pc:sldMk cId="188773510" sldId="2145"/>
            <ac:inkMk id="21" creationId="{940D452E-92F6-B549-9E5C-14F3A5AE3F3C}"/>
          </ac:inkMkLst>
        </pc:inkChg>
        <pc:inkChg chg="add topLvl">
          <ac:chgData name="Wilne, Robert" userId="863fd487-5ae7-46a6-8c4e-0a9cc652a1c0" providerId="ADAL" clId="{80FCF09D-6F42-E643-8F40-DCAC172044BA}" dt="2022-02-08T16:44:35.130" v="577"/>
          <ac:inkMkLst>
            <pc:docMk/>
            <pc:sldMk cId="188773510" sldId="2145"/>
            <ac:inkMk id="22" creationId="{DD7A527E-FE0C-6A4B-91B2-1143E86C1E39}"/>
          </ac:inkMkLst>
        </pc:inkChg>
        <pc:inkChg chg="add topLvl">
          <ac:chgData name="Wilne, Robert" userId="863fd487-5ae7-46a6-8c4e-0a9cc652a1c0" providerId="ADAL" clId="{80FCF09D-6F42-E643-8F40-DCAC172044BA}" dt="2022-02-08T16:44:35.130" v="577"/>
          <ac:inkMkLst>
            <pc:docMk/>
            <pc:sldMk cId="188773510" sldId="2145"/>
            <ac:inkMk id="25" creationId="{4C580D99-8128-204B-BBB9-ECAFC9293D84}"/>
          </ac:inkMkLst>
        </pc:inkChg>
        <pc:inkChg chg="add topLvl">
          <ac:chgData name="Wilne, Robert" userId="863fd487-5ae7-46a6-8c4e-0a9cc652a1c0" providerId="ADAL" clId="{80FCF09D-6F42-E643-8F40-DCAC172044BA}" dt="2022-02-08T16:44:35.130" v="577"/>
          <ac:inkMkLst>
            <pc:docMk/>
            <pc:sldMk cId="188773510" sldId="2145"/>
            <ac:inkMk id="26" creationId="{2E0E0B02-D926-BA4D-9F72-79245DBD2562}"/>
          </ac:inkMkLst>
        </pc:inkChg>
        <pc:inkChg chg="add topLvl">
          <ac:chgData name="Wilne, Robert" userId="863fd487-5ae7-46a6-8c4e-0a9cc652a1c0" providerId="ADAL" clId="{80FCF09D-6F42-E643-8F40-DCAC172044BA}" dt="2022-02-08T16:44:25.835" v="571"/>
          <ac:inkMkLst>
            <pc:docMk/>
            <pc:sldMk cId="188773510" sldId="2145"/>
            <ac:inkMk id="28" creationId="{51CE5C1A-60A7-0743-AA6C-31C13A8B7422}"/>
          </ac:inkMkLst>
        </pc:inkChg>
        <pc:inkChg chg="add topLvl">
          <ac:chgData name="Wilne, Robert" userId="863fd487-5ae7-46a6-8c4e-0a9cc652a1c0" providerId="ADAL" clId="{80FCF09D-6F42-E643-8F40-DCAC172044BA}" dt="2022-02-08T16:44:25.835" v="571"/>
          <ac:inkMkLst>
            <pc:docMk/>
            <pc:sldMk cId="188773510" sldId="2145"/>
            <ac:inkMk id="29" creationId="{8CCFA79F-83D2-D149-8E24-9DFC68C80143}"/>
          </ac:inkMkLst>
        </pc:inkChg>
        <pc:inkChg chg="add topLvl">
          <ac:chgData name="Wilne, Robert" userId="863fd487-5ae7-46a6-8c4e-0a9cc652a1c0" providerId="ADAL" clId="{80FCF09D-6F42-E643-8F40-DCAC172044BA}" dt="2022-02-08T16:44:25.835" v="571"/>
          <ac:inkMkLst>
            <pc:docMk/>
            <pc:sldMk cId="188773510" sldId="2145"/>
            <ac:inkMk id="30" creationId="{48D49356-6BFA-6447-BDA6-0C953C526FBB}"/>
          </ac:inkMkLst>
        </pc:inkChg>
        <pc:inkChg chg="add">
          <ac:chgData name="Wilne, Robert" userId="863fd487-5ae7-46a6-8c4e-0a9cc652a1c0" providerId="ADAL" clId="{80FCF09D-6F42-E643-8F40-DCAC172044BA}" dt="2022-02-08T16:44:24.218" v="569"/>
          <ac:inkMkLst>
            <pc:docMk/>
            <pc:sldMk cId="188773510" sldId="2145"/>
            <ac:inkMk id="32" creationId="{1B6FCBD3-97D9-B743-9B86-F93372379C77}"/>
          </ac:inkMkLst>
        </pc:inkChg>
        <pc:inkChg chg="add">
          <ac:chgData name="Wilne, Robert" userId="863fd487-5ae7-46a6-8c4e-0a9cc652a1c0" providerId="ADAL" clId="{80FCF09D-6F42-E643-8F40-DCAC172044BA}" dt="2022-02-08T16:44:25.039" v="570"/>
          <ac:inkMkLst>
            <pc:docMk/>
            <pc:sldMk cId="188773510" sldId="2145"/>
            <ac:inkMk id="33" creationId="{7AFE9492-30A9-5546-9E38-398EE90633AF}"/>
          </ac:inkMkLst>
        </pc:inkChg>
        <pc:inkChg chg="add topLvl">
          <ac:chgData name="Wilne, Robert" userId="863fd487-5ae7-46a6-8c4e-0a9cc652a1c0" providerId="ADAL" clId="{80FCF09D-6F42-E643-8F40-DCAC172044BA}" dt="2022-02-08T16:44:35.130" v="577"/>
          <ac:inkMkLst>
            <pc:docMk/>
            <pc:sldMk cId="188773510" sldId="2145"/>
            <ac:inkMk id="35" creationId="{F6AE621D-9DFF-BF48-8DFB-0BF640AE12A3}"/>
          </ac:inkMkLst>
        </pc:inkChg>
        <pc:inkChg chg="add topLvl">
          <ac:chgData name="Wilne, Robert" userId="863fd487-5ae7-46a6-8c4e-0a9cc652a1c0" providerId="ADAL" clId="{80FCF09D-6F42-E643-8F40-DCAC172044BA}" dt="2022-02-08T16:44:35.130" v="577"/>
          <ac:inkMkLst>
            <pc:docMk/>
            <pc:sldMk cId="188773510" sldId="2145"/>
            <ac:inkMk id="36" creationId="{F22D7C52-1213-884C-A9ED-5AA00C72DD4B}"/>
          </ac:inkMkLst>
        </pc:inkChg>
        <pc:inkChg chg="add">
          <ac:chgData name="Wilne, Robert" userId="863fd487-5ae7-46a6-8c4e-0a9cc652a1c0" providerId="ADAL" clId="{80FCF09D-6F42-E643-8F40-DCAC172044BA}" dt="2022-02-08T16:44:33.498" v="575"/>
          <ac:inkMkLst>
            <pc:docMk/>
            <pc:sldMk cId="188773510" sldId="2145"/>
            <ac:inkMk id="38" creationId="{9AC5A46A-3860-5542-88FB-A3BE97BC2D20}"/>
          </ac:inkMkLst>
        </pc:inkChg>
        <pc:inkChg chg="add">
          <ac:chgData name="Wilne, Robert" userId="863fd487-5ae7-46a6-8c4e-0a9cc652a1c0" providerId="ADAL" clId="{80FCF09D-6F42-E643-8F40-DCAC172044BA}" dt="2022-02-08T16:44:34.314" v="576"/>
          <ac:inkMkLst>
            <pc:docMk/>
            <pc:sldMk cId="188773510" sldId="2145"/>
            <ac:inkMk id="39" creationId="{A7499AE2-A01E-3C4A-98CE-87B04EDB27B4}"/>
          </ac:inkMkLst>
        </pc:inkChg>
      </pc:sldChg>
      <pc:sldChg chg="addSp delSp">
        <pc:chgData name="Wilne, Robert" userId="863fd487-5ae7-46a6-8c4e-0a9cc652a1c0" providerId="ADAL" clId="{80FCF09D-6F42-E643-8F40-DCAC172044BA}" dt="2022-02-08T16:27:21.176" v="136"/>
        <pc:sldMkLst>
          <pc:docMk/>
          <pc:sldMk cId="2431618645" sldId="2146"/>
        </pc:sldMkLst>
        <pc:grpChg chg="add del">
          <ac:chgData name="Wilne, Robert" userId="863fd487-5ae7-46a6-8c4e-0a9cc652a1c0" providerId="ADAL" clId="{80FCF09D-6F42-E643-8F40-DCAC172044BA}" dt="2022-02-08T16:25:29.376" v="7"/>
          <ac:grpSpMkLst>
            <pc:docMk/>
            <pc:sldMk cId="2431618645" sldId="2146"/>
            <ac:grpSpMk id="4" creationId="{D16767F3-AFA1-A341-9513-C0EDBFBA63A7}"/>
          </ac:grpSpMkLst>
        </pc:grpChg>
        <pc:grpChg chg="add del">
          <ac:chgData name="Wilne, Robert" userId="863fd487-5ae7-46a6-8c4e-0a9cc652a1c0" providerId="ADAL" clId="{80FCF09D-6F42-E643-8F40-DCAC172044BA}" dt="2022-02-08T16:25:32.732" v="12"/>
          <ac:grpSpMkLst>
            <pc:docMk/>
            <pc:sldMk cId="2431618645" sldId="2146"/>
            <ac:grpSpMk id="10" creationId="{C77F96B6-E554-0146-B2EA-67B5C76EAC31}"/>
          </ac:grpSpMkLst>
        </pc:grpChg>
        <pc:grpChg chg="add del">
          <ac:chgData name="Wilne, Robert" userId="863fd487-5ae7-46a6-8c4e-0a9cc652a1c0" providerId="ADAL" clId="{80FCF09D-6F42-E643-8F40-DCAC172044BA}" dt="2022-02-08T16:25:35.241" v="19"/>
          <ac:grpSpMkLst>
            <pc:docMk/>
            <pc:sldMk cId="2431618645" sldId="2146"/>
            <ac:grpSpMk id="15" creationId="{67BD43A1-E8CD-9645-BF48-28B71A406A18}"/>
          </ac:grpSpMkLst>
        </pc:grpChg>
        <pc:grpChg chg="add del">
          <ac:chgData name="Wilne, Robert" userId="863fd487-5ae7-46a6-8c4e-0a9cc652a1c0" providerId="ADAL" clId="{80FCF09D-6F42-E643-8F40-DCAC172044BA}" dt="2022-02-08T16:25:41.698" v="27"/>
          <ac:grpSpMkLst>
            <pc:docMk/>
            <pc:sldMk cId="2431618645" sldId="2146"/>
            <ac:grpSpMk id="22" creationId="{E5671F9C-2599-D14B-BBA8-BD66DEBBE260}"/>
          </ac:grpSpMkLst>
        </pc:grpChg>
        <pc:grpChg chg="add del">
          <ac:chgData name="Wilne, Robert" userId="863fd487-5ae7-46a6-8c4e-0a9cc652a1c0" providerId="ADAL" clId="{80FCF09D-6F42-E643-8F40-DCAC172044BA}" dt="2022-02-08T16:25:43.522" v="29"/>
          <ac:grpSpMkLst>
            <pc:docMk/>
            <pc:sldMk cId="2431618645" sldId="2146"/>
            <ac:grpSpMk id="30" creationId="{A725F19C-962A-B941-9153-2EF24FD150F1}"/>
          </ac:grpSpMkLst>
        </pc:grpChg>
        <pc:grpChg chg="add">
          <ac:chgData name="Wilne, Robert" userId="863fd487-5ae7-46a6-8c4e-0a9cc652a1c0" providerId="ADAL" clId="{80FCF09D-6F42-E643-8F40-DCAC172044BA}" dt="2022-02-08T16:25:43.522" v="29"/>
          <ac:grpSpMkLst>
            <pc:docMk/>
            <pc:sldMk cId="2431618645" sldId="2146"/>
            <ac:grpSpMk id="32" creationId="{3ADDF032-2120-A547-85A7-6197DF065C68}"/>
          </ac:grpSpMkLst>
        </pc:grpChg>
        <pc:grpChg chg="add del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36" creationId="{A3C4A791-98BC-D643-90FF-6D3F482F4130}"/>
          </ac:grpSpMkLst>
        </pc:grpChg>
        <pc:grpChg chg="add del">
          <ac:chgData name="Wilne, Robert" userId="863fd487-5ae7-46a6-8c4e-0a9cc652a1c0" providerId="ADAL" clId="{80FCF09D-6F42-E643-8F40-DCAC172044BA}" dt="2022-02-08T16:26:07.167" v="71"/>
          <ac:grpSpMkLst>
            <pc:docMk/>
            <pc:sldMk cId="2431618645" sldId="2146"/>
            <ac:grpSpMk id="59" creationId="{101C3256-7C36-CC45-AC43-410EDCF53C15}"/>
          </ac:grpSpMkLst>
        </pc:grpChg>
        <pc:grpChg chg="add del">
          <ac:chgData name="Wilne, Robert" userId="863fd487-5ae7-46a6-8c4e-0a9cc652a1c0" providerId="ADAL" clId="{80FCF09D-6F42-E643-8F40-DCAC172044BA}" dt="2022-02-08T16:26:07.167" v="71"/>
          <ac:grpSpMkLst>
            <pc:docMk/>
            <pc:sldMk cId="2431618645" sldId="2146"/>
            <ac:grpSpMk id="60" creationId="{A999FFE1-EEAD-034B-942B-7FDCC371BA50}"/>
          </ac:grpSpMkLst>
        </pc:grpChg>
        <pc:grpChg chg="add del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24588" creationId="{BAA77C9B-22F2-4846-AE27-2C092ABC1EBC}"/>
          </ac:grpSpMkLst>
        </pc:grpChg>
        <pc:grpChg chg="add del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24589" creationId="{36EFE998-1D61-8143-9397-85D3BE0F32B4}"/>
          </ac:grpSpMkLst>
        </pc:grpChg>
        <pc:grpChg chg="add">
          <ac:chgData name="Wilne, Robert" userId="863fd487-5ae7-46a6-8c4e-0a9cc652a1c0" providerId="ADAL" clId="{80FCF09D-6F42-E643-8F40-DCAC172044BA}" dt="2022-02-08T16:26:17.528" v="82"/>
          <ac:grpSpMkLst>
            <pc:docMk/>
            <pc:sldMk cId="2431618645" sldId="2146"/>
            <ac:grpSpMk id="24600" creationId="{B5D119AC-DA4B-FE49-A7C0-4F0B7EE3CB9A}"/>
          </ac:grpSpMkLst>
        </pc:grpChg>
        <pc:grpChg chg="add del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04" creationId="{BEE0BE0F-112A-DB48-984D-429135ABD37D}"/>
          </ac:grpSpMkLst>
        </pc:grpChg>
        <pc:grpChg chg="add del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21" creationId="{7FD7A6DA-21AA-E246-8064-1895CC4BC342}"/>
          </ac:grpSpMkLst>
        </pc:grpChg>
        <pc:grpChg chg="add del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25" creationId="{9B6A23AD-681A-9C49-9CC6-67CAB5A546A7}"/>
          </ac:grpSpMkLst>
        </pc:grpChg>
        <pc:grpChg chg="add">
          <ac:chgData name="Wilne, Robert" userId="863fd487-5ae7-46a6-8c4e-0a9cc652a1c0" providerId="ADAL" clId="{80FCF09D-6F42-E643-8F40-DCAC172044BA}" dt="2022-02-08T16:26:40.479" v="116"/>
          <ac:grpSpMkLst>
            <pc:docMk/>
            <pc:sldMk cId="2431618645" sldId="2146"/>
            <ac:grpSpMk id="24634" creationId="{6465A5BE-382B-0C42-AB33-721EB8227D41}"/>
          </ac:grpSpMkLst>
        </pc:grpChg>
        <pc:grpChg chg="add">
          <ac:chgData name="Wilne, Robert" userId="863fd487-5ae7-46a6-8c4e-0a9cc652a1c0" providerId="ADAL" clId="{80FCF09D-6F42-E643-8F40-DCAC172044BA}" dt="2022-02-08T16:26:43.430" v="120"/>
          <ac:grpSpMkLst>
            <pc:docMk/>
            <pc:sldMk cId="2431618645" sldId="2146"/>
            <ac:grpSpMk id="24638" creationId="{A1ADBF76-31DB-174F-A700-AADEF549A77D}"/>
          </ac:grpSpMkLst>
        </pc:grpChg>
        <pc:grpChg chg="add">
          <ac:chgData name="Wilne, Robert" userId="863fd487-5ae7-46a6-8c4e-0a9cc652a1c0" providerId="ADAL" clId="{80FCF09D-6F42-E643-8F40-DCAC172044BA}" dt="2022-02-08T16:27:09.263" v="123"/>
          <ac:grpSpMkLst>
            <pc:docMk/>
            <pc:sldMk cId="2431618645" sldId="2146"/>
            <ac:grpSpMk id="24641" creationId="{B007F0E1-6C78-0543-BCE0-64DEAEC8E3EE}"/>
          </ac:grpSpMkLst>
        </pc:grpChg>
        <pc:grpChg chg="add">
          <ac:chgData name="Wilne, Robert" userId="863fd487-5ae7-46a6-8c4e-0a9cc652a1c0" providerId="ADAL" clId="{80FCF09D-6F42-E643-8F40-DCAC172044BA}" dt="2022-02-08T16:27:21.176" v="136"/>
          <ac:grpSpMkLst>
            <pc:docMk/>
            <pc:sldMk cId="2431618645" sldId="2146"/>
            <ac:grpSpMk id="24654" creationId="{ED26ABB2-8EF5-1A41-A6C7-6E4F2CB5B00D}"/>
          </ac:grpSpMkLst>
        </pc:grp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" creationId="{C7CE3C4B-0400-E245-8829-793BCBB87797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3" creationId="{4DF6B57E-5898-5141-B808-224FD4758F52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5" creationId="{8CCB5C0E-6DD0-4B46-95CF-CD8DD3C8ABC7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6" creationId="{1AC269C5-1425-CE4A-B344-914407C86897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7" creationId="{9CD7D460-0040-044D-AA82-80FE2FDD269D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9" creationId="{C5B7B226-9829-D241-94D0-3F882012B250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1" creationId="{2DBC9494-A59A-A247-A980-097C3687C82A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2" creationId="{CB0FDC0A-9069-A14E-8BD6-6B03838FE454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3" creationId="{FE6DB866-B02D-A44D-83FF-5DA7EE765049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4" creationId="{B25F8F83-419C-264E-BB37-F1474E491570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6" creationId="{125258DC-6BA7-D440-9362-1A245AB0531E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7" creationId="{D143995C-2701-E74C-80D3-9A043286BE77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8" creationId="{2480D46E-1166-0846-9730-EF17E5C05D40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19" creationId="{E8AA0C48-801F-8A4D-9A71-58C468E2F108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0" creationId="{4758F0D1-D89C-6341-9E35-AED0AACBC1BB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1" creationId="{8C2DBFD5-8945-3B4B-B3CC-9EEA1D56CD02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3" creationId="{A8DF72DD-687F-1B44-89B3-905B2C4B2AF3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4" creationId="{6A5FAF27-D6F0-5746-A35C-92B5482A0FBD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5" creationId="{1C303BB3-C96D-4549-9DEF-6923ED587A21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6" creationId="{5FE12653-31F2-3547-92AC-2A9DB4EA222A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7" creationId="{8526EB1F-9133-594A-AF1C-A7C824ECDCD8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8" creationId="{EBD657FA-4ED2-744D-8F02-501AA24B744A}"/>
          </ac:inkMkLst>
        </pc:inkChg>
        <pc:inkChg chg="add topLvl">
          <ac:chgData name="Wilne, Robert" userId="863fd487-5ae7-46a6-8c4e-0a9cc652a1c0" providerId="ADAL" clId="{80FCF09D-6F42-E643-8F40-DCAC172044BA}" dt="2022-02-08T16:25:43.522" v="29"/>
          <ac:inkMkLst>
            <pc:docMk/>
            <pc:sldMk cId="2431618645" sldId="2146"/>
            <ac:inkMk id="29" creationId="{30E15992-E18C-6F43-8711-223F58CA53E2}"/>
          </ac:inkMkLst>
        </pc:inkChg>
        <pc:inkChg chg="add">
          <ac:chgData name="Wilne, Robert" userId="863fd487-5ae7-46a6-8c4e-0a9cc652a1c0" providerId="ADAL" clId="{80FCF09D-6F42-E643-8F40-DCAC172044BA}" dt="2022-02-08T16:25:42.960" v="28"/>
          <ac:inkMkLst>
            <pc:docMk/>
            <pc:sldMk cId="2431618645" sldId="2146"/>
            <ac:inkMk id="31" creationId="{76A8BCAC-A1DB-2D41-9C33-84970F25342C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33" creationId="{1E0F690B-3D49-CC41-95F1-B9BE3757D1E8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34" creationId="{DFBF07EB-B2EC-DF44-BD86-A111F1E98113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35" creationId="{4F011CD8-BFB0-0447-853F-038C3C20C1F2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37" creationId="{CD3B2825-4D00-FC4C-B44F-01D3F2912F11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38" creationId="{DA910DA3-A508-3F46-9603-43D0F1105085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39" creationId="{7C6F7801-BA2A-BB49-90EA-BC0B6C7A0544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0" creationId="{7F3E8E8A-ECAD-6243-86B1-AD1BAA6158E7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1" creationId="{6DE4C93B-DFEC-9146-B291-3F8BB3AA928C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2" creationId="{98756D57-4606-EB48-A5EE-240CE917BD77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3" creationId="{22B56303-CFC3-1D48-B70B-69B687221944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4" creationId="{24C6D6EB-5689-7C48-9324-0144AC613A98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5" creationId="{45714C00-3D74-6E49-9243-4E3209FCFFD5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6" creationId="{EE385B7C-8335-DB4D-BA06-224D9747E9D0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7" creationId="{8913310D-3DC0-534E-8C02-313A235A09CD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8" creationId="{41C7A6D3-D77B-7A4A-80C3-D992A64AF3E7}"/>
          </ac:inkMkLst>
        </pc:inkChg>
        <pc:inkChg chg="add topLvl">
          <ac:chgData name="Wilne, Robert" userId="863fd487-5ae7-46a6-8c4e-0a9cc652a1c0" providerId="ADAL" clId="{80FCF09D-6F42-E643-8F40-DCAC172044BA}" dt="2022-02-08T16:26:07.167" v="71"/>
          <ac:inkMkLst>
            <pc:docMk/>
            <pc:sldMk cId="2431618645" sldId="2146"/>
            <ac:inkMk id="49" creationId="{EDDF7AD3-59DA-394A-86D0-2094648B3C95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0" creationId="{2EC52C1F-8126-5C46-A378-20E5141C4DEC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1" creationId="{CA92E674-9CE5-6D49-ACBA-E816A95E1B86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2" creationId="{04A16B9E-8303-5E48-8C88-70990C77FE81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3" creationId="{5C14EB90-FA3F-1349-B17B-F223892B1C1D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4" creationId="{C565CFE6-14D4-3047-911D-FED4733C9716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5" creationId="{DC1A9F77-FC1C-B043-9878-1677D5CF6B13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6" creationId="{4C1DA4A2-6FBB-8942-B706-EE1C26F0BEBF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7" creationId="{A3F918B4-2369-424B-9BB2-79C6FE803358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58" creationId="{3E45D9F0-9E3B-914A-A41F-DBF2D2DD4EE0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61" creationId="{D8597660-EC0F-964A-95FB-FB135DAB68C2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62" creationId="{CAEB11AA-C58D-6245-8800-C479EA2EA56F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63" creationId="{E08CC522-CA69-654E-AF66-5888ACEDCEDC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76" creationId="{24255E81-53A1-424F-A67B-387AAD2E09A4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77" creationId="{48D85A3B-6D6A-A048-AE8C-2F4799BC12AA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79" creationId="{C76D2E71-73CE-214A-8E8B-E5581D941C5F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0" creationId="{FD316AEB-8B7C-444C-A635-9BB61B41870E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1" creationId="{DE3D7D41-A826-1949-B54D-96960B349FAC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2" creationId="{561FB4A8-3B64-E848-9BA5-D9080519256A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3" creationId="{A11B6F97-D340-2441-9491-17A496A92828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4" creationId="{0878DB0E-1B91-FB48-8049-AE30DC9B1E1D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5" creationId="{3071BFD6-91EF-174D-9BC8-F0F167550EEB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6" creationId="{BCF8F719-637F-8742-9432-FC5D6E4F2532}"/>
          </ac:inkMkLst>
        </pc:inkChg>
        <pc:inkChg chg="add topLvl">
          <ac:chgData name="Wilne, Robert" userId="863fd487-5ae7-46a6-8c4e-0a9cc652a1c0" providerId="ADAL" clId="{80FCF09D-6F42-E643-8F40-DCAC172044BA}" dt="2022-02-08T16:26:17.528" v="82"/>
          <ac:inkMkLst>
            <pc:docMk/>
            <pc:sldMk cId="2431618645" sldId="2146"/>
            <ac:inkMk id="24587" creationId="{C480A0A7-DE3A-324F-9DE8-BAA67AE0F8C4}"/>
          </ac:inkMkLst>
        </pc:inkChg>
        <pc:inkChg chg="add">
          <ac:chgData name="Wilne, Robert" userId="863fd487-5ae7-46a6-8c4e-0a9cc652a1c0" providerId="ADAL" clId="{80FCF09D-6F42-E643-8F40-DCAC172044BA}" dt="2022-02-08T16:26:13.440" v="72"/>
          <ac:inkMkLst>
            <pc:docMk/>
            <pc:sldMk cId="2431618645" sldId="2146"/>
            <ac:inkMk id="24590" creationId="{AEA9CE02-4324-0A48-910E-C719F0E2387C}"/>
          </ac:inkMkLst>
        </pc:inkChg>
        <pc:inkChg chg="add">
          <ac:chgData name="Wilne, Robert" userId="863fd487-5ae7-46a6-8c4e-0a9cc652a1c0" providerId="ADAL" clId="{80FCF09D-6F42-E643-8F40-DCAC172044BA}" dt="2022-02-08T16:26:13.652" v="73"/>
          <ac:inkMkLst>
            <pc:docMk/>
            <pc:sldMk cId="2431618645" sldId="2146"/>
            <ac:inkMk id="24591" creationId="{E615E1BB-39AF-EE4C-B511-D2414B4A79FD}"/>
          </ac:inkMkLst>
        </pc:inkChg>
        <pc:inkChg chg="add">
          <ac:chgData name="Wilne, Robert" userId="863fd487-5ae7-46a6-8c4e-0a9cc652a1c0" providerId="ADAL" clId="{80FCF09D-6F42-E643-8F40-DCAC172044BA}" dt="2022-02-08T16:26:14.010" v="74"/>
          <ac:inkMkLst>
            <pc:docMk/>
            <pc:sldMk cId="2431618645" sldId="2146"/>
            <ac:inkMk id="24592" creationId="{1D8B9E83-084F-E141-8773-5AE491FE16CE}"/>
          </ac:inkMkLst>
        </pc:inkChg>
        <pc:inkChg chg="add">
          <ac:chgData name="Wilne, Robert" userId="863fd487-5ae7-46a6-8c4e-0a9cc652a1c0" providerId="ADAL" clId="{80FCF09D-6F42-E643-8F40-DCAC172044BA}" dt="2022-02-08T16:26:14.397" v="75"/>
          <ac:inkMkLst>
            <pc:docMk/>
            <pc:sldMk cId="2431618645" sldId="2146"/>
            <ac:inkMk id="24593" creationId="{576E5C37-0923-2B40-BC37-4FF1CC7D6FBD}"/>
          </ac:inkMkLst>
        </pc:inkChg>
        <pc:inkChg chg="add">
          <ac:chgData name="Wilne, Robert" userId="863fd487-5ae7-46a6-8c4e-0a9cc652a1c0" providerId="ADAL" clId="{80FCF09D-6F42-E643-8F40-DCAC172044BA}" dt="2022-02-08T16:26:14.974" v="76"/>
          <ac:inkMkLst>
            <pc:docMk/>
            <pc:sldMk cId="2431618645" sldId="2146"/>
            <ac:inkMk id="24594" creationId="{AA4726BC-7F34-194B-BFBC-145DF805D406}"/>
          </ac:inkMkLst>
        </pc:inkChg>
        <pc:inkChg chg="add">
          <ac:chgData name="Wilne, Robert" userId="863fd487-5ae7-46a6-8c4e-0a9cc652a1c0" providerId="ADAL" clId="{80FCF09D-6F42-E643-8F40-DCAC172044BA}" dt="2022-02-08T16:26:15.126" v="77"/>
          <ac:inkMkLst>
            <pc:docMk/>
            <pc:sldMk cId="2431618645" sldId="2146"/>
            <ac:inkMk id="24595" creationId="{227FF962-999C-1C46-834A-2F5AC9F1EED9}"/>
          </ac:inkMkLst>
        </pc:inkChg>
        <pc:inkChg chg="add">
          <ac:chgData name="Wilne, Robert" userId="863fd487-5ae7-46a6-8c4e-0a9cc652a1c0" providerId="ADAL" clId="{80FCF09D-6F42-E643-8F40-DCAC172044BA}" dt="2022-02-08T16:26:15.639" v="78"/>
          <ac:inkMkLst>
            <pc:docMk/>
            <pc:sldMk cId="2431618645" sldId="2146"/>
            <ac:inkMk id="24596" creationId="{8C7AD979-E987-6642-AD9A-C69D06E4AC8D}"/>
          </ac:inkMkLst>
        </pc:inkChg>
        <pc:inkChg chg="add">
          <ac:chgData name="Wilne, Robert" userId="863fd487-5ae7-46a6-8c4e-0a9cc652a1c0" providerId="ADAL" clId="{80FCF09D-6F42-E643-8F40-DCAC172044BA}" dt="2022-02-08T16:26:15.830" v="79"/>
          <ac:inkMkLst>
            <pc:docMk/>
            <pc:sldMk cId="2431618645" sldId="2146"/>
            <ac:inkMk id="24597" creationId="{AA5E3304-262B-CB41-B096-34B7C73AA623}"/>
          </ac:inkMkLst>
        </pc:inkChg>
        <pc:inkChg chg="add">
          <ac:chgData name="Wilne, Robert" userId="863fd487-5ae7-46a6-8c4e-0a9cc652a1c0" providerId="ADAL" clId="{80FCF09D-6F42-E643-8F40-DCAC172044BA}" dt="2022-02-08T16:26:16.181" v="80"/>
          <ac:inkMkLst>
            <pc:docMk/>
            <pc:sldMk cId="2431618645" sldId="2146"/>
            <ac:inkMk id="24598" creationId="{61D580A4-DA80-5046-8AAB-CF43A5686722}"/>
          </ac:inkMkLst>
        </pc:inkChg>
        <pc:inkChg chg="add">
          <ac:chgData name="Wilne, Robert" userId="863fd487-5ae7-46a6-8c4e-0a9cc652a1c0" providerId="ADAL" clId="{80FCF09D-6F42-E643-8F40-DCAC172044BA}" dt="2022-02-08T16:26:16.592" v="81"/>
          <ac:inkMkLst>
            <pc:docMk/>
            <pc:sldMk cId="2431618645" sldId="2146"/>
            <ac:inkMk id="24599" creationId="{F292E47C-F325-7F4F-A5D0-FA8C0DC6861A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1" creationId="{8C79E199-CC09-F347-B36B-20C0D7C04E32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2" creationId="{821B8BCB-044B-9A47-84FD-1FD701F393B9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3" creationId="{EB555A5A-E5D2-4F4C-A87D-22A79A019870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5" creationId="{394C0E4B-BEE5-364B-8AB7-AA6698ED460A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6" creationId="{68787302-CE12-3C48-BEE0-D03743921D94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7" creationId="{73640AAC-B562-2646-B18F-1CB3C52A8E1E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8" creationId="{7208DB98-2E20-0247-ACEC-1690006A6DEE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09" creationId="{E678ACFD-D90D-1748-9AF5-5FCAE419B53D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0" creationId="{BD5C0FF1-8601-4F42-8390-E292AD61555C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1" creationId="{8561132B-6614-B242-A254-76A5199D1B89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2" creationId="{2B860099-B420-D340-9EE8-08907E4DBFD0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3" creationId="{41569424-1576-E441-A074-D3B5829D8F02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4" creationId="{50085F29-7A94-CC4B-8634-114F7C5FD46E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5" creationId="{7FC0B3B0-28EB-6347-B320-4584BB2A5E15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6" creationId="{1F84E2A1-A6A8-7049-936C-19DFB96AEB4C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7" creationId="{AC50163F-9DCD-4A46-995F-5A54C3FC2C9F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8" creationId="{9DA450C2-D220-6A42-ABAD-F3C87BD6A722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19" creationId="{63DCA29E-E218-1D48-85F0-C9C450D16C9E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20" creationId="{2CE70795-A9FC-8C49-AC65-17CB285D7BEB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22" creationId="{E26C3BC7-2C82-A64C-B047-EDBE9B3FD172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23" creationId="{698B1278-4CFC-294C-9984-A987644E8536}"/>
          </ac:inkMkLst>
        </pc:inkChg>
        <pc:inkChg chg="add topLvl">
          <ac:chgData name="Wilne, Robert" userId="863fd487-5ae7-46a6-8c4e-0a9cc652a1c0" providerId="ADAL" clId="{80FCF09D-6F42-E643-8F40-DCAC172044BA}" dt="2022-02-08T16:26:40.479" v="116"/>
          <ac:inkMkLst>
            <pc:docMk/>
            <pc:sldMk cId="2431618645" sldId="2146"/>
            <ac:inkMk id="24624" creationId="{3B914083-79F4-2840-B543-7DBAA613446A}"/>
          </ac:inkMkLst>
        </pc:inkChg>
        <pc:inkChg chg="add">
          <ac:chgData name="Wilne, Robert" userId="863fd487-5ae7-46a6-8c4e-0a9cc652a1c0" providerId="ADAL" clId="{80FCF09D-6F42-E643-8F40-DCAC172044BA}" dt="2022-02-08T16:26:37.349" v="108"/>
          <ac:inkMkLst>
            <pc:docMk/>
            <pc:sldMk cId="2431618645" sldId="2146"/>
            <ac:inkMk id="24626" creationId="{41A5C178-EFA8-094E-99CD-3C1C9102C033}"/>
          </ac:inkMkLst>
        </pc:inkChg>
        <pc:inkChg chg="add">
          <ac:chgData name="Wilne, Robert" userId="863fd487-5ae7-46a6-8c4e-0a9cc652a1c0" providerId="ADAL" clId="{80FCF09D-6F42-E643-8F40-DCAC172044BA}" dt="2022-02-08T16:26:37.848" v="109"/>
          <ac:inkMkLst>
            <pc:docMk/>
            <pc:sldMk cId="2431618645" sldId="2146"/>
            <ac:inkMk id="24627" creationId="{0FEF0B7D-9361-0846-A7FB-235B9474C60C}"/>
          </ac:inkMkLst>
        </pc:inkChg>
        <pc:inkChg chg="add">
          <ac:chgData name="Wilne, Robert" userId="863fd487-5ae7-46a6-8c4e-0a9cc652a1c0" providerId="ADAL" clId="{80FCF09D-6F42-E643-8F40-DCAC172044BA}" dt="2022-02-08T16:26:38.015" v="110"/>
          <ac:inkMkLst>
            <pc:docMk/>
            <pc:sldMk cId="2431618645" sldId="2146"/>
            <ac:inkMk id="24628" creationId="{CD9633A7-5925-4448-9EB3-93CA179EB71F}"/>
          </ac:inkMkLst>
        </pc:inkChg>
        <pc:inkChg chg="add">
          <ac:chgData name="Wilne, Robert" userId="863fd487-5ae7-46a6-8c4e-0a9cc652a1c0" providerId="ADAL" clId="{80FCF09D-6F42-E643-8F40-DCAC172044BA}" dt="2022-02-08T16:26:38.463" v="111"/>
          <ac:inkMkLst>
            <pc:docMk/>
            <pc:sldMk cId="2431618645" sldId="2146"/>
            <ac:inkMk id="24629" creationId="{DAA72FBB-D20C-0049-A26F-5ECC547B5FA5}"/>
          </ac:inkMkLst>
        </pc:inkChg>
        <pc:inkChg chg="add">
          <ac:chgData name="Wilne, Robert" userId="863fd487-5ae7-46a6-8c4e-0a9cc652a1c0" providerId="ADAL" clId="{80FCF09D-6F42-E643-8F40-DCAC172044BA}" dt="2022-02-08T16:26:38.681" v="112"/>
          <ac:inkMkLst>
            <pc:docMk/>
            <pc:sldMk cId="2431618645" sldId="2146"/>
            <ac:inkMk id="24630" creationId="{3B637793-F4D6-5448-939E-8C850A491F79}"/>
          </ac:inkMkLst>
        </pc:inkChg>
        <pc:inkChg chg="add">
          <ac:chgData name="Wilne, Robert" userId="863fd487-5ae7-46a6-8c4e-0a9cc652a1c0" providerId="ADAL" clId="{80FCF09D-6F42-E643-8F40-DCAC172044BA}" dt="2022-02-08T16:26:39.029" v="113"/>
          <ac:inkMkLst>
            <pc:docMk/>
            <pc:sldMk cId="2431618645" sldId="2146"/>
            <ac:inkMk id="24631" creationId="{89D8126A-4980-744D-A7A7-214C29691ACB}"/>
          </ac:inkMkLst>
        </pc:inkChg>
        <pc:inkChg chg="add">
          <ac:chgData name="Wilne, Robert" userId="863fd487-5ae7-46a6-8c4e-0a9cc652a1c0" providerId="ADAL" clId="{80FCF09D-6F42-E643-8F40-DCAC172044BA}" dt="2022-02-08T16:26:39.430" v="114"/>
          <ac:inkMkLst>
            <pc:docMk/>
            <pc:sldMk cId="2431618645" sldId="2146"/>
            <ac:inkMk id="24632" creationId="{EAFA0FDF-A7CD-6347-8E01-F57D9A80630A}"/>
          </ac:inkMkLst>
        </pc:inkChg>
        <pc:inkChg chg="add">
          <ac:chgData name="Wilne, Robert" userId="863fd487-5ae7-46a6-8c4e-0a9cc652a1c0" providerId="ADAL" clId="{80FCF09D-6F42-E643-8F40-DCAC172044BA}" dt="2022-02-08T16:26:39.915" v="115"/>
          <ac:inkMkLst>
            <pc:docMk/>
            <pc:sldMk cId="2431618645" sldId="2146"/>
            <ac:inkMk id="24633" creationId="{1D912697-177D-9743-A22A-BA7FD29F309E}"/>
          </ac:inkMkLst>
        </pc:inkChg>
        <pc:inkChg chg="add">
          <ac:chgData name="Wilne, Robert" userId="863fd487-5ae7-46a6-8c4e-0a9cc652a1c0" providerId="ADAL" clId="{80FCF09D-6F42-E643-8F40-DCAC172044BA}" dt="2022-02-08T16:26:42.222" v="117"/>
          <ac:inkMkLst>
            <pc:docMk/>
            <pc:sldMk cId="2431618645" sldId="2146"/>
            <ac:inkMk id="24635" creationId="{4352C7D4-C916-9E4F-91A8-231DBE1FDB4D}"/>
          </ac:inkMkLst>
        </pc:inkChg>
        <pc:inkChg chg="add">
          <ac:chgData name="Wilne, Robert" userId="863fd487-5ae7-46a6-8c4e-0a9cc652a1c0" providerId="ADAL" clId="{80FCF09D-6F42-E643-8F40-DCAC172044BA}" dt="2022-02-08T16:26:42.555" v="118"/>
          <ac:inkMkLst>
            <pc:docMk/>
            <pc:sldMk cId="2431618645" sldId="2146"/>
            <ac:inkMk id="24636" creationId="{8F84EE60-3BCC-3F41-923A-7B9E59DE7E01}"/>
          </ac:inkMkLst>
        </pc:inkChg>
        <pc:inkChg chg="add">
          <ac:chgData name="Wilne, Robert" userId="863fd487-5ae7-46a6-8c4e-0a9cc652a1c0" providerId="ADAL" clId="{80FCF09D-6F42-E643-8F40-DCAC172044BA}" dt="2022-02-08T16:26:42.773" v="119"/>
          <ac:inkMkLst>
            <pc:docMk/>
            <pc:sldMk cId="2431618645" sldId="2146"/>
            <ac:inkMk id="24637" creationId="{035C16FE-D967-DA45-BC78-EBA39447F1FE}"/>
          </ac:inkMkLst>
        </pc:inkChg>
        <pc:inkChg chg="add">
          <ac:chgData name="Wilne, Robert" userId="863fd487-5ae7-46a6-8c4e-0a9cc652a1c0" providerId="ADAL" clId="{80FCF09D-6F42-E643-8F40-DCAC172044BA}" dt="2022-02-08T16:27:07.666" v="121"/>
          <ac:inkMkLst>
            <pc:docMk/>
            <pc:sldMk cId="2431618645" sldId="2146"/>
            <ac:inkMk id="24639" creationId="{1C9455C5-2578-4F42-9CFE-1D717C1E4C9D}"/>
          </ac:inkMkLst>
        </pc:inkChg>
        <pc:inkChg chg="add">
          <ac:chgData name="Wilne, Robert" userId="863fd487-5ae7-46a6-8c4e-0a9cc652a1c0" providerId="ADAL" clId="{80FCF09D-6F42-E643-8F40-DCAC172044BA}" dt="2022-02-08T16:27:08.416" v="122"/>
          <ac:inkMkLst>
            <pc:docMk/>
            <pc:sldMk cId="2431618645" sldId="2146"/>
            <ac:inkMk id="24640" creationId="{1D7F050B-7435-2D46-8568-32AF80487F56}"/>
          </ac:inkMkLst>
        </pc:inkChg>
        <pc:inkChg chg="add">
          <ac:chgData name="Wilne, Robert" userId="863fd487-5ae7-46a6-8c4e-0a9cc652a1c0" providerId="ADAL" clId="{80FCF09D-6F42-E643-8F40-DCAC172044BA}" dt="2022-02-08T16:27:17.384" v="124"/>
          <ac:inkMkLst>
            <pc:docMk/>
            <pc:sldMk cId="2431618645" sldId="2146"/>
            <ac:inkMk id="24642" creationId="{7FA9E161-8498-574A-8632-AC50803CE80D}"/>
          </ac:inkMkLst>
        </pc:inkChg>
        <pc:inkChg chg="add">
          <ac:chgData name="Wilne, Robert" userId="863fd487-5ae7-46a6-8c4e-0a9cc652a1c0" providerId="ADAL" clId="{80FCF09D-6F42-E643-8F40-DCAC172044BA}" dt="2022-02-08T16:27:17.576" v="125"/>
          <ac:inkMkLst>
            <pc:docMk/>
            <pc:sldMk cId="2431618645" sldId="2146"/>
            <ac:inkMk id="24643" creationId="{F3B7A1EA-8BA7-C442-A5A5-2A5D37D60FC6}"/>
          </ac:inkMkLst>
        </pc:inkChg>
        <pc:inkChg chg="add">
          <ac:chgData name="Wilne, Robert" userId="863fd487-5ae7-46a6-8c4e-0a9cc652a1c0" providerId="ADAL" clId="{80FCF09D-6F42-E643-8F40-DCAC172044BA}" dt="2022-02-08T16:27:17.878" v="126"/>
          <ac:inkMkLst>
            <pc:docMk/>
            <pc:sldMk cId="2431618645" sldId="2146"/>
            <ac:inkMk id="24644" creationId="{36066EE7-50A8-9A43-8F1B-C816479F3229}"/>
          </ac:inkMkLst>
        </pc:inkChg>
        <pc:inkChg chg="add">
          <ac:chgData name="Wilne, Robert" userId="863fd487-5ae7-46a6-8c4e-0a9cc652a1c0" providerId="ADAL" clId="{80FCF09D-6F42-E643-8F40-DCAC172044BA}" dt="2022-02-08T16:27:18.066" v="127"/>
          <ac:inkMkLst>
            <pc:docMk/>
            <pc:sldMk cId="2431618645" sldId="2146"/>
            <ac:inkMk id="24645" creationId="{C141929B-162C-5045-A5EC-A9B89E7FE271}"/>
          </ac:inkMkLst>
        </pc:inkChg>
        <pc:inkChg chg="add">
          <ac:chgData name="Wilne, Robert" userId="863fd487-5ae7-46a6-8c4e-0a9cc652a1c0" providerId="ADAL" clId="{80FCF09D-6F42-E643-8F40-DCAC172044BA}" dt="2022-02-08T16:27:18.409" v="128"/>
          <ac:inkMkLst>
            <pc:docMk/>
            <pc:sldMk cId="2431618645" sldId="2146"/>
            <ac:inkMk id="24646" creationId="{2B062D7B-E9AF-1840-8103-FFE8707ABADA}"/>
          </ac:inkMkLst>
        </pc:inkChg>
        <pc:inkChg chg="add">
          <ac:chgData name="Wilne, Robert" userId="863fd487-5ae7-46a6-8c4e-0a9cc652a1c0" providerId="ADAL" clId="{80FCF09D-6F42-E643-8F40-DCAC172044BA}" dt="2022-02-08T16:27:18.736" v="129"/>
          <ac:inkMkLst>
            <pc:docMk/>
            <pc:sldMk cId="2431618645" sldId="2146"/>
            <ac:inkMk id="24647" creationId="{F6286C88-DF04-454D-B65B-E0BFE9A5C21C}"/>
          </ac:inkMkLst>
        </pc:inkChg>
        <pc:inkChg chg="add">
          <ac:chgData name="Wilne, Robert" userId="863fd487-5ae7-46a6-8c4e-0a9cc652a1c0" providerId="ADAL" clId="{80FCF09D-6F42-E643-8F40-DCAC172044BA}" dt="2022-02-08T16:27:19.162" v="130"/>
          <ac:inkMkLst>
            <pc:docMk/>
            <pc:sldMk cId="2431618645" sldId="2146"/>
            <ac:inkMk id="24648" creationId="{FE96E3E4-7CAE-E144-9FD9-7C22185BEFB6}"/>
          </ac:inkMkLst>
        </pc:inkChg>
        <pc:inkChg chg="add">
          <ac:chgData name="Wilne, Robert" userId="863fd487-5ae7-46a6-8c4e-0a9cc652a1c0" providerId="ADAL" clId="{80FCF09D-6F42-E643-8F40-DCAC172044BA}" dt="2022-02-08T16:27:19.362" v="131"/>
          <ac:inkMkLst>
            <pc:docMk/>
            <pc:sldMk cId="2431618645" sldId="2146"/>
            <ac:inkMk id="24649" creationId="{869531E9-1644-EC47-B377-C60ABBFF2780}"/>
          </ac:inkMkLst>
        </pc:inkChg>
        <pc:inkChg chg="add">
          <ac:chgData name="Wilne, Robert" userId="863fd487-5ae7-46a6-8c4e-0a9cc652a1c0" providerId="ADAL" clId="{80FCF09D-6F42-E643-8F40-DCAC172044BA}" dt="2022-02-08T16:27:19.624" v="132"/>
          <ac:inkMkLst>
            <pc:docMk/>
            <pc:sldMk cId="2431618645" sldId="2146"/>
            <ac:inkMk id="24650" creationId="{875757BE-6D2F-134E-9333-CB56758ED24D}"/>
          </ac:inkMkLst>
        </pc:inkChg>
        <pc:inkChg chg="add">
          <ac:chgData name="Wilne, Robert" userId="863fd487-5ae7-46a6-8c4e-0a9cc652a1c0" providerId="ADAL" clId="{80FCF09D-6F42-E643-8F40-DCAC172044BA}" dt="2022-02-08T16:27:19.928" v="133"/>
          <ac:inkMkLst>
            <pc:docMk/>
            <pc:sldMk cId="2431618645" sldId="2146"/>
            <ac:inkMk id="24651" creationId="{2AED51A1-23B3-F644-9B79-63D7C9DBFAA5}"/>
          </ac:inkMkLst>
        </pc:inkChg>
        <pc:inkChg chg="add">
          <ac:chgData name="Wilne, Robert" userId="863fd487-5ae7-46a6-8c4e-0a9cc652a1c0" providerId="ADAL" clId="{80FCF09D-6F42-E643-8F40-DCAC172044BA}" dt="2022-02-08T16:27:20.220" v="134"/>
          <ac:inkMkLst>
            <pc:docMk/>
            <pc:sldMk cId="2431618645" sldId="2146"/>
            <ac:inkMk id="24652" creationId="{57EE4957-5748-194F-881C-08C9AC688536}"/>
          </ac:inkMkLst>
        </pc:inkChg>
        <pc:inkChg chg="add">
          <ac:chgData name="Wilne, Robert" userId="863fd487-5ae7-46a6-8c4e-0a9cc652a1c0" providerId="ADAL" clId="{80FCF09D-6F42-E643-8F40-DCAC172044BA}" dt="2022-02-08T16:27:20.404" v="135"/>
          <ac:inkMkLst>
            <pc:docMk/>
            <pc:sldMk cId="2431618645" sldId="2146"/>
            <ac:inkMk id="24653" creationId="{9AFC04AA-BAF3-3845-A9E5-19B0B412A57F}"/>
          </ac:inkMkLst>
        </pc:inkChg>
      </pc:sldChg>
      <pc:sldChg chg="addSp delSp">
        <pc:chgData name="Wilne, Robert" userId="863fd487-5ae7-46a6-8c4e-0a9cc652a1c0" providerId="ADAL" clId="{80FCF09D-6F42-E643-8F40-DCAC172044BA}" dt="2022-02-08T16:56:15.743" v="1010"/>
        <pc:sldMkLst>
          <pc:docMk/>
          <pc:sldMk cId="2334918960" sldId="2147"/>
        </pc:sldMkLst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4" creationId="{C536F9AA-B944-7D4F-BA91-090FD1510759}"/>
          </ac:grpSpMkLst>
        </pc:grpChg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19" creationId="{14B1495F-8503-DD4A-96E5-A48D4EACA670}"/>
          </ac:grpSpMkLst>
        </pc:grpChg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20" creationId="{588D2B44-769C-7244-BC46-8F3C1CF2A598}"/>
          </ac:grpSpMkLst>
        </pc:grpChg>
        <pc:grpChg chg="add del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34" creationId="{A23CFA11-A491-064C-A335-5BD8CE685478}"/>
          </ac:grpSpMkLst>
        </pc:grpChg>
        <pc:grpChg chg="add">
          <ac:chgData name="Wilne, Robert" userId="863fd487-5ae7-46a6-8c4e-0a9cc652a1c0" providerId="ADAL" clId="{80FCF09D-6F42-E643-8F40-DCAC172044BA}" dt="2022-02-08T16:55:04.544" v="961"/>
          <ac:grpSpMkLst>
            <pc:docMk/>
            <pc:sldMk cId="2334918960" sldId="2147"/>
            <ac:grpSpMk id="38" creationId="{BF292901-6CF7-A041-93AE-D4B5A2690739}"/>
          </ac:grpSpMkLst>
        </pc:grpChg>
        <pc:grpChg chg="add">
          <ac:chgData name="Wilne, Robert" userId="863fd487-5ae7-46a6-8c4e-0a9cc652a1c0" providerId="ADAL" clId="{80FCF09D-6F42-E643-8F40-DCAC172044BA}" dt="2022-02-08T16:56:15.743" v="1010"/>
          <ac:grpSpMkLst>
            <pc:docMk/>
            <pc:sldMk cId="2334918960" sldId="2147"/>
            <ac:grpSpMk id="49" creationId="{803D7052-3338-BD42-9523-96992C0C06BA}"/>
          </ac:grpSpMkLst>
        </pc:grp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" creationId="{820C3A96-3903-6A41-A714-294CEC737E53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3" creationId="{D6C6C115-F66D-994E-9563-6CE6B31BDDF6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5" creationId="{7E239F2A-9486-A145-B10E-6358428E9FD5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6" creationId="{197A8085-05FB-D048-806C-F6705E5DD401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7" creationId="{D9C8127D-714E-8D4E-9BC3-AFB51FBD3E1C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9" creationId="{ED5D209C-67F5-D54F-ADBF-AD68BD59E8DD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0" creationId="{A98B27AD-2C0A-ED4A-865C-0F0FA77CCE67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1" creationId="{943E93F0-459E-104F-8932-13ADAB49FBCF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2" creationId="{819CB192-4AE8-B948-AAAC-135A639ED399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3" creationId="{0165306F-D56E-2746-BED9-AAE4A07D1AD5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4" creationId="{C21B0223-D485-4541-BEE4-B79969583837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5" creationId="{C427762A-7795-6444-9698-B635267D809B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6" creationId="{C273A9D9-0624-914C-8278-3BD2BCA46C6E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7" creationId="{5339AB1E-550F-C64D-B553-670CF1027F3C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18" creationId="{413396B2-9915-CB49-AC01-DC71CBC12C5C}"/>
          </ac:inkMkLst>
        </pc:inkChg>
        <pc:inkChg chg="add">
          <ac:chgData name="Wilne, Robert" userId="863fd487-5ae7-46a6-8c4e-0a9cc652a1c0" providerId="ADAL" clId="{80FCF09D-6F42-E643-8F40-DCAC172044BA}" dt="2022-02-08T16:54:44.517" v="944"/>
          <ac:inkMkLst>
            <pc:docMk/>
            <pc:sldMk cId="2334918960" sldId="2147"/>
            <ac:inkMk id="21" creationId="{C989C394-82EA-3148-B049-A33EF6167A95}"/>
          </ac:inkMkLst>
        </pc:inkChg>
        <pc:inkChg chg="add">
          <ac:chgData name="Wilne, Robert" userId="863fd487-5ae7-46a6-8c4e-0a9cc652a1c0" providerId="ADAL" clId="{80FCF09D-6F42-E643-8F40-DCAC172044BA}" dt="2022-02-08T16:54:45" v="945"/>
          <ac:inkMkLst>
            <pc:docMk/>
            <pc:sldMk cId="2334918960" sldId="2147"/>
            <ac:inkMk id="22" creationId="{4B32D086-304D-7E43-8AAA-A226CE4E6D1B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3" creationId="{ACA15BF2-AD8B-CA43-8D47-13692FB9886C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4" creationId="{CC52DC6C-7345-FC4B-8B48-967B4612052B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5" creationId="{60C66B1D-C285-B046-B6AB-962AD90D9A47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6" creationId="{D2E240A5-34BC-C347-8E2D-5DAC2954502B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7" creationId="{72D7872D-921A-9247-BF02-7CFA287551D6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8" creationId="{248A95E1-959D-5441-9634-D664820B793B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29" creationId="{11E28B90-08C8-7F42-8638-4B279F0D06A2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30" creationId="{ADE58AFA-FF6F-1F48-8283-C3B100CB3FBA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31" creationId="{847EFF1D-8C75-A14F-B772-3CD2F18B13D9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32" creationId="{B1BB72E6-3D20-F043-813D-A7516649C78A}"/>
          </ac:inkMkLst>
        </pc:inkChg>
        <pc:inkChg chg="add topLvl">
          <ac:chgData name="Wilne, Robert" userId="863fd487-5ae7-46a6-8c4e-0a9cc652a1c0" providerId="ADAL" clId="{80FCF09D-6F42-E643-8F40-DCAC172044BA}" dt="2022-02-08T16:55:04.544" v="961"/>
          <ac:inkMkLst>
            <pc:docMk/>
            <pc:sldMk cId="2334918960" sldId="2147"/>
            <ac:inkMk id="33" creationId="{DA0D935F-AB7A-B84D-B1F6-10C275692278}"/>
          </ac:inkMkLst>
        </pc:inkChg>
        <pc:inkChg chg="add">
          <ac:chgData name="Wilne, Robert" userId="863fd487-5ae7-46a6-8c4e-0a9cc652a1c0" providerId="ADAL" clId="{80FCF09D-6F42-E643-8F40-DCAC172044BA}" dt="2022-02-08T16:55:02.541" v="958"/>
          <ac:inkMkLst>
            <pc:docMk/>
            <pc:sldMk cId="2334918960" sldId="2147"/>
            <ac:inkMk id="35" creationId="{0802313D-C6E9-2040-9FF2-7029D627F6C6}"/>
          </ac:inkMkLst>
        </pc:inkChg>
        <pc:inkChg chg="add">
          <ac:chgData name="Wilne, Robert" userId="863fd487-5ae7-46a6-8c4e-0a9cc652a1c0" providerId="ADAL" clId="{80FCF09D-6F42-E643-8F40-DCAC172044BA}" dt="2022-02-08T16:55:03.127" v="959"/>
          <ac:inkMkLst>
            <pc:docMk/>
            <pc:sldMk cId="2334918960" sldId="2147"/>
            <ac:inkMk id="36" creationId="{15B44553-66CB-2D4A-B753-3AFA89C2579F}"/>
          </ac:inkMkLst>
        </pc:inkChg>
        <pc:inkChg chg="add">
          <ac:chgData name="Wilne, Robert" userId="863fd487-5ae7-46a6-8c4e-0a9cc652a1c0" providerId="ADAL" clId="{80FCF09D-6F42-E643-8F40-DCAC172044BA}" dt="2022-02-08T16:55:03.524" v="960"/>
          <ac:inkMkLst>
            <pc:docMk/>
            <pc:sldMk cId="2334918960" sldId="2147"/>
            <ac:inkMk id="37" creationId="{EF52ACE0-26F1-E14D-B9F5-25019B3AB5A2}"/>
          </ac:inkMkLst>
        </pc:inkChg>
        <pc:inkChg chg="add">
          <ac:chgData name="Wilne, Robert" userId="863fd487-5ae7-46a6-8c4e-0a9cc652a1c0" providerId="ADAL" clId="{80FCF09D-6F42-E643-8F40-DCAC172044BA}" dt="2022-02-08T16:56:11.516" v="1000"/>
          <ac:inkMkLst>
            <pc:docMk/>
            <pc:sldMk cId="2334918960" sldId="2147"/>
            <ac:inkMk id="39" creationId="{F1E03B06-C925-144C-BCD1-E8C651D2931F}"/>
          </ac:inkMkLst>
        </pc:inkChg>
        <pc:inkChg chg="add">
          <ac:chgData name="Wilne, Robert" userId="863fd487-5ae7-46a6-8c4e-0a9cc652a1c0" providerId="ADAL" clId="{80FCF09D-6F42-E643-8F40-DCAC172044BA}" dt="2022-02-08T16:56:12.084" v="1001"/>
          <ac:inkMkLst>
            <pc:docMk/>
            <pc:sldMk cId="2334918960" sldId="2147"/>
            <ac:inkMk id="40" creationId="{336FA071-09AA-6C4E-B85A-1950404274BE}"/>
          </ac:inkMkLst>
        </pc:inkChg>
        <pc:inkChg chg="add">
          <ac:chgData name="Wilne, Robert" userId="863fd487-5ae7-46a6-8c4e-0a9cc652a1c0" providerId="ADAL" clId="{80FCF09D-6F42-E643-8F40-DCAC172044BA}" dt="2022-02-08T16:56:12.357" v="1002"/>
          <ac:inkMkLst>
            <pc:docMk/>
            <pc:sldMk cId="2334918960" sldId="2147"/>
            <ac:inkMk id="41" creationId="{11AB4D6A-E484-8A45-91BE-F117774B6107}"/>
          </ac:inkMkLst>
        </pc:inkChg>
        <pc:inkChg chg="add">
          <ac:chgData name="Wilne, Robert" userId="863fd487-5ae7-46a6-8c4e-0a9cc652a1c0" providerId="ADAL" clId="{80FCF09D-6F42-E643-8F40-DCAC172044BA}" dt="2022-02-08T16:56:12.581" v="1003"/>
          <ac:inkMkLst>
            <pc:docMk/>
            <pc:sldMk cId="2334918960" sldId="2147"/>
            <ac:inkMk id="42" creationId="{6A51BFBB-7246-6742-B55F-9B060370B094}"/>
          </ac:inkMkLst>
        </pc:inkChg>
        <pc:inkChg chg="add">
          <ac:chgData name="Wilne, Robert" userId="863fd487-5ae7-46a6-8c4e-0a9cc652a1c0" providerId="ADAL" clId="{80FCF09D-6F42-E643-8F40-DCAC172044BA}" dt="2022-02-08T16:56:12.851" v="1004"/>
          <ac:inkMkLst>
            <pc:docMk/>
            <pc:sldMk cId="2334918960" sldId="2147"/>
            <ac:inkMk id="43" creationId="{52728D1D-D656-FD49-9BCB-3C244452890C}"/>
          </ac:inkMkLst>
        </pc:inkChg>
        <pc:inkChg chg="add">
          <ac:chgData name="Wilne, Robert" userId="863fd487-5ae7-46a6-8c4e-0a9cc652a1c0" providerId="ADAL" clId="{80FCF09D-6F42-E643-8F40-DCAC172044BA}" dt="2022-02-08T16:56:13.130" v="1005"/>
          <ac:inkMkLst>
            <pc:docMk/>
            <pc:sldMk cId="2334918960" sldId="2147"/>
            <ac:inkMk id="44" creationId="{7A0A21F4-481F-254A-9085-C6CAFD07EB53}"/>
          </ac:inkMkLst>
        </pc:inkChg>
        <pc:inkChg chg="add">
          <ac:chgData name="Wilne, Robert" userId="863fd487-5ae7-46a6-8c4e-0a9cc652a1c0" providerId="ADAL" clId="{80FCF09D-6F42-E643-8F40-DCAC172044BA}" dt="2022-02-08T16:56:13.548" v="1006"/>
          <ac:inkMkLst>
            <pc:docMk/>
            <pc:sldMk cId="2334918960" sldId="2147"/>
            <ac:inkMk id="45" creationId="{3A6DEBF4-597A-CD47-849E-9A6104CAEB1C}"/>
          </ac:inkMkLst>
        </pc:inkChg>
        <pc:inkChg chg="add">
          <ac:chgData name="Wilne, Robert" userId="863fd487-5ae7-46a6-8c4e-0a9cc652a1c0" providerId="ADAL" clId="{80FCF09D-6F42-E643-8F40-DCAC172044BA}" dt="2022-02-08T16:56:13.782" v="1007"/>
          <ac:inkMkLst>
            <pc:docMk/>
            <pc:sldMk cId="2334918960" sldId="2147"/>
            <ac:inkMk id="46" creationId="{D883D397-D29F-FB4E-86DF-D921FB31BC76}"/>
          </ac:inkMkLst>
        </pc:inkChg>
        <pc:inkChg chg="add">
          <ac:chgData name="Wilne, Robert" userId="863fd487-5ae7-46a6-8c4e-0a9cc652a1c0" providerId="ADAL" clId="{80FCF09D-6F42-E643-8F40-DCAC172044BA}" dt="2022-02-08T16:56:14.414" v="1008"/>
          <ac:inkMkLst>
            <pc:docMk/>
            <pc:sldMk cId="2334918960" sldId="2147"/>
            <ac:inkMk id="47" creationId="{B5C6E377-AEDB-5A4F-81F7-F2E832F2FF7D}"/>
          </ac:inkMkLst>
        </pc:inkChg>
        <pc:inkChg chg="add">
          <ac:chgData name="Wilne, Robert" userId="863fd487-5ae7-46a6-8c4e-0a9cc652a1c0" providerId="ADAL" clId="{80FCF09D-6F42-E643-8F40-DCAC172044BA}" dt="2022-02-08T16:56:14.698" v="1009"/>
          <ac:inkMkLst>
            <pc:docMk/>
            <pc:sldMk cId="2334918960" sldId="2147"/>
            <ac:inkMk id="48" creationId="{F47B703A-5484-B248-A42C-F881E3B36DCB}"/>
          </ac:inkMkLst>
        </pc:inkChg>
      </pc:sldChg>
      <pc:sldChg chg="addSp delSp">
        <pc:chgData name="Wilne, Robert" userId="863fd487-5ae7-46a6-8c4e-0a9cc652a1c0" providerId="ADAL" clId="{80FCF09D-6F42-E643-8F40-DCAC172044BA}" dt="2022-02-08T16:57:03.417" v="1039"/>
        <pc:sldMkLst>
          <pc:docMk/>
          <pc:sldMk cId="2135950168" sldId="2148"/>
        </pc:sldMkLst>
        <pc:grpChg chg="add">
          <ac:chgData name="Wilne, Robert" userId="863fd487-5ae7-46a6-8c4e-0a9cc652a1c0" providerId="ADAL" clId="{80FCF09D-6F42-E643-8F40-DCAC172044BA}" dt="2022-02-08T16:48:15.276" v="680"/>
          <ac:grpSpMkLst>
            <pc:docMk/>
            <pc:sldMk cId="2135950168" sldId="2148"/>
            <ac:grpSpMk id="20" creationId="{E0DFAF67-2C43-1747-84D1-58256C044550}"/>
          </ac:grpSpMkLst>
        </pc:grpChg>
        <pc:grpChg chg="add">
          <ac:chgData name="Wilne, Robert" userId="863fd487-5ae7-46a6-8c4e-0a9cc652a1c0" providerId="ADAL" clId="{80FCF09D-6F42-E643-8F40-DCAC172044BA}" dt="2022-02-08T16:48:23.429" v="684"/>
          <ac:grpSpMkLst>
            <pc:docMk/>
            <pc:sldMk cId="2135950168" sldId="2148"/>
            <ac:grpSpMk id="24" creationId="{2E8849F8-3488-4B4B-89F3-F3553F1EBD63}"/>
          </ac:grpSpMkLst>
        </pc:grpChg>
        <pc:grpChg chg="add">
          <ac:chgData name="Wilne, Robert" userId="863fd487-5ae7-46a6-8c4e-0a9cc652a1c0" providerId="ADAL" clId="{80FCF09D-6F42-E643-8F40-DCAC172044BA}" dt="2022-02-08T16:48:54.926" v="704"/>
          <ac:grpSpMkLst>
            <pc:docMk/>
            <pc:sldMk cId="2135950168" sldId="2148"/>
            <ac:grpSpMk id="44" creationId="{5013940C-76EB-4142-A4E7-829132DB1FDB}"/>
          </ac:grpSpMkLst>
        </pc:grpChg>
        <pc:grpChg chg="add del">
          <ac:chgData name="Wilne, Robert" userId="863fd487-5ae7-46a6-8c4e-0a9cc652a1c0" providerId="ADAL" clId="{80FCF09D-6F42-E643-8F40-DCAC172044BA}" dt="2022-02-08T16:56:58.330" v="1031"/>
          <ac:grpSpMkLst>
            <pc:docMk/>
            <pc:sldMk cId="2135950168" sldId="2148"/>
            <ac:grpSpMk id="50" creationId="{A6DF7463-3B3B-B240-8509-E4CEC7D872A8}"/>
          </ac:grpSpMkLst>
        </pc:grpChg>
        <pc:grpChg chg="add del">
          <ac:chgData name="Wilne, Robert" userId="863fd487-5ae7-46a6-8c4e-0a9cc652a1c0" providerId="ADAL" clId="{80FCF09D-6F42-E643-8F40-DCAC172044BA}" dt="2022-02-08T16:57:01.737" v="1036"/>
          <ac:grpSpMkLst>
            <pc:docMk/>
            <pc:sldMk cId="2135950168" sldId="2148"/>
            <ac:grpSpMk id="24577" creationId="{F4804994-DD98-1F47-B492-ABAC6850928B}"/>
          </ac:grpSpMkLst>
        </pc:grpChg>
        <pc:grpChg chg="add del">
          <ac:chgData name="Wilne, Robert" userId="863fd487-5ae7-46a6-8c4e-0a9cc652a1c0" providerId="ADAL" clId="{80FCF09D-6F42-E643-8F40-DCAC172044BA}" dt="2022-02-08T16:57:03.417" v="1039"/>
          <ac:grpSpMkLst>
            <pc:docMk/>
            <pc:sldMk cId="2135950168" sldId="2148"/>
            <ac:grpSpMk id="24583" creationId="{F56A699B-8C1F-6A48-9D76-2A985280093D}"/>
          </ac:grpSpMkLst>
        </pc:grpChg>
        <pc:grpChg chg="add">
          <ac:chgData name="Wilne, Robert" userId="863fd487-5ae7-46a6-8c4e-0a9cc652a1c0" providerId="ADAL" clId="{80FCF09D-6F42-E643-8F40-DCAC172044BA}" dt="2022-02-08T16:57:03.417" v="1039"/>
          <ac:grpSpMkLst>
            <pc:docMk/>
            <pc:sldMk cId="2135950168" sldId="2148"/>
            <ac:grpSpMk id="24586" creationId="{B951C686-B316-CF47-A3E7-1F1CA99D1855}"/>
          </ac:grpSpMkLst>
        </pc:grpChg>
        <pc:inkChg chg="add">
          <ac:chgData name="Wilne, Robert" userId="863fd487-5ae7-46a6-8c4e-0a9cc652a1c0" providerId="ADAL" clId="{80FCF09D-6F42-E643-8F40-DCAC172044BA}" dt="2022-02-08T16:48:03.207" v="663"/>
          <ac:inkMkLst>
            <pc:docMk/>
            <pc:sldMk cId="2135950168" sldId="2148"/>
            <ac:inkMk id="2" creationId="{E46B3FB2-A25D-DF4F-ACDE-05237DE517F0}"/>
          </ac:inkMkLst>
        </pc:inkChg>
        <pc:inkChg chg="add">
          <ac:chgData name="Wilne, Robert" userId="863fd487-5ae7-46a6-8c4e-0a9cc652a1c0" providerId="ADAL" clId="{80FCF09D-6F42-E643-8F40-DCAC172044BA}" dt="2022-02-08T16:48:09.765" v="664"/>
          <ac:inkMkLst>
            <pc:docMk/>
            <pc:sldMk cId="2135950168" sldId="2148"/>
            <ac:inkMk id="3" creationId="{F4EAAB79-6DB8-564F-AFA7-E3C30B90F967}"/>
          </ac:inkMkLst>
        </pc:inkChg>
        <pc:inkChg chg="add">
          <ac:chgData name="Wilne, Robert" userId="863fd487-5ae7-46a6-8c4e-0a9cc652a1c0" providerId="ADAL" clId="{80FCF09D-6F42-E643-8F40-DCAC172044BA}" dt="2022-02-08T16:48:10.278" v="665"/>
          <ac:inkMkLst>
            <pc:docMk/>
            <pc:sldMk cId="2135950168" sldId="2148"/>
            <ac:inkMk id="4" creationId="{B2FCE0DE-1046-5040-BCE4-2599038F0211}"/>
          </ac:inkMkLst>
        </pc:inkChg>
        <pc:inkChg chg="add">
          <ac:chgData name="Wilne, Robert" userId="863fd487-5ae7-46a6-8c4e-0a9cc652a1c0" providerId="ADAL" clId="{80FCF09D-6F42-E643-8F40-DCAC172044BA}" dt="2022-02-08T16:48:10.713" v="666"/>
          <ac:inkMkLst>
            <pc:docMk/>
            <pc:sldMk cId="2135950168" sldId="2148"/>
            <ac:inkMk id="5" creationId="{61B52546-3546-5A42-9F94-6F84AEB81EE1}"/>
          </ac:inkMkLst>
        </pc:inkChg>
        <pc:inkChg chg="add">
          <ac:chgData name="Wilne, Robert" userId="863fd487-5ae7-46a6-8c4e-0a9cc652a1c0" providerId="ADAL" clId="{80FCF09D-6F42-E643-8F40-DCAC172044BA}" dt="2022-02-08T16:48:10.961" v="667"/>
          <ac:inkMkLst>
            <pc:docMk/>
            <pc:sldMk cId="2135950168" sldId="2148"/>
            <ac:inkMk id="6" creationId="{DF6075BE-1623-5D48-933A-3A696ABAEB7E}"/>
          </ac:inkMkLst>
        </pc:inkChg>
        <pc:inkChg chg="add">
          <ac:chgData name="Wilne, Robert" userId="863fd487-5ae7-46a6-8c4e-0a9cc652a1c0" providerId="ADAL" clId="{80FCF09D-6F42-E643-8F40-DCAC172044BA}" dt="2022-02-08T16:48:11.172" v="668"/>
          <ac:inkMkLst>
            <pc:docMk/>
            <pc:sldMk cId="2135950168" sldId="2148"/>
            <ac:inkMk id="7" creationId="{3ECAAE06-360C-B046-B080-F34F020A3855}"/>
          </ac:inkMkLst>
        </pc:inkChg>
        <pc:inkChg chg="add">
          <ac:chgData name="Wilne, Robert" userId="863fd487-5ae7-46a6-8c4e-0a9cc652a1c0" providerId="ADAL" clId="{80FCF09D-6F42-E643-8F40-DCAC172044BA}" dt="2022-02-08T16:48:11.402" v="669"/>
          <ac:inkMkLst>
            <pc:docMk/>
            <pc:sldMk cId="2135950168" sldId="2148"/>
            <ac:inkMk id="9" creationId="{03777FA1-789A-B845-9200-051AB9BEFD87}"/>
          </ac:inkMkLst>
        </pc:inkChg>
        <pc:inkChg chg="add">
          <ac:chgData name="Wilne, Robert" userId="863fd487-5ae7-46a6-8c4e-0a9cc652a1c0" providerId="ADAL" clId="{80FCF09D-6F42-E643-8F40-DCAC172044BA}" dt="2022-02-08T16:48:11.877" v="670"/>
          <ac:inkMkLst>
            <pc:docMk/>
            <pc:sldMk cId="2135950168" sldId="2148"/>
            <ac:inkMk id="10" creationId="{21545C6D-761E-6B4E-A502-680F406C1ECD}"/>
          </ac:inkMkLst>
        </pc:inkChg>
        <pc:inkChg chg="add">
          <ac:chgData name="Wilne, Robert" userId="863fd487-5ae7-46a6-8c4e-0a9cc652a1c0" providerId="ADAL" clId="{80FCF09D-6F42-E643-8F40-DCAC172044BA}" dt="2022-02-08T16:48:12.173" v="671"/>
          <ac:inkMkLst>
            <pc:docMk/>
            <pc:sldMk cId="2135950168" sldId="2148"/>
            <ac:inkMk id="11" creationId="{2F6AC7B1-D96F-9547-A806-0A02551F68FF}"/>
          </ac:inkMkLst>
        </pc:inkChg>
        <pc:inkChg chg="add">
          <ac:chgData name="Wilne, Robert" userId="863fd487-5ae7-46a6-8c4e-0a9cc652a1c0" providerId="ADAL" clId="{80FCF09D-6F42-E643-8F40-DCAC172044BA}" dt="2022-02-08T16:48:12.530" v="672"/>
          <ac:inkMkLst>
            <pc:docMk/>
            <pc:sldMk cId="2135950168" sldId="2148"/>
            <ac:inkMk id="12" creationId="{08916955-D5EB-834A-B220-0ABD417E5E05}"/>
          </ac:inkMkLst>
        </pc:inkChg>
        <pc:inkChg chg="add">
          <ac:chgData name="Wilne, Robert" userId="863fd487-5ae7-46a6-8c4e-0a9cc652a1c0" providerId="ADAL" clId="{80FCF09D-6F42-E643-8F40-DCAC172044BA}" dt="2022-02-08T16:48:12.771" v="673"/>
          <ac:inkMkLst>
            <pc:docMk/>
            <pc:sldMk cId="2135950168" sldId="2148"/>
            <ac:inkMk id="13" creationId="{7A56604F-3B1E-4544-A67B-B8B8BEAB4998}"/>
          </ac:inkMkLst>
        </pc:inkChg>
        <pc:inkChg chg="add">
          <ac:chgData name="Wilne, Robert" userId="863fd487-5ae7-46a6-8c4e-0a9cc652a1c0" providerId="ADAL" clId="{80FCF09D-6F42-E643-8F40-DCAC172044BA}" dt="2022-02-08T16:48:12.984" v="674"/>
          <ac:inkMkLst>
            <pc:docMk/>
            <pc:sldMk cId="2135950168" sldId="2148"/>
            <ac:inkMk id="14" creationId="{FB47C7CD-BD87-C742-B3F4-71DC0AAA2882}"/>
          </ac:inkMkLst>
        </pc:inkChg>
        <pc:inkChg chg="add">
          <ac:chgData name="Wilne, Robert" userId="863fd487-5ae7-46a6-8c4e-0a9cc652a1c0" providerId="ADAL" clId="{80FCF09D-6F42-E643-8F40-DCAC172044BA}" dt="2022-02-08T16:48:13.186" v="675"/>
          <ac:inkMkLst>
            <pc:docMk/>
            <pc:sldMk cId="2135950168" sldId="2148"/>
            <ac:inkMk id="15" creationId="{52A0F027-44B8-F44D-803B-368E0F764C40}"/>
          </ac:inkMkLst>
        </pc:inkChg>
        <pc:inkChg chg="add">
          <ac:chgData name="Wilne, Robert" userId="863fd487-5ae7-46a6-8c4e-0a9cc652a1c0" providerId="ADAL" clId="{80FCF09D-6F42-E643-8F40-DCAC172044BA}" dt="2022-02-08T16:48:13.555" v="676"/>
          <ac:inkMkLst>
            <pc:docMk/>
            <pc:sldMk cId="2135950168" sldId="2148"/>
            <ac:inkMk id="16" creationId="{2C8B32C1-69F9-374E-89CD-F220658BB046}"/>
          </ac:inkMkLst>
        </pc:inkChg>
        <pc:inkChg chg="add">
          <ac:chgData name="Wilne, Robert" userId="863fd487-5ae7-46a6-8c4e-0a9cc652a1c0" providerId="ADAL" clId="{80FCF09D-6F42-E643-8F40-DCAC172044BA}" dt="2022-02-08T16:48:13.713" v="677"/>
          <ac:inkMkLst>
            <pc:docMk/>
            <pc:sldMk cId="2135950168" sldId="2148"/>
            <ac:inkMk id="17" creationId="{D2B3CF03-3402-EF4F-92FF-5255C3AED74B}"/>
          </ac:inkMkLst>
        </pc:inkChg>
        <pc:inkChg chg="add">
          <ac:chgData name="Wilne, Robert" userId="863fd487-5ae7-46a6-8c4e-0a9cc652a1c0" providerId="ADAL" clId="{80FCF09D-6F42-E643-8F40-DCAC172044BA}" dt="2022-02-08T16:48:14.224" v="678"/>
          <ac:inkMkLst>
            <pc:docMk/>
            <pc:sldMk cId="2135950168" sldId="2148"/>
            <ac:inkMk id="18" creationId="{CD3A0CD7-C88F-1D4A-8AB3-F58E74CBB449}"/>
          </ac:inkMkLst>
        </pc:inkChg>
        <pc:inkChg chg="add">
          <ac:chgData name="Wilne, Robert" userId="863fd487-5ae7-46a6-8c4e-0a9cc652a1c0" providerId="ADAL" clId="{80FCF09D-6F42-E643-8F40-DCAC172044BA}" dt="2022-02-08T16:48:14.497" v="679"/>
          <ac:inkMkLst>
            <pc:docMk/>
            <pc:sldMk cId="2135950168" sldId="2148"/>
            <ac:inkMk id="19" creationId="{D241EB97-F9B8-2A44-B7B8-7E651142CE72}"/>
          </ac:inkMkLst>
        </pc:inkChg>
        <pc:inkChg chg="add">
          <ac:chgData name="Wilne, Robert" userId="863fd487-5ae7-46a6-8c4e-0a9cc652a1c0" providerId="ADAL" clId="{80FCF09D-6F42-E643-8F40-DCAC172044BA}" dt="2022-02-08T16:48:21.388" v="681"/>
          <ac:inkMkLst>
            <pc:docMk/>
            <pc:sldMk cId="2135950168" sldId="2148"/>
            <ac:inkMk id="21" creationId="{3D203EF7-D33A-FB40-9A89-F109D46C854F}"/>
          </ac:inkMkLst>
        </pc:inkChg>
        <pc:inkChg chg="add">
          <ac:chgData name="Wilne, Robert" userId="863fd487-5ae7-46a6-8c4e-0a9cc652a1c0" providerId="ADAL" clId="{80FCF09D-6F42-E643-8F40-DCAC172044BA}" dt="2022-02-08T16:48:21.728" v="682"/>
          <ac:inkMkLst>
            <pc:docMk/>
            <pc:sldMk cId="2135950168" sldId="2148"/>
            <ac:inkMk id="22" creationId="{1D290CFD-3BF0-4340-80DB-DF7DFD4CDC46}"/>
          </ac:inkMkLst>
        </pc:inkChg>
        <pc:inkChg chg="add">
          <ac:chgData name="Wilne, Robert" userId="863fd487-5ae7-46a6-8c4e-0a9cc652a1c0" providerId="ADAL" clId="{80FCF09D-6F42-E643-8F40-DCAC172044BA}" dt="2022-02-08T16:48:22.559" v="683"/>
          <ac:inkMkLst>
            <pc:docMk/>
            <pc:sldMk cId="2135950168" sldId="2148"/>
            <ac:inkMk id="23" creationId="{9E3EA8F6-BB33-B049-AD5E-4E6C00F6EDC2}"/>
          </ac:inkMkLst>
        </pc:inkChg>
        <pc:inkChg chg="add">
          <ac:chgData name="Wilne, Robert" userId="863fd487-5ae7-46a6-8c4e-0a9cc652a1c0" providerId="ADAL" clId="{80FCF09D-6F42-E643-8F40-DCAC172044BA}" dt="2022-02-08T16:48:48.560" v="685"/>
          <ac:inkMkLst>
            <pc:docMk/>
            <pc:sldMk cId="2135950168" sldId="2148"/>
            <ac:inkMk id="25" creationId="{72CEDB26-311C-7849-A5C7-5EE10955F249}"/>
          </ac:inkMkLst>
        </pc:inkChg>
        <pc:inkChg chg="add">
          <ac:chgData name="Wilne, Robert" userId="863fd487-5ae7-46a6-8c4e-0a9cc652a1c0" providerId="ADAL" clId="{80FCF09D-6F42-E643-8F40-DCAC172044BA}" dt="2022-02-08T16:48:48.880" v="686"/>
          <ac:inkMkLst>
            <pc:docMk/>
            <pc:sldMk cId="2135950168" sldId="2148"/>
            <ac:inkMk id="26" creationId="{57E3A377-37B8-6E42-A60A-3E7A1DA5EE4A}"/>
          </ac:inkMkLst>
        </pc:inkChg>
        <pc:inkChg chg="add">
          <ac:chgData name="Wilne, Robert" userId="863fd487-5ae7-46a6-8c4e-0a9cc652a1c0" providerId="ADAL" clId="{80FCF09D-6F42-E643-8F40-DCAC172044BA}" dt="2022-02-08T16:48:49.158" v="687"/>
          <ac:inkMkLst>
            <pc:docMk/>
            <pc:sldMk cId="2135950168" sldId="2148"/>
            <ac:inkMk id="27" creationId="{4E553CDD-18DD-D14A-91D4-D268C0650541}"/>
          </ac:inkMkLst>
        </pc:inkChg>
        <pc:inkChg chg="add">
          <ac:chgData name="Wilne, Robert" userId="863fd487-5ae7-46a6-8c4e-0a9cc652a1c0" providerId="ADAL" clId="{80FCF09D-6F42-E643-8F40-DCAC172044BA}" dt="2022-02-08T16:48:49.416" v="688"/>
          <ac:inkMkLst>
            <pc:docMk/>
            <pc:sldMk cId="2135950168" sldId="2148"/>
            <ac:inkMk id="28" creationId="{CDBB5046-8454-0241-9E34-DE195A4364E8}"/>
          </ac:inkMkLst>
        </pc:inkChg>
        <pc:inkChg chg="add">
          <ac:chgData name="Wilne, Robert" userId="863fd487-5ae7-46a6-8c4e-0a9cc652a1c0" providerId="ADAL" clId="{80FCF09D-6F42-E643-8F40-DCAC172044BA}" dt="2022-02-08T16:48:49.782" v="689"/>
          <ac:inkMkLst>
            <pc:docMk/>
            <pc:sldMk cId="2135950168" sldId="2148"/>
            <ac:inkMk id="29" creationId="{9455376C-66E8-BA48-846B-CC9ED0D9895D}"/>
          </ac:inkMkLst>
        </pc:inkChg>
        <pc:inkChg chg="add">
          <ac:chgData name="Wilne, Robert" userId="863fd487-5ae7-46a6-8c4e-0a9cc652a1c0" providerId="ADAL" clId="{80FCF09D-6F42-E643-8F40-DCAC172044BA}" dt="2022-02-08T16:48:49.987" v="690"/>
          <ac:inkMkLst>
            <pc:docMk/>
            <pc:sldMk cId="2135950168" sldId="2148"/>
            <ac:inkMk id="30" creationId="{0133EC48-2D8B-F54F-9505-EE8B88FA38FD}"/>
          </ac:inkMkLst>
        </pc:inkChg>
        <pc:inkChg chg="add">
          <ac:chgData name="Wilne, Robert" userId="863fd487-5ae7-46a6-8c4e-0a9cc652a1c0" providerId="ADAL" clId="{80FCF09D-6F42-E643-8F40-DCAC172044BA}" dt="2022-02-08T16:48:50.298" v="691"/>
          <ac:inkMkLst>
            <pc:docMk/>
            <pc:sldMk cId="2135950168" sldId="2148"/>
            <ac:inkMk id="31" creationId="{11EC7DB1-B7E8-1845-A62D-D27C78375B93}"/>
          </ac:inkMkLst>
        </pc:inkChg>
        <pc:inkChg chg="add">
          <ac:chgData name="Wilne, Robert" userId="863fd487-5ae7-46a6-8c4e-0a9cc652a1c0" providerId="ADAL" clId="{80FCF09D-6F42-E643-8F40-DCAC172044BA}" dt="2022-02-08T16:48:50.595" v="692"/>
          <ac:inkMkLst>
            <pc:docMk/>
            <pc:sldMk cId="2135950168" sldId="2148"/>
            <ac:inkMk id="32" creationId="{0DE8B80F-47E8-8849-936D-688A771640C6}"/>
          </ac:inkMkLst>
        </pc:inkChg>
        <pc:inkChg chg="add">
          <ac:chgData name="Wilne, Robert" userId="863fd487-5ae7-46a6-8c4e-0a9cc652a1c0" providerId="ADAL" clId="{80FCF09D-6F42-E643-8F40-DCAC172044BA}" dt="2022-02-08T16:48:50.872" v="693"/>
          <ac:inkMkLst>
            <pc:docMk/>
            <pc:sldMk cId="2135950168" sldId="2148"/>
            <ac:inkMk id="33" creationId="{DE1C8104-D7AA-1449-9536-2B39781468BA}"/>
          </ac:inkMkLst>
        </pc:inkChg>
        <pc:inkChg chg="add">
          <ac:chgData name="Wilne, Robert" userId="863fd487-5ae7-46a6-8c4e-0a9cc652a1c0" providerId="ADAL" clId="{80FCF09D-6F42-E643-8F40-DCAC172044BA}" dt="2022-02-08T16:48:51.153" v="694"/>
          <ac:inkMkLst>
            <pc:docMk/>
            <pc:sldMk cId="2135950168" sldId="2148"/>
            <ac:inkMk id="34" creationId="{BCE9FD64-980D-4144-9FA5-64053BB4A5ED}"/>
          </ac:inkMkLst>
        </pc:inkChg>
        <pc:inkChg chg="add">
          <ac:chgData name="Wilne, Robert" userId="863fd487-5ae7-46a6-8c4e-0a9cc652a1c0" providerId="ADAL" clId="{80FCF09D-6F42-E643-8F40-DCAC172044BA}" dt="2022-02-08T16:48:51.464" v="695"/>
          <ac:inkMkLst>
            <pc:docMk/>
            <pc:sldMk cId="2135950168" sldId="2148"/>
            <ac:inkMk id="35" creationId="{8799D46E-B1B7-0B42-93A3-FC23929F06A4}"/>
          </ac:inkMkLst>
        </pc:inkChg>
        <pc:inkChg chg="add">
          <ac:chgData name="Wilne, Robert" userId="863fd487-5ae7-46a6-8c4e-0a9cc652a1c0" providerId="ADAL" clId="{80FCF09D-6F42-E643-8F40-DCAC172044BA}" dt="2022-02-08T16:48:51.667" v="696"/>
          <ac:inkMkLst>
            <pc:docMk/>
            <pc:sldMk cId="2135950168" sldId="2148"/>
            <ac:inkMk id="36" creationId="{C91E5D34-44D5-C945-8AC5-BBEE039F51EB}"/>
          </ac:inkMkLst>
        </pc:inkChg>
        <pc:inkChg chg="add">
          <ac:chgData name="Wilne, Robert" userId="863fd487-5ae7-46a6-8c4e-0a9cc652a1c0" providerId="ADAL" clId="{80FCF09D-6F42-E643-8F40-DCAC172044BA}" dt="2022-02-08T16:48:51.954" v="697"/>
          <ac:inkMkLst>
            <pc:docMk/>
            <pc:sldMk cId="2135950168" sldId="2148"/>
            <ac:inkMk id="37" creationId="{2E286B4D-0377-9041-B1D6-12ADDA979AE8}"/>
          </ac:inkMkLst>
        </pc:inkChg>
        <pc:inkChg chg="add">
          <ac:chgData name="Wilne, Robert" userId="863fd487-5ae7-46a6-8c4e-0a9cc652a1c0" providerId="ADAL" clId="{80FCF09D-6F42-E643-8F40-DCAC172044BA}" dt="2022-02-08T16:48:52.398" v="698"/>
          <ac:inkMkLst>
            <pc:docMk/>
            <pc:sldMk cId="2135950168" sldId="2148"/>
            <ac:inkMk id="38" creationId="{6FC01B28-69AF-B84D-A78D-7059998C0D2D}"/>
          </ac:inkMkLst>
        </pc:inkChg>
        <pc:inkChg chg="add">
          <ac:chgData name="Wilne, Robert" userId="863fd487-5ae7-46a6-8c4e-0a9cc652a1c0" providerId="ADAL" clId="{80FCF09D-6F42-E643-8F40-DCAC172044BA}" dt="2022-02-08T16:48:52.880" v="699"/>
          <ac:inkMkLst>
            <pc:docMk/>
            <pc:sldMk cId="2135950168" sldId="2148"/>
            <ac:inkMk id="39" creationId="{5C35B5C3-B6D2-A747-A700-67E6C4D092DB}"/>
          </ac:inkMkLst>
        </pc:inkChg>
        <pc:inkChg chg="add">
          <ac:chgData name="Wilne, Robert" userId="863fd487-5ae7-46a6-8c4e-0a9cc652a1c0" providerId="ADAL" clId="{80FCF09D-6F42-E643-8F40-DCAC172044BA}" dt="2022-02-08T16:48:53.093" v="700"/>
          <ac:inkMkLst>
            <pc:docMk/>
            <pc:sldMk cId="2135950168" sldId="2148"/>
            <ac:inkMk id="40" creationId="{2619C797-705F-BD42-B2B8-F4E1E43F97A5}"/>
          </ac:inkMkLst>
        </pc:inkChg>
        <pc:inkChg chg="add">
          <ac:chgData name="Wilne, Robert" userId="863fd487-5ae7-46a6-8c4e-0a9cc652a1c0" providerId="ADAL" clId="{80FCF09D-6F42-E643-8F40-DCAC172044BA}" dt="2022-02-08T16:48:53.360" v="701"/>
          <ac:inkMkLst>
            <pc:docMk/>
            <pc:sldMk cId="2135950168" sldId="2148"/>
            <ac:inkMk id="41" creationId="{138475DA-7D9E-2C49-B1C4-F83565DB158F}"/>
          </ac:inkMkLst>
        </pc:inkChg>
        <pc:inkChg chg="add">
          <ac:chgData name="Wilne, Robert" userId="863fd487-5ae7-46a6-8c4e-0a9cc652a1c0" providerId="ADAL" clId="{80FCF09D-6F42-E643-8F40-DCAC172044BA}" dt="2022-02-08T16:48:53.551" v="702"/>
          <ac:inkMkLst>
            <pc:docMk/>
            <pc:sldMk cId="2135950168" sldId="2148"/>
            <ac:inkMk id="42" creationId="{C717F527-FA0A-614E-A990-850E1793CAED}"/>
          </ac:inkMkLst>
        </pc:inkChg>
        <pc:inkChg chg="add">
          <ac:chgData name="Wilne, Robert" userId="863fd487-5ae7-46a6-8c4e-0a9cc652a1c0" providerId="ADAL" clId="{80FCF09D-6F42-E643-8F40-DCAC172044BA}" dt="2022-02-08T16:48:54.162" v="703"/>
          <ac:inkMkLst>
            <pc:docMk/>
            <pc:sldMk cId="2135950168" sldId="2148"/>
            <ac:inkMk id="43" creationId="{163A2F11-4151-7842-9EB5-4308DD8AD314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45" creationId="{966B62BA-2831-E54C-9708-1EA38449A118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46" creationId="{0CDEF73F-BCC5-E548-BE1B-111C15AE36D7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47" creationId="{919EED39-BF4E-FC40-80A6-43241FA4BD14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48" creationId="{CDC1877F-10C1-AC4D-A2E3-4406FA9BC07D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49" creationId="{2B506B54-8998-A040-9F07-8B281FA4FC4F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1" creationId="{478043FA-6994-F04A-9697-A0826B34D28C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2" creationId="{5A1528A2-2FF0-9E48-B5C9-E71BBF2CF1B5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3" creationId="{651399E8-2E93-C84C-A58A-C561A8CC2A3B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4" creationId="{5A8E2083-EDD0-984C-8932-9EA2A687C760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5" creationId="{C262DA62-EA6C-E847-A1C1-E62F353AB6D7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6" creationId="{6D9ADD63-6418-AB4C-B577-A513299BB087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7" creationId="{8B5202D3-70E7-694D-98D5-801CCB53EF41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8" creationId="{5FB1A5E1-750A-A740-B511-066E50EB54D5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59" creationId="{0C970DE4-A49F-0946-A01C-256B515BE52E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60" creationId="{2EB6614C-42F7-AE4C-A350-78280D920310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61" creationId="{568C086B-F107-DF4F-9B4E-A2462DCC079D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62" creationId="{2D7C9207-5D18-314E-90F1-B72B937A4AC8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63" creationId="{3FC62E18-A0D8-A748-8C59-1B22DCFB21AA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24576" creationId="{77A31AB3-7F0E-0D4B-9403-D5878A221296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24579" creationId="{2BB2FDBF-E595-9C44-A36C-8270683C93F3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24580" creationId="{02773922-60F4-5E47-8F2E-D1EB620A372E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24581" creationId="{03B4CDD9-B826-7B4E-91DA-D7EE95CADE81}"/>
          </ac:inkMkLst>
        </pc:inkChg>
        <pc:inkChg chg="add topLvl">
          <ac:chgData name="Wilne, Robert" userId="863fd487-5ae7-46a6-8c4e-0a9cc652a1c0" providerId="ADAL" clId="{80FCF09D-6F42-E643-8F40-DCAC172044BA}" dt="2022-02-08T16:57:03.417" v="1039"/>
          <ac:inkMkLst>
            <pc:docMk/>
            <pc:sldMk cId="2135950168" sldId="2148"/>
            <ac:inkMk id="24582" creationId="{423990BF-3BCA-C44E-AE63-B6C83FDA2CD5}"/>
          </ac:inkMkLst>
        </pc:inkChg>
        <pc:inkChg chg="add">
          <ac:chgData name="Wilne, Robert" userId="863fd487-5ae7-46a6-8c4e-0a9cc652a1c0" providerId="ADAL" clId="{80FCF09D-6F42-E643-8F40-DCAC172044BA}" dt="2022-02-08T16:57:02.180" v="1037"/>
          <ac:inkMkLst>
            <pc:docMk/>
            <pc:sldMk cId="2135950168" sldId="2148"/>
            <ac:inkMk id="24584" creationId="{9099EC31-DA73-8B48-AF08-E2D4871DDF2B}"/>
          </ac:inkMkLst>
        </pc:inkChg>
        <pc:inkChg chg="add">
          <ac:chgData name="Wilne, Robert" userId="863fd487-5ae7-46a6-8c4e-0a9cc652a1c0" providerId="ADAL" clId="{80FCF09D-6F42-E643-8F40-DCAC172044BA}" dt="2022-02-08T16:57:02.499" v="1038"/>
          <ac:inkMkLst>
            <pc:docMk/>
            <pc:sldMk cId="2135950168" sldId="2148"/>
            <ac:inkMk id="24585" creationId="{0F6A897D-A70D-DB45-A4BB-2EC15E9DE9D3}"/>
          </ac:inkMkLst>
        </pc:inkChg>
      </pc:sldChg>
      <pc:sldChg chg="addSp">
        <pc:chgData name="Wilne, Robert" userId="863fd487-5ae7-46a6-8c4e-0a9cc652a1c0" providerId="ADAL" clId="{80FCF09D-6F42-E643-8F40-DCAC172044BA}" dt="2022-02-08T16:55:12.318" v="962"/>
        <pc:sldMkLst>
          <pc:docMk/>
          <pc:sldMk cId="1996773752" sldId="2149"/>
        </pc:sldMkLst>
        <pc:inkChg chg="add">
          <ac:chgData name="Wilne, Robert" userId="863fd487-5ae7-46a6-8c4e-0a9cc652a1c0" providerId="ADAL" clId="{80FCF09D-6F42-E643-8F40-DCAC172044BA}" dt="2022-02-08T16:55:12.318" v="962"/>
          <ac:inkMkLst>
            <pc:docMk/>
            <pc:sldMk cId="1996773752" sldId="2149"/>
            <ac:inkMk id="2" creationId="{75D06735-A660-1341-8D68-9D2B9A76A0AC}"/>
          </ac:inkMkLst>
        </pc:inkChg>
      </pc:sldChg>
      <pc:sldChg chg="addSp">
        <pc:chgData name="Wilne, Robert" userId="863fd487-5ae7-46a6-8c4e-0a9cc652a1c0" providerId="ADAL" clId="{80FCF09D-6F42-E643-8F40-DCAC172044BA}" dt="2022-02-08T16:55:58.040" v="999"/>
        <pc:sldMkLst>
          <pc:docMk/>
          <pc:sldMk cId="2982943559" sldId="2151"/>
        </pc:sldMkLst>
        <pc:grpChg chg="add">
          <ac:chgData name="Wilne, Robert" userId="863fd487-5ae7-46a6-8c4e-0a9cc652a1c0" providerId="ADAL" clId="{80FCF09D-6F42-E643-8F40-DCAC172044BA}" dt="2022-02-08T16:55:51.113" v="980"/>
          <ac:grpSpMkLst>
            <pc:docMk/>
            <pc:sldMk cId="2982943559" sldId="2151"/>
            <ac:grpSpMk id="20" creationId="{7B7A34C6-695B-A048-9738-EAA28616501F}"/>
          </ac:grpSpMkLst>
        </pc:grpChg>
        <pc:grpChg chg="add">
          <ac:chgData name="Wilne, Robert" userId="863fd487-5ae7-46a6-8c4e-0a9cc652a1c0" providerId="ADAL" clId="{80FCF09D-6F42-E643-8F40-DCAC172044BA}" dt="2022-02-08T16:55:51.113" v="980"/>
          <ac:grpSpMkLst>
            <pc:docMk/>
            <pc:sldMk cId="2982943559" sldId="2151"/>
            <ac:grpSpMk id="21" creationId="{54A4629C-BE81-9B44-A13E-361B88CE8341}"/>
          </ac:grpSpMkLst>
        </pc:grpChg>
        <pc:grpChg chg="add">
          <ac:chgData name="Wilne, Robert" userId="863fd487-5ae7-46a6-8c4e-0a9cc652a1c0" providerId="ADAL" clId="{80FCF09D-6F42-E643-8F40-DCAC172044BA}" dt="2022-02-08T16:55:58.040" v="999"/>
          <ac:grpSpMkLst>
            <pc:docMk/>
            <pc:sldMk cId="2982943559" sldId="2151"/>
            <ac:grpSpMk id="40" creationId="{463E260C-38B7-F649-B67B-4985BC81F876}"/>
          </ac:grpSpMkLst>
        </pc:grpChg>
        <pc:grpChg chg="add">
          <ac:chgData name="Wilne, Robert" userId="863fd487-5ae7-46a6-8c4e-0a9cc652a1c0" providerId="ADAL" clId="{80FCF09D-6F42-E643-8F40-DCAC172044BA}" dt="2022-02-08T16:55:58.040" v="999"/>
          <ac:grpSpMkLst>
            <pc:docMk/>
            <pc:sldMk cId="2982943559" sldId="2151"/>
            <ac:grpSpMk id="41" creationId="{35BABDA5-A159-E646-9210-5BDDB52CFBA1}"/>
          </ac:grpSpMkLst>
        </pc:grpChg>
        <pc:grpChg chg="add">
          <ac:chgData name="Wilne, Robert" userId="863fd487-5ae7-46a6-8c4e-0a9cc652a1c0" providerId="ADAL" clId="{80FCF09D-6F42-E643-8F40-DCAC172044BA}" dt="2022-02-08T16:55:58.040" v="999"/>
          <ac:grpSpMkLst>
            <pc:docMk/>
            <pc:sldMk cId="2982943559" sldId="2151"/>
            <ac:grpSpMk id="42" creationId="{1CDDE073-03BA-D44F-8AEA-A87460D05283}"/>
          </ac:grpSpMkLst>
        </pc:grpChg>
        <pc:inkChg chg="add">
          <ac:chgData name="Wilne, Robert" userId="863fd487-5ae7-46a6-8c4e-0a9cc652a1c0" providerId="ADAL" clId="{80FCF09D-6F42-E643-8F40-DCAC172044BA}" dt="2022-02-08T16:55:45.895" v="963"/>
          <ac:inkMkLst>
            <pc:docMk/>
            <pc:sldMk cId="2982943559" sldId="2151"/>
            <ac:inkMk id="2" creationId="{8D73B888-E091-0747-8F3C-E36443268674}"/>
          </ac:inkMkLst>
        </pc:inkChg>
        <pc:inkChg chg="add">
          <ac:chgData name="Wilne, Robert" userId="863fd487-5ae7-46a6-8c4e-0a9cc652a1c0" providerId="ADAL" clId="{80FCF09D-6F42-E643-8F40-DCAC172044BA}" dt="2022-02-08T16:55:46.165" v="964"/>
          <ac:inkMkLst>
            <pc:docMk/>
            <pc:sldMk cId="2982943559" sldId="2151"/>
            <ac:inkMk id="3" creationId="{E865B5E5-4EAB-CD47-B559-A28F7E0B517A}"/>
          </ac:inkMkLst>
        </pc:inkChg>
        <pc:inkChg chg="add">
          <ac:chgData name="Wilne, Robert" userId="863fd487-5ae7-46a6-8c4e-0a9cc652a1c0" providerId="ADAL" clId="{80FCF09D-6F42-E643-8F40-DCAC172044BA}" dt="2022-02-08T16:55:46.551" v="965"/>
          <ac:inkMkLst>
            <pc:docMk/>
            <pc:sldMk cId="2982943559" sldId="2151"/>
            <ac:inkMk id="4" creationId="{8650E154-E9FE-684F-A8ED-1C4D7F3ADB1E}"/>
          </ac:inkMkLst>
        </pc:inkChg>
        <pc:inkChg chg="add">
          <ac:chgData name="Wilne, Robert" userId="863fd487-5ae7-46a6-8c4e-0a9cc652a1c0" providerId="ADAL" clId="{80FCF09D-6F42-E643-8F40-DCAC172044BA}" dt="2022-02-08T16:55:46.752" v="966"/>
          <ac:inkMkLst>
            <pc:docMk/>
            <pc:sldMk cId="2982943559" sldId="2151"/>
            <ac:inkMk id="5" creationId="{19A6456F-0D94-0C40-8BBD-D57FD2A75B80}"/>
          </ac:inkMkLst>
        </pc:inkChg>
        <pc:inkChg chg="add">
          <ac:chgData name="Wilne, Robert" userId="863fd487-5ae7-46a6-8c4e-0a9cc652a1c0" providerId="ADAL" clId="{80FCF09D-6F42-E643-8F40-DCAC172044BA}" dt="2022-02-08T16:55:46.922" v="967"/>
          <ac:inkMkLst>
            <pc:docMk/>
            <pc:sldMk cId="2982943559" sldId="2151"/>
            <ac:inkMk id="6" creationId="{7DF41B65-8C01-654A-ABFF-111F23489EB4}"/>
          </ac:inkMkLst>
        </pc:inkChg>
        <pc:inkChg chg="add">
          <ac:chgData name="Wilne, Robert" userId="863fd487-5ae7-46a6-8c4e-0a9cc652a1c0" providerId="ADAL" clId="{80FCF09D-6F42-E643-8F40-DCAC172044BA}" dt="2022-02-08T16:55:47.267" v="968"/>
          <ac:inkMkLst>
            <pc:docMk/>
            <pc:sldMk cId="2982943559" sldId="2151"/>
            <ac:inkMk id="7" creationId="{AAF98CEC-543B-1949-B501-B836D08E720F}"/>
          </ac:inkMkLst>
        </pc:inkChg>
        <pc:inkChg chg="add">
          <ac:chgData name="Wilne, Robert" userId="863fd487-5ae7-46a6-8c4e-0a9cc652a1c0" providerId="ADAL" clId="{80FCF09D-6F42-E643-8F40-DCAC172044BA}" dt="2022-02-08T16:55:47.454" v="969"/>
          <ac:inkMkLst>
            <pc:docMk/>
            <pc:sldMk cId="2982943559" sldId="2151"/>
            <ac:inkMk id="9" creationId="{0F14EEF7-B782-AD4C-8DDE-C64C56752477}"/>
          </ac:inkMkLst>
        </pc:inkChg>
        <pc:inkChg chg="add">
          <ac:chgData name="Wilne, Robert" userId="863fd487-5ae7-46a6-8c4e-0a9cc652a1c0" providerId="ADAL" clId="{80FCF09D-6F42-E643-8F40-DCAC172044BA}" dt="2022-02-08T16:55:47.694" v="970"/>
          <ac:inkMkLst>
            <pc:docMk/>
            <pc:sldMk cId="2982943559" sldId="2151"/>
            <ac:inkMk id="10" creationId="{55775CD3-8C5F-614A-9DEE-DC2A36A43438}"/>
          </ac:inkMkLst>
        </pc:inkChg>
        <pc:inkChg chg="add">
          <ac:chgData name="Wilne, Robert" userId="863fd487-5ae7-46a6-8c4e-0a9cc652a1c0" providerId="ADAL" clId="{80FCF09D-6F42-E643-8F40-DCAC172044BA}" dt="2022-02-08T16:55:47.935" v="971"/>
          <ac:inkMkLst>
            <pc:docMk/>
            <pc:sldMk cId="2982943559" sldId="2151"/>
            <ac:inkMk id="11" creationId="{138F824A-8CE8-B844-95DF-9BF42D50F410}"/>
          </ac:inkMkLst>
        </pc:inkChg>
        <pc:inkChg chg="add">
          <ac:chgData name="Wilne, Robert" userId="863fd487-5ae7-46a6-8c4e-0a9cc652a1c0" providerId="ADAL" clId="{80FCF09D-6F42-E643-8F40-DCAC172044BA}" dt="2022-02-08T16:55:48.113" v="972"/>
          <ac:inkMkLst>
            <pc:docMk/>
            <pc:sldMk cId="2982943559" sldId="2151"/>
            <ac:inkMk id="12" creationId="{32A25C74-45C8-AD41-84EC-495D759516B4}"/>
          </ac:inkMkLst>
        </pc:inkChg>
        <pc:inkChg chg="add">
          <ac:chgData name="Wilne, Robert" userId="863fd487-5ae7-46a6-8c4e-0a9cc652a1c0" providerId="ADAL" clId="{80FCF09D-6F42-E643-8F40-DCAC172044BA}" dt="2022-02-08T16:55:48.257" v="973"/>
          <ac:inkMkLst>
            <pc:docMk/>
            <pc:sldMk cId="2982943559" sldId="2151"/>
            <ac:inkMk id="13" creationId="{F3A89E05-98CD-994B-9AA4-D9ED2021537B}"/>
          </ac:inkMkLst>
        </pc:inkChg>
        <pc:inkChg chg="add">
          <ac:chgData name="Wilne, Robert" userId="863fd487-5ae7-46a6-8c4e-0a9cc652a1c0" providerId="ADAL" clId="{80FCF09D-6F42-E643-8F40-DCAC172044BA}" dt="2022-02-08T16:55:48.702" v="974"/>
          <ac:inkMkLst>
            <pc:docMk/>
            <pc:sldMk cId="2982943559" sldId="2151"/>
            <ac:inkMk id="14" creationId="{C4516294-5DC9-084F-BF90-4E9CC6F35CA2}"/>
          </ac:inkMkLst>
        </pc:inkChg>
        <pc:inkChg chg="add">
          <ac:chgData name="Wilne, Robert" userId="863fd487-5ae7-46a6-8c4e-0a9cc652a1c0" providerId="ADAL" clId="{80FCF09D-6F42-E643-8F40-DCAC172044BA}" dt="2022-02-08T16:55:48.933" v="975"/>
          <ac:inkMkLst>
            <pc:docMk/>
            <pc:sldMk cId="2982943559" sldId="2151"/>
            <ac:inkMk id="15" creationId="{5462E3C3-6EBE-D940-88F1-860F6C306C6F}"/>
          </ac:inkMkLst>
        </pc:inkChg>
        <pc:inkChg chg="add">
          <ac:chgData name="Wilne, Robert" userId="863fd487-5ae7-46a6-8c4e-0a9cc652a1c0" providerId="ADAL" clId="{80FCF09D-6F42-E643-8F40-DCAC172044BA}" dt="2022-02-08T16:55:49.152" v="976"/>
          <ac:inkMkLst>
            <pc:docMk/>
            <pc:sldMk cId="2982943559" sldId="2151"/>
            <ac:inkMk id="16" creationId="{420A65F8-3B4A-1940-8F12-E6580B6AC988}"/>
          </ac:inkMkLst>
        </pc:inkChg>
        <pc:inkChg chg="add">
          <ac:chgData name="Wilne, Robert" userId="863fd487-5ae7-46a6-8c4e-0a9cc652a1c0" providerId="ADAL" clId="{80FCF09D-6F42-E643-8F40-DCAC172044BA}" dt="2022-02-08T16:55:49.445" v="977"/>
          <ac:inkMkLst>
            <pc:docMk/>
            <pc:sldMk cId="2982943559" sldId="2151"/>
            <ac:inkMk id="17" creationId="{7BCD3F73-6FEE-A142-98D7-4152185483DB}"/>
          </ac:inkMkLst>
        </pc:inkChg>
        <pc:inkChg chg="add">
          <ac:chgData name="Wilne, Robert" userId="863fd487-5ae7-46a6-8c4e-0a9cc652a1c0" providerId="ADAL" clId="{80FCF09D-6F42-E643-8F40-DCAC172044BA}" dt="2022-02-08T16:55:49.618" v="978"/>
          <ac:inkMkLst>
            <pc:docMk/>
            <pc:sldMk cId="2982943559" sldId="2151"/>
            <ac:inkMk id="18" creationId="{9A209D12-CCB2-2B45-934B-EACFFE8A0DB4}"/>
          </ac:inkMkLst>
        </pc:inkChg>
        <pc:inkChg chg="add">
          <ac:chgData name="Wilne, Robert" userId="863fd487-5ae7-46a6-8c4e-0a9cc652a1c0" providerId="ADAL" clId="{80FCF09D-6F42-E643-8F40-DCAC172044BA}" dt="2022-02-08T16:55:50.082" v="979"/>
          <ac:inkMkLst>
            <pc:docMk/>
            <pc:sldMk cId="2982943559" sldId="2151"/>
            <ac:inkMk id="19" creationId="{10DB3B21-99A7-DB48-AD1D-1951506DFCAB}"/>
          </ac:inkMkLst>
        </pc:inkChg>
        <pc:inkChg chg="add">
          <ac:chgData name="Wilne, Robert" userId="863fd487-5ae7-46a6-8c4e-0a9cc652a1c0" providerId="ADAL" clId="{80FCF09D-6F42-E643-8F40-DCAC172044BA}" dt="2022-02-08T16:55:52.807" v="981"/>
          <ac:inkMkLst>
            <pc:docMk/>
            <pc:sldMk cId="2982943559" sldId="2151"/>
            <ac:inkMk id="22" creationId="{2B5E0E9F-6D1B-8846-BB97-FA46C0BDDB0A}"/>
          </ac:inkMkLst>
        </pc:inkChg>
        <pc:inkChg chg="add">
          <ac:chgData name="Wilne, Robert" userId="863fd487-5ae7-46a6-8c4e-0a9cc652a1c0" providerId="ADAL" clId="{80FCF09D-6F42-E643-8F40-DCAC172044BA}" dt="2022-02-08T16:55:53.100" v="982"/>
          <ac:inkMkLst>
            <pc:docMk/>
            <pc:sldMk cId="2982943559" sldId="2151"/>
            <ac:inkMk id="23" creationId="{5B261B33-68AF-E348-9DE8-1123BC33B7D1}"/>
          </ac:inkMkLst>
        </pc:inkChg>
        <pc:inkChg chg="add">
          <ac:chgData name="Wilne, Robert" userId="863fd487-5ae7-46a6-8c4e-0a9cc652a1c0" providerId="ADAL" clId="{80FCF09D-6F42-E643-8F40-DCAC172044BA}" dt="2022-02-08T16:55:53.247" v="983"/>
          <ac:inkMkLst>
            <pc:docMk/>
            <pc:sldMk cId="2982943559" sldId="2151"/>
            <ac:inkMk id="24" creationId="{1115C1D5-8386-F54C-96AB-54327E6BB1BE}"/>
          </ac:inkMkLst>
        </pc:inkChg>
        <pc:inkChg chg="add">
          <ac:chgData name="Wilne, Robert" userId="863fd487-5ae7-46a6-8c4e-0a9cc652a1c0" providerId="ADAL" clId="{80FCF09D-6F42-E643-8F40-DCAC172044BA}" dt="2022-02-08T16:55:53.607" v="984"/>
          <ac:inkMkLst>
            <pc:docMk/>
            <pc:sldMk cId="2982943559" sldId="2151"/>
            <ac:inkMk id="25" creationId="{CC0D673B-5039-B044-BCCD-5327BCF9E509}"/>
          </ac:inkMkLst>
        </pc:inkChg>
        <pc:inkChg chg="add">
          <ac:chgData name="Wilne, Robert" userId="863fd487-5ae7-46a6-8c4e-0a9cc652a1c0" providerId="ADAL" clId="{80FCF09D-6F42-E643-8F40-DCAC172044BA}" dt="2022-02-08T16:55:53.792" v="985"/>
          <ac:inkMkLst>
            <pc:docMk/>
            <pc:sldMk cId="2982943559" sldId="2151"/>
            <ac:inkMk id="26" creationId="{A068E0E7-7AE2-D048-BD5D-E2E8B12B8929}"/>
          </ac:inkMkLst>
        </pc:inkChg>
        <pc:inkChg chg="add">
          <ac:chgData name="Wilne, Robert" userId="863fd487-5ae7-46a6-8c4e-0a9cc652a1c0" providerId="ADAL" clId="{80FCF09D-6F42-E643-8F40-DCAC172044BA}" dt="2022-02-08T16:55:54.010" v="986"/>
          <ac:inkMkLst>
            <pc:docMk/>
            <pc:sldMk cId="2982943559" sldId="2151"/>
            <ac:inkMk id="27" creationId="{06DD40AE-CE3C-524A-BD63-F7471CDA44B1}"/>
          </ac:inkMkLst>
        </pc:inkChg>
        <pc:inkChg chg="add">
          <ac:chgData name="Wilne, Robert" userId="863fd487-5ae7-46a6-8c4e-0a9cc652a1c0" providerId="ADAL" clId="{80FCF09D-6F42-E643-8F40-DCAC172044BA}" dt="2022-02-08T16:55:54.224" v="987"/>
          <ac:inkMkLst>
            <pc:docMk/>
            <pc:sldMk cId="2982943559" sldId="2151"/>
            <ac:inkMk id="28" creationId="{D9BE3BFB-94F9-EA45-9305-F5B8EBA8719F}"/>
          </ac:inkMkLst>
        </pc:inkChg>
        <pc:inkChg chg="add">
          <ac:chgData name="Wilne, Robert" userId="863fd487-5ae7-46a6-8c4e-0a9cc652a1c0" providerId="ADAL" clId="{80FCF09D-6F42-E643-8F40-DCAC172044BA}" dt="2022-02-08T16:55:54.380" v="988"/>
          <ac:inkMkLst>
            <pc:docMk/>
            <pc:sldMk cId="2982943559" sldId="2151"/>
            <ac:inkMk id="29" creationId="{5EE329A7-7075-2B42-9A71-FEB9E5C842A8}"/>
          </ac:inkMkLst>
        </pc:inkChg>
        <pc:inkChg chg="add">
          <ac:chgData name="Wilne, Robert" userId="863fd487-5ae7-46a6-8c4e-0a9cc652a1c0" providerId="ADAL" clId="{80FCF09D-6F42-E643-8F40-DCAC172044BA}" dt="2022-02-08T16:55:54.708" v="989"/>
          <ac:inkMkLst>
            <pc:docMk/>
            <pc:sldMk cId="2982943559" sldId="2151"/>
            <ac:inkMk id="30" creationId="{11ED5166-CD5A-C444-8DAC-E75C1F31BF75}"/>
          </ac:inkMkLst>
        </pc:inkChg>
        <pc:inkChg chg="add">
          <ac:chgData name="Wilne, Robert" userId="863fd487-5ae7-46a6-8c4e-0a9cc652a1c0" providerId="ADAL" clId="{80FCF09D-6F42-E643-8F40-DCAC172044BA}" dt="2022-02-08T16:55:55.036" v="990"/>
          <ac:inkMkLst>
            <pc:docMk/>
            <pc:sldMk cId="2982943559" sldId="2151"/>
            <ac:inkMk id="31" creationId="{F537204A-3AF2-5045-9FE9-9C51A0241F88}"/>
          </ac:inkMkLst>
        </pc:inkChg>
        <pc:inkChg chg="add">
          <ac:chgData name="Wilne, Robert" userId="863fd487-5ae7-46a6-8c4e-0a9cc652a1c0" providerId="ADAL" clId="{80FCF09D-6F42-E643-8F40-DCAC172044BA}" dt="2022-02-08T16:55:55.226" v="991"/>
          <ac:inkMkLst>
            <pc:docMk/>
            <pc:sldMk cId="2982943559" sldId="2151"/>
            <ac:inkMk id="32" creationId="{3A116FD0-1559-EA4D-A1FC-5D266EC75B64}"/>
          </ac:inkMkLst>
        </pc:inkChg>
        <pc:inkChg chg="add">
          <ac:chgData name="Wilne, Robert" userId="863fd487-5ae7-46a6-8c4e-0a9cc652a1c0" providerId="ADAL" clId="{80FCF09D-6F42-E643-8F40-DCAC172044BA}" dt="2022-02-08T16:55:55.375" v="992"/>
          <ac:inkMkLst>
            <pc:docMk/>
            <pc:sldMk cId="2982943559" sldId="2151"/>
            <ac:inkMk id="33" creationId="{7961E2C5-11FE-F642-A15C-451C95382731}"/>
          </ac:inkMkLst>
        </pc:inkChg>
        <pc:inkChg chg="add">
          <ac:chgData name="Wilne, Robert" userId="863fd487-5ae7-46a6-8c4e-0a9cc652a1c0" providerId="ADAL" clId="{80FCF09D-6F42-E643-8F40-DCAC172044BA}" dt="2022-02-08T16:55:55.890" v="993"/>
          <ac:inkMkLst>
            <pc:docMk/>
            <pc:sldMk cId="2982943559" sldId="2151"/>
            <ac:inkMk id="34" creationId="{F342DBFB-0E5C-904B-8B0E-536B94DC49AE}"/>
          </ac:inkMkLst>
        </pc:inkChg>
        <pc:inkChg chg="add">
          <ac:chgData name="Wilne, Robert" userId="863fd487-5ae7-46a6-8c4e-0a9cc652a1c0" providerId="ADAL" clId="{80FCF09D-6F42-E643-8F40-DCAC172044BA}" dt="2022-02-08T16:55:56.410" v="994"/>
          <ac:inkMkLst>
            <pc:docMk/>
            <pc:sldMk cId="2982943559" sldId="2151"/>
            <ac:inkMk id="35" creationId="{DBFBB7B8-DD74-D24C-A4CD-FE90BE923637}"/>
          </ac:inkMkLst>
        </pc:inkChg>
        <pc:inkChg chg="add">
          <ac:chgData name="Wilne, Robert" userId="863fd487-5ae7-46a6-8c4e-0a9cc652a1c0" providerId="ADAL" clId="{80FCF09D-6F42-E643-8F40-DCAC172044BA}" dt="2022-02-08T16:55:56.664" v="995"/>
          <ac:inkMkLst>
            <pc:docMk/>
            <pc:sldMk cId="2982943559" sldId="2151"/>
            <ac:inkMk id="36" creationId="{F48971B1-4D88-F049-BE64-56A36B2D4F27}"/>
          </ac:inkMkLst>
        </pc:inkChg>
        <pc:inkChg chg="add">
          <ac:chgData name="Wilne, Robert" userId="863fd487-5ae7-46a6-8c4e-0a9cc652a1c0" providerId="ADAL" clId="{80FCF09D-6F42-E643-8F40-DCAC172044BA}" dt="2022-02-08T16:55:56.941" v="996"/>
          <ac:inkMkLst>
            <pc:docMk/>
            <pc:sldMk cId="2982943559" sldId="2151"/>
            <ac:inkMk id="37" creationId="{9408F347-2C73-484C-B451-62816F70785E}"/>
          </ac:inkMkLst>
        </pc:inkChg>
        <pc:inkChg chg="add">
          <ac:chgData name="Wilne, Robert" userId="863fd487-5ae7-46a6-8c4e-0a9cc652a1c0" providerId="ADAL" clId="{80FCF09D-6F42-E643-8F40-DCAC172044BA}" dt="2022-02-08T16:55:57.141" v="997"/>
          <ac:inkMkLst>
            <pc:docMk/>
            <pc:sldMk cId="2982943559" sldId="2151"/>
            <ac:inkMk id="38" creationId="{479063BC-B6F7-214A-8563-EECAE6C744A7}"/>
          </ac:inkMkLst>
        </pc:inkChg>
        <pc:inkChg chg="add">
          <ac:chgData name="Wilne, Robert" userId="863fd487-5ae7-46a6-8c4e-0a9cc652a1c0" providerId="ADAL" clId="{80FCF09D-6F42-E643-8F40-DCAC172044BA}" dt="2022-02-08T16:55:57.333" v="998"/>
          <ac:inkMkLst>
            <pc:docMk/>
            <pc:sldMk cId="2982943559" sldId="2151"/>
            <ac:inkMk id="39" creationId="{6CD569EF-BC16-FB41-A037-9C218570BF6F}"/>
          </ac:inkMkLst>
        </pc:inkChg>
      </pc:sldChg>
      <pc:sldChg chg="addSp">
        <pc:chgData name="Wilne, Robert" userId="863fd487-5ae7-46a6-8c4e-0a9cc652a1c0" providerId="ADAL" clId="{80FCF09D-6F42-E643-8F40-DCAC172044BA}" dt="2022-02-08T17:06:39.017" v="1410"/>
        <pc:sldMkLst>
          <pc:docMk/>
          <pc:sldMk cId="1984379548" sldId="2152"/>
        </pc:sldMkLst>
        <pc:inkChg chg="add">
          <ac:chgData name="Wilne, Robert" userId="863fd487-5ae7-46a6-8c4e-0a9cc652a1c0" providerId="ADAL" clId="{80FCF09D-6F42-E643-8F40-DCAC172044BA}" dt="2022-02-08T17:06:37.842" v="1407"/>
          <ac:inkMkLst>
            <pc:docMk/>
            <pc:sldMk cId="1984379548" sldId="2152"/>
            <ac:inkMk id="2" creationId="{07B44FBA-86BE-134D-9AC2-D1672BE53864}"/>
          </ac:inkMkLst>
        </pc:inkChg>
        <pc:inkChg chg="add">
          <ac:chgData name="Wilne, Robert" userId="863fd487-5ae7-46a6-8c4e-0a9cc652a1c0" providerId="ADAL" clId="{80FCF09D-6F42-E643-8F40-DCAC172044BA}" dt="2022-02-08T17:06:38.256" v="1408"/>
          <ac:inkMkLst>
            <pc:docMk/>
            <pc:sldMk cId="1984379548" sldId="2152"/>
            <ac:inkMk id="3" creationId="{3DEB4D2A-23B2-4C4D-9B40-9E47909885C5}"/>
          </ac:inkMkLst>
        </pc:inkChg>
        <pc:inkChg chg="add">
          <ac:chgData name="Wilne, Robert" userId="863fd487-5ae7-46a6-8c4e-0a9cc652a1c0" providerId="ADAL" clId="{80FCF09D-6F42-E643-8F40-DCAC172044BA}" dt="2022-02-08T17:06:38.696" v="1409"/>
          <ac:inkMkLst>
            <pc:docMk/>
            <pc:sldMk cId="1984379548" sldId="2152"/>
            <ac:inkMk id="4" creationId="{8075AFC5-2400-8448-9FB9-FC59D0ACF5F3}"/>
          </ac:inkMkLst>
        </pc:inkChg>
        <pc:inkChg chg="add">
          <ac:chgData name="Wilne, Robert" userId="863fd487-5ae7-46a6-8c4e-0a9cc652a1c0" providerId="ADAL" clId="{80FCF09D-6F42-E643-8F40-DCAC172044BA}" dt="2022-02-08T17:06:39.017" v="1410"/>
          <ac:inkMkLst>
            <pc:docMk/>
            <pc:sldMk cId="1984379548" sldId="2152"/>
            <ac:inkMk id="5" creationId="{CCA95DE6-71A8-1F45-A76B-E60925C48F6A}"/>
          </ac:inkMkLst>
        </pc:inkChg>
      </pc:sldChg>
      <pc:sldChg chg="addSp delSp">
        <pc:chgData name="Wilne, Robert" userId="863fd487-5ae7-46a6-8c4e-0a9cc652a1c0" providerId="ADAL" clId="{80FCF09D-6F42-E643-8F40-DCAC172044BA}" dt="2022-02-08T16:47:39.156" v="662"/>
        <pc:sldMkLst>
          <pc:docMk/>
          <pc:sldMk cId="2190318553" sldId="2153"/>
        </pc:sldMkLst>
        <pc:grpChg chg="add del">
          <ac:chgData name="Wilne, Robert" userId="863fd487-5ae7-46a6-8c4e-0a9cc652a1c0" providerId="ADAL" clId="{80FCF09D-6F42-E643-8F40-DCAC172044BA}" dt="2022-02-08T16:47:39.156" v="662"/>
          <ac:grpSpMkLst>
            <pc:docMk/>
            <pc:sldMk cId="2190318553" sldId="2153"/>
            <ac:grpSpMk id="6" creationId="{AE165BCA-C7FB-8946-82D7-F662AC8D654A}"/>
          </ac:grpSpMkLst>
        </pc:grpChg>
        <pc:grpChg chg="add">
          <ac:chgData name="Wilne, Robert" userId="863fd487-5ae7-46a6-8c4e-0a9cc652a1c0" providerId="ADAL" clId="{80FCF09D-6F42-E643-8F40-DCAC172044BA}" dt="2022-02-08T16:47:39.156" v="662"/>
          <ac:grpSpMkLst>
            <pc:docMk/>
            <pc:sldMk cId="2190318553" sldId="2153"/>
            <ac:grpSpMk id="12" creationId="{D731D7D6-DC11-EE40-8E00-8B948A88DACD}"/>
          </ac:grpSpMkLst>
        </pc:grpChg>
        <pc:inkChg chg="add">
          <ac:chgData name="Wilne, Robert" userId="863fd487-5ae7-46a6-8c4e-0a9cc652a1c0" providerId="ADAL" clId="{80FCF09D-6F42-E643-8F40-DCAC172044BA}" dt="2022-02-08T16:47:09.234" v="653"/>
          <ac:inkMkLst>
            <pc:docMk/>
            <pc:sldMk cId="2190318553" sldId="2153"/>
            <ac:inkMk id="2" creationId="{C43E90DC-F705-944B-9292-5D1FB27AE962}"/>
          </ac:inkMkLst>
        </pc:inkChg>
        <pc:inkChg chg="add topLvl">
          <ac:chgData name="Wilne, Robert" userId="863fd487-5ae7-46a6-8c4e-0a9cc652a1c0" providerId="ADAL" clId="{80FCF09D-6F42-E643-8F40-DCAC172044BA}" dt="2022-02-08T16:47:39.156" v="662"/>
          <ac:inkMkLst>
            <pc:docMk/>
            <pc:sldMk cId="2190318553" sldId="2153"/>
            <ac:inkMk id="3" creationId="{77C285E2-1417-AC44-AEB4-8A02DA92492B}"/>
          </ac:inkMkLst>
        </pc:inkChg>
        <pc:inkChg chg="add topLvl">
          <ac:chgData name="Wilne, Robert" userId="863fd487-5ae7-46a6-8c4e-0a9cc652a1c0" providerId="ADAL" clId="{80FCF09D-6F42-E643-8F40-DCAC172044BA}" dt="2022-02-08T16:47:39.156" v="662"/>
          <ac:inkMkLst>
            <pc:docMk/>
            <pc:sldMk cId="2190318553" sldId="2153"/>
            <ac:inkMk id="4" creationId="{C02133D3-3ACE-A543-9F6D-B889FB224ACE}"/>
          </ac:inkMkLst>
        </pc:inkChg>
        <pc:inkChg chg="add topLvl">
          <ac:chgData name="Wilne, Robert" userId="863fd487-5ae7-46a6-8c4e-0a9cc652a1c0" providerId="ADAL" clId="{80FCF09D-6F42-E643-8F40-DCAC172044BA}" dt="2022-02-08T16:47:39.156" v="662"/>
          <ac:inkMkLst>
            <pc:docMk/>
            <pc:sldMk cId="2190318553" sldId="2153"/>
            <ac:inkMk id="5" creationId="{AF9D5E13-27F8-3342-8AFA-2B3CD5CC24C6}"/>
          </ac:inkMkLst>
        </pc:inkChg>
        <pc:inkChg chg="add">
          <ac:chgData name="Wilne, Robert" userId="863fd487-5ae7-46a6-8c4e-0a9cc652a1c0" providerId="ADAL" clId="{80FCF09D-6F42-E643-8F40-DCAC172044BA}" dt="2022-02-08T16:47:36.402" v="658"/>
          <ac:inkMkLst>
            <pc:docMk/>
            <pc:sldMk cId="2190318553" sldId="2153"/>
            <ac:inkMk id="7" creationId="{70590A2E-C778-2F42-AF34-86AB9EB11066}"/>
          </ac:inkMkLst>
        </pc:inkChg>
        <pc:inkChg chg="add">
          <ac:chgData name="Wilne, Robert" userId="863fd487-5ae7-46a6-8c4e-0a9cc652a1c0" providerId="ADAL" clId="{80FCF09D-6F42-E643-8F40-DCAC172044BA}" dt="2022-02-08T16:47:36.882" v="659"/>
          <ac:inkMkLst>
            <pc:docMk/>
            <pc:sldMk cId="2190318553" sldId="2153"/>
            <ac:inkMk id="9" creationId="{BF14BBA2-05E1-8740-B489-FC62799486D6}"/>
          </ac:inkMkLst>
        </pc:inkChg>
        <pc:inkChg chg="add">
          <ac:chgData name="Wilne, Robert" userId="863fd487-5ae7-46a6-8c4e-0a9cc652a1c0" providerId="ADAL" clId="{80FCF09D-6F42-E643-8F40-DCAC172044BA}" dt="2022-02-08T16:47:37.594" v="660"/>
          <ac:inkMkLst>
            <pc:docMk/>
            <pc:sldMk cId="2190318553" sldId="2153"/>
            <ac:inkMk id="10" creationId="{FE5B8BDB-E8B3-DA4B-875F-21387DA2B0E4}"/>
          </ac:inkMkLst>
        </pc:inkChg>
        <pc:inkChg chg="add">
          <ac:chgData name="Wilne, Robert" userId="863fd487-5ae7-46a6-8c4e-0a9cc652a1c0" providerId="ADAL" clId="{80FCF09D-6F42-E643-8F40-DCAC172044BA}" dt="2022-02-08T16:47:38.364" v="661"/>
          <ac:inkMkLst>
            <pc:docMk/>
            <pc:sldMk cId="2190318553" sldId="2153"/>
            <ac:inkMk id="11" creationId="{6095893B-D26E-B942-A567-6F5B75612F8F}"/>
          </ac:inkMkLst>
        </pc:inkChg>
      </pc:sldChg>
      <pc:sldChg chg="addSp delSp">
        <pc:chgData name="Wilne, Robert" userId="863fd487-5ae7-46a6-8c4e-0a9cc652a1c0" providerId="ADAL" clId="{80FCF09D-6F42-E643-8F40-DCAC172044BA}" dt="2022-02-08T16:49:30.507" v="716"/>
        <pc:sldMkLst>
          <pc:docMk/>
          <pc:sldMk cId="2129828261" sldId="2154"/>
        </pc:sldMkLst>
        <pc:grpChg chg="add">
          <ac:chgData name="Wilne, Robert" userId="863fd487-5ae7-46a6-8c4e-0a9cc652a1c0" providerId="ADAL" clId="{80FCF09D-6F42-E643-8F40-DCAC172044BA}" dt="2022-02-08T16:49:22.510" v="710"/>
          <ac:grpSpMkLst>
            <pc:docMk/>
            <pc:sldMk cId="2129828261" sldId="2154"/>
            <ac:grpSpMk id="6" creationId="{D623B8A9-0144-B843-AE13-BC12B38BC23E}"/>
          </ac:grpSpMkLst>
        </pc:grpChg>
        <pc:grpChg chg="add">
          <ac:chgData name="Wilne, Robert" userId="863fd487-5ae7-46a6-8c4e-0a9cc652a1c0" providerId="ADAL" clId="{80FCF09D-6F42-E643-8F40-DCAC172044BA}" dt="2022-02-08T16:49:30.507" v="716"/>
          <ac:grpSpMkLst>
            <pc:docMk/>
            <pc:sldMk cId="2129828261" sldId="2154"/>
            <ac:grpSpMk id="13" creationId="{3CFE4C01-90F7-EB4F-B129-789FDA9A35B7}"/>
          </ac:grpSpMkLst>
        </pc:grpChg>
        <pc:inkChg chg="add">
          <ac:chgData name="Wilne, Robert" userId="863fd487-5ae7-46a6-8c4e-0a9cc652a1c0" providerId="ADAL" clId="{80FCF09D-6F42-E643-8F40-DCAC172044BA}" dt="2022-02-08T16:49:12.666" v="705"/>
          <ac:inkMkLst>
            <pc:docMk/>
            <pc:sldMk cId="2129828261" sldId="2154"/>
            <ac:inkMk id="2" creationId="{C697CD26-5D0A-8343-8030-EBBB2E53AE92}"/>
          </ac:inkMkLst>
        </pc:inkChg>
        <pc:inkChg chg="add del">
          <ac:chgData name="Wilne, Robert" userId="863fd487-5ae7-46a6-8c4e-0a9cc652a1c0" providerId="ADAL" clId="{80FCF09D-6F42-E643-8F40-DCAC172044BA}" dt="2022-02-08T16:49:19.860" v="707"/>
          <ac:inkMkLst>
            <pc:docMk/>
            <pc:sldMk cId="2129828261" sldId="2154"/>
            <ac:inkMk id="3" creationId="{246E401D-C111-554C-84EA-CAB71D09D415}"/>
          </ac:inkMkLst>
        </pc:inkChg>
        <pc:inkChg chg="add">
          <ac:chgData name="Wilne, Robert" userId="863fd487-5ae7-46a6-8c4e-0a9cc652a1c0" providerId="ADAL" clId="{80FCF09D-6F42-E643-8F40-DCAC172044BA}" dt="2022-02-08T16:49:21.413" v="708"/>
          <ac:inkMkLst>
            <pc:docMk/>
            <pc:sldMk cId="2129828261" sldId="2154"/>
            <ac:inkMk id="4" creationId="{9215EEF8-83D1-BA44-9FBB-5BA1E2F7518F}"/>
          </ac:inkMkLst>
        </pc:inkChg>
        <pc:inkChg chg="add">
          <ac:chgData name="Wilne, Robert" userId="863fd487-5ae7-46a6-8c4e-0a9cc652a1c0" providerId="ADAL" clId="{80FCF09D-6F42-E643-8F40-DCAC172044BA}" dt="2022-02-08T16:49:21.625" v="709"/>
          <ac:inkMkLst>
            <pc:docMk/>
            <pc:sldMk cId="2129828261" sldId="2154"/>
            <ac:inkMk id="5" creationId="{5608D46B-C9DE-0343-ADCD-39E0D7AE5F4A}"/>
          </ac:inkMkLst>
        </pc:inkChg>
        <pc:inkChg chg="add">
          <ac:chgData name="Wilne, Robert" userId="863fd487-5ae7-46a6-8c4e-0a9cc652a1c0" providerId="ADAL" clId="{80FCF09D-6F42-E643-8F40-DCAC172044BA}" dt="2022-02-08T16:49:27.963" v="711"/>
          <ac:inkMkLst>
            <pc:docMk/>
            <pc:sldMk cId="2129828261" sldId="2154"/>
            <ac:inkMk id="7" creationId="{96CCE1BC-11E9-3944-857C-9604C1E17503}"/>
          </ac:inkMkLst>
        </pc:inkChg>
        <pc:inkChg chg="add">
          <ac:chgData name="Wilne, Robert" userId="863fd487-5ae7-46a6-8c4e-0a9cc652a1c0" providerId="ADAL" clId="{80FCF09D-6F42-E643-8F40-DCAC172044BA}" dt="2022-02-08T16:49:28.438" v="712"/>
          <ac:inkMkLst>
            <pc:docMk/>
            <pc:sldMk cId="2129828261" sldId="2154"/>
            <ac:inkMk id="9" creationId="{78ADF9C2-D045-A241-9FC3-3D0B4E4EA6C1}"/>
          </ac:inkMkLst>
        </pc:inkChg>
        <pc:inkChg chg="add">
          <ac:chgData name="Wilne, Robert" userId="863fd487-5ae7-46a6-8c4e-0a9cc652a1c0" providerId="ADAL" clId="{80FCF09D-6F42-E643-8F40-DCAC172044BA}" dt="2022-02-08T16:49:28.866" v="713"/>
          <ac:inkMkLst>
            <pc:docMk/>
            <pc:sldMk cId="2129828261" sldId="2154"/>
            <ac:inkMk id="10" creationId="{7BB22714-3D4C-CD41-9FF8-1FB815A1F694}"/>
          </ac:inkMkLst>
        </pc:inkChg>
        <pc:inkChg chg="add">
          <ac:chgData name="Wilne, Robert" userId="863fd487-5ae7-46a6-8c4e-0a9cc652a1c0" providerId="ADAL" clId="{80FCF09D-6F42-E643-8F40-DCAC172044BA}" dt="2022-02-08T16:49:29.155" v="714"/>
          <ac:inkMkLst>
            <pc:docMk/>
            <pc:sldMk cId="2129828261" sldId="2154"/>
            <ac:inkMk id="11" creationId="{A18EAB59-CB29-D842-BEAE-9CC282DEDF36}"/>
          </ac:inkMkLst>
        </pc:inkChg>
        <pc:inkChg chg="add">
          <ac:chgData name="Wilne, Robert" userId="863fd487-5ae7-46a6-8c4e-0a9cc652a1c0" providerId="ADAL" clId="{80FCF09D-6F42-E643-8F40-DCAC172044BA}" dt="2022-02-08T16:49:29.760" v="715"/>
          <ac:inkMkLst>
            <pc:docMk/>
            <pc:sldMk cId="2129828261" sldId="2154"/>
            <ac:inkMk id="12" creationId="{888E3FD5-586F-524C-A349-FD3135A47F4B}"/>
          </ac:inkMkLst>
        </pc:inkChg>
      </pc:sldChg>
      <pc:sldChg chg="addSp delSp">
        <pc:chgData name="Wilne, Robert" userId="863fd487-5ae7-46a6-8c4e-0a9cc652a1c0" providerId="ADAL" clId="{80FCF09D-6F42-E643-8F40-DCAC172044BA}" dt="2022-02-08T17:08:49.805" v="1571"/>
        <pc:sldMkLst>
          <pc:docMk/>
          <pc:sldMk cId="4062874334" sldId="2155"/>
        </pc:sldMkLst>
        <pc:grpChg chg="add del">
          <ac:chgData name="Wilne, Robert" userId="863fd487-5ae7-46a6-8c4e-0a9cc652a1c0" providerId="ADAL" clId="{80FCF09D-6F42-E643-8F40-DCAC172044BA}" dt="2022-02-08T17:07:55.269" v="1488"/>
          <ac:grpSpMkLst>
            <pc:docMk/>
            <pc:sldMk cId="4062874334" sldId="2155"/>
            <ac:grpSpMk id="13" creationId="{493CF941-773D-454A-9D52-024B71600A2E}"/>
          </ac:grpSpMkLst>
        </pc:grpChg>
        <pc:grpChg chg="add del">
          <ac:chgData name="Wilne, Robert" userId="863fd487-5ae7-46a6-8c4e-0a9cc652a1c0" providerId="ADAL" clId="{80FCF09D-6F42-E643-8F40-DCAC172044BA}" dt="2022-02-08T17:07:55.269" v="1488"/>
          <ac:grpSpMkLst>
            <pc:docMk/>
            <pc:sldMk cId="4062874334" sldId="2155"/>
            <ac:grpSpMk id="14" creationId="{BA46B32B-D498-6E4A-BE12-19A0CE9D40BF}"/>
          </ac:grpSpMkLst>
        </pc:grpChg>
        <pc:grpChg chg="add">
          <ac:chgData name="Wilne, Robert" userId="863fd487-5ae7-46a6-8c4e-0a9cc652a1c0" providerId="ADAL" clId="{80FCF09D-6F42-E643-8F40-DCAC172044BA}" dt="2022-02-08T17:07:51.342" v="1485"/>
          <ac:grpSpMkLst>
            <pc:docMk/>
            <pc:sldMk cId="4062874334" sldId="2155"/>
            <ac:grpSpMk id="15" creationId="{D9CB9081-A649-EF40-881C-43101CF540F2}"/>
          </ac:grpSpMkLst>
        </pc:grpChg>
        <pc:grpChg chg="add">
          <ac:chgData name="Wilne, Robert" userId="863fd487-5ae7-46a6-8c4e-0a9cc652a1c0" providerId="ADAL" clId="{80FCF09D-6F42-E643-8F40-DCAC172044BA}" dt="2022-02-08T17:07:51.342" v="1485"/>
          <ac:grpSpMkLst>
            <pc:docMk/>
            <pc:sldMk cId="4062874334" sldId="2155"/>
            <ac:grpSpMk id="16" creationId="{99FC307C-46A4-2E44-B19B-18278206D558}"/>
          </ac:grpSpMkLst>
        </pc:grpChg>
        <pc:grpChg chg="add">
          <ac:chgData name="Wilne, Robert" userId="863fd487-5ae7-46a6-8c4e-0a9cc652a1c0" providerId="ADAL" clId="{80FCF09D-6F42-E643-8F40-DCAC172044BA}" dt="2022-02-08T17:07:51.342" v="1485"/>
          <ac:grpSpMkLst>
            <pc:docMk/>
            <pc:sldMk cId="4062874334" sldId="2155"/>
            <ac:grpSpMk id="17" creationId="{420E2E7F-3928-F743-BF5B-DFE66CBEE099}"/>
          </ac:grpSpMkLst>
        </pc:grpChg>
        <pc:grpChg chg="add">
          <ac:chgData name="Wilne, Robert" userId="863fd487-5ae7-46a6-8c4e-0a9cc652a1c0" providerId="ADAL" clId="{80FCF09D-6F42-E643-8F40-DCAC172044BA}" dt="2022-02-08T17:07:55.269" v="1488"/>
          <ac:grpSpMkLst>
            <pc:docMk/>
            <pc:sldMk cId="4062874334" sldId="2155"/>
            <ac:grpSpMk id="20" creationId="{369E7AB7-D2CF-F441-9EFB-81DE92014EC8}"/>
          </ac:grpSpMkLst>
        </pc:grpChg>
        <pc:grpChg chg="add">
          <ac:chgData name="Wilne, Robert" userId="863fd487-5ae7-46a6-8c4e-0a9cc652a1c0" providerId="ADAL" clId="{80FCF09D-6F42-E643-8F40-DCAC172044BA}" dt="2022-02-08T17:07:55.269" v="1488"/>
          <ac:grpSpMkLst>
            <pc:docMk/>
            <pc:sldMk cId="4062874334" sldId="2155"/>
            <ac:grpSpMk id="21" creationId="{57A18FD1-83B2-4944-A046-5988DB46DFEF}"/>
          </ac:grpSpMkLst>
        </pc:grpChg>
        <pc:grpChg chg="add">
          <ac:chgData name="Wilne, Robert" userId="863fd487-5ae7-46a6-8c4e-0a9cc652a1c0" providerId="ADAL" clId="{80FCF09D-6F42-E643-8F40-DCAC172044BA}" dt="2022-02-08T17:08:46.791" v="1565"/>
          <ac:grpSpMkLst>
            <pc:docMk/>
            <pc:sldMk cId="4062874334" sldId="2155"/>
            <ac:grpSpMk id="46" creationId="{E3F4954F-A365-8C4B-8797-D25E1F5845B2}"/>
          </ac:grpSpMkLst>
        </pc:grpChg>
        <pc:grpChg chg="add del">
          <ac:chgData name="Wilne, Robert" userId="863fd487-5ae7-46a6-8c4e-0a9cc652a1c0" providerId="ADAL" clId="{80FCF09D-6F42-E643-8F40-DCAC172044BA}" dt="2022-02-08T17:08:49.805" v="1571"/>
          <ac:grpSpMkLst>
            <pc:docMk/>
            <pc:sldMk cId="4062874334" sldId="2155"/>
            <ac:grpSpMk id="47" creationId="{8F2F6075-A240-1740-B7D9-BFBDEEB23611}"/>
          </ac:grpSpMkLst>
        </pc:grpChg>
        <pc:grpChg chg="add">
          <ac:chgData name="Wilne, Robert" userId="863fd487-5ae7-46a6-8c4e-0a9cc652a1c0" providerId="ADAL" clId="{80FCF09D-6F42-E643-8F40-DCAC172044BA}" dt="2022-02-08T17:08:49.805" v="1571"/>
          <ac:grpSpMkLst>
            <pc:docMk/>
            <pc:sldMk cId="4062874334" sldId="2155"/>
            <ac:grpSpMk id="53" creationId="{B477FC6F-475C-D342-858B-345E72951EBE}"/>
          </ac:grpSpMkLst>
        </pc:grpChg>
        <pc:grpChg chg="add">
          <ac:chgData name="Wilne, Robert" userId="863fd487-5ae7-46a6-8c4e-0a9cc652a1c0" providerId="ADAL" clId="{80FCF09D-6F42-E643-8F40-DCAC172044BA}" dt="2022-02-08T17:08:49.805" v="1571"/>
          <ac:grpSpMkLst>
            <pc:docMk/>
            <pc:sldMk cId="4062874334" sldId="2155"/>
            <ac:grpSpMk id="54" creationId="{BD0BE21B-0E40-6649-8E28-4CDC327D7AB7}"/>
          </ac:grpSpMkLst>
        </pc:grpChg>
        <pc:grpChg chg="add">
          <ac:chgData name="Wilne, Robert" userId="863fd487-5ae7-46a6-8c4e-0a9cc652a1c0" providerId="ADAL" clId="{80FCF09D-6F42-E643-8F40-DCAC172044BA}" dt="2022-02-08T17:08:49.805" v="1571"/>
          <ac:grpSpMkLst>
            <pc:docMk/>
            <pc:sldMk cId="4062874334" sldId="2155"/>
            <ac:grpSpMk id="55" creationId="{EF8747ED-143B-EF44-8EAA-6817F96E0C95}"/>
          </ac:grpSpMkLst>
        </pc:grpChg>
        <pc:inkChg chg="add">
          <ac:chgData name="Wilne, Robert" userId="863fd487-5ae7-46a6-8c4e-0a9cc652a1c0" providerId="ADAL" clId="{80FCF09D-6F42-E643-8F40-DCAC172044BA}" dt="2022-02-08T17:07:47.870" v="1475"/>
          <ac:inkMkLst>
            <pc:docMk/>
            <pc:sldMk cId="4062874334" sldId="2155"/>
            <ac:inkMk id="2" creationId="{564CDF85-36A0-8549-954F-B7B62FCF99A6}"/>
          </ac:inkMkLst>
        </pc:inkChg>
        <pc:inkChg chg="add">
          <ac:chgData name="Wilne, Robert" userId="863fd487-5ae7-46a6-8c4e-0a9cc652a1c0" providerId="ADAL" clId="{80FCF09D-6F42-E643-8F40-DCAC172044BA}" dt="2022-02-08T17:07:48.224" v="1476"/>
          <ac:inkMkLst>
            <pc:docMk/>
            <pc:sldMk cId="4062874334" sldId="2155"/>
            <ac:inkMk id="3" creationId="{B2E839BB-2FAA-1248-A81C-FEA0481D5850}"/>
          </ac:inkMkLst>
        </pc:inkChg>
        <pc:inkChg chg="add">
          <ac:chgData name="Wilne, Robert" userId="863fd487-5ae7-46a6-8c4e-0a9cc652a1c0" providerId="ADAL" clId="{80FCF09D-6F42-E643-8F40-DCAC172044BA}" dt="2022-02-08T17:07:48.713" v="1477"/>
          <ac:inkMkLst>
            <pc:docMk/>
            <pc:sldMk cId="4062874334" sldId="2155"/>
            <ac:inkMk id="4" creationId="{28393D77-3D17-6D43-8F09-4315854E4617}"/>
          </ac:inkMkLst>
        </pc:inkChg>
        <pc:inkChg chg="add">
          <ac:chgData name="Wilne, Robert" userId="863fd487-5ae7-46a6-8c4e-0a9cc652a1c0" providerId="ADAL" clId="{80FCF09D-6F42-E643-8F40-DCAC172044BA}" dt="2022-02-08T17:07:48.890" v="1478"/>
          <ac:inkMkLst>
            <pc:docMk/>
            <pc:sldMk cId="4062874334" sldId="2155"/>
            <ac:inkMk id="5" creationId="{494DA128-9E8B-754A-B711-A90D608DE60C}"/>
          </ac:inkMkLst>
        </pc:inkChg>
        <pc:inkChg chg="add">
          <ac:chgData name="Wilne, Robert" userId="863fd487-5ae7-46a6-8c4e-0a9cc652a1c0" providerId="ADAL" clId="{80FCF09D-6F42-E643-8F40-DCAC172044BA}" dt="2022-02-08T17:07:49.288" v="1479"/>
          <ac:inkMkLst>
            <pc:docMk/>
            <pc:sldMk cId="4062874334" sldId="2155"/>
            <ac:inkMk id="6" creationId="{F9512FCF-C914-D64E-8EFF-6ADD7804483C}"/>
          </ac:inkMkLst>
        </pc:inkChg>
        <pc:inkChg chg="add">
          <ac:chgData name="Wilne, Robert" userId="863fd487-5ae7-46a6-8c4e-0a9cc652a1c0" providerId="ADAL" clId="{80FCF09D-6F42-E643-8F40-DCAC172044BA}" dt="2022-02-08T17:07:49.473" v="1480"/>
          <ac:inkMkLst>
            <pc:docMk/>
            <pc:sldMk cId="4062874334" sldId="2155"/>
            <ac:inkMk id="7" creationId="{C866F2B6-D698-934B-9292-F4E13B3CE428}"/>
          </ac:inkMkLst>
        </pc:inkChg>
        <pc:inkChg chg="add topLvl">
          <ac:chgData name="Wilne, Robert" userId="863fd487-5ae7-46a6-8c4e-0a9cc652a1c0" providerId="ADAL" clId="{80FCF09D-6F42-E643-8F40-DCAC172044BA}" dt="2022-02-08T17:07:55.269" v="1488"/>
          <ac:inkMkLst>
            <pc:docMk/>
            <pc:sldMk cId="4062874334" sldId="2155"/>
            <ac:inkMk id="9" creationId="{A65D7665-6CFC-6D43-9334-77EC405BAFE7}"/>
          </ac:inkMkLst>
        </pc:inkChg>
        <pc:inkChg chg="add topLvl">
          <ac:chgData name="Wilne, Robert" userId="863fd487-5ae7-46a6-8c4e-0a9cc652a1c0" providerId="ADAL" clId="{80FCF09D-6F42-E643-8F40-DCAC172044BA}" dt="2022-02-08T17:07:55.269" v="1488"/>
          <ac:inkMkLst>
            <pc:docMk/>
            <pc:sldMk cId="4062874334" sldId="2155"/>
            <ac:inkMk id="10" creationId="{A2DAC0F6-5BE4-534B-B46F-03973924416D}"/>
          </ac:inkMkLst>
        </pc:inkChg>
        <pc:inkChg chg="add topLvl">
          <ac:chgData name="Wilne, Robert" userId="863fd487-5ae7-46a6-8c4e-0a9cc652a1c0" providerId="ADAL" clId="{80FCF09D-6F42-E643-8F40-DCAC172044BA}" dt="2022-02-08T17:07:55.269" v="1488"/>
          <ac:inkMkLst>
            <pc:docMk/>
            <pc:sldMk cId="4062874334" sldId="2155"/>
            <ac:inkMk id="11" creationId="{ACD1AC59-C9DF-8148-9661-441A39A5C3EA}"/>
          </ac:inkMkLst>
        </pc:inkChg>
        <pc:inkChg chg="add topLvl">
          <ac:chgData name="Wilne, Robert" userId="863fd487-5ae7-46a6-8c4e-0a9cc652a1c0" providerId="ADAL" clId="{80FCF09D-6F42-E643-8F40-DCAC172044BA}" dt="2022-02-08T17:07:55.269" v="1488"/>
          <ac:inkMkLst>
            <pc:docMk/>
            <pc:sldMk cId="4062874334" sldId="2155"/>
            <ac:inkMk id="12" creationId="{811C2605-B391-4842-A816-1D43A51CE93E}"/>
          </ac:inkMkLst>
        </pc:inkChg>
        <pc:inkChg chg="add">
          <ac:chgData name="Wilne, Robert" userId="863fd487-5ae7-46a6-8c4e-0a9cc652a1c0" providerId="ADAL" clId="{80FCF09D-6F42-E643-8F40-DCAC172044BA}" dt="2022-02-08T17:07:53.985" v="1486"/>
          <ac:inkMkLst>
            <pc:docMk/>
            <pc:sldMk cId="4062874334" sldId="2155"/>
            <ac:inkMk id="18" creationId="{2416242F-5C9A-FC47-8DD1-D13BA7562BAE}"/>
          </ac:inkMkLst>
        </pc:inkChg>
        <pc:inkChg chg="add">
          <ac:chgData name="Wilne, Robert" userId="863fd487-5ae7-46a6-8c4e-0a9cc652a1c0" providerId="ADAL" clId="{80FCF09D-6F42-E643-8F40-DCAC172044BA}" dt="2022-02-08T17:07:54.466" v="1487"/>
          <ac:inkMkLst>
            <pc:docMk/>
            <pc:sldMk cId="4062874334" sldId="2155"/>
            <ac:inkMk id="19" creationId="{2205E94B-7D8F-064E-8A17-421487B023A8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2" creationId="{3BCD4304-67AD-7441-B42C-214D7AFD1CD3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3" creationId="{AE5E61F8-DAC8-C147-AC8B-B2D62E024BED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4" creationId="{81E7864F-34D7-C24D-91C0-E5442C5BED42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5" creationId="{CB10B822-7784-5044-AA25-42EE8B080EA6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6" creationId="{A919439A-5725-1044-88B9-70DA0CE6FD47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7" creationId="{C1ECEEF9-283F-8B42-98B3-0099DB6468D0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8" creationId="{33EDB599-6B74-1C42-B1E4-D37B2CC29FA4}"/>
          </ac:inkMkLst>
        </pc:inkChg>
        <pc:inkChg chg="add topLvl">
          <ac:chgData name="Wilne, Robert" userId="863fd487-5ae7-46a6-8c4e-0a9cc652a1c0" providerId="ADAL" clId="{80FCF09D-6F42-E643-8F40-DCAC172044BA}" dt="2022-02-08T17:08:49.805" v="1571"/>
          <ac:inkMkLst>
            <pc:docMk/>
            <pc:sldMk cId="4062874334" sldId="2155"/>
            <ac:inkMk id="29" creationId="{4AF2279B-2F06-A040-9896-7D71DEE70191}"/>
          </ac:inkMkLst>
        </pc:inkChg>
        <pc:inkChg chg="add">
          <ac:chgData name="Wilne, Robert" userId="863fd487-5ae7-46a6-8c4e-0a9cc652a1c0" providerId="ADAL" clId="{80FCF09D-6F42-E643-8F40-DCAC172044BA}" dt="2022-02-08T17:08:41.715" v="1549"/>
          <ac:inkMkLst>
            <pc:docMk/>
            <pc:sldMk cId="4062874334" sldId="2155"/>
            <ac:inkMk id="30" creationId="{AA219CEB-78EB-8B48-AE3E-2CE7BD0B8A7D}"/>
          </ac:inkMkLst>
        </pc:inkChg>
        <pc:inkChg chg="add">
          <ac:chgData name="Wilne, Robert" userId="863fd487-5ae7-46a6-8c4e-0a9cc652a1c0" providerId="ADAL" clId="{80FCF09D-6F42-E643-8F40-DCAC172044BA}" dt="2022-02-08T17:08:42.089" v="1550"/>
          <ac:inkMkLst>
            <pc:docMk/>
            <pc:sldMk cId="4062874334" sldId="2155"/>
            <ac:inkMk id="31" creationId="{A423A289-8E02-C049-8E6C-4E58273221E9}"/>
          </ac:inkMkLst>
        </pc:inkChg>
        <pc:inkChg chg="add">
          <ac:chgData name="Wilne, Robert" userId="863fd487-5ae7-46a6-8c4e-0a9cc652a1c0" providerId="ADAL" clId="{80FCF09D-6F42-E643-8F40-DCAC172044BA}" dt="2022-02-08T17:08:42.290" v="1551"/>
          <ac:inkMkLst>
            <pc:docMk/>
            <pc:sldMk cId="4062874334" sldId="2155"/>
            <ac:inkMk id="32" creationId="{39D37410-5D23-3148-8F79-A0EB379DD7D8}"/>
          </ac:inkMkLst>
        </pc:inkChg>
        <pc:inkChg chg="add">
          <ac:chgData name="Wilne, Robert" userId="863fd487-5ae7-46a6-8c4e-0a9cc652a1c0" providerId="ADAL" clId="{80FCF09D-6F42-E643-8F40-DCAC172044BA}" dt="2022-02-08T17:08:42.768" v="1552"/>
          <ac:inkMkLst>
            <pc:docMk/>
            <pc:sldMk cId="4062874334" sldId="2155"/>
            <ac:inkMk id="33" creationId="{512D37B7-2ACA-F443-820B-ECED95CF5E7F}"/>
          </ac:inkMkLst>
        </pc:inkChg>
        <pc:inkChg chg="add">
          <ac:chgData name="Wilne, Robert" userId="863fd487-5ae7-46a6-8c4e-0a9cc652a1c0" providerId="ADAL" clId="{80FCF09D-6F42-E643-8F40-DCAC172044BA}" dt="2022-02-08T17:08:42.968" v="1553"/>
          <ac:inkMkLst>
            <pc:docMk/>
            <pc:sldMk cId="4062874334" sldId="2155"/>
            <ac:inkMk id="34" creationId="{364810FB-D3D4-4046-B178-6224AF248EB0}"/>
          </ac:inkMkLst>
        </pc:inkChg>
        <pc:inkChg chg="add">
          <ac:chgData name="Wilne, Robert" userId="863fd487-5ae7-46a6-8c4e-0a9cc652a1c0" providerId="ADAL" clId="{80FCF09D-6F42-E643-8F40-DCAC172044BA}" dt="2022-02-08T17:08:43.256" v="1554"/>
          <ac:inkMkLst>
            <pc:docMk/>
            <pc:sldMk cId="4062874334" sldId="2155"/>
            <ac:inkMk id="35" creationId="{F74BE4BE-9DD1-F743-AFDE-9CE95F50A4F7}"/>
          </ac:inkMkLst>
        </pc:inkChg>
        <pc:inkChg chg="add">
          <ac:chgData name="Wilne, Robert" userId="863fd487-5ae7-46a6-8c4e-0a9cc652a1c0" providerId="ADAL" clId="{80FCF09D-6F42-E643-8F40-DCAC172044BA}" dt="2022-02-08T17:08:43.538" v="1555"/>
          <ac:inkMkLst>
            <pc:docMk/>
            <pc:sldMk cId="4062874334" sldId="2155"/>
            <ac:inkMk id="36" creationId="{E46E3737-416B-4F47-AC04-AF4E3E41A0C9}"/>
          </ac:inkMkLst>
        </pc:inkChg>
        <pc:inkChg chg="add">
          <ac:chgData name="Wilne, Robert" userId="863fd487-5ae7-46a6-8c4e-0a9cc652a1c0" providerId="ADAL" clId="{80FCF09D-6F42-E643-8F40-DCAC172044BA}" dt="2022-02-08T17:08:43.770" v="1556"/>
          <ac:inkMkLst>
            <pc:docMk/>
            <pc:sldMk cId="4062874334" sldId="2155"/>
            <ac:inkMk id="37" creationId="{0BF0E134-6715-734F-A95D-27512FAF5E9A}"/>
          </ac:inkMkLst>
        </pc:inkChg>
        <pc:inkChg chg="add">
          <ac:chgData name="Wilne, Robert" userId="863fd487-5ae7-46a6-8c4e-0a9cc652a1c0" providerId="ADAL" clId="{80FCF09D-6F42-E643-8F40-DCAC172044BA}" dt="2022-02-08T17:08:43.958" v="1557"/>
          <ac:inkMkLst>
            <pc:docMk/>
            <pc:sldMk cId="4062874334" sldId="2155"/>
            <ac:inkMk id="38" creationId="{FFCFD4B3-6BC4-D74B-99F2-ACDCEE6C3871}"/>
          </ac:inkMkLst>
        </pc:inkChg>
        <pc:inkChg chg="add">
          <ac:chgData name="Wilne, Robert" userId="863fd487-5ae7-46a6-8c4e-0a9cc652a1c0" providerId="ADAL" clId="{80FCF09D-6F42-E643-8F40-DCAC172044BA}" dt="2022-02-08T17:08:44.182" v="1558"/>
          <ac:inkMkLst>
            <pc:docMk/>
            <pc:sldMk cId="4062874334" sldId="2155"/>
            <ac:inkMk id="39" creationId="{C7FEAC33-C7FC-EA40-8A8B-EF6302D8B0FD}"/>
          </ac:inkMkLst>
        </pc:inkChg>
        <pc:inkChg chg="add">
          <ac:chgData name="Wilne, Robert" userId="863fd487-5ae7-46a6-8c4e-0a9cc652a1c0" providerId="ADAL" clId="{80FCF09D-6F42-E643-8F40-DCAC172044BA}" dt="2022-02-08T17:08:44.483" v="1559"/>
          <ac:inkMkLst>
            <pc:docMk/>
            <pc:sldMk cId="4062874334" sldId="2155"/>
            <ac:inkMk id="40" creationId="{89C34266-133B-344A-B5B7-1DB4D2774214}"/>
          </ac:inkMkLst>
        </pc:inkChg>
        <pc:inkChg chg="add">
          <ac:chgData name="Wilne, Robert" userId="863fd487-5ae7-46a6-8c4e-0a9cc652a1c0" providerId="ADAL" clId="{80FCF09D-6F42-E643-8F40-DCAC172044BA}" dt="2022-02-08T17:08:44.713" v="1560"/>
          <ac:inkMkLst>
            <pc:docMk/>
            <pc:sldMk cId="4062874334" sldId="2155"/>
            <ac:inkMk id="41" creationId="{C778B695-C65F-8041-9ECB-463B1752F9F2}"/>
          </ac:inkMkLst>
        </pc:inkChg>
        <pc:inkChg chg="add">
          <ac:chgData name="Wilne, Robert" userId="863fd487-5ae7-46a6-8c4e-0a9cc652a1c0" providerId="ADAL" clId="{80FCF09D-6F42-E643-8F40-DCAC172044BA}" dt="2022-02-08T17:08:45.004" v="1561"/>
          <ac:inkMkLst>
            <pc:docMk/>
            <pc:sldMk cId="4062874334" sldId="2155"/>
            <ac:inkMk id="42" creationId="{3F93D8E1-806A-AD45-8B2E-73E859A77B3D}"/>
          </ac:inkMkLst>
        </pc:inkChg>
        <pc:inkChg chg="add">
          <ac:chgData name="Wilne, Robert" userId="863fd487-5ae7-46a6-8c4e-0a9cc652a1c0" providerId="ADAL" clId="{80FCF09D-6F42-E643-8F40-DCAC172044BA}" dt="2022-02-08T17:08:45.230" v="1562"/>
          <ac:inkMkLst>
            <pc:docMk/>
            <pc:sldMk cId="4062874334" sldId="2155"/>
            <ac:inkMk id="43" creationId="{629EA232-CA99-1548-83E2-5E396A7D023D}"/>
          </ac:inkMkLst>
        </pc:inkChg>
        <pc:inkChg chg="add">
          <ac:chgData name="Wilne, Robert" userId="863fd487-5ae7-46a6-8c4e-0a9cc652a1c0" providerId="ADAL" clId="{80FCF09D-6F42-E643-8F40-DCAC172044BA}" dt="2022-02-08T17:08:45.462" v="1563"/>
          <ac:inkMkLst>
            <pc:docMk/>
            <pc:sldMk cId="4062874334" sldId="2155"/>
            <ac:inkMk id="44" creationId="{AE575EA4-0B03-7848-9F6D-976A9EB808CF}"/>
          </ac:inkMkLst>
        </pc:inkChg>
        <pc:inkChg chg="add">
          <ac:chgData name="Wilne, Robert" userId="863fd487-5ae7-46a6-8c4e-0a9cc652a1c0" providerId="ADAL" clId="{80FCF09D-6F42-E643-8F40-DCAC172044BA}" dt="2022-02-08T17:08:45.882" v="1564"/>
          <ac:inkMkLst>
            <pc:docMk/>
            <pc:sldMk cId="4062874334" sldId="2155"/>
            <ac:inkMk id="45" creationId="{AC630075-F92F-3B42-92B9-6FE0B2D26D5F}"/>
          </ac:inkMkLst>
        </pc:inkChg>
        <pc:inkChg chg="add">
          <ac:chgData name="Wilne, Robert" userId="863fd487-5ae7-46a6-8c4e-0a9cc652a1c0" providerId="ADAL" clId="{80FCF09D-6F42-E643-8F40-DCAC172044BA}" dt="2022-02-08T17:08:47.008" v="1566"/>
          <ac:inkMkLst>
            <pc:docMk/>
            <pc:sldMk cId="4062874334" sldId="2155"/>
            <ac:inkMk id="48" creationId="{8F83C823-0270-FF46-AC9C-921539EB23B8}"/>
          </ac:inkMkLst>
        </pc:inkChg>
        <pc:inkChg chg="add">
          <ac:chgData name="Wilne, Robert" userId="863fd487-5ae7-46a6-8c4e-0a9cc652a1c0" providerId="ADAL" clId="{80FCF09D-6F42-E643-8F40-DCAC172044BA}" dt="2022-02-08T17:08:47.747" v="1567"/>
          <ac:inkMkLst>
            <pc:docMk/>
            <pc:sldMk cId="4062874334" sldId="2155"/>
            <ac:inkMk id="49" creationId="{594730FD-A0E8-C247-A112-ECB461AB32F8}"/>
          </ac:inkMkLst>
        </pc:inkChg>
        <pc:inkChg chg="add">
          <ac:chgData name="Wilne, Robert" userId="863fd487-5ae7-46a6-8c4e-0a9cc652a1c0" providerId="ADAL" clId="{80FCF09D-6F42-E643-8F40-DCAC172044BA}" dt="2022-02-08T17:08:47.949" v="1568"/>
          <ac:inkMkLst>
            <pc:docMk/>
            <pc:sldMk cId="4062874334" sldId="2155"/>
            <ac:inkMk id="50" creationId="{9389375C-BA72-A843-868D-2B45BA60F083}"/>
          </ac:inkMkLst>
        </pc:inkChg>
        <pc:inkChg chg="add">
          <ac:chgData name="Wilne, Robert" userId="863fd487-5ae7-46a6-8c4e-0a9cc652a1c0" providerId="ADAL" clId="{80FCF09D-6F42-E643-8F40-DCAC172044BA}" dt="2022-02-08T17:08:48.404" v="1569"/>
          <ac:inkMkLst>
            <pc:docMk/>
            <pc:sldMk cId="4062874334" sldId="2155"/>
            <ac:inkMk id="51" creationId="{34DE89FB-0D4D-5B4A-8FD2-541CBA1518A1}"/>
          </ac:inkMkLst>
        </pc:inkChg>
        <pc:inkChg chg="add">
          <ac:chgData name="Wilne, Robert" userId="863fd487-5ae7-46a6-8c4e-0a9cc652a1c0" providerId="ADAL" clId="{80FCF09D-6F42-E643-8F40-DCAC172044BA}" dt="2022-02-08T17:08:48.765" v="1570"/>
          <ac:inkMkLst>
            <pc:docMk/>
            <pc:sldMk cId="4062874334" sldId="2155"/>
            <ac:inkMk id="52" creationId="{CCA8F92D-BB16-B446-B507-F1DF17F452A8}"/>
          </ac:inkMkLst>
        </pc:inkChg>
      </pc:sldChg>
      <pc:sldChg chg="addSp delSp">
        <pc:chgData name="Wilne, Robert" userId="863fd487-5ae7-46a6-8c4e-0a9cc652a1c0" providerId="ADAL" clId="{80FCF09D-6F42-E643-8F40-DCAC172044BA}" dt="2022-02-08T16:58:05.958" v="1088"/>
        <pc:sldMkLst>
          <pc:docMk/>
          <pc:sldMk cId="1606617263" sldId="2156"/>
        </pc:sldMkLst>
        <pc:grpChg chg="add del">
          <ac:chgData name="Wilne, Robert" userId="863fd487-5ae7-46a6-8c4e-0a9cc652a1c0" providerId="ADAL" clId="{80FCF09D-6F42-E643-8F40-DCAC172044BA}" dt="2022-02-08T16:57:46.514" v="1061"/>
          <ac:grpSpMkLst>
            <pc:docMk/>
            <pc:sldMk cId="1606617263" sldId="2156"/>
            <ac:grpSpMk id="9" creationId="{0DA5CE2A-2CB0-164D-AD12-76E4B2EA01AC}"/>
          </ac:grpSpMkLst>
        </pc:grpChg>
        <pc:grpChg chg="add">
          <ac:chgData name="Wilne, Robert" userId="863fd487-5ae7-46a6-8c4e-0a9cc652a1c0" providerId="ADAL" clId="{80FCF09D-6F42-E643-8F40-DCAC172044BA}" dt="2022-02-08T16:57:46.514" v="1061"/>
          <ac:grpSpMkLst>
            <pc:docMk/>
            <pc:sldMk cId="1606617263" sldId="2156"/>
            <ac:grpSpMk id="24" creationId="{D769ECCF-39FF-EC4A-B393-8B82743B792F}"/>
          </ac:grpSpMkLst>
        </pc:grpChg>
        <pc:grpChg chg="add">
          <ac:chgData name="Wilne, Robert" userId="863fd487-5ae7-46a6-8c4e-0a9cc652a1c0" providerId="ADAL" clId="{80FCF09D-6F42-E643-8F40-DCAC172044BA}" dt="2022-02-08T16:57:46.514" v="1061"/>
          <ac:grpSpMkLst>
            <pc:docMk/>
            <pc:sldMk cId="1606617263" sldId="2156"/>
            <ac:grpSpMk id="25" creationId="{0173AF13-A1FC-094B-9F2A-2D5A84D802CC}"/>
          </ac:grpSpMkLst>
        </pc:grpChg>
        <pc:grpChg chg="add">
          <ac:chgData name="Wilne, Robert" userId="863fd487-5ae7-46a6-8c4e-0a9cc652a1c0" providerId="ADAL" clId="{80FCF09D-6F42-E643-8F40-DCAC172044BA}" dt="2022-02-08T16:57:52.530" v="1065"/>
          <ac:grpSpMkLst>
            <pc:docMk/>
            <pc:sldMk cId="1606617263" sldId="2156"/>
            <ac:grpSpMk id="29" creationId="{ABC38A47-6EAE-A245-8D19-8F8A8F9E8C19}"/>
          </ac:grpSpMkLst>
        </pc:grpChg>
        <pc:grpChg chg="add">
          <ac:chgData name="Wilne, Robert" userId="863fd487-5ae7-46a6-8c4e-0a9cc652a1c0" providerId="ADAL" clId="{80FCF09D-6F42-E643-8F40-DCAC172044BA}" dt="2022-02-08T16:58:02.862" v="1080"/>
          <ac:grpSpMkLst>
            <pc:docMk/>
            <pc:sldMk cId="1606617263" sldId="2156"/>
            <ac:grpSpMk id="44" creationId="{C356702C-1D88-D541-8132-CFF2E5A39342}"/>
          </ac:grpSpMkLst>
        </pc:grpChg>
        <pc:grpChg chg="add">
          <ac:chgData name="Wilne, Robert" userId="863fd487-5ae7-46a6-8c4e-0a9cc652a1c0" providerId="ADAL" clId="{80FCF09D-6F42-E643-8F40-DCAC172044BA}" dt="2022-02-08T16:58:02.862" v="1080"/>
          <ac:grpSpMkLst>
            <pc:docMk/>
            <pc:sldMk cId="1606617263" sldId="2156"/>
            <ac:grpSpMk id="45" creationId="{C7D4A6E3-37EF-A64C-8530-364C71C29B96}"/>
          </ac:grpSpMkLst>
        </pc:grpChg>
        <pc:grpChg chg="add">
          <ac:chgData name="Wilne, Robert" userId="863fd487-5ae7-46a6-8c4e-0a9cc652a1c0" providerId="ADAL" clId="{80FCF09D-6F42-E643-8F40-DCAC172044BA}" dt="2022-02-08T16:58:05.958" v="1088"/>
          <ac:grpSpMkLst>
            <pc:docMk/>
            <pc:sldMk cId="1606617263" sldId="2156"/>
            <ac:grpSpMk id="53" creationId="{3B1ED356-DB29-AF44-93D1-6A413B1049AC}"/>
          </ac:grpSpMkLst>
        </pc:grpChg>
        <pc:grpChg chg="add">
          <ac:chgData name="Wilne, Robert" userId="863fd487-5ae7-46a6-8c4e-0a9cc652a1c0" providerId="ADAL" clId="{80FCF09D-6F42-E643-8F40-DCAC172044BA}" dt="2022-02-08T16:58:05.958" v="1088"/>
          <ac:grpSpMkLst>
            <pc:docMk/>
            <pc:sldMk cId="1606617263" sldId="2156"/>
            <ac:grpSpMk id="54" creationId="{DD149117-B7F3-C047-8775-3294E8B62CAD}"/>
          </ac:grpSpMkLst>
        </pc:grpChg>
        <pc:inkChg chg="add">
          <ac:chgData name="Wilne, Robert" userId="863fd487-5ae7-46a6-8c4e-0a9cc652a1c0" providerId="ADAL" clId="{80FCF09D-6F42-E643-8F40-DCAC172044BA}" dt="2022-02-08T16:57:34.467" v="1040"/>
          <ac:inkMkLst>
            <pc:docMk/>
            <pc:sldMk cId="1606617263" sldId="2156"/>
            <ac:inkMk id="2" creationId="{9489C77D-959C-BC4F-B738-A6A0B2EA991C}"/>
          </ac:inkMkLst>
        </pc:inkChg>
        <pc:inkChg chg="add topLvl">
          <ac:chgData name="Wilne, Robert" userId="863fd487-5ae7-46a6-8c4e-0a9cc652a1c0" providerId="ADAL" clId="{80FCF09D-6F42-E643-8F40-DCAC172044BA}" dt="2022-02-08T16:57:46.514" v="1061"/>
          <ac:inkMkLst>
            <pc:docMk/>
            <pc:sldMk cId="1606617263" sldId="2156"/>
            <ac:inkMk id="3" creationId="{17607258-5200-C949-A110-ED4EF0FC694C}"/>
          </ac:inkMkLst>
        </pc:inkChg>
        <pc:inkChg chg="add topLvl">
          <ac:chgData name="Wilne, Robert" userId="863fd487-5ae7-46a6-8c4e-0a9cc652a1c0" providerId="ADAL" clId="{80FCF09D-6F42-E643-8F40-DCAC172044BA}" dt="2022-02-08T16:57:46.514" v="1061"/>
          <ac:inkMkLst>
            <pc:docMk/>
            <pc:sldMk cId="1606617263" sldId="2156"/>
            <ac:inkMk id="4" creationId="{F9E54E13-25D3-3C48-9ADE-207030B4D974}"/>
          </ac:inkMkLst>
        </pc:inkChg>
        <pc:inkChg chg="add topLvl">
          <ac:chgData name="Wilne, Robert" userId="863fd487-5ae7-46a6-8c4e-0a9cc652a1c0" providerId="ADAL" clId="{80FCF09D-6F42-E643-8F40-DCAC172044BA}" dt="2022-02-08T16:57:46.514" v="1061"/>
          <ac:inkMkLst>
            <pc:docMk/>
            <pc:sldMk cId="1606617263" sldId="2156"/>
            <ac:inkMk id="5" creationId="{AEB4F9AD-AC22-1344-987B-E6DB6AB8A913}"/>
          </ac:inkMkLst>
        </pc:inkChg>
        <pc:inkChg chg="add topLvl">
          <ac:chgData name="Wilne, Robert" userId="863fd487-5ae7-46a6-8c4e-0a9cc652a1c0" providerId="ADAL" clId="{80FCF09D-6F42-E643-8F40-DCAC172044BA}" dt="2022-02-08T16:57:46.514" v="1061"/>
          <ac:inkMkLst>
            <pc:docMk/>
            <pc:sldMk cId="1606617263" sldId="2156"/>
            <ac:inkMk id="6" creationId="{795E3865-0B71-9540-A422-AE6BB59500F5}"/>
          </ac:inkMkLst>
        </pc:inkChg>
        <pc:inkChg chg="add topLvl">
          <ac:chgData name="Wilne, Robert" userId="863fd487-5ae7-46a6-8c4e-0a9cc652a1c0" providerId="ADAL" clId="{80FCF09D-6F42-E643-8F40-DCAC172044BA}" dt="2022-02-08T16:57:46.514" v="1061"/>
          <ac:inkMkLst>
            <pc:docMk/>
            <pc:sldMk cId="1606617263" sldId="2156"/>
            <ac:inkMk id="7" creationId="{6D327C63-7ED6-B24E-A67F-8FFF61BE155F}"/>
          </ac:inkMkLst>
        </pc:inkChg>
        <pc:inkChg chg="add">
          <ac:chgData name="Wilne, Robert" userId="863fd487-5ae7-46a6-8c4e-0a9cc652a1c0" providerId="ADAL" clId="{80FCF09D-6F42-E643-8F40-DCAC172044BA}" dt="2022-02-08T16:57:40.734" v="1047"/>
          <ac:inkMkLst>
            <pc:docMk/>
            <pc:sldMk cId="1606617263" sldId="2156"/>
            <ac:inkMk id="10" creationId="{04C104ED-B1C3-EA4D-A7FD-A4A1E8585582}"/>
          </ac:inkMkLst>
        </pc:inkChg>
        <pc:inkChg chg="add">
          <ac:chgData name="Wilne, Robert" userId="863fd487-5ae7-46a6-8c4e-0a9cc652a1c0" providerId="ADAL" clId="{80FCF09D-6F42-E643-8F40-DCAC172044BA}" dt="2022-02-08T16:57:40.957" v="1048"/>
          <ac:inkMkLst>
            <pc:docMk/>
            <pc:sldMk cId="1606617263" sldId="2156"/>
            <ac:inkMk id="11" creationId="{9AEB76F2-DC2B-3041-8489-B15FE5F03E2E}"/>
          </ac:inkMkLst>
        </pc:inkChg>
        <pc:inkChg chg="add">
          <ac:chgData name="Wilne, Robert" userId="863fd487-5ae7-46a6-8c4e-0a9cc652a1c0" providerId="ADAL" clId="{80FCF09D-6F42-E643-8F40-DCAC172044BA}" dt="2022-02-08T16:57:41.227" v="1049"/>
          <ac:inkMkLst>
            <pc:docMk/>
            <pc:sldMk cId="1606617263" sldId="2156"/>
            <ac:inkMk id="12" creationId="{E72BD635-7176-4642-9EA4-D7B019CEE0FE}"/>
          </ac:inkMkLst>
        </pc:inkChg>
        <pc:inkChg chg="add">
          <ac:chgData name="Wilne, Robert" userId="863fd487-5ae7-46a6-8c4e-0a9cc652a1c0" providerId="ADAL" clId="{80FCF09D-6F42-E643-8F40-DCAC172044BA}" dt="2022-02-08T16:57:41.494" v="1050"/>
          <ac:inkMkLst>
            <pc:docMk/>
            <pc:sldMk cId="1606617263" sldId="2156"/>
            <ac:inkMk id="13" creationId="{B9820E57-054A-F04D-95D1-AF2A08C9755B}"/>
          </ac:inkMkLst>
        </pc:inkChg>
        <pc:inkChg chg="add">
          <ac:chgData name="Wilne, Robert" userId="863fd487-5ae7-46a6-8c4e-0a9cc652a1c0" providerId="ADAL" clId="{80FCF09D-6F42-E643-8F40-DCAC172044BA}" dt="2022-02-08T16:57:42.491" v="1051"/>
          <ac:inkMkLst>
            <pc:docMk/>
            <pc:sldMk cId="1606617263" sldId="2156"/>
            <ac:inkMk id="14" creationId="{A0D64619-C746-A446-B9A7-7016283C5C0E}"/>
          </ac:inkMkLst>
        </pc:inkChg>
        <pc:inkChg chg="add">
          <ac:chgData name="Wilne, Robert" userId="863fd487-5ae7-46a6-8c4e-0a9cc652a1c0" providerId="ADAL" clId="{80FCF09D-6F42-E643-8F40-DCAC172044BA}" dt="2022-02-08T16:57:42.756" v="1052"/>
          <ac:inkMkLst>
            <pc:docMk/>
            <pc:sldMk cId="1606617263" sldId="2156"/>
            <ac:inkMk id="15" creationId="{A5C8DE38-0812-AF4A-AC7E-CACBB8A66AEB}"/>
          </ac:inkMkLst>
        </pc:inkChg>
        <pc:inkChg chg="add">
          <ac:chgData name="Wilne, Robert" userId="863fd487-5ae7-46a6-8c4e-0a9cc652a1c0" providerId="ADAL" clId="{80FCF09D-6F42-E643-8F40-DCAC172044BA}" dt="2022-02-08T16:57:42.993" v="1053"/>
          <ac:inkMkLst>
            <pc:docMk/>
            <pc:sldMk cId="1606617263" sldId="2156"/>
            <ac:inkMk id="16" creationId="{3571381E-5B90-1843-8A5C-493302B624D1}"/>
          </ac:inkMkLst>
        </pc:inkChg>
        <pc:inkChg chg="add">
          <ac:chgData name="Wilne, Robert" userId="863fd487-5ae7-46a6-8c4e-0a9cc652a1c0" providerId="ADAL" clId="{80FCF09D-6F42-E643-8F40-DCAC172044BA}" dt="2022-02-08T16:57:43.275" v="1054"/>
          <ac:inkMkLst>
            <pc:docMk/>
            <pc:sldMk cId="1606617263" sldId="2156"/>
            <ac:inkMk id="17" creationId="{A7A642B8-DD07-6A4B-A61E-F45A6FBA92AB}"/>
          </ac:inkMkLst>
        </pc:inkChg>
        <pc:inkChg chg="add">
          <ac:chgData name="Wilne, Robert" userId="863fd487-5ae7-46a6-8c4e-0a9cc652a1c0" providerId="ADAL" clId="{80FCF09D-6F42-E643-8F40-DCAC172044BA}" dt="2022-02-08T16:57:43.499" v="1055"/>
          <ac:inkMkLst>
            <pc:docMk/>
            <pc:sldMk cId="1606617263" sldId="2156"/>
            <ac:inkMk id="18" creationId="{8393E1AA-8292-5C47-97E4-4E7D67A25190}"/>
          </ac:inkMkLst>
        </pc:inkChg>
        <pc:inkChg chg="add">
          <ac:chgData name="Wilne, Robert" userId="863fd487-5ae7-46a6-8c4e-0a9cc652a1c0" providerId="ADAL" clId="{80FCF09D-6F42-E643-8F40-DCAC172044BA}" dt="2022-02-08T16:57:43.958" v="1056"/>
          <ac:inkMkLst>
            <pc:docMk/>
            <pc:sldMk cId="1606617263" sldId="2156"/>
            <ac:inkMk id="19" creationId="{0CD5A32B-9B1C-BC43-9E62-981E7A36F554}"/>
          </ac:inkMkLst>
        </pc:inkChg>
        <pc:inkChg chg="add">
          <ac:chgData name="Wilne, Robert" userId="863fd487-5ae7-46a6-8c4e-0a9cc652a1c0" providerId="ADAL" clId="{80FCF09D-6F42-E643-8F40-DCAC172044BA}" dt="2022-02-08T16:57:44.422" v="1057"/>
          <ac:inkMkLst>
            <pc:docMk/>
            <pc:sldMk cId="1606617263" sldId="2156"/>
            <ac:inkMk id="20" creationId="{47FC16FA-13DE-6D46-A398-20F8DBE8D4FA}"/>
          </ac:inkMkLst>
        </pc:inkChg>
        <pc:inkChg chg="add">
          <ac:chgData name="Wilne, Robert" userId="863fd487-5ae7-46a6-8c4e-0a9cc652a1c0" providerId="ADAL" clId="{80FCF09D-6F42-E643-8F40-DCAC172044BA}" dt="2022-02-08T16:57:44.789" v="1058"/>
          <ac:inkMkLst>
            <pc:docMk/>
            <pc:sldMk cId="1606617263" sldId="2156"/>
            <ac:inkMk id="21" creationId="{8049EF48-43D2-9946-90DB-CFF7E7968ECE}"/>
          </ac:inkMkLst>
        </pc:inkChg>
        <pc:inkChg chg="add">
          <ac:chgData name="Wilne, Robert" userId="863fd487-5ae7-46a6-8c4e-0a9cc652a1c0" providerId="ADAL" clId="{80FCF09D-6F42-E643-8F40-DCAC172044BA}" dt="2022-02-08T16:57:45.430" v="1059"/>
          <ac:inkMkLst>
            <pc:docMk/>
            <pc:sldMk cId="1606617263" sldId="2156"/>
            <ac:inkMk id="22" creationId="{36F05EF1-73EF-134D-8B53-EBB6708CAB37}"/>
          </ac:inkMkLst>
        </pc:inkChg>
        <pc:inkChg chg="add">
          <ac:chgData name="Wilne, Robert" userId="863fd487-5ae7-46a6-8c4e-0a9cc652a1c0" providerId="ADAL" clId="{80FCF09D-6F42-E643-8F40-DCAC172044BA}" dt="2022-02-08T16:57:45.638" v="1060"/>
          <ac:inkMkLst>
            <pc:docMk/>
            <pc:sldMk cId="1606617263" sldId="2156"/>
            <ac:inkMk id="23" creationId="{54DE2B4D-3113-514F-B278-547F939036BC}"/>
          </ac:inkMkLst>
        </pc:inkChg>
        <pc:inkChg chg="add">
          <ac:chgData name="Wilne, Robert" userId="863fd487-5ae7-46a6-8c4e-0a9cc652a1c0" providerId="ADAL" clId="{80FCF09D-6F42-E643-8F40-DCAC172044BA}" dt="2022-02-08T16:57:50.994" v="1062"/>
          <ac:inkMkLst>
            <pc:docMk/>
            <pc:sldMk cId="1606617263" sldId="2156"/>
            <ac:inkMk id="26" creationId="{61C359C0-913F-6542-BF98-0735528ECC8B}"/>
          </ac:inkMkLst>
        </pc:inkChg>
        <pc:inkChg chg="add">
          <ac:chgData name="Wilne, Robert" userId="863fd487-5ae7-46a6-8c4e-0a9cc652a1c0" providerId="ADAL" clId="{80FCF09D-6F42-E643-8F40-DCAC172044BA}" dt="2022-02-08T16:57:51.548" v="1063"/>
          <ac:inkMkLst>
            <pc:docMk/>
            <pc:sldMk cId="1606617263" sldId="2156"/>
            <ac:inkMk id="27" creationId="{264F643E-CA75-F942-AC76-1381216DBFC6}"/>
          </ac:inkMkLst>
        </pc:inkChg>
        <pc:inkChg chg="add">
          <ac:chgData name="Wilne, Robert" userId="863fd487-5ae7-46a6-8c4e-0a9cc652a1c0" providerId="ADAL" clId="{80FCF09D-6F42-E643-8F40-DCAC172044BA}" dt="2022-02-08T16:57:51.809" v="1064"/>
          <ac:inkMkLst>
            <pc:docMk/>
            <pc:sldMk cId="1606617263" sldId="2156"/>
            <ac:inkMk id="28" creationId="{FE3F8321-0A0E-4745-9C83-64B5F2AB066F}"/>
          </ac:inkMkLst>
        </pc:inkChg>
        <pc:inkChg chg="add">
          <ac:chgData name="Wilne, Robert" userId="863fd487-5ae7-46a6-8c4e-0a9cc652a1c0" providerId="ADAL" clId="{80FCF09D-6F42-E643-8F40-DCAC172044BA}" dt="2022-02-08T16:57:57.775" v="1066"/>
          <ac:inkMkLst>
            <pc:docMk/>
            <pc:sldMk cId="1606617263" sldId="2156"/>
            <ac:inkMk id="30" creationId="{E4F89472-E857-9E4F-AF28-CCC8692130AC}"/>
          </ac:inkMkLst>
        </pc:inkChg>
        <pc:inkChg chg="add">
          <ac:chgData name="Wilne, Robert" userId="863fd487-5ae7-46a6-8c4e-0a9cc652a1c0" providerId="ADAL" clId="{80FCF09D-6F42-E643-8F40-DCAC172044BA}" dt="2022-02-08T16:57:58.312" v="1067"/>
          <ac:inkMkLst>
            <pc:docMk/>
            <pc:sldMk cId="1606617263" sldId="2156"/>
            <ac:inkMk id="31" creationId="{68D08093-AA13-4947-A27E-BD6E3C746E10}"/>
          </ac:inkMkLst>
        </pc:inkChg>
        <pc:inkChg chg="add">
          <ac:chgData name="Wilne, Robert" userId="863fd487-5ae7-46a6-8c4e-0a9cc652a1c0" providerId="ADAL" clId="{80FCF09D-6F42-E643-8F40-DCAC172044BA}" dt="2022-02-08T16:57:58.682" v="1068"/>
          <ac:inkMkLst>
            <pc:docMk/>
            <pc:sldMk cId="1606617263" sldId="2156"/>
            <ac:inkMk id="32" creationId="{D9F643B1-0140-724D-9B35-CF981EE58C5E}"/>
          </ac:inkMkLst>
        </pc:inkChg>
        <pc:inkChg chg="add">
          <ac:chgData name="Wilne, Robert" userId="863fd487-5ae7-46a6-8c4e-0a9cc652a1c0" providerId="ADAL" clId="{80FCF09D-6F42-E643-8F40-DCAC172044BA}" dt="2022-02-08T16:57:58.983" v="1069"/>
          <ac:inkMkLst>
            <pc:docMk/>
            <pc:sldMk cId="1606617263" sldId="2156"/>
            <ac:inkMk id="33" creationId="{F6B1BDF0-29F2-234B-B51C-8FE425C818F0}"/>
          </ac:inkMkLst>
        </pc:inkChg>
        <pc:inkChg chg="add">
          <ac:chgData name="Wilne, Robert" userId="863fd487-5ae7-46a6-8c4e-0a9cc652a1c0" providerId="ADAL" clId="{80FCF09D-6F42-E643-8F40-DCAC172044BA}" dt="2022-02-08T16:57:59.315" v="1070"/>
          <ac:inkMkLst>
            <pc:docMk/>
            <pc:sldMk cId="1606617263" sldId="2156"/>
            <ac:inkMk id="34" creationId="{F6761312-9F8B-CE42-826D-F1B31AAFCE91}"/>
          </ac:inkMkLst>
        </pc:inkChg>
        <pc:inkChg chg="add">
          <ac:chgData name="Wilne, Robert" userId="863fd487-5ae7-46a6-8c4e-0a9cc652a1c0" providerId="ADAL" clId="{80FCF09D-6F42-E643-8F40-DCAC172044BA}" dt="2022-02-08T16:57:59.510" v="1071"/>
          <ac:inkMkLst>
            <pc:docMk/>
            <pc:sldMk cId="1606617263" sldId="2156"/>
            <ac:inkMk id="35" creationId="{EEB6DFA3-A3EC-ED48-AF59-FE5CC5C05E3A}"/>
          </ac:inkMkLst>
        </pc:inkChg>
        <pc:inkChg chg="add">
          <ac:chgData name="Wilne, Robert" userId="863fd487-5ae7-46a6-8c4e-0a9cc652a1c0" providerId="ADAL" clId="{80FCF09D-6F42-E643-8F40-DCAC172044BA}" dt="2022-02-08T16:57:59.890" v="1072"/>
          <ac:inkMkLst>
            <pc:docMk/>
            <pc:sldMk cId="1606617263" sldId="2156"/>
            <ac:inkMk id="36" creationId="{20526CF5-315E-EB49-9C92-66CA70C0A591}"/>
          </ac:inkMkLst>
        </pc:inkChg>
        <pc:inkChg chg="add">
          <ac:chgData name="Wilne, Robert" userId="863fd487-5ae7-46a6-8c4e-0a9cc652a1c0" providerId="ADAL" clId="{80FCF09D-6F42-E643-8F40-DCAC172044BA}" dt="2022-02-08T16:58:00.176" v="1073"/>
          <ac:inkMkLst>
            <pc:docMk/>
            <pc:sldMk cId="1606617263" sldId="2156"/>
            <ac:inkMk id="37" creationId="{38DF6FED-1F6C-2343-83F8-FB10C428E2B4}"/>
          </ac:inkMkLst>
        </pc:inkChg>
        <pc:inkChg chg="add">
          <ac:chgData name="Wilne, Robert" userId="863fd487-5ae7-46a6-8c4e-0a9cc652a1c0" providerId="ADAL" clId="{80FCF09D-6F42-E643-8F40-DCAC172044BA}" dt="2022-02-08T16:58:00.511" v="1074"/>
          <ac:inkMkLst>
            <pc:docMk/>
            <pc:sldMk cId="1606617263" sldId="2156"/>
            <ac:inkMk id="38" creationId="{04E0E9FC-6436-4E46-B094-923A2E7E6B46}"/>
          </ac:inkMkLst>
        </pc:inkChg>
        <pc:inkChg chg="add">
          <ac:chgData name="Wilne, Robert" userId="863fd487-5ae7-46a6-8c4e-0a9cc652a1c0" providerId="ADAL" clId="{80FCF09D-6F42-E643-8F40-DCAC172044BA}" dt="2022-02-08T16:58:00.886" v="1075"/>
          <ac:inkMkLst>
            <pc:docMk/>
            <pc:sldMk cId="1606617263" sldId="2156"/>
            <ac:inkMk id="39" creationId="{A9657CFF-B112-4A45-AC88-D19C76C1F3D9}"/>
          </ac:inkMkLst>
        </pc:inkChg>
        <pc:inkChg chg="add">
          <ac:chgData name="Wilne, Robert" userId="863fd487-5ae7-46a6-8c4e-0a9cc652a1c0" providerId="ADAL" clId="{80FCF09D-6F42-E643-8F40-DCAC172044BA}" dt="2022-02-08T16:58:01.200" v="1076"/>
          <ac:inkMkLst>
            <pc:docMk/>
            <pc:sldMk cId="1606617263" sldId="2156"/>
            <ac:inkMk id="40" creationId="{FFA6425F-37C2-F94C-8D0F-3332EED97CD7}"/>
          </ac:inkMkLst>
        </pc:inkChg>
        <pc:inkChg chg="add">
          <ac:chgData name="Wilne, Robert" userId="863fd487-5ae7-46a6-8c4e-0a9cc652a1c0" providerId="ADAL" clId="{80FCF09D-6F42-E643-8F40-DCAC172044BA}" dt="2022-02-08T16:58:01.495" v="1077"/>
          <ac:inkMkLst>
            <pc:docMk/>
            <pc:sldMk cId="1606617263" sldId="2156"/>
            <ac:inkMk id="41" creationId="{511C32E5-1631-8B40-9892-40BD2A9D7A24}"/>
          </ac:inkMkLst>
        </pc:inkChg>
        <pc:inkChg chg="add">
          <ac:chgData name="Wilne, Robert" userId="863fd487-5ae7-46a6-8c4e-0a9cc652a1c0" providerId="ADAL" clId="{80FCF09D-6F42-E643-8F40-DCAC172044BA}" dt="2022-02-08T16:58:01.797" v="1078"/>
          <ac:inkMkLst>
            <pc:docMk/>
            <pc:sldMk cId="1606617263" sldId="2156"/>
            <ac:inkMk id="42" creationId="{54D7D19E-3847-6745-94C7-417ADADCBFE3}"/>
          </ac:inkMkLst>
        </pc:inkChg>
        <pc:inkChg chg="add">
          <ac:chgData name="Wilne, Robert" userId="863fd487-5ae7-46a6-8c4e-0a9cc652a1c0" providerId="ADAL" clId="{80FCF09D-6F42-E643-8F40-DCAC172044BA}" dt="2022-02-08T16:58:02.075" v="1079"/>
          <ac:inkMkLst>
            <pc:docMk/>
            <pc:sldMk cId="1606617263" sldId="2156"/>
            <ac:inkMk id="43" creationId="{EE950D2B-5F91-3C41-AD9C-8DA94EBE32BC}"/>
          </ac:inkMkLst>
        </pc:inkChg>
        <pc:inkChg chg="add">
          <ac:chgData name="Wilne, Robert" userId="863fd487-5ae7-46a6-8c4e-0a9cc652a1c0" providerId="ADAL" clId="{80FCF09D-6F42-E643-8F40-DCAC172044BA}" dt="2022-02-08T16:58:03.130" v="1081"/>
          <ac:inkMkLst>
            <pc:docMk/>
            <pc:sldMk cId="1606617263" sldId="2156"/>
            <ac:inkMk id="46" creationId="{983FE811-6787-2C44-B35F-B8918448A82E}"/>
          </ac:inkMkLst>
        </pc:inkChg>
        <pc:inkChg chg="add">
          <ac:chgData name="Wilne, Robert" userId="863fd487-5ae7-46a6-8c4e-0a9cc652a1c0" providerId="ADAL" clId="{80FCF09D-6F42-E643-8F40-DCAC172044BA}" dt="2022-02-08T16:58:03.423" v="1082"/>
          <ac:inkMkLst>
            <pc:docMk/>
            <pc:sldMk cId="1606617263" sldId="2156"/>
            <ac:inkMk id="47" creationId="{DB70CE59-3E98-2D42-B0C6-14F544B09D93}"/>
          </ac:inkMkLst>
        </pc:inkChg>
        <pc:inkChg chg="add">
          <ac:chgData name="Wilne, Robert" userId="863fd487-5ae7-46a6-8c4e-0a9cc652a1c0" providerId="ADAL" clId="{80FCF09D-6F42-E643-8F40-DCAC172044BA}" dt="2022-02-08T16:58:03.660" v="1083"/>
          <ac:inkMkLst>
            <pc:docMk/>
            <pc:sldMk cId="1606617263" sldId="2156"/>
            <ac:inkMk id="48" creationId="{5C224BF8-05EB-FA42-8EA8-553D433A591A}"/>
          </ac:inkMkLst>
        </pc:inkChg>
        <pc:inkChg chg="add">
          <ac:chgData name="Wilne, Robert" userId="863fd487-5ae7-46a6-8c4e-0a9cc652a1c0" providerId="ADAL" clId="{80FCF09D-6F42-E643-8F40-DCAC172044BA}" dt="2022-02-08T16:58:04.077" v="1084"/>
          <ac:inkMkLst>
            <pc:docMk/>
            <pc:sldMk cId="1606617263" sldId="2156"/>
            <ac:inkMk id="49" creationId="{78DA371F-6337-1F44-9976-30124FE96CC0}"/>
          </ac:inkMkLst>
        </pc:inkChg>
        <pc:inkChg chg="add">
          <ac:chgData name="Wilne, Robert" userId="863fd487-5ae7-46a6-8c4e-0a9cc652a1c0" providerId="ADAL" clId="{80FCF09D-6F42-E643-8F40-DCAC172044BA}" dt="2022-02-08T16:58:04.638" v="1085"/>
          <ac:inkMkLst>
            <pc:docMk/>
            <pc:sldMk cId="1606617263" sldId="2156"/>
            <ac:inkMk id="50" creationId="{FB5C006C-436C-CC49-B6A8-83DE65E0FB76}"/>
          </ac:inkMkLst>
        </pc:inkChg>
        <pc:inkChg chg="add">
          <ac:chgData name="Wilne, Robert" userId="863fd487-5ae7-46a6-8c4e-0a9cc652a1c0" providerId="ADAL" clId="{80FCF09D-6F42-E643-8F40-DCAC172044BA}" dt="2022-02-08T16:58:04.871" v="1086"/>
          <ac:inkMkLst>
            <pc:docMk/>
            <pc:sldMk cId="1606617263" sldId="2156"/>
            <ac:inkMk id="51" creationId="{FD4EB4A3-59F1-524B-A7B3-1F25F9112534}"/>
          </ac:inkMkLst>
        </pc:inkChg>
        <pc:inkChg chg="add">
          <ac:chgData name="Wilne, Robert" userId="863fd487-5ae7-46a6-8c4e-0a9cc652a1c0" providerId="ADAL" clId="{80FCF09D-6F42-E643-8F40-DCAC172044BA}" dt="2022-02-08T16:58:05.139" v="1087"/>
          <ac:inkMkLst>
            <pc:docMk/>
            <pc:sldMk cId="1606617263" sldId="2156"/>
            <ac:inkMk id="52" creationId="{9AB4B3C1-8B04-CE4F-ABC1-49EA17AD2A4A}"/>
          </ac:inkMkLst>
        </pc:inkChg>
      </pc:sldChg>
      <pc:sldChg chg="addSp delSp">
        <pc:chgData name="Wilne, Robert" userId="863fd487-5ae7-46a6-8c4e-0a9cc652a1c0" providerId="ADAL" clId="{80FCF09D-6F42-E643-8F40-DCAC172044BA}" dt="2022-02-08T16:58:43.187" v="1139"/>
        <pc:sldMkLst>
          <pc:docMk/>
          <pc:sldMk cId="44572323" sldId="2157"/>
        </pc:sldMkLst>
        <pc:grpChg chg="add del">
          <ac:chgData name="Wilne, Robert" userId="863fd487-5ae7-46a6-8c4e-0a9cc652a1c0" providerId="ADAL" clId="{80FCF09D-6F42-E643-8F40-DCAC172044BA}" dt="2022-02-08T16:58:17.843" v="1099"/>
          <ac:grpSpMkLst>
            <pc:docMk/>
            <pc:sldMk cId="44572323" sldId="2157"/>
            <ac:grpSpMk id="5" creationId="{C210CC01-CAB0-6A42-A115-5C417A32CCB8}"/>
          </ac:grpSpMkLst>
        </pc:grpChg>
        <pc:grpChg chg="add del">
          <ac:chgData name="Wilne, Robert" userId="863fd487-5ae7-46a6-8c4e-0a9cc652a1c0" providerId="ADAL" clId="{80FCF09D-6F42-E643-8F40-DCAC172044BA}" dt="2022-02-08T16:58:24.121" v="1110"/>
          <ac:grpSpMkLst>
            <pc:docMk/>
            <pc:sldMk cId="44572323" sldId="2157"/>
            <ac:grpSpMk id="13" creationId="{8A0B9DC5-1A10-834A-BCCB-4FDD71D0B0AC}"/>
          </ac:grpSpMkLst>
        </pc:grpChg>
        <pc:grpChg chg="add del">
          <ac:chgData name="Wilne, Robert" userId="863fd487-5ae7-46a6-8c4e-0a9cc652a1c0" providerId="ADAL" clId="{80FCF09D-6F42-E643-8F40-DCAC172044BA}" dt="2022-02-08T16:58:30.590" v="1127"/>
          <ac:grpSpMkLst>
            <pc:docMk/>
            <pc:sldMk cId="44572323" sldId="2157"/>
            <ac:grpSpMk id="24" creationId="{D562EAB3-EDCF-0143-9019-366A03AD4923}"/>
          </ac:grpSpMkLst>
        </pc:grpChg>
        <pc:grpChg chg="add">
          <ac:chgData name="Wilne, Robert" userId="863fd487-5ae7-46a6-8c4e-0a9cc652a1c0" providerId="ADAL" clId="{80FCF09D-6F42-E643-8F40-DCAC172044BA}" dt="2022-02-08T16:58:24.121" v="1110"/>
          <ac:grpSpMkLst>
            <pc:docMk/>
            <pc:sldMk cId="44572323" sldId="2157"/>
            <ac:grpSpMk id="25" creationId="{B17DCC20-9FFE-9B41-9967-68597067EDC5}"/>
          </ac:grpSpMkLst>
        </pc:grpChg>
        <pc:grpChg chg="add">
          <ac:chgData name="Wilne, Robert" userId="863fd487-5ae7-46a6-8c4e-0a9cc652a1c0" providerId="ADAL" clId="{80FCF09D-6F42-E643-8F40-DCAC172044BA}" dt="2022-02-08T16:58:24.121" v="1110"/>
          <ac:grpSpMkLst>
            <pc:docMk/>
            <pc:sldMk cId="44572323" sldId="2157"/>
            <ac:grpSpMk id="26" creationId="{73B93D0A-4269-5040-AE97-4E6FFAD1BFAA}"/>
          </ac:grpSpMkLst>
        </pc:grpChg>
        <pc:grpChg chg="add">
          <ac:chgData name="Wilne, Robert" userId="863fd487-5ae7-46a6-8c4e-0a9cc652a1c0" providerId="ADAL" clId="{80FCF09D-6F42-E643-8F40-DCAC172044BA}" dt="2022-02-08T16:58:30.590" v="1127"/>
          <ac:grpSpMkLst>
            <pc:docMk/>
            <pc:sldMk cId="44572323" sldId="2157"/>
            <ac:grpSpMk id="43" creationId="{4D012F7E-3D0A-D541-9BCD-CC03EA6DB5B3}"/>
          </ac:grpSpMkLst>
        </pc:grpChg>
        <pc:grpChg chg="add">
          <ac:chgData name="Wilne, Robert" userId="863fd487-5ae7-46a6-8c4e-0a9cc652a1c0" providerId="ADAL" clId="{80FCF09D-6F42-E643-8F40-DCAC172044BA}" dt="2022-02-08T16:58:30.590" v="1127"/>
          <ac:grpSpMkLst>
            <pc:docMk/>
            <pc:sldMk cId="44572323" sldId="2157"/>
            <ac:grpSpMk id="44" creationId="{9322978B-232A-ED42-8720-A985336AC0FB}"/>
          </ac:grpSpMkLst>
        </pc:grpChg>
        <pc:grpChg chg="add">
          <ac:chgData name="Wilne, Robert" userId="863fd487-5ae7-46a6-8c4e-0a9cc652a1c0" providerId="ADAL" clId="{80FCF09D-6F42-E643-8F40-DCAC172044BA}" dt="2022-02-08T16:58:30.590" v="1127"/>
          <ac:grpSpMkLst>
            <pc:docMk/>
            <pc:sldMk cId="44572323" sldId="2157"/>
            <ac:grpSpMk id="45" creationId="{852CD8FB-11C3-BD4B-9D93-D437C95C2492}"/>
          </ac:grpSpMkLst>
        </pc:grpChg>
        <pc:grpChg chg="add">
          <ac:chgData name="Wilne, Robert" userId="863fd487-5ae7-46a6-8c4e-0a9cc652a1c0" providerId="ADAL" clId="{80FCF09D-6F42-E643-8F40-DCAC172044BA}" dt="2022-02-08T16:58:30.590" v="1127"/>
          <ac:grpSpMkLst>
            <pc:docMk/>
            <pc:sldMk cId="44572323" sldId="2157"/>
            <ac:grpSpMk id="46" creationId="{54D6F53A-439E-2047-901A-1151F249B647}"/>
          </ac:grpSpMkLst>
        </pc:grpChg>
        <pc:grpChg chg="add">
          <ac:chgData name="Wilne, Robert" userId="863fd487-5ae7-46a6-8c4e-0a9cc652a1c0" providerId="ADAL" clId="{80FCF09D-6F42-E643-8F40-DCAC172044BA}" dt="2022-02-08T16:58:43.187" v="1139"/>
          <ac:grpSpMkLst>
            <pc:docMk/>
            <pc:sldMk cId="44572323" sldId="2157"/>
            <ac:grpSpMk id="58" creationId="{2EA88DFA-FD1F-5245-867D-4D5E43F0D560}"/>
          </ac:grpSpMkLst>
        </pc:grp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2" creationId="{A72F7DAF-530C-3342-AD68-1ED7175DCC91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3" creationId="{C65AD99C-0AD5-F846-B8D4-A796C6F29B70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4" creationId="{5A0C07BE-1CC4-D94D-A490-AB3DB7E15D86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6" creationId="{0ED65A0F-A4C0-964A-AF23-B99E506F52ED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7" creationId="{66899CB3-A9CF-3D44-8BFC-5025697740B2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9" creationId="{DF796C3F-D0F0-F443-B2F5-A4C1B1B3E6C2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10" creationId="{5BB94C08-27CE-4141-8EF8-C4FB43029A59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11" creationId="{BF0EB3B0-C0C0-C744-9565-89EDA5BBF88B}"/>
          </ac:inkMkLst>
        </pc:inkChg>
        <pc:inkChg chg="add topLvl">
          <ac:chgData name="Wilne, Robert" userId="863fd487-5ae7-46a6-8c4e-0a9cc652a1c0" providerId="ADAL" clId="{80FCF09D-6F42-E643-8F40-DCAC172044BA}" dt="2022-02-08T16:58:24.121" v="1110"/>
          <ac:inkMkLst>
            <pc:docMk/>
            <pc:sldMk cId="44572323" sldId="2157"/>
            <ac:inkMk id="12" creationId="{C12866E4-40C6-6446-864E-8C55C79E4281}"/>
          </ac:inkMkLst>
        </pc:inkChg>
        <pc:inkChg chg="add">
          <ac:chgData name="Wilne, Robert" userId="863fd487-5ae7-46a6-8c4e-0a9cc652a1c0" providerId="ADAL" clId="{80FCF09D-6F42-E643-8F40-DCAC172044BA}" dt="2022-02-08T16:58:19.983" v="1100"/>
          <ac:inkMkLst>
            <pc:docMk/>
            <pc:sldMk cId="44572323" sldId="2157"/>
            <ac:inkMk id="14" creationId="{61F3A325-3A58-C844-99F3-E84C3BC8A1FF}"/>
          </ac:inkMkLst>
        </pc:inkChg>
        <pc:inkChg chg="add">
          <ac:chgData name="Wilne, Robert" userId="863fd487-5ae7-46a6-8c4e-0a9cc652a1c0" providerId="ADAL" clId="{80FCF09D-6F42-E643-8F40-DCAC172044BA}" dt="2022-02-08T16:58:20.321" v="1101"/>
          <ac:inkMkLst>
            <pc:docMk/>
            <pc:sldMk cId="44572323" sldId="2157"/>
            <ac:inkMk id="15" creationId="{0806F9F7-E7DC-1C4E-89D0-50FD030A2FF0}"/>
          </ac:inkMkLst>
        </pc:inkChg>
        <pc:inkChg chg="add">
          <ac:chgData name="Wilne, Robert" userId="863fd487-5ae7-46a6-8c4e-0a9cc652a1c0" providerId="ADAL" clId="{80FCF09D-6F42-E643-8F40-DCAC172044BA}" dt="2022-02-08T16:58:20.756" v="1102"/>
          <ac:inkMkLst>
            <pc:docMk/>
            <pc:sldMk cId="44572323" sldId="2157"/>
            <ac:inkMk id="16" creationId="{6CC4EBF2-35E0-204A-B141-A37BD6A95C3A}"/>
          </ac:inkMkLst>
        </pc:inkChg>
        <pc:inkChg chg="add">
          <ac:chgData name="Wilne, Robert" userId="863fd487-5ae7-46a6-8c4e-0a9cc652a1c0" providerId="ADAL" clId="{80FCF09D-6F42-E643-8F40-DCAC172044BA}" dt="2022-02-08T16:58:21.199" v="1103"/>
          <ac:inkMkLst>
            <pc:docMk/>
            <pc:sldMk cId="44572323" sldId="2157"/>
            <ac:inkMk id="17" creationId="{BF22A105-9A67-DF4A-A59F-154376DD6CF3}"/>
          </ac:inkMkLst>
        </pc:inkChg>
        <pc:inkChg chg="add">
          <ac:chgData name="Wilne, Robert" userId="863fd487-5ae7-46a6-8c4e-0a9cc652a1c0" providerId="ADAL" clId="{80FCF09D-6F42-E643-8F40-DCAC172044BA}" dt="2022-02-08T16:58:21.559" v="1104"/>
          <ac:inkMkLst>
            <pc:docMk/>
            <pc:sldMk cId="44572323" sldId="2157"/>
            <ac:inkMk id="18" creationId="{28983DC0-670A-5942-A3C3-40CC5FE32508}"/>
          </ac:inkMkLst>
        </pc:inkChg>
        <pc:inkChg chg="add">
          <ac:chgData name="Wilne, Robert" userId="863fd487-5ae7-46a6-8c4e-0a9cc652a1c0" providerId="ADAL" clId="{80FCF09D-6F42-E643-8F40-DCAC172044BA}" dt="2022-02-08T16:58:21.822" v="1105"/>
          <ac:inkMkLst>
            <pc:docMk/>
            <pc:sldMk cId="44572323" sldId="2157"/>
            <ac:inkMk id="19" creationId="{25D2AFAD-6F88-B74D-A2D3-46808702840A}"/>
          </ac:inkMkLst>
        </pc:inkChg>
        <pc:inkChg chg="add">
          <ac:chgData name="Wilne, Robert" userId="863fd487-5ae7-46a6-8c4e-0a9cc652a1c0" providerId="ADAL" clId="{80FCF09D-6F42-E643-8F40-DCAC172044BA}" dt="2022-02-08T16:58:22.266" v="1106"/>
          <ac:inkMkLst>
            <pc:docMk/>
            <pc:sldMk cId="44572323" sldId="2157"/>
            <ac:inkMk id="20" creationId="{AA58CC8C-BBDE-9D4A-8C2B-07E2896962FD}"/>
          </ac:inkMkLst>
        </pc:inkChg>
        <pc:inkChg chg="add">
          <ac:chgData name="Wilne, Robert" userId="863fd487-5ae7-46a6-8c4e-0a9cc652a1c0" providerId="ADAL" clId="{80FCF09D-6F42-E643-8F40-DCAC172044BA}" dt="2022-02-08T16:58:22.546" v="1107"/>
          <ac:inkMkLst>
            <pc:docMk/>
            <pc:sldMk cId="44572323" sldId="2157"/>
            <ac:inkMk id="21" creationId="{8BB338EB-BBCB-CA43-901D-9DF39A2ACFBD}"/>
          </ac:inkMkLst>
        </pc:inkChg>
        <pc:inkChg chg="add topLvl">
          <ac:chgData name="Wilne, Robert" userId="863fd487-5ae7-46a6-8c4e-0a9cc652a1c0" providerId="ADAL" clId="{80FCF09D-6F42-E643-8F40-DCAC172044BA}" dt="2022-02-08T16:58:30.590" v="1127"/>
          <ac:inkMkLst>
            <pc:docMk/>
            <pc:sldMk cId="44572323" sldId="2157"/>
            <ac:inkMk id="22" creationId="{C6178785-3C4F-0341-B142-41942D3E45E9}"/>
          </ac:inkMkLst>
        </pc:inkChg>
        <pc:inkChg chg="add topLvl">
          <ac:chgData name="Wilne, Robert" userId="863fd487-5ae7-46a6-8c4e-0a9cc652a1c0" providerId="ADAL" clId="{80FCF09D-6F42-E643-8F40-DCAC172044BA}" dt="2022-02-08T16:58:30.590" v="1127"/>
          <ac:inkMkLst>
            <pc:docMk/>
            <pc:sldMk cId="44572323" sldId="2157"/>
            <ac:inkMk id="23" creationId="{90F974D0-41BE-2E48-B7F7-EFE97CF34310}"/>
          </ac:inkMkLst>
        </pc:inkChg>
        <pc:inkChg chg="add">
          <ac:chgData name="Wilne, Robert" userId="863fd487-5ae7-46a6-8c4e-0a9cc652a1c0" providerId="ADAL" clId="{80FCF09D-6F42-E643-8F40-DCAC172044BA}" dt="2022-02-08T16:58:24.549" v="1111"/>
          <ac:inkMkLst>
            <pc:docMk/>
            <pc:sldMk cId="44572323" sldId="2157"/>
            <ac:inkMk id="27" creationId="{0F6E83E1-FD99-E04B-843C-B35342DCAB2D}"/>
          </ac:inkMkLst>
        </pc:inkChg>
        <pc:inkChg chg="add">
          <ac:chgData name="Wilne, Robert" userId="863fd487-5ae7-46a6-8c4e-0a9cc652a1c0" providerId="ADAL" clId="{80FCF09D-6F42-E643-8F40-DCAC172044BA}" dt="2022-02-08T16:58:24.996" v="1112"/>
          <ac:inkMkLst>
            <pc:docMk/>
            <pc:sldMk cId="44572323" sldId="2157"/>
            <ac:inkMk id="28" creationId="{BD6479FD-4DC9-874A-9216-38D140D4DC47}"/>
          </ac:inkMkLst>
        </pc:inkChg>
        <pc:inkChg chg="add">
          <ac:chgData name="Wilne, Robert" userId="863fd487-5ae7-46a6-8c4e-0a9cc652a1c0" providerId="ADAL" clId="{80FCF09D-6F42-E643-8F40-DCAC172044BA}" dt="2022-02-08T16:58:25.915" v="1113"/>
          <ac:inkMkLst>
            <pc:docMk/>
            <pc:sldMk cId="44572323" sldId="2157"/>
            <ac:inkMk id="29" creationId="{3922F6ED-00D4-1B4D-830A-74AEB29542FC}"/>
          </ac:inkMkLst>
        </pc:inkChg>
        <pc:inkChg chg="add">
          <ac:chgData name="Wilne, Robert" userId="863fd487-5ae7-46a6-8c4e-0a9cc652a1c0" providerId="ADAL" clId="{80FCF09D-6F42-E643-8F40-DCAC172044BA}" dt="2022-02-08T16:58:26.169" v="1114"/>
          <ac:inkMkLst>
            <pc:docMk/>
            <pc:sldMk cId="44572323" sldId="2157"/>
            <ac:inkMk id="30" creationId="{EC42538E-84C0-1C4D-8EE9-E6279829EB28}"/>
          </ac:inkMkLst>
        </pc:inkChg>
        <pc:inkChg chg="add">
          <ac:chgData name="Wilne, Robert" userId="863fd487-5ae7-46a6-8c4e-0a9cc652a1c0" providerId="ADAL" clId="{80FCF09D-6F42-E643-8F40-DCAC172044BA}" dt="2022-02-08T16:58:26.644" v="1115"/>
          <ac:inkMkLst>
            <pc:docMk/>
            <pc:sldMk cId="44572323" sldId="2157"/>
            <ac:inkMk id="31" creationId="{B568B080-AB2D-9A45-9C82-55E16A4A6368}"/>
          </ac:inkMkLst>
        </pc:inkChg>
        <pc:inkChg chg="add">
          <ac:chgData name="Wilne, Robert" userId="863fd487-5ae7-46a6-8c4e-0a9cc652a1c0" providerId="ADAL" clId="{80FCF09D-6F42-E643-8F40-DCAC172044BA}" dt="2022-02-08T16:58:26.910" v="1116"/>
          <ac:inkMkLst>
            <pc:docMk/>
            <pc:sldMk cId="44572323" sldId="2157"/>
            <ac:inkMk id="32" creationId="{21226B5C-14E0-6943-9707-7B9EE90BC35C}"/>
          </ac:inkMkLst>
        </pc:inkChg>
        <pc:inkChg chg="add">
          <ac:chgData name="Wilne, Robert" userId="863fd487-5ae7-46a6-8c4e-0a9cc652a1c0" providerId="ADAL" clId="{80FCF09D-6F42-E643-8F40-DCAC172044BA}" dt="2022-02-08T16:58:27.108" v="1117"/>
          <ac:inkMkLst>
            <pc:docMk/>
            <pc:sldMk cId="44572323" sldId="2157"/>
            <ac:inkMk id="33" creationId="{6B61196C-410F-844B-838B-8AD3631CB4E8}"/>
          </ac:inkMkLst>
        </pc:inkChg>
        <pc:inkChg chg="add">
          <ac:chgData name="Wilne, Robert" userId="863fd487-5ae7-46a6-8c4e-0a9cc652a1c0" providerId="ADAL" clId="{80FCF09D-6F42-E643-8F40-DCAC172044BA}" dt="2022-02-08T16:58:27.323" v="1118"/>
          <ac:inkMkLst>
            <pc:docMk/>
            <pc:sldMk cId="44572323" sldId="2157"/>
            <ac:inkMk id="34" creationId="{0110F2E0-DF83-084D-9970-F26ACEAEBAFC}"/>
          </ac:inkMkLst>
        </pc:inkChg>
        <pc:inkChg chg="add">
          <ac:chgData name="Wilne, Robert" userId="863fd487-5ae7-46a6-8c4e-0a9cc652a1c0" providerId="ADAL" clId="{80FCF09D-6F42-E643-8F40-DCAC172044BA}" dt="2022-02-08T16:58:27.637" v="1119"/>
          <ac:inkMkLst>
            <pc:docMk/>
            <pc:sldMk cId="44572323" sldId="2157"/>
            <ac:inkMk id="35" creationId="{5D39CF60-ED77-9F44-A4EB-6CE67ABCD71B}"/>
          </ac:inkMkLst>
        </pc:inkChg>
        <pc:inkChg chg="add">
          <ac:chgData name="Wilne, Robert" userId="863fd487-5ae7-46a6-8c4e-0a9cc652a1c0" providerId="ADAL" clId="{80FCF09D-6F42-E643-8F40-DCAC172044BA}" dt="2022-02-08T16:58:27.876" v="1120"/>
          <ac:inkMkLst>
            <pc:docMk/>
            <pc:sldMk cId="44572323" sldId="2157"/>
            <ac:inkMk id="36" creationId="{BE702441-2525-3146-948F-581B9DADE898}"/>
          </ac:inkMkLst>
        </pc:inkChg>
        <pc:inkChg chg="add">
          <ac:chgData name="Wilne, Robert" userId="863fd487-5ae7-46a6-8c4e-0a9cc652a1c0" providerId="ADAL" clId="{80FCF09D-6F42-E643-8F40-DCAC172044BA}" dt="2022-02-08T16:58:28.447" v="1121"/>
          <ac:inkMkLst>
            <pc:docMk/>
            <pc:sldMk cId="44572323" sldId="2157"/>
            <ac:inkMk id="37" creationId="{6A68CB99-AC30-1148-BB5A-B2A9EF5C9E10}"/>
          </ac:inkMkLst>
        </pc:inkChg>
        <pc:inkChg chg="add">
          <ac:chgData name="Wilne, Robert" userId="863fd487-5ae7-46a6-8c4e-0a9cc652a1c0" providerId="ADAL" clId="{80FCF09D-6F42-E643-8F40-DCAC172044BA}" dt="2022-02-08T16:58:28.795" v="1122"/>
          <ac:inkMkLst>
            <pc:docMk/>
            <pc:sldMk cId="44572323" sldId="2157"/>
            <ac:inkMk id="38" creationId="{CEC34810-C772-3D49-A897-C35E9CF6B631}"/>
          </ac:inkMkLst>
        </pc:inkChg>
        <pc:inkChg chg="add">
          <ac:chgData name="Wilne, Robert" userId="863fd487-5ae7-46a6-8c4e-0a9cc652a1c0" providerId="ADAL" clId="{80FCF09D-6F42-E643-8F40-DCAC172044BA}" dt="2022-02-08T16:58:29.066" v="1123"/>
          <ac:inkMkLst>
            <pc:docMk/>
            <pc:sldMk cId="44572323" sldId="2157"/>
            <ac:inkMk id="39" creationId="{FBD72AD0-64EC-8B4A-9AC7-9918748D26A1}"/>
          </ac:inkMkLst>
        </pc:inkChg>
        <pc:inkChg chg="add">
          <ac:chgData name="Wilne, Robert" userId="863fd487-5ae7-46a6-8c4e-0a9cc652a1c0" providerId="ADAL" clId="{80FCF09D-6F42-E643-8F40-DCAC172044BA}" dt="2022-02-08T16:58:29.330" v="1124"/>
          <ac:inkMkLst>
            <pc:docMk/>
            <pc:sldMk cId="44572323" sldId="2157"/>
            <ac:inkMk id="40" creationId="{06452B82-31C5-A24A-A0E9-C3A406D5C114}"/>
          </ac:inkMkLst>
        </pc:inkChg>
        <pc:inkChg chg="add">
          <ac:chgData name="Wilne, Robert" userId="863fd487-5ae7-46a6-8c4e-0a9cc652a1c0" providerId="ADAL" clId="{80FCF09D-6F42-E643-8F40-DCAC172044BA}" dt="2022-02-08T16:58:29.596" v="1125"/>
          <ac:inkMkLst>
            <pc:docMk/>
            <pc:sldMk cId="44572323" sldId="2157"/>
            <ac:inkMk id="41" creationId="{E8148F91-9B63-554B-8271-8374C5ABE167}"/>
          </ac:inkMkLst>
        </pc:inkChg>
        <pc:inkChg chg="add">
          <ac:chgData name="Wilne, Robert" userId="863fd487-5ae7-46a6-8c4e-0a9cc652a1c0" providerId="ADAL" clId="{80FCF09D-6F42-E643-8F40-DCAC172044BA}" dt="2022-02-08T16:58:29.857" v="1126"/>
          <ac:inkMkLst>
            <pc:docMk/>
            <pc:sldMk cId="44572323" sldId="2157"/>
            <ac:inkMk id="42" creationId="{B6661890-53BC-9643-BE14-8CC419709733}"/>
          </ac:inkMkLst>
        </pc:inkChg>
        <pc:inkChg chg="add">
          <ac:chgData name="Wilne, Robert" userId="863fd487-5ae7-46a6-8c4e-0a9cc652a1c0" providerId="ADAL" clId="{80FCF09D-6F42-E643-8F40-DCAC172044BA}" dt="2022-02-08T16:58:39.083" v="1128"/>
          <ac:inkMkLst>
            <pc:docMk/>
            <pc:sldMk cId="44572323" sldId="2157"/>
            <ac:inkMk id="47" creationId="{DA18C729-B3B5-D340-BD31-60C2CA573D84}"/>
          </ac:inkMkLst>
        </pc:inkChg>
        <pc:inkChg chg="add">
          <ac:chgData name="Wilne, Robert" userId="863fd487-5ae7-46a6-8c4e-0a9cc652a1c0" providerId="ADAL" clId="{80FCF09D-6F42-E643-8F40-DCAC172044BA}" dt="2022-02-08T16:58:39.324" v="1129"/>
          <ac:inkMkLst>
            <pc:docMk/>
            <pc:sldMk cId="44572323" sldId="2157"/>
            <ac:inkMk id="48" creationId="{40E765FB-F067-8640-8B09-14A241EDAD86}"/>
          </ac:inkMkLst>
        </pc:inkChg>
        <pc:inkChg chg="add">
          <ac:chgData name="Wilne, Robert" userId="863fd487-5ae7-46a6-8c4e-0a9cc652a1c0" providerId="ADAL" clId="{80FCF09D-6F42-E643-8F40-DCAC172044BA}" dt="2022-02-08T16:58:39.598" v="1130"/>
          <ac:inkMkLst>
            <pc:docMk/>
            <pc:sldMk cId="44572323" sldId="2157"/>
            <ac:inkMk id="49" creationId="{A1153E6D-4411-6046-AAC5-1829D286959C}"/>
          </ac:inkMkLst>
        </pc:inkChg>
        <pc:inkChg chg="add">
          <ac:chgData name="Wilne, Robert" userId="863fd487-5ae7-46a6-8c4e-0a9cc652a1c0" providerId="ADAL" clId="{80FCF09D-6F42-E643-8F40-DCAC172044BA}" dt="2022-02-08T16:58:39.847" v="1131"/>
          <ac:inkMkLst>
            <pc:docMk/>
            <pc:sldMk cId="44572323" sldId="2157"/>
            <ac:inkMk id="50" creationId="{712D5C1C-5E14-9843-9EB9-341AA89DF3E6}"/>
          </ac:inkMkLst>
        </pc:inkChg>
        <pc:inkChg chg="add">
          <ac:chgData name="Wilne, Robert" userId="863fd487-5ae7-46a6-8c4e-0a9cc652a1c0" providerId="ADAL" clId="{80FCF09D-6F42-E643-8F40-DCAC172044BA}" dt="2022-02-08T16:58:40.090" v="1132"/>
          <ac:inkMkLst>
            <pc:docMk/>
            <pc:sldMk cId="44572323" sldId="2157"/>
            <ac:inkMk id="51" creationId="{D74558EA-C6A1-9B4F-877E-7EF347DB8878}"/>
          </ac:inkMkLst>
        </pc:inkChg>
        <pc:inkChg chg="add">
          <ac:chgData name="Wilne, Robert" userId="863fd487-5ae7-46a6-8c4e-0a9cc652a1c0" providerId="ADAL" clId="{80FCF09D-6F42-E643-8F40-DCAC172044BA}" dt="2022-02-08T16:58:40.364" v="1133"/>
          <ac:inkMkLst>
            <pc:docMk/>
            <pc:sldMk cId="44572323" sldId="2157"/>
            <ac:inkMk id="52" creationId="{884E0705-FD3A-7B42-A8E1-AC679033F6D2}"/>
          </ac:inkMkLst>
        </pc:inkChg>
        <pc:inkChg chg="add">
          <ac:chgData name="Wilne, Robert" userId="863fd487-5ae7-46a6-8c4e-0a9cc652a1c0" providerId="ADAL" clId="{80FCF09D-6F42-E643-8F40-DCAC172044BA}" dt="2022-02-08T16:58:40.658" v="1134"/>
          <ac:inkMkLst>
            <pc:docMk/>
            <pc:sldMk cId="44572323" sldId="2157"/>
            <ac:inkMk id="53" creationId="{AD0775A1-EC6E-D444-98F1-56EC9279C5A2}"/>
          </ac:inkMkLst>
        </pc:inkChg>
        <pc:inkChg chg="add">
          <ac:chgData name="Wilne, Robert" userId="863fd487-5ae7-46a6-8c4e-0a9cc652a1c0" providerId="ADAL" clId="{80FCF09D-6F42-E643-8F40-DCAC172044BA}" dt="2022-02-08T16:58:40.829" v="1135"/>
          <ac:inkMkLst>
            <pc:docMk/>
            <pc:sldMk cId="44572323" sldId="2157"/>
            <ac:inkMk id="54" creationId="{095EA7F5-983A-8941-9952-4AA6233291C3}"/>
          </ac:inkMkLst>
        </pc:inkChg>
        <pc:inkChg chg="add">
          <ac:chgData name="Wilne, Robert" userId="863fd487-5ae7-46a6-8c4e-0a9cc652a1c0" providerId="ADAL" clId="{80FCF09D-6F42-E643-8F40-DCAC172044BA}" dt="2022-02-08T16:58:41.565" v="1136"/>
          <ac:inkMkLst>
            <pc:docMk/>
            <pc:sldMk cId="44572323" sldId="2157"/>
            <ac:inkMk id="55" creationId="{DC0B0881-054B-5348-8247-99E5772C8D4C}"/>
          </ac:inkMkLst>
        </pc:inkChg>
        <pc:inkChg chg="add">
          <ac:chgData name="Wilne, Robert" userId="863fd487-5ae7-46a6-8c4e-0a9cc652a1c0" providerId="ADAL" clId="{80FCF09D-6F42-E643-8F40-DCAC172044BA}" dt="2022-02-08T16:58:42.205" v="1137"/>
          <ac:inkMkLst>
            <pc:docMk/>
            <pc:sldMk cId="44572323" sldId="2157"/>
            <ac:inkMk id="56" creationId="{7A0796B7-3011-9044-AF25-233878AD0F4E}"/>
          </ac:inkMkLst>
        </pc:inkChg>
        <pc:inkChg chg="add">
          <ac:chgData name="Wilne, Robert" userId="863fd487-5ae7-46a6-8c4e-0a9cc652a1c0" providerId="ADAL" clId="{80FCF09D-6F42-E643-8F40-DCAC172044BA}" dt="2022-02-08T16:58:42.454" v="1138"/>
          <ac:inkMkLst>
            <pc:docMk/>
            <pc:sldMk cId="44572323" sldId="2157"/>
            <ac:inkMk id="57" creationId="{F669EC78-ED9A-5D4D-9B88-AA78C341DAE3}"/>
          </ac:inkMkLst>
        </pc:inkChg>
      </pc:sldChg>
      <pc:sldChg chg="addSp">
        <pc:chgData name="Wilne, Robert" userId="863fd487-5ae7-46a6-8c4e-0a9cc652a1c0" providerId="ADAL" clId="{80FCF09D-6F42-E643-8F40-DCAC172044BA}" dt="2022-02-08T16:50:19.354" v="720"/>
        <pc:sldMkLst>
          <pc:docMk/>
          <pc:sldMk cId="1086051724" sldId="2158"/>
        </pc:sldMkLst>
        <pc:grpChg chg="add">
          <ac:chgData name="Wilne, Robert" userId="863fd487-5ae7-46a6-8c4e-0a9cc652a1c0" providerId="ADAL" clId="{80FCF09D-6F42-E643-8F40-DCAC172044BA}" dt="2022-02-08T16:50:19.354" v="720"/>
          <ac:grpSpMkLst>
            <pc:docMk/>
            <pc:sldMk cId="1086051724" sldId="2158"/>
            <ac:grpSpMk id="5" creationId="{4A5D422A-1C1E-8348-A88E-36F01CD6F0E2}"/>
          </ac:grpSpMkLst>
        </pc:grpChg>
        <pc:inkChg chg="add">
          <ac:chgData name="Wilne, Robert" userId="863fd487-5ae7-46a6-8c4e-0a9cc652a1c0" providerId="ADAL" clId="{80FCF09D-6F42-E643-8F40-DCAC172044BA}" dt="2022-02-08T16:50:05.707" v="717"/>
          <ac:inkMkLst>
            <pc:docMk/>
            <pc:sldMk cId="1086051724" sldId="2158"/>
            <ac:inkMk id="2" creationId="{EDE1E3AE-14A7-8C40-84D6-8C8A19E60EC7}"/>
          </ac:inkMkLst>
        </pc:inkChg>
        <pc:inkChg chg="add">
          <ac:chgData name="Wilne, Robert" userId="863fd487-5ae7-46a6-8c4e-0a9cc652a1c0" providerId="ADAL" clId="{80FCF09D-6F42-E643-8F40-DCAC172044BA}" dt="2022-02-08T16:50:17.909" v="718"/>
          <ac:inkMkLst>
            <pc:docMk/>
            <pc:sldMk cId="1086051724" sldId="2158"/>
            <ac:inkMk id="3" creationId="{06077DB3-D567-364E-A5B1-1F9C851920CC}"/>
          </ac:inkMkLst>
        </pc:inkChg>
        <pc:inkChg chg="add">
          <ac:chgData name="Wilne, Robert" userId="863fd487-5ae7-46a6-8c4e-0a9cc652a1c0" providerId="ADAL" clId="{80FCF09D-6F42-E643-8F40-DCAC172044BA}" dt="2022-02-08T16:50:18.401" v="719"/>
          <ac:inkMkLst>
            <pc:docMk/>
            <pc:sldMk cId="1086051724" sldId="2158"/>
            <ac:inkMk id="4" creationId="{F2314B1F-6832-9B42-A572-2A898A36332C}"/>
          </ac:inkMkLst>
        </pc:inkChg>
      </pc:sldChg>
      <pc:sldChg chg="addSp delSp">
        <pc:chgData name="Wilne, Robert" userId="863fd487-5ae7-46a6-8c4e-0a9cc652a1c0" providerId="ADAL" clId="{80FCF09D-6F42-E643-8F40-DCAC172044BA}" dt="2022-02-08T16:53:44.074" v="926"/>
        <pc:sldMkLst>
          <pc:docMk/>
          <pc:sldMk cId="675196081" sldId="2159"/>
        </pc:sldMkLst>
        <pc:grpChg chg="add">
          <ac:chgData name="Wilne, Robert" userId="863fd487-5ae7-46a6-8c4e-0a9cc652a1c0" providerId="ADAL" clId="{80FCF09D-6F42-E643-8F40-DCAC172044BA}" dt="2022-02-08T16:53:38.482" v="915"/>
          <ac:grpSpMkLst>
            <pc:docMk/>
            <pc:sldMk cId="675196081" sldId="2159"/>
            <ac:grpSpMk id="28" creationId="{D9F2E8D8-BE86-BC4E-A277-394E190FCDA5}"/>
          </ac:grpSpMkLst>
        </pc:grpChg>
        <pc:grpChg chg="add del">
          <ac:chgData name="Wilne, Robert" userId="863fd487-5ae7-46a6-8c4e-0a9cc652a1c0" providerId="ADAL" clId="{80FCF09D-6F42-E643-8F40-DCAC172044BA}" dt="2022-02-08T16:53:44.074" v="926"/>
          <ac:grpSpMkLst>
            <pc:docMk/>
            <pc:sldMk cId="675196081" sldId="2159"/>
            <ac:grpSpMk id="35" creationId="{BE02E8BE-C808-F74A-BD54-21DA8C28533E}"/>
          </ac:grpSpMkLst>
        </pc:grpChg>
        <pc:grpChg chg="add">
          <ac:chgData name="Wilne, Robert" userId="863fd487-5ae7-46a6-8c4e-0a9cc652a1c0" providerId="ADAL" clId="{80FCF09D-6F42-E643-8F40-DCAC172044BA}" dt="2022-02-08T16:53:44.074" v="926"/>
          <ac:grpSpMkLst>
            <pc:docMk/>
            <pc:sldMk cId="675196081" sldId="2159"/>
            <ac:grpSpMk id="39" creationId="{62F71C0C-CC62-104C-8524-90E01F943074}"/>
          </ac:grpSpMkLst>
        </pc:grpChg>
        <pc:inkChg chg="add">
          <ac:chgData name="Wilne, Robert" userId="863fd487-5ae7-46a6-8c4e-0a9cc652a1c0" providerId="ADAL" clId="{80FCF09D-6F42-E643-8F40-DCAC172044BA}" dt="2022-02-08T16:53:31.578" v="897"/>
          <ac:inkMkLst>
            <pc:docMk/>
            <pc:sldMk cId="675196081" sldId="2159"/>
            <ac:inkMk id="3" creationId="{6EC3872B-65C4-EE47-96C5-8086D3FA133E}"/>
          </ac:inkMkLst>
        </pc:inkChg>
        <pc:inkChg chg="add">
          <ac:chgData name="Wilne, Robert" userId="863fd487-5ae7-46a6-8c4e-0a9cc652a1c0" providerId="ADAL" clId="{80FCF09D-6F42-E643-8F40-DCAC172044BA}" dt="2022-02-08T16:53:32.002" v="898"/>
          <ac:inkMkLst>
            <pc:docMk/>
            <pc:sldMk cId="675196081" sldId="2159"/>
            <ac:inkMk id="5" creationId="{30F32654-6C89-FD49-8E8C-C4DF76F298ED}"/>
          </ac:inkMkLst>
        </pc:inkChg>
        <pc:inkChg chg="add">
          <ac:chgData name="Wilne, Robert" userId="863fd487-5ae7-46a6-8c4e-0a9cc652a1c0" providerId="ADAL" clId="{80FCF09D-6F42-E643-8F40-DCAC172044BA}" dt="2022-02-08T16:53:32.310" v="899"/>
          <ac:inkMkLst>
            <pc:docMk/>
            <pc:sldMk cId="675196081" sldId="2159"/>
            <ac:inkMk id="7" creationId="{B9941C33-BC9B-1A4F-8384-C146FC7407DD}"/>
          </ac:inkMkLst>
        </pc:inkChg>
        <pc:inkChg chg="add">
          <ac:chgData name="Wilne, Robert" userId="863fd487-5ae7-46a6-8c4e-0a9cc652a1c0" providerId="ADAL" clId="{80FCF09D-6F42-E643-8F40-DCAC172044BA}" dt="2022-02-08T16:53:32.632" v="900"/>
          <ac:inkMkLst>
            <pc:docMk/>
            <pc:sldMk cId="675196081" sldId="2159"/>
            <ac:inkMk id="9" creationId="{A59C7356-CA93-0949-BB77-7BD6FF972AF4}"/>
          </ac:inkMkLst>
        </pc:inkChg>
        <pc:inkChg chg="add">
          <ac:chgData name="Wilne, Robert" userId="863fd487-5ae7-46a6-8c4e-0a9cc652a1c0" providerId="ADAL" clId="{80FCF09D-6F42-E643-8F40-DCAC172044BA}" dt="2022-02-08T16:53:33.132" v="901"/>
          <ac:inkMkLst>
            <pc:docMk/>
            <pc:sldMk cId="675196081" sldId="2159"/>
            <ac:inkMk id="11" creationId="{FC7F17BC-C090-754B-A1BC-9EEDBD02736A}"/>
          </ac:inkMkLst>
        </pc:inkChg>
        <pc:inkChg chg="add">
          <ac:chgData name="Wilne, Robert" userId="863fd487-5ae7-46a6-8c4e-0a9cc652a1c0" providerId="ADAL" clId="{80FCF09D-6F42-E643-8F40-DCAC172044BA}" dt="2022-02-08T16:53:33.483" v="902"/>
          <ac:inkMkLst>
            <pc:docMk/>
            <pc:sldMk cId="675196081" sldId="2159"/>
            <ac:inkMk id="13" creationId="{67ED5166-F0C1-8245-88FF-39DC69EFE353}"/>
          </ac:inkMkLst>
        </pc:inkChg>
        <pc:inkChg chg="add">
          <ac:chgData name="Wilne, Robert" userId="863fd487-5ae7-46a6-8c4e-0a9cc652a1c0" providerId="ADAL" clId="{80FCF09D-6F42-E643-8F40-DCAC172044BA}" dt="2022-02-08T16:53:33.742" v="903"/>
          <ac:inkMkLst>
            <pc:docMk/>
            <pc:sldMk cId="675196081" sldId="2159"/>
            <ac:inkMk id="15" creationId="{BD0C37B6-0B67-DB47-B0EC-029E29A87991}"/>
          </ac:inkMkLst>
        </pc:inkChg>
        <pc:inkChg chg="add">
          <ac:chgData name="Wilne, Robert" userId="863fd487-5ae7-46a6-8c4e-0a9cc652a1c0" providerId="ADAL" clId="{80FCF09D-6F42-E643-8F40-DCAC172044BA}" dt="2022-02-08T16:53:34.149" v="904"/>
          <ac:inkMkLst>
            <pc:docMk/>
            <pc:sldMk cId="675196081" sldId="2159"/>
            <ac:inkMk id="16" creationId="{C7B67292-B824-7043-9806-4CC147778DBD}"/>
          </ac:inkMkLst>
        </pc:inkChg>
        <pc:inkChg chg="add">
          <ac:chgData name="Wilne, Robert" userId="863fd487-5ae7-46a6-8c4e-0a9cc652a1c0" providerId="ADAL" clId="{80FCF09D-6F42-E643-8F40-DCAC172044BA}" dt="2022-02-08T16:53:34.532" v="905"/>
          <ac:inkMkLst>
            <pc:docMk/>
            <pc:sldMk cId="675196081" sldId="2159"/>
            <ac:inkMk id="18" creationId="{D6EDD175-DF11-0B4B-AD00-80EAEB8FC890}"/>
          </ac:inkMkLst>
        </pc:inkChg>
        <pc:inkChg chg="add">
          <ac:chgData name="Wilne, Robert" userId="863fd487-5ae7-46a6-8c4e-0a9cc652a1c0" providerId="ADAL" clId="{80FCF09D-6F42-E643-8F40-DCAC172044BA}" dt="2022-02-08T16:53:34.825" v="906"/>
          <ac:inkMkLst>
            <pc:docMk/>
            <pc:sldMk cId="675196081" sldId="2159"/>
            <ac:inkMk id="19" creationId="{50494FE5-ECF6-BA43-98A5-84DB53704919}"/>
          </ac:inkMkLst>
        </pc:inkChg>
        <pc:inkChg chg="add">
          <ac:chgData name="Wilne, Robert" userId="863fd487-5ae7-46a6-8c4e-0a9cc652a1c0" providerId="ADAL" clId="{80FCF09D-6F42-E643-8F40-DCAC172044BA}" dt="2022-02-08T16:53:35.362" v="907"/>
          <ac:inkMkLst>
            <pc:docMk/>
            <pc:sldMk cId="675196081" sldId="2159"/>
            <ac:inkMk id="20" creationId="{89B5E784-88C4-A44C-A110-5B1D11FBFA20}"/>
          </ac:inkMkLst>
        </pc:inkChg>
        <pc:inkChg chg="add">
          <ac:chgData name="Wilne, Robert" userId="863fd487-5ae7-46a6-8c4e-0a9cc652a1c0" providerId="ADAL" clId="{80FCF09D-6F42-E643-8F40-DCAC172044BA}" dt="2022-02-08T16:53:35.610" v="908"/>
          <ac:inkMkLst>
            <pc:docMk/>
            <pc:sldMk cId="675196081" sldId="2159"/>
            <ac:inkMk id="21" creationId="{AC748BAA-0BDA-9B4E-8975-C3BC281E86DE}"/>
          </ac:inkMkLst>
        </pc:inkChg>
        <pc:inkChg chg="add">
          <ac:chgData name="Wilne, Robert" userId="863fd487-5ae7-46a6-8c4e-0a9cc652a1c0" providerId="ADAL" clId="{80FCF09D-6F42-E643-8F40-DCAC172044BA}" dt="2022-02-08T16:53:35.814" v="909"/>
          <ac:inkMkLst>
            <pc:docMk/>
            <pc:sldMk cId="675196081" sldId="2159"/>
            <ac:inkMk id="22" creationId="{6EE04A87-7DEA-7D40-9A1D-BEB9FCE664C3}"/>
          </ac:inkMkLst>
        </pc:inkChg>
        <pc:inkChg chg="add">
          <ac:chgData name="Wilne, Robert" userId="863fd487-5ae7-46a6-8c4e-0a9cc652a1c0" providerId="ADAL" clId="{80FCF09D-6F42-E643-8F40-DCAC172044BA}" dt="2022-02-08T16:53:36.215" v="910"/>
          <ac:inkMkLst>
            <pc:docMk/>
            <pc:sldMk cId="675196081" sldId="2159"/>
            <ac:inkMk id="23" creationId="{02F515A0-BF34-D74F-AA12-66B92EA38FCD}"/>
          </ac:inkMkLst>
        </pc:inkChg>
        <pc:inkChg chg="add">
          <ac:chgData name="Wilne, Robert" userId="863fd487-5ae7-46a6-8c4e-0a9cc652a1c0" providerId="ADAL" clId="{80FCF09D-6F42-E643-8F40-DCAC172044BA}" dt="2022-02-08T16:53:36.566" v="911"/>
          <ac:inkMkLst>
            <pc:docMk/>
            <pc:sldMk cId="675196081" sldId="2159"/>
            <ac:inkMk id="24" creationId="{8DF265D8-65E4-D44D-AF28-3DC3F125F671}"/>
          </ac:inkMkLst>
        </pc:inkChg>
        <pc:inkChg chg="add">
          <ac:chgData name="Wilne, Robert" userId="863fd487-5ae7-46a6-8c4e-0a9cc652a1c0" providerId="ADAL" clId="{80FCF09D-6F42-E643-8F40-DCAC172044BA}" dt="2022-02-08T16:53:36.839" v="912"/>
          <ac:inkMkLst>
            <pc:docMk/>
            <pc:sldMk cId="675196081" sldId="2159"/>
            <ac:inkMk id="25" creationId="{393F4565-D39F-5B4D-81B8-77A7BA722D77}"/>
          </ac:inkMkLst>
        </pc:inkChg>
        <pc:inkChg chg="add">
          <ac:chgData name="Wilne, Robert" userId="863fd487-5ae7-46a6-8c4e-0a9cc652a1c0" providerId="ADAL" clId="{80FCF09D-6F42-E643-8F40-DCAC172044BA}" dt="2022-02-08T16:53:37.259" v="913"/>
          <ac:inkMkLst>
            <pc:docMk/>
            <pc:sldMk cId="675196081" sldId="2159"/>
            <ac:inkMk id="26" creationId="{E76C85E8-7B57-7A42-B570-EF029CC4B308}"/>
          </ac:inkMkLst>
        </pc:inkChg>
        <pc:inkChg chg="add">
          <ac:chgData name="Wilne, Robert" userId="863fd487-5ae7-46a6-8c4e-0a9cc652a1c0" providerId="ADAL" clId="{80FCF09D-6F42-E643-8F40-DCAC172044BA}" dt="2022-02-08T16:53:37.624" v="914"/>
          <ac:inkMkLst>
            <pc:docMk/>
            <pc:sldMk cId="675196081" sldId="2159"/>
            <ac:inkMk id="27" creationId="{450E9E22-79D8-ED47-9F53-69AA05AA1108}"/>
          </ac:inkMkLst>
        </pc:inkChg>
        <pc:inkChg chg="add topLvl">
          <ac:chgData name="Wilne, Robert" userId="863fd487-5ae7-46a6-8c4e-0a9cc652a1c0" providerId="ADAL" clId="{80FCF09D-6F42-E643-8F40-DCAC172044BA}" dt="2022-02-08T16:53:44.074" v="926"/>
          <ac:inkMkLst>
            <pc:docMk/>
            <pc:sldMk cId="675196081" sldId="2159"/>
            <ac:inkMk id="29" creationId="{CEBE4C61-F4FD-DB4E-A346-13EA7EA0C1C3}"/>
          </ac:inkMkLst>
        </pc:inkChg>
        <pc:inkChg chg="add topLvl">
          <ac:chgData name="Wilne, Robert" userId="863fd487-5ae7-46a6-8c4e-0a9cc652a1c0" providerId="ADAL" clId="{80FCF09D-6F42-E643-8F40-DCAC172044BA}" dt="2022-02-08T16:53:44.074" v="926"/>
          <ac:inkMkLst>
            <pc:docMk/>
            <pc:sldMk cId="675196081" sldId="2159"/>
            <ac:inkMk id="30" creationId="{AC777624-04FE-7D40-8AF9-D0944BB68674}"/>
          </ac:inkMkLst>
        </pc:inkChg>
        <pc:inkChg chg="add topLvl">
          <ac:chgData name="Wilne, Robert" userId="863fd487-5ae7-46a6-8c4e-0a9cc652a1c0" providerId="ADAL" clId="{80FCF09D-6F42-E643-8F40-DCAC172044BA}" dt="2022-02-08T16:53:44.074" v="926"/>
          <ac:inkMkLst>
            <pc:docMk/>
            <pc:sldMk cId="675196081" sldId="2159"/>
            <ac:inkMk id="31" creationId="{65FD663C-14F0-D44D-9BE0-131FBB4F9C7C}"/>
          </ac:inkMkLst>
        </pc:inkChg>
        <pc:inkChg chg="add topLvl">
          <ac:chgData name="Wilne, Robert" userId="863fd487-5ae7-46a6-8c4e-0a9cc652a1c0" providerId="ADAL" clId="{80FCF09D-6F42-E643-8F40-DCAC172044BA}" dt="2022-02-08T16:53:44.074" v="926"/>
          <ac:inkMkLst>
            <pc:docMk/>
            <pc:sldMk cId="675196081" sldId="2159"/>
            <ac:inkMk id="32" creationId="{3B591379-BC74-7E4A-B865-C578ADEEB30B}"/>
          </ac:inkMkLst>
        </pc:inkChg>
        <pc:inkChg chg="add topLvl">
          <ac:chgData name="Wilne, Robert" userId="863fd487-5ae7-46a6-8c4e-0a9cc652a1c0" providerId="ADAL" clId="{80FCF09D-6F42-E643-8F40-DCAC172044BA}" dt="2022-02-08T16:53:44.074" v="926"/>
          <ac:inkMkLst>
            <pc:docMk/>
            <pc:sldMk cId="675196081" sldId="2159"/>
            <ac:inkMk id="33" creationId="{BE3DAB8D-29BF-EF4E-BAAD-74D5328F7839}"/>
          </ac:inkMkLst>
        </pc:inkChg>
        <pc:inkChg chg="add topLvl">
          <ac:chgData name="Wilne, Robert" userId="863fd487-5ae7-46a6-8c4e-0a9cc652a1c0" providerId="ADAL" clId="{80FCF09D-6F42-E643-8F40-DCAC172044BA}" dt="2022-02-08T16:53:44.074" v="926"/>
          <ac:inkMkLst>
            <pc:docMk/>
            <pc:sldMk cId="675196081" sldId="2159"/>
            <ac:inkMk id="34" creationId="{A4225A4D-4024-0745-BD98-F971C23CA21C}"/>
          </ac:inkMkLst>
        </pc:inkChg>
        <pc:inkChg chg="add">
          <ac:chgData name="Wilne, Robert" userId="863fd487-5ae7-46a6-8c4e-0a9cc652a1c0" providerId="ADAL" clId="{80FCF09D-6F42-E643-8F40-DCAC172044BA}" dt="2022-02-08T16:53:42.392" v="923"/>
          <ac:inkMkLst>
            <pc:docMk/>
            <pc:sldMk cId="675196081" sldId="2159"/>
            <ac:inkMk id="36" creationId="{1AC70018-A5E1-D94E-8F92-4AC8E7036E03}"/>
          </ac:inkMkLst>
        </pc:inkChg>
        <pc:inkChg chg="add">
          <ac:chgData name="Wilne, Robert" userId="863fd487-5ae7-46a6-8c4e-0a9cc652a1c0" providerId="ADAL" clId="{80FCF09D-6F42-E643-8F40-DCAC172044BA}" dt="2022-02-08T16:53:42.590" v="924"/>
          <ac:inkMkLst>
            <pc:docMk/>
            <pc:sldMk cId="675196081" sldId="2159"/>
            <ac:inkMk id="37" creationId="{36B11591-1159-A544-A22D-D0484B788012}"/>
          </ac:inkMkLst>
        </pc:inkChg>
        <pc:inkChg chg="add">
          <ac:chgData name="Wilne, Robert" userId="863fd487-5ae7-46a6-8c4e-0a9cc652a1c0" providerId="ADAL" clId="{80FCF09D-6F42-E643-8F40-DCAC172044BA}" dt="2022-02-08T16:53:43.010" v="925"/>
          <ac:inkMkLst>
            <pc:docMk/>
            <pc:sldMk cId="675196081" sldId="2159"/>
            <ac:inkMk id="38" creationId="{1B366A3A-B088-1C4C-832D-9D94588C92B5}"/>
          </ac:inkMkLst>
        </pc:inkChg>
      </pc:sldChg>
      <pc:sldChg chg="addSp">
        <pc:chgData name="Wilne, Robert" userId="863fd487-5ae7-46a6-8c4e-0a9cc652a1c0" providerId="ADAL" clId="{80FCF09D-6F42-E643-8F40-DCAC172044BA}" dt="2022-02-08T17:06:23.295" v="1406"/>
        <pc:sldMkLst>
          <pc:docMk/>
          <pc:sldMk cId="2792215359" sldId="2160"/>
        </pc:sldMkLst>
        <pc:grpChg chg="add">
          <ac:chgData name="Wilne, Robert" userId="863fd487-5ae7-46a6-8c4e-0a9cc652a1c0" providerId="ADAL" clId="{80FCF09D-6F42-E643-8F40-DCAC172044BA}" dt="2022-02-08T17:06:10.757" v="1395"/>
          <ac:grpSpMkLst>
            <pc:docMk/>
            <pc:sldMk cId="2792215359" sldId="2160"/>
            <ac:grpSpMk id="18" creationId="{BA693DE2-9FD6-F14D-9A41-08F5BFC04617}"/>
          </ac:grpSpMkLst>
        </pc:grpChg>
        <pc:grpChg chg="add">
          <ac:chgData name="Wilne, Robert" userId="863fd487-5ae7-46a6-8c4e-0a9cc652a1c0" providerId="ADAL" clId="{80FCF09D-6F42-E643-8F40-DCAC172044BA}" dt="2022-02-08T17:06:20.057" v="1400"/>
          <ac:grpSpMkLst>
            <pc:docMk/>
            <pc:sldMk cId="2792215359" sldId="2160"/>
            <ac:grpSpMk id="23" creationId="{4C50DDC7-BCB6-F740-9966-9A3E5DF7B99C}"/>
          </ac:grpSpMkLst>
        </pc:grpChg>
        <pc:grpChg chg="add">
          <ac:chgData name="Wilne, Robert" userId="863fd487-5ae7-46a6-8c4e-0a9cc652a1c0" providerId="ADAL" clId="{80FCF09D-6F42-E643-8F40-DCAC172044BA}" dt="2022-02-08T17:06:23.295" v="1406"/>
          <ac:grpSpMkLst>
            <pc:docMk/>
            <pc:sldMk cId="2792215359" sldId="2160"/>
            <ac:grpSpMk id="29" creationId="{5738F0E6-7277-B245-861A-BEF430420AD9}"/>
          </ac:grpSpMkLst>
        </pc:grpChg>
        <pc:inkChg chg="add">
          <ac:chgData name="Wilne, Robert" userId="863fd487-5ae7-46a6-8c4e-0a9cc652a1c0" providerId="ADAL" clId="{80FCF09D-6F42-E643-8F40-DCAC172044BA}" dt="2022-02-08T17:06:07.796" v="1387"/>
          <ac:inkMkLst>
            <pc:docMk/>
            <pc:sldMk cId="2792215359" sldId="2160"/>
            <ac:inkMk id="3" creationId="{B1D0185F-E759-FB4D-BD53-464B94D0BC08}"/>
          </ac:inkMkLst>
        </pc:inkChg>
        <pc:inkChg chg="add">
          <ac:chgData name="Wilne, Robert" userId="863fd487-5ae7-46a6-8c4e-0a9cc652a1c0" providerId="ADAL" clId="{80FCF09D-6F42-E643-8F40-DCAC172044BA}" dt="2022-02-08T17:06:08.054" v="1388"/>
          <ac:inkMkLst>
            <pc:docMk/>
            <pc:sldMk cId="2792215359" sldId="2160"/>
            <ac:inkMk id="5" creationId="{867F55CA-BAB4-B249-866D-AD12A864F237}"/>
          </ac:inkMkLst>
        </pc:inkChg>
        <pc:inkChg chg="add">
          <ac:chgData name="Wilne, Robert" userId="863fd487-5ae7-46a6-8c4e-0a9cc652a1c0" providerId="ADAL" clId="{80FCF09D-6F42-E643-8F40-DCAC172044BA}" dt="2022-02-08T17:06:08.527" v="1389"/>
          <ac:inkMkLst>
            <pc:docMk/>
            <pc:sldMk cId="2792215359" sldId="2160"/>
            <ac:inkMk id="7" creationId="{98975A9D-6F2B-5F44-A107-CCB03CB5A77A}"/>
          </ac:inkMkLst>
        </pc:inkChg>
        <pc:inkChg chg="add">
          <ac:chgData name="Wilne, Robert" userId="863fd487-5ae7-46a6-8c4e-0a9cc652a1c0" providerId="ADAL" clId="{80FCF09D-6F42-E643-8F40-DCAC172044BA}" dt="2022-02-08T17:06:08.865" v="1390"/>
          <ac:inkMkLst>
            <pc:docMk/>
            <pc:sldMk cId="2792215359" sldId="2160"/>
            <ac:inkMk id="9" creationId="{8E43F371-14B6-E34E-8C5C-5E9EB4323135}"/>
          </ac:inkMkLst>
        </pc:inkChg>
        <pc:inkChg chg="add">
          <ac:chgData name="Wilne, Robert" userId="863fd487-5ae7-46a6-8c4e-0a9cc652a1c0" providerId="ADAL" clId="{80FCF09D-6F42-E643-8F40-DCAC172044BA}" dt="2022-02-08T17:06:09.169" v="1391"/>
          <ac:inkMkLst>
            <pc:docMk/>
            <pc:sldMk cId="2792215359" sldId="2160"/>
            <ac:inkMk id="11" creationId="{FAE96033-5C56-CB46-95F5-0B06B50B9FD1}"/>
          </ac:inkMkLst>
        </pc:inkChg>
        <pc:inkChg chg="add">
          <ac:chgData name="Wilne, Robert" userId="863fd487-5ae7-46a6-8c4e-0a9cc652a1c0" providerId="ADAL" clId="{80FCF09D-6F42-E643-8F40-DCAC172044BA}" dt="2022-02-08T17:06:09.542" v="1392"/>
          <ac:inkMkLst>
            <pc:docMk/>
            <pc:sldMk cId="2792215359" sldId="2160"/>
            <ac:inkMk id="13" creationId="{D02F81D4-EDE5-FF4A-9C8C-DBAB8E00BAC1}"/>
          </ac:inkMkLst>
        </pc:inkChg>
        <pc:inkChg chg="add">
          <ac:chgData name="Wilne, Robert" userId="863fd487-5ae7-46a6-8c4e-0a9cc652a1c0" providerId="ADAL" clId="{80FCF09D-6F42-E643-8F40-DCAC172044BA}" dt="2022-02-08T17:06:09.826" v="1393"/>
          <ac:inkMkLst>
            <pc:docMk/>
            <pc:sldMk cId="2792215359" sldId="2160"/>
            <ac:inkMk id="15" creationId="{7BCFE57A-FB2F-6B43-A79C-9858341F37B4}"/>
          </ac:inkMkLst>
        </pc:inkChg>
        <pc:inkChg chg="add">
          <ac:chgData name="Wilne, Robert" userId="863fd487-5ae7-46a6-8c4e-0a9cc652a1c0" providerId="ADAL" clId="{80FCF09D-6F42-E643-8F40-DCAC172044BA}" dt="2022-02-08T17:06:10.124" v="1394"/>
          <ac:inkMkLst>
            <pc:docMk/>
            <pc:sldMk cId="2792215359" sldId="2160"/>
            <ac:inkMk id="16" creationId="{F040F465-1BC9-CA43-9D2E-AA6DBBB4DE25}"/>
          </ac:inkMkLst>
        </pc:inkChg>
        <pc:inkChg chg="add">
          <ac:chgData name="Wilne, Robert" userId="863fd487-5ae7-46a6-8c4e-0a9cc652a1c0" providerId="ADAL" clId="{80FCF09D-6F42-E643-8F40-DCAC172044BA}" dt="2022-02-08T17:06:18.031" v="1396"/>
          <ac:inkMkLst>
            <pc:docMk/>
            <pc:sldMk cId="2792215359" sldId="2160"/>
            <ac:inkMk id="19" creationId="{C85A90F3-B0E4-DB4E-8BAF-A9EE3BB33988}"/>
          </ac:inkMkLst>
        </pc:inkChg>
        <pc:inkChg chg="add">
          <ac:chgData name="Wilne, Robert" userId="863fd487-5ae7-46a6-8c4e-0a9cc652a1c0" providerId="ADAL" clId="{80FCF09D-6F42-E643-8F40-DCAC172044BA}" dt="2022-02-08T17:06:18.558" v="1397"/>
          <ac:inkMkLst>
            <pc:docMk/>
            <pc:sldMk cId="2792215359" sldId="2160"/>
            <ac:inkMk id="20" creationId="{9E6ED490-19ED-0E47-9621-2B70049A0C16}"/>
          </ac:inkMkLst>
        </pc:inkChg>
        <pc:inkChg chg="add">
          <ac:chgData name="Wilne, Robert" userId="863fd487-5ae7-46a6-8c4e-0a9cc652a1c0" providerId="ADAL" clId="{80FCF09D-6F42-E643-8F40-DCAC172044BA}" dt="2022-02-08T17:06:19.008" v="1398"/>
          <ac:inkMkLst>
            <pc:docMk/>
            <pc:sldMk cId="2792215359" sldId="2160"/>
            <ac:inkMk id="21" creationId="{C0157DDA-54F5-9D42-A661-25D78C954B72}"/>
          </ac:inkMkLst>
        </pc:inkChg>
        <pc:inkChg chg="add">
          <ac:chgData name="Wilne, Robert" userId="863fd487-5ae7-46a6-8c4e-0a9cc652a1c0" providerId="ADAL" clId="{80FCF09D-6F42-E643-8F40-DCAC172044BA}" dt="2022-02-08T17:06:19.188" v="1399"/>
          <ac:inkMkLst>
            <pc:docMk/>
            <pc:sldMk cId="2792215359" sldId="2160"/>
            <ac:inkMk id="22" creationId="{34D3DEA7-CBE0-C44A-87A6-F81CB011905B}"/>
          </ac:inkMkLst>
        </pc:inkChg>
        <pc:inkChg chg="add">
          <ac:chgData name="Wilne, Robert" userId="863fd487-5ae7-46a6-8c4e-0a9cc652a1c0" providerId="ADAL" clId="{80FCF09D-6F42-E643-8F40-DCAC172044BA}" dt="2022-02-08T17:06:21.145" v="1401"/>
          <ac:inkMkLst>
            <pc:docMk/>
            <pc:sldMk cId="2792215359" sldId="2160"/>
            <ac:inkMk id="24" creationId="{46594BCD-89EB-8745-8A3D-092ED449958B}"/>
          </ac:inkMkLst>
        </pc:inkChg>
        <pc:inkChg chg="add">
          <ac:chgData name="Wilne, Robert" userId="863fd487-5ae7-46a6-8c4e-0a9cc652a1c0" providerId="ADAL" clId="{80FCF09D-6F42-E643-8F40-DCAC172044BA}" dt="2022-02-08T17:06:21.493" v="1402"/>
          <ac:inkMkLst>
            <pc:docMk/>
            <pc:sldMk cId="2792215359" sldId="2160"/>
            <ac:inkMk id="25" creationId="{F1407FCE-B351-A341-AC54-193DC642F52E}"/>
          </ac:inkMkLst>
        </pc:inkChg>
        <pc:inkChg chg="add">
          <ac:chgData name="Wilne, Robert" userId="863fd487-5ae7-46a6-8c4e-0a9cc652a1c0" providerId="ADAL" clId="{80FCF09D-6F42-E643-8F40-DCAC172044BA}" dt="2022-02-08T17:06:21.782" v="1403"/>
          <ac:inkMkLst>
            <pc:docMk/>
            <pc:sldMk cId="2792215359" sldId="2160"/>
            <ac:inkMk id="26" creationId="{79292BF0-19CA-944C-9B5F-02F514743D94}"/>
          </ac:inkMkLst>
        </pc:inkChg>
        <pc:inkChg chg="add">
          <ac:chgData name="Wilne, Robert" userId="863fd487-5ae7-46a6-8c4e-0a9cc652a1c0" providerId="ADAL" clId="{80FCF09D-6F42-E643-8F40-DCAC172044BA}" dt="2022-02-08T17:06:22.120" v="1404"/>
          <ac:inkMkLst>
            <pc:docMk/>
            <pc:sldMk cId="2792215359" sldId="2160"/>
            <ac:inkMk id="27" creationId="{0FC14000-9D88-6B4D-9204-2E05A86D3101}"/>
          </ac:inkMkLst>
        </pc:inkChg>
        <pc:inkChg chg="add">
          <ac:chgData name="Wilne, Robert" userId="863fd487-5ae7-46a6-8c4e-0a9cc652a1c0" providerId="ADAL" clId="{80FCF09D-6F42-E643-8F40-DCAC172044BA}" dt="2022-02-08T17:06:22.489" v="1405"/>
          <ac:inkMkLst>
            <pc:docMk/>
            <pc:sldMk cId="2792215359" sldId="2160"/>
            <ac:inkMk id="28" creationId="{9B67DFBE-81DA-6644-B908-02BEA12FC098}"/>
          </ac:inkMkLst>
        </pc:inkChg>
      </pc:sldChg>
      <pc:sldChg chg="addSp delSp">
        <pc:chgData name="Wilne, Robert" userId="863fd487-5ae7-46a6-8c4e-0a9cc652a1c0" providerId="ADAL" clId="{80FCF09D-6F42-E643-8F40-DCAC172044BA}" dt="2022-02-08T16:51:51.497" v="817"/>
        <pc:sldMkLst>
          <pc:docMk/>
          <pc:sldMk cId="77306649" sldId="2164"/>
        </pc:sldMkLst>
        <pc:grpChg chg="add del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1" creationId="{5FEA18C7-C203-084E-A2BB-ACC71B0C3FBA}"/>
          </ac:grpSpMkLst>
        </pc:grpChg>
        <pc:grpChg chg="add del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2" creationId="{7EEBFEFA-D074-C544-AA28-A42792DD1CC5}"/>
          </ac:grpSpMkLst>
        </pc:grpChg>
        <pc:grpChg chg="add del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3" creationId="{DE22EC4E-68FB-3E4B-B285-996965DDF048}"/>
          </ac:grpSpMkLst>
        </pc:grpChg>
        <pc:grpChg chg="add">
          <ac:chgData name="Wilne, Robert" userId="863fd487-5ae7-46a6-8c4e-0a9cc652a1c0" providerId="ADAL" clId="{80FCF09D-6F42-E643-8F40-DCAC172044BA}" dt="2022-02-08T16:51:01.694" v="741"/>
          <ac:grpSpMkLst>
            <pc:docMk/>
            <pc:sldMk cId="77306649" sldId="2164"/>
            <ac:grpSpMk id="25" creationId="{02434E70-5B62-C348-8B51-869D5BDEFCA3}"/>
          </ac:grpSpMkLst>
        </pc:grpChg>
        <pc:grpChg chg="add">
          <ac:chgData name="Wilne, Robert" userId="863fd487-5ae7-46a6-8c4e-0a9cc652a1c0" providerId="ADAL" clId="{80FCF09D-6F42-E643-8F40-DCAC172044BA}" dt="2022-02-08T16:51:04.943" v="744"/>
          <ac:grpSpMkLst>
            <pc:docMk/>
            <pc:sldMk cId="77306649" sldId="2164"/>
            <ac:grpSpMk id="28" creationId="{E5D014BD-6F96-9E4F-A569-903E0DF3F28A}"/>
          </ac:grpSpMkLst>
        </pc:grpChg>
        <pc:grpChg chg="add">
          <ac:chgData name="Wilne, Robert" userId="863fd487-5ae7-46a6-8c4e-0a9cc652a1c0" providerId="ADAL" clId="{80FCF09D-6F42-E643-8F40-DCAC172044BA}" dt="2022-02-08T16:51:12.835" v="762"/>
          <ac:grpSpMkLst>
            <pc:docMk/>
            <pc:sldMk cId="77306649" sldId="2164"/>
            <ac:grpSpMk id="46" creationId="{3D48D39F-8C45-5F45-A72C-BDB9C7D9C7AA}"/>
          </ac:grpSpMkLst>
        </pc:grpChg>
        <pc:grpChg chg="add">
          <ac:chgData name="Wilne, Robert" userId="863fd487-5ae7-46a6-8c4e-0a9cc652a1c0" providerId="ADAL" clId="{80FCF09D-6F42-E643-8F40-DCAC172044BA}" dt="2022-02-08T16:51:23.046" v="769"/>
          <ac:grpSpMkLst>
            <pc:docMk/>
            <pc:sldMk cId="77306649" sldId="2164"/>
            <ac:grpSpMk id="53" creationId="{82E9257D-1B48-1C44-BDE6-613A3AD3E8FD}"/>
          </ac:grpSpMkLst>
        </pc:grpChg>
        <pc:grpChg chg="add">
          <ac:chgData name="Wilne, Robert" userId="863fd487-5ae7-46a6-8c4e-0a9cc652a1c0" providerId="ADAL" clId="{80FCF09D-6F42-E643-8F40-DCAC172044BA}" dt="2022-02-08T16:51:26.163" v="777"/>
          <ac:grpSpMkLst>
            <pc:docMk/>
            <pc:sldMk cId="77306649" sldId="2164"/>
            <ac:grpSpMk id="61" creationId="{279AA749-BEC8-D34C-AB81-A92662BFF700}"/>
          </ac:grpSpMkLst>
        </pc:grpChg>
        <pc:grpChg chg="add">
          <ac:chgData name="Wilne, Robert" userId="863fd487-5ae7-46a6-8c4e-0a9cc652a1c0" providerId="ADAL" clId="{80FCF09D-6F42-E643-8F40-DCAC172044BA}" dt="2022-02-08T16:51:26.163" v="777"/>
          <ac:grpSpMkLst>
            <pc:docMk/>
            <pc:sldMk cId="77306649" sldId="2164"/>
            <ac:grpSpMk id="62" creationId="{10E97942-49F3-0842-8EF3-9ABB6F7DDF02}"/>
          </ac:grpSpMkLst>
        </pc:grpChg>
        <pc:grpChg chg="add del">
          <ac:chgData name="Wilne, Robert" userId="863fd487-5ae7-46a6-8c4e-0a9cc652a1c0" providerId="ADAL" clId="{80FCF09D-6F42-E643-8F40-DCAC172044BA}" dt="2022-02-08T16:51:37.615" v="795"/>
          <ac:grpSpMkLst>
            <pc:docMk/>
            <pc:sldMk cId="77306649" sldId="2164"/>
            <ac:grpSpMk id="24579" creationId="{76EE6830-877C-9543-9373-215BB415C1FE}"/>
          </ac:grpSpMkLst>
        </pc:grpChg>
        <pc:grpChg chg="add del">
          <ac:chgData name="Wilne, Robert" userId="863fd487-5ae7-46a6-8c4e-0a9cc652a1c0" providerId="ADAL" clId="{80FCF09D-6F42-E643-8F40-DCAC172044BA}" dt="2022-02-08T16:51:41.200" v="798"/>
          <ac:grpSpMkLst>
            <pc:docMk/>
            <pc:sldMk cId="77306649" sldId="2164"/>
            <ac:grpSpMk id="24593" creationId="{FF7845B5-4682-2243-ACA2-BD6C8CFED2D9}"/>
          </ac:grpSpMkLst>
        </pc:grpChg>
        <pc:grpChg chg="add del">
          <ac:chgData name="Wilne, Robert" userId="863fd487-5ae7-46a6-8c4e-0a9cc652a1c0" providerId="ADAL" clId="{80FCF09D-6F42-E643-8F40-DCAC172044BA}" dt="2022-02-08T16:51:43.816" v="800"/>
          <ac:grpSpMkLst>
            <pc:docMk/>
            <pc:sldMk cId="77306649" sldId="2164"/>
            <ac:grpSpMk id="24596" creationId="{4066A3A0-31C0-4145-94D3-22A39BBFC546}"/>
          </ac:grpSpMkLst>
        </pc:grpChg>
        <pc:grpChg chg="add">
          <ac:chgData name="Wilne, Robert" userId="863fd487-5ae7-46a6-8c4e-0a9cc652a1c0" providerId="ADAL" clId="{80FCF09D-6F42-E643-8F40-DCAC172044BA}" dt="2022-02-08T16:51:43.816" v="800"/>
          <ac:grpSpMkLst>
            <pc:docMk/>
            <pc:sldMk cId="77306649" sldId="2164"/>
            <ac:grpSpMk id="24598" creationId="{B64239A9-E5B7-CA4F-BB67-B3585C5CADFB}"/>
          </ac:grpSpMkLst>
        </pc:grpChg>
        <pc:grpChg chg="add">
          <ac:chgData name="Wilne, Robert" userId="863fd487-5ae7-46a6-8c4e-0a9cc652a1c0" providerId="ADAL" clId="{80FCF09D-6F42-E643-8F40-DCAC172044BA}" dt="2022-02-08T16:51:51.497" v="817"/>
          <ac:grpSpMkLst>
            <pc:docMk/>
            <pc:sldMk cId="77306649" sldId="2164"/>
            <ac:grpSpMk id="24615" creationId="{7FFAF212-C5FB-4D42-A87C-93586ABE543E}"/>
          </ac:grpSpMkLst>
        </pc:grp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2" creationId="{DC87E236-A6CD-AD40-821E-F554EF45D74A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3" creationId="{0621BFFE-914E-6442-BD0B-836D2F99E21C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4" creationId="{F13CB544-F56F-7C4F-8468-8F933F9DF0F6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5" creationId="{590A9A76-6498-D943-826F-A16E0CAB53BD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6" creationId="{C3724083-3ACF-0644-AFFB-AC9F00635DD7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7" creationId="{9966F306-A1D4-774A-86F8-41EBD79D5B8D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9" creationId="{9F6A6E9E-F416-2746-971C-1A7A20B8ADDA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0" creationId="{BFDFB0AC-58B3-9647-92F1-E2BD36EA41F6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1" creationId="{390265D3-57BC-774B-89F8-376AE034A306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2" creationId="{16D21F6F-D553-8E43-AE86-F58A0793F2FE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3" creationId="{4FB64DED-6BAC-AD45-B3E8-5E55C852C269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4" creationId="{E32315B0-847F-C946-9B61-5FF6300A9A2B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5" creationId="{C50AB2CF-7037-4045-89BC-088C83D4E90A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6" creationId="{39B2977C-47DC-F24C-96E4-8AB4A9A65B19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7" creationId="{FA2EC681-ACBE-0243-B96C-90B7E40117CD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8" creationId="{F2080B1A-0760-BD47-B52E-9BA31C1C3E89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19" creationId="{0DD4563C-26D4-6F47-B628-A427D0BE5513}"/>
          </ac:inkMkLst>
        </pc:inkChg>
        <pc:inkChg chg="add topLvl">
          <ac:chgData name="Wilne, Robert" userId="863fd487-5ae7-46a6-8c4e-0a9cc652a1c0" providerId="ADAL" clId="{80FCF09D-6F42-E643-8F40-DCAC172044BA}" dt="2022-02-08T16:51:01.694" v="741"/>
          <ac:inkMkLst>
            <pc:docMk/>
            <pc:sldMk cId="77306649" sldId="2164"/>
            <ac:inkMk id="20" creationId="{C3F6FED2-1FD4-3746-9DA3-1D8F04A173C9}"/>
          </ac:inkMkLst>
        </pc:inkChg>
        <pc:inkChg chg="add">
          <ac:chgData name="Wilne, Robert" userId="863fd487-5ae7-46a6-8c4e-0a9cc652a1c0" providerId="ADAL" clId="{80FCF09D-6F42-E643-8F40-DCAC172044BA}" dt="2022-02-08T16:51:01.086" v="740"/>
          <ac:inkMkLst>
            <pc:docMk/>
            <pc:sldMk cId="77306649" sldId="2164"/>
            <ac:inkMk id="24" creationId="{AAADC00A-53B1-AE42-9D6A-82338F95F0A3}"/>
          </ac:inkMkLst>
        </pc:inkChg>
        <pc:inkChg chg="add">
          <ac:chgData name="Wilne, Robert" userId="863fd487-5ae7-46a6-8c4e-0a9cc652a1c0" providerId="ADAL" clId="{80FCF09D-6F42-E643-8F40-DCAC172044BA}" dt="2022-02-08T16:51:03.683" v="742"/>
          <ac:inkMkLst>
            <pc:docMk/>
            <pc:sldMk cId="77306649" sldId="2164"/>
            <ac:inkMk id="26" creationId="{A868DCE8-71F2-6046-A399-37AE61783742}"/>
          </ac:inkMkLst>
        </pc:inkChg>
        <pc:inkChg chg="add">
          <ac:chgData name="Wilne, Robert" userId="863fd487-5ae7-46a6-8c4e-0a9cc652a1c0" providerId="ADAL" clId="{80FCF09D-6F42-E643-8F40-DCAC172044BA}" dt="2022-02-08T16:51:04.131" v="743"/>
          <ac:inkMkLst>
            <pc:docMk/>
            <pc:sldMk cId="77306649" sldId="2164"/>
            <ac:inkMk id="27" creationId="{E0EFDB3D-CD28-F645-B864-81E6A3A7BFA2}"/>
          </ac:inkMkLst>
        </pc:inkChg>
        <pc:inkChg chg="add">
          <ac:chgData name="Wilne, Robert" userId="863fd487-5ae7-46a6-8c4e-0a9cc652a1c0" providerId="ADAL" clId="{80FCF09D-6F42-E643-8F40-DCAC172044BA}" dt="2022-02-08T16:51:05.232" v="745"/>
          <ac:inkMkLst>
            <pc:docMk/>
            <pc:sldMk cId="77306649" sldId="2164"/>
            <ac:inkMk id="29" creationId="{11BF17B9-FD6C-0048-99DD-D698E009B09E}"/>
          </ac:inkMkLst>
        </pc:inkChg>
        <pc:inkChg chg="add">
          <ac:chgData name="Wilne, Robert" userId="863fd487-5ae7-46a6-8c4e-0a9cc652a1c0" providerId="ADAL" clId="{80FCF09D-6F42-E643-8F40-DCAC172044BA}" dt="2022-02-08T16:51:05.748" v="746"/>
          <ac:inkMkLst>
            <pc:docMk/>
            <pc:sldMk cId="77306649" sldId="2164"/>
            <ac:inkMk id="30" creationId="{72B970EC-8D61-3D48-9B2D-54E25C85C80B}"/>
          </ac:inkMkLst>
        </pc:inkChg>
        <pc:inkChg chg="add">
          <ac:chgData name="Wilne, Robert" userId="863fd487-5ae7-46a6-8c4e-0a9cc652a1c0" providerId="ADAL" clId="{80FCF09D-6F42-E643-8F40-DCAC172044BA}" dt="2022-02-08T16:51:05.988" v="747"/>
          <ac:inkMkLst>
            <pc:docMk/>
            <pc:sldMk cId="77306649" sldId="2164"/>
            <ac:inkMk id="31" creationId="{61AF5EE6-3754-AC4E-9525-33AFC519866B}"/>
          </ac:inkMkLst>
        </pc:inkChg>
        <pc:inkChg chg="add">
          <ac:chgData name="Wilne, Robert" userId="863fd487-5ae7-46a6-8c4e-0a9cc652a1c0" providerId="ADAL" clId="{80FCF09D-6F42-E643-8F40-DCAC172044BA}" dt="2022-02-08T16:51:06.489" v="748"/>
          <ac:inkMkLst>
            <pc:docMk/>
            <pc:sldMk cId="77306649" sldId="2164"/>
            <ac:inkMk id="32" creationId="{C6AEC409-A4FA-AD41-89D7-EC6BC766B433}"/>
          </ac:inkMkLst>
        </pc:inkChg>
        <pc:inkChg chg="add">
          <ac:chgData name="Wilne, Robert" userId="863fd487-5ae7-46a6-8c4e-0a9cc652a1c0" providerId="ADAL" clId="{80FCF09D-6F42-E643-8F40-DCAC172044BA}" dt="2022-02-08T16:51:06.754" v="749"/>
          <ac:inkMkLst>
            <pc:docMk/>
            <pc:sldMk cId="77306649" sldId="2164"/>
            <ac:inkMk id="33" creationId="{1826BB87-F33D-374B-869A-CCEA5128DC0B}"/>
          </ac:inkMkLst>
        </pc:inkChg>
        <pc:inkChg chg="add">
          <ac:chgData name="Wilne, Robert" userId="863fd487-5ae7-46a6-8c4e-0a9cc652a1c0" providerId="ADAL" clId="{80FCF09D-6F42-E643-8F40-DCAC172044BA}" dt="2022-02-08T16:51:07.106" v="750"/>
          <ac:inkMkLst>
            <pc:docMk/>
            <pc:sldMk cId="77306649" sldId="2164"/>
            <ac:inkMk id="34" creationId="{3C4D4807-1EA2-F349-B350-2A0D00FAB67A}"/>
          </ac:inkMkLst>
        </pc:inkChg>
        <pc:inkChg chg="add">
          <ac:chgData name="Wilne, Robert" userId="863fd487-5ae7-46a6-8c4e-0a9cc652a1c0" providerId="ADAL" clId="{80FCF09D-6F42-E643-8F40-DCAC172044BA}" dt="2022-02-08T16:51:07.569" v="751"/>
          <ac:inkMkLst>
            <pc:docMk/>
            <pc:sldMk cId="77306649" sldId="2164"/>
            <ac:inkMk id="35" creationId="{4BF4C747-D85D-3F4B-8A70-1EAE4FB80D12}"/>
          </ac:inkMkLst>
        </pc:inkChg>
        <pc:inkChg chg="add">
          <ac:chgData name="Wilne, Robert" userId="863fd487-5ae7-46a6-8c4e-0a9cc652a1c0" providerId="ADAL" clId="{80FCF09D-6F42-E643-8F40-DCAC172044BA}" dt="2022-02-08T16:51:07.819" v="752"/>
          <ac:inkMkLst>
            <pc:docMk/>
            <pc:sldMk cId="77306649" sldId="2164"/>
            <ac:inkMk id="36" creationId="{BE80A4C4-04EB-FE44-B8E0-CF5DA3AA8943}"/>
          </ac:inkMkLst>
        </pc:inkChg>
        <pc:inkChg chg="add">
          <ac:chgData name="Wilne, Robert" userId="863fd487-5ae7-46a6-8c4e-0a9cc652a1c0" providerId="ADAL" clId="{80FCF09D-6F42-E643-8F40-DCAC172044BA}" dt="2022-02-08T16:51:08.491" v="753"/>
          <ac:inkMkLst>
            <pc:docMk/>
            <pc:sldMk cId="77306649" sldId="2164"/>
            <ac:inkMk id="37" creationId="{B9D5737E-99E6-2B40-819D-F964A64E9DD1}"/>
          </ac:inkMkLst>
        </pc:inkChg>
        <pc:inkChg chg="add">
          <ac:chgData name="Wilne, Robert" userId="863fd487-5ae7-46a6-8c4e-0a9cc652a1c0" providerId="ADAL" clId="{80FCF09D-6F42-E643-8F40-DCAC172044BA}" dt="2022-02-08T16:51:09.310" v="754"/>
          <ac:inkMkLst>
            <pc:docMk/>
            <pc:sldMk cId="77306649" sldId="2164"/>
            <ac:inkMk id="38" creationId="{FE3B525D-2261-9D4C-A70A-821293A63331}"/>
          </ac:inkMkLst>
        </pc:inkChg>
        <pc:inkChg chg="add">
          <ac:chgData name="Wilne, Robert" userId="863fd487-5ae7-46a6-8c4e-0a9cc652a1c0" providerId="ADAL" clId="{80FCF09D-6F42-E643-8F40-DCAC172044BA}" dt="2022-02-08T16:51:09.659" v="755"/>
          <ac:inkMkLst>
            <pc:docMk/>
            <pc:sldMk cId="77306649" sldId="2164"/>
            <ac:inkMk id="39" creationId="{F54ACFBE-FA37-C946-8204-6CEB1A38B6EF}"/>
          </ac:inkMkLst>
        </pc:inkChg>
        <pc:inkChg chg="add">
          <ac:chgData name="Wilne, Robert" userId="863fd487-5ae7-46a6-8c4e-0a9cc652a1c0" providerId="ADAL" clId="{80FCF09D-6F42-E643-8F40-DCAC172044BA}" dt="2022-02-08T16:51:10.004" v="756"/>
          <ac:inkMkLst>
            <pc:docMk/>
            <pc:sldMk cId="77306649" sldId="2164"/>
            <ac:inkMk id="40" creationId="{A7CD939B-9EEA-3244-B8DE-CA613AA50360}"/>
          </ac:inkMkLst>
        </pc:inkChg>
        <pc:inkChg chg="add">
          <ac:chgData name="Wilne, Robert" userId="863fd487-5ae7-46a6-8c4e-0a9cc652a1c0" providerId="ADAL" clId="{80FCF09D-6F42-E643-8F40-DCAC172044BA}" dt="2022-02-08T16:51:10.223" v="757"/>
          <ac:inkMkLst>
            <pc:docMk/>
            <pc:sldMk cId="77306649" sldId="2164"/>
            <ac:inkMk id="41" creationId="{D6275B45-BECE-B54B-A3E7-B723313F4BD4}"/>
          </ac:inkMkLst>
        </pc:inkChg>
        <pc:inkChg chg="add">
          <ac:chgData name="Wilne, Robert" userId="863fd487-5ae7-46a6-8c4e-0a9cc652a1c0" providerId="ADAL" clId="{80FCF09D-6F42-E643-8F40-DCAC172044BA}" dt="2022-02-08T16:51:10.676" v="758"/>
          <ac:inkMkLst>
            <pc:docMk/>
            <pc:sldMk cId="77306649" sldId="2164"/>
            <ac:inkMk id="42" creationId="{7E8DAAAE-BB10-B443-A443-6C00A585B6DF}"/>
          </ac:inkMkLst>
        </pc:inkChg>
        <pc:inkChg chg="add">
          <ac:chgData name="Wilne, Robert" userId="863fd487-5ae7-46a6-8c4e-0a9cc652a1c0" providerId="ADAL" clId="{80FCF09D-6F42-E643-8F40-DCAC172044BA}" dt="2022-02-08T16:51:10.884" v="759"/>
          <ac:inkMkLst>
            <pc:docMk/>
            <pc:sldMk cId="77306649" sldId="2164"/>
            <ac:inkMk id="43" creationId="{6F720C9F-87CE-D34F-BCFE-063E5F26E492}"/>
          </ac:inkMkLst>
        </pc:inkChg>
        <pc:inkChg chg="add">
          <ac:chgData name="Wilne, Robert" userId="863fd487-5ae7-46a6-8c4e-0a9cc652a1c0" providerId="ADAL" clId="{80FCF09D-6F42-E643-8F40-DCAC172044BA}" dt="2022-02-08T16:51:11.466" v="760"/>
          <ac:inkMkLst>
            <pc:docMk/>
            <pc:sldMk cId="77306649" sldId="2164"/>
            <ac:inkMk id="44" creationId="{E5EDEEF9-AD1A-394F-9DE0-7C99C6BB4321}"/>
          </ac:inkMkLst>
        </pc:inkChg>
        <pc:inkChg chg="add">
          <ac:chgData name="Wilne, Robert" userId="863fd487-5ae7-46a6-8c4e-0a9cc652a1c0" providerId="ADAL" clId="{80FCF09D-6F42-E643-8F40-DCAC172044BA}" dt="2022-02-08T16:51:11.916" v="761"/>
          <ac:inkMkLst>
            <pc:docMk/>
            <pc:sldMk cId="77306649" sldId="2164"/>
            <ac:inkMk id="45" creationId="{9D71EA51-F804-EA49-ABE5-E894851CE103}"/>
          </ac:inkMkLst>
        </pc:inkChg>
        <pc:inkChg chg="add">
          <ac:chgData name="Wilne, Robert" userId="863fd487-5ae7-46a6-8c4e-0a9cc652a1c0" providerId="ADAL" clId="{80FCF09D-6F42-E643-8F40-DCAC172044BA}" dt="2022-02-08T16:51:20.774" v="763"/>
          <ac:inkMkLst>
            <pc:docMk/>
            <pc:sldMk cId="77306649" sldId="2164"/>
            <ac:inkMk id="47" creationId="{25E8BB6A-3794-B24F-96D6-2944A85E93B1}"/>
          </ac:inkMkLst>
        </pc:inkChg>
        <pc:inkChg chg="add">
          <ac:chgData name="Wilne, Robert" userId="863fd487-5ae7-46a6-8c4e-0a9cc652a1c0" providerId="ADAL" clId="{80FCF09D-6F42-E643-8F40-DCAC172044BA}" dt="2022-02-08T16:51:21.199" v="764"/>
          <ac:inkMkLst>
            <pc:docMk/>
            <pc:sldMk cId="77306649" sldId="2164"/>
            <ac:inkMk id="48" creationId="{5BF02E06-45AD-3C4B-BAB6-C2B4EAD1A4CA}"/>
          </ac:inkMkLst>
        </pc:inkChg>
        <pc:inkChg chg="add">
          <ac:chgData name="Wilne, Robert" userId="863fd487-5ae7-46a6-8c4e-0a9cc652a1c0" providerId="ADAL" clId="{80FCF09D-6F42-E643-8F40-DCAC172044BA}" dt="2022-02-08T16:51:21.485" v="765"/>
          <ac:inkMkLst>
            <pc:docMk/>
            <pc:sldMk cId="77306649" sldId="2164"/>
            <ac:inkMk id="49" creationId="{89609D19-F740-4E4A-868A-46E162070F53}"/>
          </ac:inkMkLst>
        </pc:inkChg>
        <pc:inkChg chg="add">
          <ac:chgData name="Wilne, Robert" userId="863fd487-5ae7-46a6-8c4e-0a9cc652a1c0" providerId="ADAL" clId="{80FCF09D-6F42-E643-8F40-DCAC172044BA}" dt="2022-02-08T16:51:21.751" v="766"/>
          <ac:inkMkLst>
            <pc:docMk/>
            <pc:sldMk cId="77306649" sldId="2164"/>
            <ac:inkMk id="50" creationId="{1D310E77-CA8C-EA44-9F63-F316F0338F24}"/>
          </ac:inkMkLst>
        </pc:inkChg>
        <pc:inkChg chg="add">
          <ac:chgData name="Wilne, Robert" userId="863fd487-5ae7-46a6-8c4e-0a9cc652a1c0" providerId="ADAL" clId="{80FCF09D-6F42-E643-8F40-DCAC172044BA}" dt="2022-02-08T16:51:22.016" v="767"/>
          <ac:inkMkLst>
            <pc:docMk/>
            <pc:sldMk cId="77306649" sldId="2164"/>
            <ac:inkMk id="51" creationId="{6BBC15DF-050B-7640-8666-CBF41604CF0F}"/>
          </ac:inkMkLst>
        </pc:inkChg>
        <pc:inkChg chg="add">
          <ac:chgData name="Wilne, Robert" userId="863fd487-5ae7-46a6-8c4e-0a9cc652a1c0" providerId="ADAL" clId="{80FCF09D-6F42-E643-8F40-DCAC172044BA}" dt="2022-02-08T16:51:22.294" v="768"/>
          <ac:inkMkLst>
            <pc:docMk/>
            <pc:sldMk cId="77306649" sldId="2164"/>
            <ac:inkMk id="52" creationId="{E7527C52-6A72-9B45-B19C-07778146B073}"/>
          </ac:inkMkLst>
        </pc:inkChg>
        <pc:inkChg chg="add">
          <ac:chgData name="Wilne, Robert" userId="863fd487-5ae7-46a6-8c4e-0a9cc652a1c0" providerId="ADAL" clId="{80FCF09D-6F42-E643-8F40-DCAC172044BA}" dt="2022-02-08T16:51:23.638" v="770"/>
          <ac:inkMkLst>
            <pc:docMk/>
            <pc:sldMk cId="77306649" sldId="2164"/>
            <ac:inkMk id="54" creationId="{BEB8BCAC-27A0-9045-AFAF-11D6E21AEFCA}"/>
          </ac:inkMkLst>
        </pc:inkChg>
        <pc:inkChg chg="add">
          <ac:chgData name="Wilne, Robert" userId="863fd487-5ae7-46a6-8c4e-0a9cc652a1c0" providerId="ADAL" clId="{80FCF09D-6F42-E643-8F40-DCAC172044BA}" dt="2022-02-08T16:51:23.947" v="771"/>
          <ac:inkMkLst>
            <pc:docMk/>
            <pc:sldMk cId="77306649" sldId="2164"/>
            <ac:inkMk id="55" creationId="{A7D95858-710B-3441-A817-C4CAB9B21FCF}"/>
          </ac:inkMkLst>
        </pc:inkChg>
        <pc:inkChg chg="add">
          <ac:chgData name="Wilne, Robert" userId="863fd487-5ae7-46a6-8c4e-0a9cc652a1c0" providerId="ADAL" clId="{80FCF09D-6F42-E643-8F40-DCAC172044BA}" dt="2022-02-08T16:51:24.132" v="772"/>
          <ac:inkMkLst>
            <pc:docMk/>
            <pc:sldMk cId="77306649" sldId="2164"/>
            <ac:inkMk id="56" creationId="{E082D1D7-B89A-0C44-89B3-DAD9D3B3A7BB}"/>
          </ac:inkMkLst>
        </pc:inkChg>
        <pc:inkChg chg="add">
          <ac:chgData name="Wilne, Robert" userId="863fd487-5ae7-46a6-8c4e-0a9cc652a1c0" providerId="ADAL" clId="{80FCF09D-6F42-E643-8F40-DCAC172044BA}" dt="2022-02-08T16:51:24.448" v="773"/>
          <ac:inkMkLst>
            <pc:docMk/>
            <pc:sldMk cId="77306649" sldId="2164"/>
            <ac:inkMk id="57" creationId="{FFB4EB75-FAF4-F842-B2D6-2CF1E37BCEB1}"/>
          </ac:inkMkLst>
        </pc:inkChg>
        <pc:inkChg chg="add">
          <ac:chgData name="Wilne, Robert" userId="863fd487-5ae7-46a6-8c4e-0a9cc652a1c0" providerId="ADAL" clId="{80FCF09D-6F42-E643-8F40-DCAC172044BA}" dt="2022-02-08T16:51:24.708" v="774"/>
          <ac:inkMkLst>
            <pc:docMk/>
            <pc:sldMk cId="77306649" sldId="2164"/>
            <ac:inkMk id="58" creationId="{698FCB86-4292-FA42-B8B8-DDDF6C1A4C8C}"/>
          </ac:inkMkLst>
        </pc:inkChg>
        <pc:inkChg chg="add">
          <ac:chgData name="Wilne, Robert" userId="863fd487-5ae7-46a6-8c4e-0a9cc652a1c0" providerId="ADAL" clId="{80FCF09D-6F42-E643-8F40-DCAC172044BA}" dt="2022-02-08T16:51:25.181" v="775"/>
          <ac:inkMkLst>
            <pc:docMk/>
            <pc:sldMk cId="77306649" sldId="2164"/>
            <ac:inkMk id="59" creationId="{931BB3E9-97FB-414A-9219-49A1E3AD5F00}"/>
          </ac:inkMkLst>
        </pc:inkChg>
        <pc:inkChg chg="add">
          <ac:chgData name="Wilne, Robert" userId="863fd487-5ae7-46a6-8c4e-0a9cc652a1c0" providerId="ADAL" clId="{80FCF09D-6F42-E643-8F40-DCAC172044BA}" dt="2022-02-08T16:51:25.447" v="776"/>
          <ac:inkMkLst>
            <pc:docMk/>
            <pc:sldMk cId="77306649" sldId="2164"/>
            <ac:inkMk id="60" creationId="{1A5184C4-22FE-AF42-84A6-05B1A6BD49A1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63" creationId="{609BF202-81DF-F143-93A3-69912F79D332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76" creationId="{BB612C45-FD83-DB43-B5AE-E72E07BCAF97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77" creationId="{753336FD-CA38-E740-BF2A-EDDDBC5D53DB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0" creationId="{110F678A-D493-1C4C-BC80-EF463DF45426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1" creationId="{DD785F90-2A4A-6440-BBD3-93EFFFDBB499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2" creationId="{F000E7B8-629C-7A48-BBCE-2F69D2ECA8AD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3" creationId="{719101F6-A375-D74A-A502-EA49DFB61E93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4" creationId="{3C2617F8-81EA-054F-B156-AC0AD00DBA0F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5" creationId="{507093C6-39D3-A64A-8076-E5B7E576BC76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6" creationId="{A8293459-7E32-D341-8FF2-7911B495DCDA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7" creationId="{174F0406-4241-6B4E-88D0-D4556B8C1517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8" creationId="{658B8EEC-E352-B94A-9FE7-44B5798125E1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89" creationId="{51F2CE93-95FF-F041-A5FD-D4AD1B2B793F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90" creationId="{73C2F483-85CC-6947-B89C-B3060618CB3F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91" creationId="{A48AB3D1-3BA0-FC4E-BE38-3CCF2E620C31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92" creationId="{5C2994E4-ED4D-8F43-AF46-77557876F23C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94" creationId="{5FD520D5-B17A-564A-96FC-078AE419DBDD}"/>
          </ac:inkMkLst>
        </pc:inkChg>
        <pc:inkChg chg="add topLvl">
          <ac:chgData name="Wilne, Robert" userId="863fd487-5ae7-46a6-8c4e-0a9cc652a1c0" providerId="ADAL" clId="{80FCF09D-6F42-E643-8F40-DCAC172044BA}" dt="2022-02-08T16:51:43.816" v="800"/>
          <ac:inkMkLst>
            <pc:docMk/>
            <pc:sldMk cId="77306649" sldId="2164"/>
            <ac:inkMk id="24595" creationId="{2EB43BD7-2A9C-BA41-8DA3-B404E101AB0D}"/>
          </ac:inkMkLst>
        </pc:inkChg>
        <pc:inkChg chg="add">
          <ac:chgData name="Wilne, Robert" userId="863fd487-5ae7-46a6-8c4e-0a9cc652a1c0" providerId="ADAL" clId="{80FCF09D-6F42-E643-8F40-DCAC172044BA}" dt="2022-02-08T16:51:43.193" v="799"/>
          <ac:inkMkLst>
            <pc:docMk/>
            <pc:sldMk cId="77306649" sldId="2164"/>
            <ac:inkMk id="24597" creationId="{95011C5A-37DF-F94D-A2FB-BF9F361EAF10}"/>
          </ac:inkMkLst>
        </pc:inkChg>
        <pc:inkChg chg="add">
          <ac:chgData name="Wilne, Robert" userId="863fd487-5ae7-46a6-8c4e-0a9cc652a1c0" providerId="ADAL" clId="{80FCF09D-6F42-E643-8F40-DCAC172044BA}" dt="2022-02-08T16:51:45.111" v="801"/>
          <ac:inkMkLst>
            <pc:docMk/>
            <pc:sldMk cId="77306649" sldId="2164"/>
            <ac:inkMk id="24599" creationId="{439B33C9-6EED-2041-A2A5-4A2B21FC781E}"/>
          </ac:inkMkLst>
        </pc:inkChg>
        <pc:inkChg chg="add">
          <ac:chgData name="Wilne, Robert" userId="863fd487-5ae7-46a6-8c4e-0a9cc652a1c0" providerId="ADAL" clId="{80FCF09D-6F42-E643-8F40-DCAC172044BA}" dt="2022-02-08T16:51:45.367" v="802"/>
          <ac:inkMkLst>
            <pc:docMk/>
            <pc:sldMk cId="77306649" sldId="2164"/>
            <ac:inkMk id="24600" creationId="{B13AA975-4D97-4B4C-88CF-6FD9C84DC98B}"/>
          </ac:inkMkLst>
        </pc:inkChg>
        <pc:inkChg chg="add">
          <ac:chgData name="Wilne, Robert" userId="863fd487-5ae7-46a6-8c4e-0a9cc652a1c0" providerId="ADAL" clId="{80FCF09D-6F42-E643-8F40-DCAC172044BA}" dt="2022-02-08T16:51:45.778" v="803"/>
          <ac:inkMkLst>
            <pc:docMk/>
            <pc:sldMk cId="77306649" sldId="2164"/>
            <ac:inkMk id="24601" creationId="{D4ED446C-71A0-DA43-A47A-DB8D4E9D8348}"/>
          </ac:inkMkLst>
        </pc:inkChg>
        <pc:inkChg chg="add">
          <ac:chgData name="Wilne, Robert" userId="863fd487-5ae7-46a6-8c4e-0a9cc652a1c0" providerId="ADAL" clId="{80FCF09D-6F42-E643-8F40-DCAC172044BA}" dt="2022-02-08T16:51:46.086" v="804"/>
          <ac:inkMkLst>
            <pc:docMk/>
            <pc:sldMk cId="77306649" sldId="2164"/>
            <ac:inkMk id="24602" creationId="{3E4055A8-4DCE-C840-AC43-2691AB3DC9F9}"/>
          </ac:inkMkLst>
        </pc:inkChg>
        <pc:inkChg chg="add">
          <ac:chgData name="Wilne, Robert" userId="863fd487-5ae7-46a6-8c4e-0a9cc652a1c0" providerId="ADAL" clId="{80FCF09D-6F42-E643-8F40-DCAC172044BA}" dt="2022-02-08T16:51:46.376" v="805"/>
          <ac:inkMkLst>
            <pc:docMk/>
            <pc:sldMk cId="77306649" sldId="2164"/>
            <ac:inkMk id="24603" creationId="{C7BDC2A8-3597-304F-9C0D-3BE8ACFFDAA2}"/>
          </ac:inkMkLst>
        </pc:inkChg>
        <pc:inkChg chg="add">
          <ac:chgData name="Wilne, Robert" userId="863fd487-5ae7-46a6-8c4e-0a9cc652a1c0" providerId="ADAL" clId="{80FCF09D-6F42-E643-8F40-DCAC172044BA}" dt="2022-02-08T16:51:46.698" v="806"/>
          <ac:inkMkLst>
            <pc:docMk/>
            <pc:sldMk cId="77306649" sldId="2164"/>
            <ac:inkMk id="24604" creationId="{1862DAD5-9F60-104C-ACE2-1D2E335FB8FE}"/>
          </ac:inkMkLst>
        </pc:inkChg>
        <pc:inkChg chg="add">
          <ac:chgData name="Wilne, Robert" userId="863fd487-5ae7-46a6-8c4e-0a9cc652a1c0" providerId="ADAL" clId="{80FCF09D-6F42-E643-8F40-DCAC172044BA}" dt="2022-02-08T16:51:46.985" v="807"/>
          <ac:inkMkLst>
            <pc:docMk/>
            <pc:sldMk cId="77306649" sldId="2164"/>
            <ac:inkMk id="24605" creationId="{B502C2C3-9082-7A41-B8B3-FE458E7563DE}"/>
          </ac:inkMkLst>
        </pc:inkChg>
        <pc:inkChg chg="add">
          <ac:chgData name="Wilne, Robert" userId="863fd487-5ae7-46a6-8c4e-0a9cc652a1c0" providerId="ADAL" clId="{80FCF09D-6F42-E643-8F40-DCAC172044BA}" dt="2022-02-08T16:51:47.259" v="808"/>
          <ac:inkMkLst>
            <pc:docMk/>
            <pc:sldMk cId="77306649" sldId="2164"/>
            <ac:inkMk id="24606" creationId="{7CEB91BD-2711-314E-B32D-C8A94EE93D7C}"/>
          </ac:inkMkLst>
        </pc:inkChg>
        <pc:inkChg chg="add">
          <ac:chgData name="Wilne, Robert" userId="863fd487-5ae7-46a6-8c4e-0a9cc652a1c0" providerId="ADAL" clId="{80FCF09D-6F42-E643-8F40-DCAC172044BA}" dt="2022-02-08T16:51:47.568" v="809"/>
          <ac:inkMkLst>
            <pc:docMk/>
            <pc:sldMk cId="77306649" sldId="2164"/>
            <ac:inkMk id="24607" creationId="{1BFCDCCB-4597-F84F-A449-109A1B40BC32}"/>
          </ac:inkMkLst>
        </pc:inkChg>
        <pc:inkChg chg="add">
          <ac:chgData name="Wilne, Robert" userId="863fd487-5ae7-46a6-8c4e-0a9cc652a1c0" providerId="ADAL" clId="{80FCF09D-6F42-E643-8F40-DCAC172044BA}" dt="2022-02-08T16:51:47.800" v="810"/>
          <ac:inkMkLst>
            <pc:docMk/>
            <pc:sldMk cId="77306649" sldId="2164"/>
            <ac:inkMk id="24608" creationId="{7B10FB83-2675-874B-B10B-85FC54DB468E}"/>
          </ac:inkMkLst>
        </pc:inkChg>
        <pc:inkChg chg="add">
          <ac:chgData name="Wilne, Robert" userId="863fd487-5ae7-46a6-8c4e-0a9cc652a1c0" providerId="ADAL" clId="{80FCF09D-6F42-E643-8F40-DCAC172044BA}" dt="2022-02-08T16:51:48.166" v="811"/>
          <ac:inkMkLst>
            <pc:docMk/>
            <pc:sldMk cId="77306649" sldId="2164"/>
            <ac:inkMk id="24609" creationId="{C15B98A9-A73D-104C-8FDF-6B7E9B34DE56}"/>
          </ac:inkMkLst>
        </pc:inkChg>
        <pc:inkChg chg="add">
          <ac:chgData name="Wilne, Robert" userId="863fd487-5ae7-46a6-8c4e-0a9cc652a1c0" providerId="ADAL" clId="{80FCF09D-6F42-E643-8F40-DCAC172044BA}" dt="2022-02-08T16:51:48.666" v="812"/>
          <ac:inkMkLst>
            <pc:docMk/>
            <pc:sldMk cId="77306649" sldId="2164"/>
            <ac:inkMk id="24610" creationId="{7516B583-6C9F-8D4D-9ECA-097879484064}"/>
          </ac:inkMkLst>
        </pc:inkChg>
        <pc:inkChg chg="add">
          <ac:chgData name="Wilne, Robert" userId="863fd487-5ae7-46a6-8c4e-0a9cc652a1c0" providerId="ADAL" clId="{80FCF09D-6F42-E643-8F40-DCAC172044BA}" dt="2022-02-08T16:51:49.013" v="813"/>
          <ac:inkMkLst>
            <pc:docMk/>
            <pc:sldMk cId="77306649" sldId="2164"/>
            <ac:inkMk id="24611" creationId="{10069B6F-32E4-894B-BC6D-1C8D6069FD30}"/>
          </ac:inkMkLst>
        </pc:inkChg>
        <pc:inkChg chg="add">
          <ac:chgData name="Wilne, Robert" userId="863fd487-5ae7-46a6-8c4e-0a9cc652a1c0" providerId="ADAL" clId="{80FCF09D-6F42-E643-8F40-DCAC172044BA}" dt="2022-02-08T16:51:49.324" v="814"/>
          <ac:inkMkLst>
            <pc:docMk/>
            <pc:sldMk cId="77306649" sldId="2164"/>
            <ac:inkMk id="24612" creationId="{7169F817-6535-7B40-8EEC-9BF67F51CF47}"/>
          </ac:inkMkLst>
        </pc:inkChg>
        <pc:inkChg chg="add">
          <ac:chgData name="Wilne, Robert" userId="863fd487-5ae7-46a6-8c4e-0a9cc652a1c0" providerId="ADAL" clId="{80FCF09D-6F42-E643-8F40-DCAC172044BA}" dt="2022-02-08T16:51:50.009" v="815"/>
          <ac:inkMkLst>
            <pc:docMk/>
            <pc:sldMk cId="77306649" sldId="2164"/>
            <ac:inkMk id="24613" creationId="{CB0ECC9E-A667-E54A-81D3-0B0C6BF73C73}"/>
          </ac:inkMkLst>
        </pc:inkChg>
        <pc:inkChg chg="add">
          <ac:chgData name="Wilne, Robert" userId="863fd487-5ae7-46a6-8c4e-0a9cc652a1c0" providerId="ADAL" clId="{80FCF09D-6F42-E643-8F40-DCAC172044BA}" dt="2022-02-08T16:51:50.449" v="816"/>
          <ac:inkMkLst>
            <pc:docMk/>
            <pc:sldMk cId="77306649" sldId="2164"/>
            <ac:inkMk id="24614" creationId="{D995ED58-76F8-F34E-AA90-43647072A0BE}"/>
          </ac:inkMkLst>
        </pc:inkChg>
      </pc:sldChg>
      <pc:sldChg chg="addSp delSp">
        <pc:chgData name="Wilne, Robert" userId="863fd487-5ae7-46a6-8c4e-0a9cc652a1c0" providerId="ADAL" clId="{80FCF09D-6F42-E643-8F40-DCAC172044BA}" dt="2022-02-08T16:53:09.598" v="896"/>
        <pc:sldMkLst>
          <pc:docMk/>
          <pc:sldMk cId="34787594" sldId="2165"/>
        </pc:sldMkLst>
        <pc:grpChg chg="add del">
          <ac:chgData name="Wilne, Robert" userId="863fd487-5ae7-46a6-8c4e-0a9cc652a1c0" providerId="ADAL" clId="{80FCF09D-6F42-E643-8F40-DCAC172044BA}" dt="2022-02-08T16:52:26.245" v="848"/>
          <ac:grpSpMkLst>
            <pc:docMk/>
            <pc:sldMk cId="34787594" sldId="2165"/>
            <ac:grpSpMk id="18" creationId="{DBB9A58F-88F2-C34D-90B7-01CE5109F433}"/>
          </ac:grpSpMkLst>
        </pc:grpChg>
        <pc:grpChg chg="add del">
          <ac:chgData name="Wilne, Robert" userId="863fd487-5ae7-46a6-8c4e-0a9cc652a1c0" providerId="ADAL" clId="{80FCF09D-6F42-E643-8F40-DCAC172044BA}" dt="2022-02-08T16:52:30.905" v="854"/>
          <ac:grpSpMkLst>
            <pc:docMk/>
            <pc:sldMk cId="34787594" sldId="2165"/>
            <ac:grpSpMk id="33" creationId="{3A4382DB-B9E8-604E-B783-FAA0B8B965D8}"/>
          </ac:grpSpMkLst>
        </pc:grpChg>
        <pc:grpChg chg="add del">
          <ac:chgData name="Wilne, Robert" userId="863fd487-5ae7-46a6-8c4e-0a9cc652a1c0" providerId="ADAL" clId="{80FCF09D-6F42-E643-8F40-DCAC172044BA}" dt="2022-02-08T16:52:34.307" v="858"/>
          <ac:grpSpMkLst>
            <pc:docMk/>
            <pc:sldMk cId="34787594" sldId="2165"/>
            <ac:grpSpMk id="39" creationId="{6626D848-6CD8-F848-ABFA-88C7BD460AA4}"/>
          </ac:grpSpMkLst>
        </pc:grpChg>
        <pc:grpChg chg="add del">
          <ac:chgData name="Wilne, Robert" userId="863fd487-5ae7-46a6-8c4e-0a9cc652a1c0" providerId="ADAL" clId="{80FCF09D-6F42-E643-8F40-DCAC172044BA}" dt="2022-02-08T16:52:35.319" v="860"/>
          <ac:grpSpMkLst>
            <pc:docMk/>
            <pc:sldMk cId="34787594" sldId="2165"/>
            <ac:grpSpMk id="41" creationId="{6FA127CA-F4DB-5142-88CC-A3A72E6AA77A}"/>
          </ac:grpSpMkLst>
        </pc:grpChg>
        <pc:grpChg chg="add del">
          <ac:chgData name="Wilne, Robert" userId="863fd487-5ae7-46a6-8c4e-0a9cc652a1c0" providerId="ADAL" clId="{80FCF09D-6F42-E643-8F40-DCAC172044BA}" dt="2022-02-08T16:52:41.701" v="866"/>
          <ac:grpSpMkLst>
            <pc:docMk/>
            <pc:sldMk cId="34787594" sldId="2165"/>
            <ac:grpSpMk id="43" creationId="{77ACD4BA-9697-324E-BF1E-35C8EE4366EC}"/>
          </ac:grpSpMkLst>
        </pc:grpChg>
        <pc:grpChg chg="add">
          <ac:chgData name="Wilne, Robert" userId="863fd487-5ae7-46a6-8c4e-0a9cc652a1c0" providerId="ADAL" clId="{80FCF09D-6F42-E643-8F40-DCAC172044BA}" dt="2022-02-08T16:52:41.701" v="866"/>
          <ac:grpSpMkLst>
            <pc:docMk/>
            <pc:sldMk cId="34787594" sldId="2165"/>
            <ac:grpSpMk id="49" creationId="{AE2021A5-C132-9C4B-A716-40B1A5612950}"/>
          </ac:grpSpMkLst>
        </pc:grpChg>
        <pc:grpChg chg="add">
          <ac:chgData name="Wilne, Robert" userId="863fd487-5ae7-46a6-8c4e-0a9cc652a1c0" providerId="ADAL" clId="{80FCF09D-6F42-E643-8F40-DCAC172044BA}" dt="2022-02-08T16:52:41.701" v="866"/>
          <ac:grpSpMkLst>
            <pc:docMk/>
            <pc:sldMk cId="34787594" sldId="2165"/>
            <ac:grpSpMk id="50" creationId="{B65F5357-08A3-9743-9222-7FCFF75EB61B}"/>
          </ac:grpSpMkLst>
        </pc:grpChg>
        <pc:grpChg chg="add del">
          <ac:chgData name="Wilne, Robert" userId="863fd487-5ae7-46a6-8c4e-0a9cc652a1c0" providerId="ADAL" clId="{80FCF09D-6F42-E643-8F40-DCAC172044BA}" dt="2022-02-08T16:52:59.499" v="881"/>
          <ac:grpSpMkLst>
            <pc:docMk/>
            <pc:sldMk cId="34787594" sldId="2165"/>
            <ac:grpSpMk id="62" creationId="{2B2706C4-D502-A841-9C0D-72D3B30CF2EF}"/>
          </ac:grpSpMkLst>
        </pc:grpChg>
        <pc:grpChg chg="add del">
          <ac:chgData name="Wilne, Robert" userId="863fd487-5ae7-46a6-8c4e-0a9cc652a1c0" providerId="ADAL" clId="{80FCF09D-6F42-E643-8F40-DCAC172044BA}" dt="2022-02-08T16:53:09.598" v="896"/>
          <ac:grpSpMkLst>
            <pc:docMk/>
            <pc:sldMk cId="34787594" sldId="2165"/>
            <ac:grpSpMk id="24577" creationId="{01BA1C1C-6F6C-114E-86DE-36648741F691}"/>
          </ac:grpSpMkLst>
        </pc:grpChg>
        <pc:grpChg chg="add">
          <ac:chgData name="Wilne, Robert" userId="863fd487-5ae7-46a6-8c4e-0a9cc652a1c0" providerId="ADAL" clId="{80FCF09D-6F42-E643-8F40-DCAC172044BA}" dt="2022-02-08T16:53:09.598" v="896"/>
          <ac:grpSpMkLst>
            <pc:docMk/>
            <pc:sldMk cId="34787594" sldId="2165"/>
            <ac:grpSpMk id="24593" creationId="{72938404-E8C9-E043-BE76-0CB333F39D42}"/>
          </ac:grpSpMkLst>
        </pc:grp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" creationId="{B85B6FBA-3FEB-F446-9440-03AD363F875A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3" creationId="{FA15D520-E346-9343-9BB6-C414289B5B54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4" creationId="{F67DF1F0-EBA2-774B-848F-9616D6321DFE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5" creationId="{A5A2CB8A-7248-D545-9825-10AAB1BB3D7C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6" creationId="{C5FCDDE5-A64B-6F4C-8184-BBB8E1488DC0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7" creationId="{0FD28662-D336-E647-ACF2-8DBE95AA54F7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9" creationId="{EFC82D22-25E8-D340-8541-71E428613E91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0" creationId="{FC3A2E39-C710-8645-9CCB-0AC79686126C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1" creationId="{17C77166-90BA-184B-895F-F4A9DA2DDB84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2" creationId="{35B07251-4A6A-6F45-97F4-A01B309F360A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3" creationId="{E4F09293-5712-0244-BF88-2D834B970DD2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4" creationId="{C268CAEF-A2B8-6F41-8965-DBEF92A71885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5" creationId="{0FDC61D9-06F4-674D-8BC7-AE701F752B56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6" creationId="{95A361AE-6934-0C4D-A01D-F38BD0F737DB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7" creationId="{A092F80A-F7CF-D647-9B3C-F7C5CFBAAE01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19" creationId="{EC3484AA-F8AF-CB4B-B955-22CB4D9A8AC0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0" creationId="{B4D76C43-B845-FD49-BD99-009299F8C8D7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1" creationId="{B07980E6-591D-3B43-B6D0-7A8935F4792C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2" creationId="{B8E4DEB4-31CE-3845-874B-F7F9B180C0C0}"/>
          </ac:inkMkLst>
        </pc:inkChg>
        <pc:inkChg chg="add del topLvl">
          <ac:chgData name="Wilne, Robert" userId="863fd487-5ae7-46a6-8c4e-0a9cc652a1c0" providerId="ADAL" clId="{80FCF09D-6F42-E643-8F40-DCAC172044BA}" dt="2022-02-08T16:52:31.332" v="856"/>
          <ac:inkMkLst>
            <pc:docMk/>
            <pc:sldMk cId="34787594" sldId="2165"/>
            <ac:inkMk id="23" creationId="{34C3EBA4-FE8A-1C49-AE39-5F3F29CF1CFE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4" creationId="{DCF5BADC-F3CB-7B40-8B96-0A5E5643B5E6}"/>
          </ac:inkMkLst>
        </pc:inkChg>
        <pc:inkChg chg="add del topLvl">
          <ac:chgData name="Wilne, Robert" userId="863fd487-5ae7-46a6-8c4e-0a9cc652a1c0" providerId="ADAL" clId="{80FCF09D-6F42-E643-8F40-DCAC172044BA}" dt="2022-02-08T16:52:31.289" v="855"/>
          <ac:inkMkLst>
            <pc:docMk/>
            <pc:sldMk cId="34787594" sldId="2165"/>
            <ac:inkMk id="25" creationId="{434308AE-47AE-CF4F-80C1-75784D851C40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6" creationId="{E4A5946A-33FD-0A4B-BEA7-6D0FAC27DECC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7" creationId="{B3CEEEE5-4CDB-954F-9A07-CC18610B3DEF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8" creationId="{06E409A2-535D-3644-891F-B2510A02F424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29" creationId="{7A35FC98-F6DF-474C-8254-9221833470DC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30" creationId="{A4FC19B4-A340-8B49-9749-6BD77AE7F6C8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31" creationId="{710AC572-0DA0-4647-871E-DBEB7BB7094D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32" creationId="{E4274861-3CEB-2F4A-AAD1-6ACE3E2876EF}"/>
          </ac:inkMkLst>
        </pc:inkChg>
        <pc:inkChg chg="add topLvl">
          <ac:chgData name="Wilne, Robert" userId="863fd487-5ae7-46a6-8c4e-0a9cc652a1c0" providerId="ADAL" clId="{80FCF09D-6F42-E643-8F40-DCAC172044BA}" dt="2022-02-08T16:52:34.307" v="858"/>
          <ac:inkMkLst>
            <pc:docMk/>
            <pc:sldMk cId="34787594" sldId="2165"/>
            <ac:inkMk id="34" creationId="{119F689C-4450-1E4F-AA03-7406D4087816}"/>
          </ac:inkMkLst>
        </pc:inkChg>
        <pc:inkChg chg="add topLvl">
          <ac:chgData name="Wilne, Robert" userId="863fd487-5ae7-46a6-8c4e-0a9cc652a1c0" providerId="ADAL" clId="{80FCF09D-6F42-E643-8F40-DCAC172044BA}" dt="2022-02-08T16:52:34.307" v="858"/>
          <ac:inkMkLst>
            <pc:docMk/>
            <pc:sldMk cId="34787594" sldId="2165"/>
            <ac:inkMk id="35" creationId="{55D607F6-BFF5-C942-9572-97A921F33692}"/>
          </ac:inkMkLst>
        </pc:inkChg>
        <pc:inkChg chg="add topLvl">
          <ac:chgData name="Wilne, Robert" userId="863fd487-5ae7-46a6-8c4e-0a9cc652a1c0" providerId="ADAL" clId="{80FCF09D-6F42-E643-8F40-DCAC172044BA}" dt="2022-02-08T16:52:34.307" v="858"/>
          <ac:inkMkLst>
            <pc:docMk/>
            <pc:sldMk cId="34787594" sldId="2165"/>
            <ac:inkMk id="36" creationId="{D271D8C1-5A3C-704B-A4E6-A133723651BE}"/>
          </ac:inkMkLst>
        </pc:inkChg>
        <pc:inkChg chg="add topLvl">
          <ac:chgData name="Wilne, Robert" userId="863fd487-5ae7-46a6-8c4e-0a9cc652a1c0" providerId="ADAL" clId="{80FCF09D-6F42-E643-8F40-DCAC172044BA}" dt="2022-02-08T16:52:34.307" v="858"/>
          <ac:inkMkLst>
            <pc:docMk/>
            <pc:sldMk cId="34787594" sldId="2165"/>
            <ac:inkMk id="37" creationId="{0A1588F7-B488-C34F-8884-8A525CEAED01}"/>
          </ac:inkMkLst>
        </pc:inkChg>
        <pc:inkChg chg="add topLvl">
          <ac:chgData name="Wilne, Robert" userId="863fd487-5ae7-46a6-8c4e-0a9cc652a1c0" providerId="ADAL" clId="{80FCF09D-6F42-E643-8F40-DCAC172044BA}" dt="2022-02-08T16:52:34.307" v="858"/>
          <ac:inkMkLst>
            <pc:docMk/>
            <pc:sldMk cId="34787594" sldId="2165"/>
            <ac:inkMk id="38" creationId="{8C18E20F-86B4-F54E-8441-DA543B59E20C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40" creationId="{6CA1C09D-FB0A-DC4C-97A3-2A3297DACD54}"/>
          </ac:inkMkLst>
        </pc:inkChg>
        <pc:inkChg chg="add topLvl">
          <ac:chgData name="Wilne, Robert" userId="863fd487-5ae7-46a6-8c4e-0a9cc652a1c0" providerId="ADAL" clId="{80FCF09D-6F42-E643-8F40-DCAC172044BA}" dt="2022-02-08T16:52:41.701" v="866"/>
          <ac:inkMkLst>
            <pc:docMk/>
            <pc:sldMk cId="34787594" sldId="2165"/>
            <ac:inkMk id="42" creationId="{DB139F37-B06A-4041-BF9B-B08E143AEFAA}"/>
          </ac:inkMkLst>
        </pc:inkChg>
        <pc:inkChg chg="add">
          <ac:chgData name="Wilne, Robert" userId="863fd487-5ae7-46a6-8c4e-0a9cc652a1c0" providerId="ADAL" clId="{80FCF09D-6F42-E643-8F40-DCAC172044BA}" dt="2022-02-08T16:52:39.112" v="861"/>
          <ac:inkMkLst>
            <pc:docMk/>
            <pc:sldMk cId="34787594" sldId="2165"/>
            <ac:inkMk id="44" creationId="{DF1D59FB-7755-B247-8651-B746E783A7A4}"/>
          </ac:inkMkLst>
        </pc:inkChg>
        <pc:inkChg chg="add">
          <ac:chgData name="Wilne, Robert" userId="863fd487-5ae7-46a6-8c4e-0a9cc652a1c0" providerId="ADAL" clId="{80FCF09D-6F42-E643-8F40-DCAC172044BA}" dt="2022-02-08T16:52:39.609" v="862"/>
          <ac:inkMkLst>
            <pc:docMk/>
            <pc:sldMk cId="34787594" sldId="2165"/>
            <ac:inkMk id="45" creationId="{6F1A7254-7E34-744D-AAD2-B393CC1DCF05}"/>
          </ac:inkMkLst>
        </pc:inkChg>
        <pc:inkChg chg="add">
          <ac:chgData name="Wilne, Robert" userId="863fd487-5ae7-46a6-8c4e-0a9cc652a1c0" providerId="ADAL" clId="{80FCF09D-6F42-E643-8F40-DCAC172044BA}" dt="2022-02-08T16:52:39.982" v="863"/>
          <ac:inkMkLst>
            <pc:docMk/>
            <pc:sldMk cId="34787594" sldId="2165"/>
            <ac:inkMk id="46" creationId="{80467C58-A3DF-4B42-A7D2-3E1AFD1E1D89}"/>
          </ac:inkMkLst>
        </pc:inkChg>
        <pc:inkChg chg="add">
          <ac:chgData name="Wilne, Robert" userId="863fd487-5ae7-46a6-8c4e-0a9cc652a1c0" providerId="ADAL" clId="{80FCF09D-6F42-E643-8F40-DCAC172044BA}" dt="2022-02-08T16:52:40.332" v="864"/>
          <ac:inkMkLst>
            <pc:docMk/>
            <pc:sldMk cId="34787594" sldId="2165"/>
            <ac:inkMk id="47" creationId="{873C3E2A-8813-634D-BF18-9A814C7D966D}"/>
          </ac:inkMkLst>
        </pc:inkChg>
        <pc:inkChg chg="add">
          <ac:chgData name="Wilne, Robert" userId="863fd487-5ae7-46a6-8c4e-0a9cc652a1c0" providerId="ADAL" clId="{80FCF09D-6F42-E643-8F40-DCAC172044BA}" dt="2022-02-08T16:52:40.660" v="865"/>
          <ac:inkMkLst>
            <pc:docMk/>
            <pc:sldMk cId="34787594" sldId="2165"/>
            <ac:inkMk id="48" creationId="{59309B72-3819-B44A-AF0A-8DE1127DE8BB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1" creationId="{8E8C3F00-0312-3942-B815-D512D43AC3CF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2" creationId="{56965007-5D56-1844-B11C-0A62F7165636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3" creationId="{A707F6F6-C5EF-504C-AEDA-521C5ACDE845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4" creationId="{DA130DD6-BB80-E443-A236-5DC19BB6BD91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5" creationId="{85180E54-ACAF-6148-9839-B7609F70F1FA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6" creationId="{2F5AC760-1B0A-204C-91F7-D5B662661A89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7" creationId="{D3905C9F-8E6F-3A47-BBDF-FA60B00E9315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8" creationId="{ADB32BA5-829E-AA41-B773-DB61C854CAA9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59" creationId="{4703F1C5-D5F1-494B-87DE-9966534B32EE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60" creationId="{4C2A1DF1-2B55-A243-A668-79EBEE709D61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61" creationId="{6A9D1EC4-4717-374F-A114-D492DC8A0BDF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63" creationId="{41DC3CCB-26F6-6246-95F2-D08A937AC5D9}"/>
          </ac:inkMkLst>
        </pc:inkChg>
        <pc:inkChg chg="add topLvl">
          <ac:chgData name="Wilne, Robert" userId="863fd487-5ae7-46a6-8c4e-0a9cc652a1c0" providerId="ADAL" clId="{80FCF09D-6F42-E643-8F40-DCAC172044BA}" dt="2022-02-08T16:53:09.598" v="896"/>
          <ac:inkMkLst>
            <pc:docMk/>
            <pc:sldMk cId="34787594" sldId="2165"/>
            <ac:inkMk id="24576" creationId="{0CFCBD4B-AABD-124D-BB35-0EAF6052DB1E}"/>
          </ac:inkMkLst>
        </pc:inkChg>
        <pc:inkChg chg="add">
          <ac:chgData name="Wilne, Robert" userId="863fd487-5ae7-46a6-8c4e-0a9cc652a1c0" providerId="ADAL" clId="{80FCF09D-6F42-E643-8F40-DCAC172044BA}" dt="2022-02-08T16:53:01.198" v="882"/>
          <ac:inkMkLst>
            <pc:docMk/>
            <pc:sldMk cId="34787594" sldId="2165"/>
            <ac:inkMk id="24579" creationId="{3EAFAB2C-39A9-2F4F-87CB-3D02BD5FB6E8}"/>
          </ac:inkMkLst>
        </pc:inkChg>
        <pc:inkChg chg="add">
          <ac:chgData name="Wilne, Robert" userId="863fd487-5ae7-46a6-8c4e-0a9cc652a1c0" providerId="ADAL" clId="{80FCF09D-6F42-E643-8F40-DCAC172044BA}" dt="2022-02-08T16:53:01.567" v="883"/>
          <ac:inkMkLst>
            <pc:docMk/>
            <pc:sldMk cId="34787594" sldId="2165"/>
            <ac:inkMk id="24580" creationId="{3CC42214-562B-4647-AB8A-8B2DE1BAA4B0}"/>
          </ac:inkMkLst>
        </pc:inkChg>
        <pc:inkChg chg="add">
          <ac:chgData name="Wilne, Robert" userId="863fd487-5ae7-46a6-8c4e-0a9cc652a1c0" providerId="ADAL" clId="{80FCF09D-6F42-E643-8F40-DCAC172044BA}" dt="2022-02-08T16:53:02.087" v="884"/>
          <ac:inkMkLst>
            <pc:docMk/>
            <pc:sldMk cId="34787594" sldId="2165"/>
            <ac:inkMk id="24581" creationId="{EF1B0248-D958-F849-BA91-FA30A865C4C8}"/>
          </ac:inkMkLst>
        </pc:inkChg>
        <pc:inkChg chg="add">
          <ac:chgData name="Wilne, Robert" userId="863fd487-5ae7-46a6-8c4e-0a9cc652a1c0" providerId="ADAL" clId="{80FCF09D-6F42-E643-8F40-DCAC172044BA}" dt="2022-02-08T16:53:02.567" v="885"/>
          <ac:inkMkLst>
            <pc:docMk/>
            <pc:sldMk cId="34787594" sldId="2165"/>
            <ac:inkMk id="24582" creationId="{1670EFF9-60BA-AF4E-A0F6-29FA66BABA3B}"/>
          </ac:inkMkLst>
        </pc:inkChg>
        <pc:inkChg chg="add">
          <ac:chgData name="Wilne, Robert" userId="863fd487-5ae7-46a6-8c4e-0a9cc652a1c0" providerId="ADAL" clId="{80FCF09D-6F42-E643-8F40-DCAC172044BA}" dt="2022-02-08T16:53:03.051" v="886"/>
          <ac:inkMkLst>
            <pc:docMk/>
            <pc:sldMk cId="34787594" sldId="2165"/>
            <ac:inkMk id="24583" creationId="{ABA7A679-4681-AD48-93A9-EE6C6FE382C1}"/>
          </ac:inkMkLst>
        </pc:inkChg>
        <pc:inkChg chg="add">
          <ac:chgData name="Wilne, Robert" userId="863fd487-5ae7-46a6-8c4e-0a9cc652a1c0" providerId="ADAL" clId="{80FCF09D-6F42-E643-8F40-DCAC172044BA}" dt="2022-02-08T16:53:03.684" v="887"/>
          <ac:inkMkLst>
            <pc:docMk/>
            <pc:sldMk cId="34787594" sldId="2165"/>
            <ac:inkMk id="24584" creationId="{91E87633-D0BD-D643-81D0-BD2B7B749B86}"/>
          </ac:inkMkLst>
        </pc:inkChg>
        <pc:inkChg chg="add">
          <ac:chgData name="Wilne, Robert" userId="863fd487-5ae7-46a6-8c4e-0a9cc652a1c0" providerId="ADAL" clId="{80FCF09D-6F42-E643-8F40-DCAC172044BA}" dt="2022-02-08T16:53:04.149" v="888"/>
          <ac:inkMkLst>
            <pc:docMk/>
            <pc:sldMk cId="34787594" sldId="2165"/>
            <ac:inkMk id="24585" creationId="{37336D4D-668A-F445-ABE7-770B985E6178}"/>
          </ac:inkMkLst>
        </pc:inkChg>
        <pc:inkChg chg="add">
          <ac:chgData name="Wilne, Robert" userId="863fd487-5ae7-46a6-8c4e-0a9cc652a1c0" providerId="ADAL" clId="{80FCF09D-6F42-E643-8F40-DCAC172044BA}" dt="2022-02-08T16:53:04.894" v="889"/>
          <ac:inkMkLst>
            <pc:docMk/>
            <pc:sldMk cId="34787594" sldId="2165"/>
            <ac:inkMk id="24586" creationId="{56AA3B74-271B-4E41-8E34-CAA9B6B3149F}"/>
          </ac:inkMkLst>
        </pc:inkChg>
        <pc:inkChg chg="add">
          <ac:chgData name="Wilne, Robert" userId="863fd487-5ae7-46a6-8c4e-0a9cc652a1c0" providerId="ADAL" clId="{80FCF09D-6F42-E643-8F40-DCAC172044BA}" dt="2022-02-08T16:53:05.560" v="890"/>
          <ac:inkMkLst>
            <pc:docMk/>
            <pc:sldMk cId="34787594" sldId="2165"/>
            <ac:inkMk id="24587" creationId="{165E50C8-2DE3-734B-AFE7-B14E6D4200B3}"/>
          </ac:inkMkLst>
        </pc:inkChg>
        <pc:inkChg chg="add">
          <ac:chgData name="Wilne, Robert" userId="863fd487-5ae7-46a6-8c4e-0a9cc652a1c0" providerId="ADAL" clId="{80FCF09D-6F42-E643-8F40-DCAC172044BA}" dt="2022-02-08T16:53:06.057" v="891"/>
          <ac:inkMkLst>
            <pc:docMk/>
            <pc:sldMk cId="34787594" sldId="2165"/>
            <ac:inkMk id="24588" creationId="{9CF77ED6-0412-C34B-9CAA-BF8FC27154CD}"/>
          </ac:inkMkLst>
        </pc:inkChg>
        <pc:inkChg chg="add">
          <ac:chgData name="Wilne, Robert" userId="863fd487-5ae7-46a6-8c4e-0a9cc652a1c0" providerId="ADAL" clId="{80FCF09D-6F42-E643-8F40-DCAC172044BA}" dt="2022-02-08T16:53:06.829" v="892"/>
          <ac:inkMkLst>
            <pc:docMk/>
            <pc:sldMk cId="34787594" sldId="2165"/>
            <ac:inkMk id="24589" creationId="{F0FCE678-3617-4541-9DEC-BE5FFDDB26B6}"/>
          </ac:inkMkLst>
        </pc:inkChg>
        <pc:inkChg chg="add">
          <ac:chgData name="Wilne, Robert" userId="863fd487-5ae7-46a6-8c4e-0a9cc652a1c0" providerId="ADAL" clId="{80FCF09D-6F42-E643-8F40-DCAC172044BA}" dt="2022-02-08T16:53:07.377" v="893"/>
          <ac:inkMkLst>
            <pc:docMk/>
            <pc:sldMk cId="34787594" sldId="2165"/>
            <ac:inkMk id="24590" creationId="{B5587A8D-D0B8-B141-A271-5313A6432919}"/>
          </ac:inkMkLst>
        </pc:inkChg>
        <pc:inkChg chg="add">
          <ac:chgData name="Wilne, Robert" userId="863fd487-5ae7-46a6-8c4e-0a9cc652a1c0" providerId="ADAL" clId="{80FCF09D-6F42-E643-8F40-DCAC172044BA}" dt="2022-02-08T16:53:08.102" v="894"/>
          <ac:inkMkLst>
            <pc:docMk/>
            <pc:sldMk cId="34787594" sldId="2165"/>
            <ac:inkMk id="24591" creationId="{007C2AC7-B2F8-4544-BDAE-14B3A678FF26}"/>
          </ac:inkMkLst>
        </pc:inkChg>
        <pc:inkChg chg="add">
          <ac:chgData name="Wilne, Robert" userId="863fd487-5ae7-46a6-8c4e-0a9cc652a1c0" providerId="ADAL" clId="{80FCF09D-6F42-E643-8F40-DCAC172044BA}" dt="2022-02-08T16:53:08.573" v="895"/>
          <ac:inkMkLst>
            <pc:docMk/>
            <pc:sldMk cId="34787594" sldId="2165"/>
            <ac:inkMk id="24592" creationId="{D49BA54F-444F-3C45-9C1B-4CA672624887}"/>
          </ac:inkMkLst>
        </pc:inkChg>
      </pc:sldChg>
      <pc:sldChg chg="addSp delSp">
        <pc:chgData name="Wilne, Robert" userId="863fd487-5ae7-46a6-8c4e-0a9cc652a1c0" providerId="ADAL" clId="{80FCF09D-6F42-E643-8F40-DCAC172044BA}" dt="2022-02-08T17:00:22.308" v="1211"/>
        <pc:sldMkLst>
          <pc:docMk/>
          <pc:sldMk cId="4172446619" sldId="2168"/>
        </pc:sldMkLst>
        <pc:grpChg chg="add del">
          <ac:chgData name="Wilne, Robert" userId="863fd487-5ae7-46a6-8c4e-0a9cc652a1c0" providerId="ADAL" clId="{80FCF09D-6F42-E643-8F40-DCAC172044BA}" dt="2022-02-08T16:59:56.539" v="1190"/>
          <ac:grpSpMkLst>
            <pc:docMk/>
            <pc:sldMk cId="4172446619" sldId="2168"/>
            <ac:grpSpMk id="14" creationId="{F1344B14-8ABB-5D41-9C02-B44492A3B7AB}"/>
          </ac:grpSpMkLst>
        </pc:grpChg>
        <pc:grpChg chg="add">
          <ac:chgData name="Wilne, Robert" userId="863fd487-5ae7-46a6-8c4e-0a9cc652a1c0" providerId="ADAL" clId="{80FCF09D-6F42-E643-8F40-DCAC172044BA}" dt="2022-02-08T16:59:56.539" v="1190"/>
          <ac:grpSpMkLst>
            <pc:docMk/>
            <pc:sldMk cId="4172446619" sldId="2168"/>
            <ac:grpSpMk id="16" creationId="{4F2CFC1E-7325-5545-B4CE-28674DACF6B9}"/>
          </ac:grpSpMkLst>
        </pc:grpChg>
        <pc:grpChg chg="add">
          <ac:chgData name="Wilne, Robert" userId="863fd487-5ae7-46a6-8c4e-0a9cc652a1c0" providerId="ADAL" clId="{80FCF09D-6F42-E643-8F40-DCAC172044BA}" dt="2022-02-08T17:00:02.439" v="1203"/>
          <ac:grpSpMkLst>
            <pc:docMk/>
            <pc:sldMk cId="4172446619" sldId="2168"/>
            <ac:grpSpMk id="29" creationId="{0C3B5E80-7484-D640-A520-3A25C3984E07}"/>
          </ac:grpSpMkLst>
        </pc:grpChg>
        <pc:grpChg chg="add">
          <ac:chgData name="Wilne, Robert" userId="863fd487-5ae7-46a6-8c4e-0a9cc652a1c0" providerId="ADAL" clId="{80FCF09D-6F42-E643-8F40-DCAC172044BA}" dt="2022-02-08T17:00:02.439" v="1203"/>
          <ac:grpSpMkLst>
            <pc:docMk/>
            <pc:sldMk cId="4172446619" sldId="2168"/>
            <ac:grpSpMk id="30" creationId="{689C2ECE-5219-9245-BD75-E2BF49056933}"/>
          </ac:grpSpMkLst>
        </pc:grpChg>
        <pc:grpChg chg="add del">
          <ac:chgData name="Wilne, Robert" userId="863fd487-5ae7-46a6-8c4e-0a9cc652a1c0" providerId="ADAL" clId="{80FCF09D-6F42-E643-8F40-DCAC172044BA}" dt="2022-02-08T17:00:22.304" v="1210"/>
          <ac:grpSpMkLst>
            <pc:docMk/>
            <pc:sldMk cId="4172446619" sldId="2168"/>
            <ac:grpSpMk id="35" creationId="{58FD5DAC-7FA8-E145-9068-1EA2EB4520F5}"/>
          </ac:grpSpMkLst>
        </pc:grp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2" creationId="{D03123B2-0A75-DD47-A067-104E924BC983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4" creationId="{102C74C3-94AA-6646-BBFB-DE0714066602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5" creationId="{38EC987D-2362-7F42-A661-FCF5E2974874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6" creationId="{2E550FD6-E4F7-344B-A7F9-9C233CCA02B8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7" creationId="{4A61FB13-9107-4B47-9783-597586A69607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9" creationId="{1E4B3D61-7E44-8E44-8D03-852253207E02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10" creationId="{D0588D08-F873-E748-8BB2-12E827765345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11" creationId="{E1904DC9-EFAC-514F-95B2-AC9D6942DB1E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12" creationId="{46657B19-7200-2E49-A9C3-E9B48E00B452}"/>
          </ac:inkMkLst>
        </pc:inkChg>
        <pc:inkChg chg="add topLvl">
          <ac:chgData name="Wilne, Robert" userId="863fd487-5ae7-46a6-8c4e-0a9cc652a1c0" providerId="ADAL" clId="{80FCF09D-6F42-E643-8F40-DCAC172044BA}" dt="2022-02-08T16:59:56.539" v="1190"/>
          <ac:inkMkLst>
            <pc:docMk/>
            <pc:sldMk cId="4172446619" sldId="2168"/>
            <ac:inkMk id="13" creationId="{2C1C2944-E26A-CF43-8422-F1B40079DFFD}"/>
          </ac:inkMkLst>
        </pc:inkChg>
        <pc:inkChg chg="add">
          <ac:chgData name="Wilne, Robert" userId="863fd487-5ae7-46a6-8c4e-0a9cc652a1c0" providerId="ADAL" clId="{80FCF09D-6F42-E643-8F40-DCAC172044BA}" dt="2022-02-08T16:59:55.662" v="1189"/>
          <ac:inkMkLst>
            <pc:docMk/>
            <pc:sldMk cId="4172446619" sldId="2168"/>
            <ac:inkMk id="15" creationId="{62113B9C-051E-A54D-A181-5DAB4AE662CC}"/>
          </ac:inkMkLst>
        </pc:inkChg>
        <pc:inkChg chg="add">
          <ac:chgData name="Wilne, Robert" userId="863fd487-5ae7-46a6-8c4e-0a9cc652a1c0" providerId="ADAL" clId="{80FCF09D-6F42-E643-8F40-DCAC172044BA}" dt="2022-02-08T16:59:57.572" v="1191"/>
          <ac:inkMkLst>
            <pc:docMk/>
            <pc:sldMk cId="4172446619" sldId="2168"/>
            <ac:inkMk id="17" creationId="{C8DFC815-4361-0741-BD68-310687C045B9}"/>
          </ac:inkMkLst>
        </pc:inkChg>
        <pc:inkChg chg="add">
          <ac:chgData name="Wilne, Robert" userId="863fd487-5ae7-46a6-8c4e-0a9cc652a1c0" providerId="ADAL" clId="{80FCF09D-6F42-E643-8F40-DCAC172044BA}" dt="2022-02-08T16:59:57.922" v="1192"/>
          <ac:inkMkLst>
            <pc:docMk/>
            <pc:sldMk cId="4172446619" sldId="2168"/>
            <ac:inkMk id="18" creationId="{D04DEE4F-4C83-4740-82D1-C5B7186CCB1D}"/>
          </ac:inkMkLst>
        </pc:inkChg>
        <pc:inkChg chg="add">
          <ac:chgData name="Wilne, Robert" userId="863fd487-5ae7-46a6-8c4e-0a9cc652a1c0" providerId="ADAL" clId="{80FCF09D-6F42-E643-8F40-DCAC172044BA}" dt="2022-02-08T16:59:58.275" v="1193"/>
          <ac:inkMkLst>
            <pc:docMk/>
            <pc:sldMk cId="4172446619" sldId="2168"/>
            <ac:inkMk id="19" creationId="{D5BDEFA2-A895-A843-AD85-FEE22FFA1948}"/>
          </ac:inkMkLst>
        </pc:inkChg>
        <pc:inkChg chg="add">
          <ac:chgData name="Wilne, Robert" userId="863fd487-5ae7-46a6-8c4e-0a9cc652a1c0" providerId="ADAL" clId="{80FCF09D-6F42-E643-8F40-DCAC172044BA}" dt="2022-02-08T16:59:58.773" v="1194"/>
          <ac:inkMkLst>
            <pc:docMk/>
            <pc:sldMk cId="4172446619" sldId="2168"/>
            <ac:inkMk id="20" creationId="{4153FD09-4FCF-CF4B-BC4D-B65F744DE67E}"/>
          </ac:inkMkLst>
        </pc:inkChg>
        <pc:inkChg chg="add">
          <ac:chgData name="Wilne, Robert" userId="863fd487-5ae7-46a6-8c4e-0a9cc652a1c0" providerId="ADAL" clId="{80FCF09D-6F42-E643-8F40-DCAC172044BA}" dt="2022-02-08T16:59:59.045" v="1195"/>
          <ac:inkMkLst>
            <pc:docMk/>
            <pc:sldMk cId="4172446619" sldId="2168"/>
            <ac:inkMk id="21" creationId="{03A6427F-B652-5546-9B58-E439DFCB9797}"/>
          </ac:inkMkLst>
        </pc:inkChg>
        <pc:inkChg chg="add">
          <ac:chgData name="Wilne, Robert" userId="863fd487-5ae7-46a6-8c4e-0a9cc652a1c0" providerId="ADAL" clId="{80FCF09D-6F42-E643-8F40-DCAC172044BA}" dt="2022-02-08T16:59:59.473" v="1196"/>
          <ac:inkMkLst>
            <pc:docMk/>
            <pc:sldMk cId="4172446619" sldId="2168"/>
            <ac:inkMk id="22" creationId="{6741289C-CCB6-FC48-BE6E-19CEB6034533}"/>
          </ac:inkMkLst>
        </pc:inkChg>
        <pc:inkChg chg="add">
          <ac:chgData name="Wilne, Robert" userId="863fd487-5ae7-46a6-8c4e-0a9cc652a1c0" providerId="ADAL" clId="{80FCF09D-6F42-E643-8F40-DCAC172044BA}" dt="2022-02-08T16:59:59.815" v="1197"/>
          <ac:inkMkLst>
            <pc:docMk/>
            <pc:sldMk cId="4172446619" sldId="2168"/>
            <ac:inkMk id="23" creationId="{6933C590-A7DE-5A4C-8F20-555A4F9C5EC1}"/>
          </ac:inkMkLst>
        </pc:inkChg>
        <pc:inkChg chg="add">
          <ac:chgData name="Wilne, Robert" userId="863fd487-5ae7-46a6-8c4e-0a9cc652a1c0" providerId="ADAL" clId="{80FCF09D-6F42-E643-8F40-DCAC172044BA}" dt="2022-02-08T17:00:00.138" v="1198"/>
          <ac:inkMkLst>
            <pc:docMk/>
            <pc:sldMk cId="4172446619" sldId="2168"/>
            <ac:inkMk id="24" creationId="{814ED6D5-4940-1F46-8B97-D8ADAA4C8FA9}"/>
          </ac:inkMkLst>
        </pc:inkChg>
        <pc:inkChg chg="add">
          <ac:chgData name="Wilne, Robert" userId="863fd487-5ae7-46a6-8c4e-0a9cc652a1c0" providerId="ADAL" clId="{80FCF09D-6F42-E643-8F40-DCAC172044BA}" dt="2022-02-08T17:00:00.475" v="1199"/>
          <ac:inkMkLst>
            <pc:docMk/>
            <pc:sldMk cId="4172446619" sldId="2168"/>
            <ac:inkMk id="25" creationId="{ABCFA05C-FEA3-5D44-A9C2-19B59CDBF850}"/>
          </ac:inkMkLst>
        </pc:inkChg>
        <pc:inkChg chg="add">
          <ac:chgData name="Wilne, Robert" userId="863fd487-5ae7-46a6-8c4e-0a9cc652a1c0" providerId="ADAL" clId="{80FCF09D-6F42-E643-8F40-DCAC172044BA}" dt="2022-02-08T17:00:00.858" v="1200"/>
          <ac:inkMkLst>
            <pc:docMk/>
            <pc:sldMk cId="4172446619" sldId="2168"/>
            <ac:inkMk id="26" creationId="{BC0EA28F-E6B5-3A42-B64E-648529C998E1}"/>
          </ac:inkMkLst>
        </pc:inkChg>
        <pc:inkChg chg="add">
          <ac:chgData name="Wilne, Robert" userId="863fd487-5ae7-46a6-8c4e-0a9cc652a1c0" providerId="ADAL" clId="{80FCF09D-6F42-E643-8F40-DCAC172044BA}" dt="2022-02-08T17:00:01.290" v="1201"/>
          <ac:inkMkLst>
            <pc:docMk/>
            <pc:sldMk cId="4172446619" sldId="2168"/>
            <ac:inkMk id="27" creationId="{CD53BFAF-257F-174E-B9F5-9E73191354C5}"/>
          </ac:inkMkLst>
        </pc:inkChg>
        <pc:inkChg chg="add">
          <ac:chgData name="Wilne, Robert" userId="863fd487-5ae7-46a6-8c4e-0a9cc652a1c0" providerId="ADAL" clId="{80FCF09D-6F42-E643-8F40-DCAC172044BA}" dt="2022-02-08T17:00:01.656" v="1202"/>
          <ac:inkMkLst>
            <pc:docMk/>
            <pc:sldMk cId="4172446619" sldId="2168"/>
            <ac:inkMk id="28" creationId="{1872A4D1-2A64-DB4F-8B3F-94C58A240B82}"/>
          </ac:inkMkLst>
        </pc:inkChg>
        <pc:inkChg chg="add">
          <ac:chgData name="Wilne, Robert" userId="863fd487-5ae7-46a6-8c4e-0a9cc652a1c0" providerId="ADAL" clId="{80FCF09D-6F42-E643-8F40-DCAC172044BA}" dt="2022-02-08T17:00:07.762" v="1204"/>
          <ac:inkMkLst>
            <pc:docMk/>
            <pc:sldMk cId="4172446619" sldId="2168"/>
            <ac:inkMk id="31" creationId="{7B7B7F48-8D23-D347-BAF1-B69E11A60BEE}"/>
          </ac:inkMkLst>
        </pc:inkChg>
        <pc:inkChg chg="add del topLvl">
          <ac:chgData name="Wilne, Robert" userId="863fd487-5ae7-46a6-8c4e-0a9cc652a1c0" providerId="ADAL" clId="{80FCF09D-6F42-E643-8F40-DCAC172044BA}" dt="2022-02-08T17:00:22.308" v="1211"/>
          <ac:inkMkLst>
            <pc:docMk/>
            <pc:sldMk cId="4172446619" sldId="2168"/>
            <ac:inkMk id="32" creationId="{7552F157-ADBC-8E40-8955-68E25485FBB9}"/>
          </ac:inkMkLst>
        </pc:inkChg>
        <pc:inkChg chg="add del topLvl">
          <ac:chgData name="Wilne, Robert" userId="863fd487-5ae7-46a6-8c4e-0a9cc652a1c0" providerId="ADAL" clId="{80FCF09D-6F42-E643-8F40-DCAC172044BA}" dt="2022-02-08T17:00:22.304" v="1210"/>
          <ac:inkMkLst>
            <pc:docMk/>
            <pc:sldMk cId="4172446619" sldId="2168"/>
            <ac:inkMk id="33" creationId="{99C18FFE-7DEB-084F-9B01-D283774F21A8}"/>
          </ac:inkMkLst>
        </pc:inkChg>
        <pc:inkChg chg="add del">
          <ac:chgData name="Wilne, Robert" userId="863fd487-5ae7-46a6-8c4e-0a9cc652a1c0" providerId="ADAL" clId="{80FCF09D-6F42-E643-8F40-DCAC172044BA}" dt="2022-02-08T17:00:22.293" v="1209"/>
          <ac:inkMkLst>
            <pc:docMk/>
            <pc:sldMk cId="4172446619" sldId="2168"/>
            <ac:inkMk id="34" creationId="{3E9ADD3B-E545-0641-AF3F-EDD0E4813937}"/>
          </ac:inkMkLst>
        </pc:inkChg>
      </pc:sldChg>
      <pc:sldChg chg="addSp">
        <pc:chgData name="Wilne, Robert" userId="863fd487-5ae7-46a6-8c4e-0a9cc652a1c0" providerId="ADAL" clId="{80FCF09D-6F42-E643-8F40-DCAC172044BA}" dt="2022-02-08T17:01:27.951" v="1228"/>
        <pc:sldMkLst>
          <pc:docMk/>
          <pc:sldMk cId="971830949" sldId="2170"/>
        </pc:sldMkLst>
        <pc:grpChg chg="add">
          <ac:chgData name="Wilne, Robert" userId="863fd487-5ae7-46a6-8c4e-0a9cc652a1c0" providerId="ADAL" clId="{80FCF09D-6F42-E643-8F40-DCAC172044BA}" dt="2022-02-08T17:01:17.829" v="1215"/>
          <ac:grpSpMkLst>
            <pc:docMk/>
            <pc:sldMk cId="971830949" sldId="2170"/>
            <ac:grpSpMk id="6" creationId="{1E3C2BC5-AA6C-C84F-B3DD-66C6A3AAB94D}"/>
          </ac:grpSpMkLst>
        </pc:grpChg>
        <pc:grpChg chg="add">
          <ac:chgData name="Wilne, Robert" userId="863fd487-5ae7-46a6-8c4e-0a9cc652a1c0" providerId="ADAL" clId="{80FCF09D-6F42-E643-8F40-DCAC172044BA}" dt="2022-02-08T17:01:27.951" v="1228"/>
          <ac:grpSpMkLst>
            <pc:docMk/>
            <pc:sldMk cId="971830949" sldId="2170"/>
            <ac:grpSpMk id="20" creationId="{2E567209-1479-E141-9BAC-B2D37774C248}"/>
          </ac:grpSpMkLst>
        </pc:grpChg>
        <pc:grpChg chg="add">
          <ac:chgData name="Wilne, Robert" userId="863fd487-5ae7-46a6-8c4e-0a9cc652a1c0" providerId="ADAL" clId="{80FCF09D-6F42-E643-8F40-DCAC172044BA}" dt="2022-02-08T17:01:27.951" v="1228"/>
          <ac:grpSpMkLst>
            <pc:docMk/>
            <pc:sldMk cId="971830949" sldId="2170"/>
            <ac:grpSpMk id="21" creationId="{E013EE85-2E40-2C4A-B936-011A0A33C81E}"/>
          </ac:grpSpMkLst>
        </pc:grpChg>
        <pc:grpChg chg="add">
          <ac:chgData name="Wilne, Robert" userId="863fd487-5ae7-46a6-8c4e-0a9cc652a1c0" providerId="ADAL" clId="{80FCF09D-6F42-E643-8F40-DCAC172044BA}" dt="2022-02-08T17:01:27.951" v="1228"/>
          <ac:grpSpMkLst>
            <pc:docMk/>
            <pc:sldMk cId="971830949" sldId="2170"/>
            <ac:grpSpMk id="22" creationId="{BB1807F9-67DB-4040-B57A-19CC86C7481C}"/>
          </ac:grpSpMkLst>
        </pc:grpChg>
        <pc:inkChg chg="add">
          <ac:chgData name="Wilne, Robert" userId="863fd487-5ae7-46a6-8c4e-0a9cc652a1c0" providerId="ADAL" clId="{80FCF09D-6F42-E643-8F40-DCAC172044BA}" dt="2022-02-08T17:01:16.677" v="1212"/>
          <ac:inkMkLst>
            <pc:docMk/>
            <pc:sldMk cId="971830949" sldId="2170"/>
            <ac:inkMk id="2" creationId="{D6BF657F-E8AD-8E4D-A2E5-64A9D611FDC4}"/>
          </ac:inkMkLst>
        </pc:inkChg>
        <pc:inkChg chg="add">
          <ac:chgData name="Wilne, Robert" userId="863fd487-5ae7-46a6-8c4e-0a9cc652a1c0" providerId="ADAL" clId="{80FCF09D-6F42-E643-8F40-DCAC172044BA}" dt="2022-02-08T17:01:16.825" v="1213"/>
          <ac:inkMkLst>
            <pc:docMk/>
            <pc:sldMk cId="971830949" sldId="2170"/>
            <ac:inkMk id="3" creationId="{7D5EC601-5257-DA44-BD36-19746BD67C6B}"/>
          </ac:inkMkLst>
        </pc:inkChg>
        <pc:inkChg chg="add">
          <ac:chgData name="Wilne, Robert" userId="863fd487-5ae7-46a6-8c4e-0a9cc652a1c0" providerId="ADAL" clId="{80FCF09D-6F42-E643-8F40-DCAC172044BA}" dt="2022-02-08T17:01:17.206" v="1214"/>
          <ac:inkMkLst>
            <pc:docMk/>
            <pc:sldMk cId="971830949" sldId="2170"/>
            <ac:inkMk id="5" creationId="{AA018AD6-6852-7B48-8612-DD27602882CF}"/>
          </ac:inkMkLst>
        </pc:inkChg>
        <pc:inkChg chg="add">
          <ac:chgData name="Wilne, Robert" userId="863fd487-5ae7-46a6-8c4e-0a9cc652a1c0" providerId="ADAL" clId="{80FCF09D-6F42-E643-8F40-DCAC172044BA}" dt="2022-02-08T17:01:21.912" v="1216"/>
          <ac:inkMkLst>
            <pc:docMk/>
            <pc:sldMk cId="971830949" sldId="2170"/>
            <ac:inkMk id="7" creationId="{1C2D502F-CABE-2643-B829-A83F08FB4EB2}"/>
          </ac:inkMkLst>
        </pc:inkChg>
        <pc:inkChg chg="add">
          <ac:chgData name="Wilne, Robert" userId="863fd487-5ae7-46a6-8c4e-0a9cc652a1c0" providerId="ADAL" clId="{80FCF09D-6F42-E643-8F40-DCAC172044BA}" dt="2022-02-08T17:01:23.450" v="1217"/>
          <ac:inkMkLst>
            <pc:docMk/>
            <pc:sldMk cId="971830949" sldId="2170"/>
            <ac:inkMk id="9" creationId="{7C28B5AB-0972-4643-8B6D-CF29B1C6BA3F}"/>
          </ac:inkMkLst>
        </pc:inkChg>
        <pc:inkChg chg="add">
          <ac:chgData name="Wilne, Robert" userId="863fd487-5ae7-46a6-8c4e-0a9cc652a1c0" providerId="ADAL" clId="{80FCF09D-6F42-E643-8F40-DCAC172044BA}" dt="2022-02-08T17:01:23.721" v="1218"/>
          <ac:inkMkLst>
            <pc:docMk/>
            <pc:sldMk cId="971830949" sldId="2170"/>
            <ac:inkMk id="10" creationId="{E50B3986-92FA-B943-A7F9-49E9AC8F9083}"/>
          </ac:inkMkLst>
        </pc:inkChg>
        <pc:inkChg chg="add">
          <ac:chgData name="Wilne, Robert" userId="863fd487-5ae7-46a6-8c4e-0a9cc652a1c0" providerId="ADAL" clId="{80FCF09D-6F42-E643-8F40-DCAC172044BA}" dt="2022-02-08T17:01:23.935" v="1219"/>
          <ac:inkMkLst>
            <pc:docMk/>
            <pc:sldMk cId="971830949" sldId="2170"/>
            <ac:inkMk id="11" creationId="{F094A3F2-7E4C-B84F-B919-DEF8DE448303}"/>
          </ac:inkMkLst>
        </pc:inkChg>
        <pc:inkChg chg="add">
          <ac:chgData name="Wilne, Robert" userId="863fd487-5ae7-46a6-8c4e-0a9cc652a1c0" providerId="ADAL" clId="{80FCF09D-6F42-E643-8F40-DCAC172044BA}" dt="2022-02-08T17:01:24.375" v="1220"/>
          <ac:inkMkLst>
            <pc:docMk/>
            <pc:sldMk cId="971830949" sldId="2170"/>
            <ac:inkMk id="12" creationId="{0BE285FB-19E1-5E42-BA2E-9DD95F5E811D}"/>
          </ac:inkMkLst>
        </pc:inkChg>
        <pc:inkChg chg="add">
          <ac:chgData name="Wilne, Robert" userId="863fd487-5ae7-46a6-8c4e-0a9cc652a1c0" providerId="ADAL" clId="{80FCF09D-6F42-E643-8F40-DCAC172044BA}" dt="2022-02-08T17:01:25.105" v="1221"/>
          <ac:inkMkLst>
            <pc:docMk/>
            <pc:sldMk cId="971830949" sldId="2170"/>
            <ac:inkMk id="13" creationId="{0857468E-124A-1C42-AC9D-BF822C40D9F1}"/>
          </ac:inkMkLst>
        </pc:inkChg>
        <pc:inkChg chg="add">
          <ac:chgData name="Wilne, Robert" userId="863fd487-5ae7-46a6-8c4e-0a9cc652a1c0" providerId="ADAL" clId="{80FCF09D-6F42-E643-8F40-DCAC172044BA}" dt="2022-02-08T17:01:25.265" v="1222"/>
          <ac:inkMkLst>
            <pc:docMk/>
            <pc:sldMk cId="971830949" sldId="2170"/>
            <ac:inkMk id="14" creationId="{8401B6DB-86B1-A44C-AB89-38AD1E9C3E74}"/>
          </ac:inkMkLst>
        </pc:inkChg>
        <pc:inkChg chg="add">
          <ac:chgData name="Wilne, Robert" userId="863fd487-5ae7-46a6-8c4e-0a9cc652a1c0" providerId="ADAL" clId="{80FCF09D-6F42-E643-8F40-DCAC172044BA}" dt="2022-02-08T17:01:25.515" v="1223"/>
          <ac:inkMkLst>
            <pc:docMk/>
            <pc:sldMk cId="971830949" sldId="2170"/>
            <ac:inkMk id="15" creationId="{AE2BB6CC-3E0C-0A44-8C81-3E4774601BB4}"/>
          </ac:inkMkLst>
        </pc:inkChg>
        <pc:inkChg chg="add">
          <ac:chgData name="Wilne, Robert" userId="863fd487-5ae7-46a6-8c4e-0a9cc652a1c0" providerId="ADAL" clId="{80FCF09D-6F42-E643-8F40-DCAC172044BA}" dt="2022-02-08T17:01:26.192" v="1224"/>
          <ac:inkMkLst>
            <pc:docMk/>
            <pc:sldMk cId="971830949" sldId="2170"/>
            <ac:inkMk id="16" creationId="{F0BF425D-E87A-FC43-84A1-B44EE64356B6}"/>
          </ac:inkMkLst>
        </pc:inkChg>
        <pc:inkChg chg="add">
          <ac:chgData name="Wilne, Robert" userId="863fd487-5ae7-46a6-8c4e-0a9cc652a1c0" providerId="ADAL" clId="{80FCF09D-6F42-E643-8F40-DCAC172044BA}" dt="2022-02-08T17:01:26.518" v="1225"/>
          <ac:inkMkLst>
            <pc:docMk/>
            <pc:sldMk cId="971830949" sldId="2170"/>
            <ac:inkMk id="17" creationId="{6547FF9F-89BD-DB45-B898-5666E04CE149}"/>
          </ac:inkMkLst>
        </pc:inkChg>
        <pc:inkChg chg="add">
          <ac:chgData name="Wilne, Robert" userId="863fd487-5ae7-46a6-8c4e-0a9cc652a1c0" providerId="ADAL" clId="{80FCF09D-6F42-E643-8F40-DCAC172044BA}" dt="2022-02-08T17:01:26.681" v="1226"/>
          <ac:inkMkLst>
            <pc:docMk/>
            <pc:sldMk cId="971830949" sldId="2170"/>
            <ac:inkMk id="18" creationId="{5310380F-6805-B94E-9024-4BE364F64484}"/>
          </ac:inkMkLst>
        </pc:inkChg>
        <pc:inkChg chg="add">
          <ac:chgData name="Wilne, Robert" userId="863fd487-5ae7-46a6-8c4e-0a9cc652a1c0" providerId="ADAL" clId="{80FCF09D-6F42-E643-8F40-DCAC172044BA}" dt="2022-02-08T17:01:27.033" v="1227"/>
          <ac:inkMkLst>
            <pc:docMk/>
            <pc:sldMk cId="971830949" sldId="2170"/>
            <ac:inkMk id="19" creationId="{BB838C80-1CB2-F940-A8D8-B6DE2EC2F468}"/>
          </ac:inkMkLst>
        </pc:inkChg>
      </pc:sldChg>
      <pc:sldChg chg="addSp">
        <pc:chgData name="Wilne, Robert" userId="863fd487-5ae7-46a6-8c4e-0a9cc652a1c0" providerId="ADAL" clId="{80FCF09D-6F42-E643-8F40-DCAC172044BA}" dt="2022-02-08T17:11:40.434" v="1747"/>
        <pc:sldMkLst>
          <pc:docMk/>
          <pc:sldMk cId="2863486455" sldId="2171"/>
        </pc:sldMkLst>
        <pc:grpChg chg="add">
          <ac:chgData name="Wilne, Robert" userId="863fd487-5ae7-46a6-8c4e-0a9cc652a1c0" providerId="ADAL" clId="{80FCF09D-6F42-E643-8F40-DCAC172044BA}" dt="2022-02-08T17:11:15.569" v="1706"/>
          <ac:grpSpMkLst>
            <pc:docMk/>
            <pc:sldMk cId="2863486455" sldId="2171"/>
            <ac:grpSpMk id="5" creationId="{2FBC361C-7F20-3B44-88B1-C58393C17D0D}"/>
          </ac:grpSpMkLst>
        </pc:grpChg>
        <pc:grpChg chg="add">
          <ac:chgData name="Wilne, Robert" userId="863fd487-5ae7-46a6-8c4e-0a9cc652a1c0" providerId="ADAL" clId="{80FCF09D-6F42-E643-8F40-DCAC172044BA}" dt="2022-02-08T17:11:22.085" v="1721"/>
          <ac:grpSpMkLst>
            <pc:docMk/>
            <pc:sldMk cId="2863486455" sldId="2171"/>
            <ac:grpSpMk id="21" creationId="{9401EA7E-674C-104A-82EB-AC57303923DA}"/>
          </ac:grpSpMkLst>
        </pc:grpChg>
        <pc:grpChg chg="add">
          <ac:chgData name="Wilne, Robert" userId="863fd487-5ae7-46a6-8c4e-0a9cc652a1c0" providerId="ADAL" clId="{80FCF09D-6F42-E643-8F40-DCAC172044BA}" dt="2022-02-08T17:11:22.085" v="1721"/>
          <ac:grpSpMkLst>
            <pc:docMk/>
            <pc:sldMk cId="2863486455" sldId="2171"/>
            <ac:grpSpMk id="22" creationId="{472A291F-D3FD-7749-B39E-9B7191DCCF61}"/>
          </ac:grpSpMkLst>
        </pc:grpChg>
        <pc:grpChg chg="add">
          <ac:chgData name="Wilne, Robert" userId="863fd487-5ae7-46a6-8c4e-0a9cc652a1c0" providerId="ADAL" clId="{80FCF09D-6F42-E643-8F40-DCAC172044BA}" dt="2022-02-08T17:11:22.085" v="1721"/>
          <ac:grpSpMkLst>
            <pc:docMk/>
            <pc:sldMk cId="2863486455" sldId="2171"/>
            <ac:grpSpMk id="23" creationId="{7158A634-CE1A-7F4D-8CAA-3390A2761781}"/>
          </ac:grpSpMkLst>
        </pc:grpChg>
        <pc:grpChg chg="add">
          <ac:chgData name="Wilne, Robert" userId="863fd487-5ae7-46a6-8c4e-0a9cc652a1c0" providerId="ADAL" clId="{80FCF09D-6F42-E643-8F40-DCAC172044BA}" dt="2022-02-08T17:11:36.236" v="1739"/>
          <ac:grpSpMkLst>
            <pc:docMk/>
            <pc:sldMk cId="2863486455" sldId="2171"/>
            <ac:grpSpMk id="41" creationId="{60F79B28-D4DF-2344-A415-EDA16B0F588E}"/>
          </ac:grpSpMkLst>
        </pc:grpChg>
        <pc:grpChg chg="add">
          <ac:chgData name="Wilne, Robert" userId="863fd487-5ae7-46a6-8c4e-0a9cc652a1c0" providerId="ADAL" clId="{80FCF09D-6F42-E643-8F40-DCAC172044BA}" dt="2022-02-08T17:11:40.434" v="1747"/>
          <ac:grpSpMkLst>
            <pc:docMk/>
            <pc:sldMk cId="2863486455" sldId="2171"/>
            <ac:grpSpMk id="49" creationId="{CD923BEB-FFBF-EF4F-9C9A-F68A7A059423}"/>
          </ac:grpSpMkLst>
        </pc:grpChg>
        <pc:inkChg chg="add">
          <ac:chgData name="Wilne, Robert" userId="863fd487-5ae7-46a6-8c4e-0a9cc652a1c0" providerId="ADAL" clId="{80FCF09D-6F42-E643-8F40-DCAC172044BA}" dt="2022-02-08T17:11:13.939" v="1703"/>
          <ac:inkMkLst>
            <pc:docMk/>
            <pc:sldMk cId="2863486455" sldId="2171"/>
            <ac:inkMk id="2" creationId="{25494CD8-1A5C-A14B-854F-3A755B564869}"/>
          </ac:inkMkLst>
        </pc:inkChg>
        <pc:inkChg chg="add">
          <ac:chgData name="Wilne, Robert" userId="863fd487-5ae7-46a6-8c4e-0a9cc652a1c0" providerId="ADAL" clId="{80FCF09D-6F42-E643-8F40-DCAC172044BA}" dt="2022-02-08T17:11:14.319" v="1704"/>
          <ac:inkMkLst>
            <pc:docMk/>
            <pc:sldMk cId="2863486455" sldId="2171"/>
            <ac:inkMk id="3" creationId="{34D94FCA-4AD2-7D45-A7F0-FE5FAD202B57}"/>
          </ac:inkMkLst>
        </pc:inkChg>
        <pc:inkChg chg="add">
          <ac:chgData name="Wilne, Robert" userId="863fd487-5ae7-46a6-8c4e-0a9cc652a1c0" providerId="ADAL" clId="{80FCF09D-6F42-E643-8F40-DCAC172044BA}" dt="2022-02-08T17:11:14.627" v="1705"/>
          <ac:inkMkLst>
            <pc:docMk/>
            <pc:sldMk cId="2863486455" sldId="2171"/>
            <ac:inkMk id="4" creationId="{CA0FC94C-3D81-4F4A-9B9A-3F03FF596BCC}"/>
          </ac:inkMkLst>
        </pc:inkChg>
        <pc:inkChg chg="add">
          <ac:chgData name="Wilne, Robert" userId="863fd487-5ae7-46a6-8c4e-0a9cc652a1c0" providerId="ADAL" clId="{80FCF09D-6F42-E643-8F40-DCAC172044BA}" dt="2022-02-08T17:11:16.176" v="1707"/>
          <ac:inkMkLst>
            <pc:docMk/>
            <pc:sldMk cId="2863486455" sldId="2171"/>
            <ac:inkMk id="6" creationId="{D4C6734C-968C-194B-9084-430B4FE53E6E}"/>
          </ac:inkMkLst>
        </pc:inkChg>
        <pc:inkChg chg="add">
          <ac:chgData name="Wilne, Robert" userId="863fd487-5ae7-46a6-8c4e-0a9cc652a1c0" providerId="ADAL" clId="{80FCF09D-6F42-E643-8F40-DCAC172044BA}" dt="2022-02-08T17:11:16.522" v="1708"/>
          <ac:inkMkLst>
            <pc:docMk/>
            <pc:sldMk cId="2863486455" sldId="2171"/>
            <ac:inkMk id="7" creationId="{9647302B-0280-E746-8C9E-DE4142A76FD5}"/>
          </ac:inkMkLst>
        </pc:inkChg>
        <pc:inkChg chg="add">
          <ac:chgData name="Wilne, Robert" userId="863fd487-5ae7-46a6-8c4e-0a9cc652a1c0" providerId="ADAL" clId="{80FCF09D-6F42-E643-8F40-DCAC172044BA}" dt="2022-02-08T17:11:17.222" v="1709"/>
          <ac:inkMkLst>
            <pc:docMk/>
            <pc:sldMk cId="2863486455" sldId="2171"/>
            <ac:inkMk id="9" creationId="{9F80379A-2C7C-6341-A1DD-8B0FAFA35E94}"/>
          </ac:inkMkLst>
        </pc:inkChg>
        <pc:inkChg chg="add">
          <ac:chgData name="Wilne, Robert" userId="863fd487-5ae7-46a6-8c4e-0a9cc652a1c0" providerId="ADAL" clId="{80FCF09D-6F42-E643-8F40-DCAC172044BA}" dt="2022-02-08T17:11:17.612" v="1710"/>
          <ac:inkMkLst>
            <pc:docMk/>
            <pc:sldMk cId="2863486455" sldId="2171"/>
            <ac:inkMk id="10" creationId="{BB4C93C7-2F5D-C64C-8AE7-B33007F141CE}"/>
          </ac:inkMkLst>
        </pc:inkChg>
        <pc:inkChg chg="add">
          <ac:chgData name="Wilne, Robert" userId="863fd487-5ae7-46a6-8c4e-0a9cc652a1c0" providerId="ADAL" clId="{80FCF09D-6F42-E643-8F40-DCAC172044BA}" dt="2022-02-08T17:11:17.865" v="1711"/>
          <ac:inkMkLst>
            <pc:docMk/>
            <pc:sldMk cId="2863486455" sldId="2171"/>
            <ac:inkMk id="11" creationId="{C04563F2-A782-0140-A9BF-512761AB111B}"/>
          </ac:inkMkLst>
        </pc:inkChg>
        <pc:inkChg chg="add">
          <ac:chgData name="Wilne, Robert" userId="863fd487-5ae7-46a6-8c4e-0a9cc652a1c0" providerId="ADAL" clId="{80FCF09D-6F42-E643-8F40-DCAC172044BA}" dt="2022-02-08T17:11:18.097" v="1712"/>
          <ac:inkMkLst>
            <pc:docMk/>
            <pc:sldMk cId="2863486455" sldId="2171"/>
            <ac:inkMk id="12" creationId="{0379AEA1-B858-2447-AFE4-BADEE62A5CD9}"/>
          </ac:inkMkLst>
        </pc:inkChg>
        <pc:inkChg chg="add">
          <ac:chgData name="Wilne, Robert" userId="863fd487-5ae7-46a6-8c4e-0a9cc652a1c0" providerId="ADAL" clId="{80FCF09D-6F42-E643-8F40-DCAC172044BA}" dt="2022-02-08T17:11:18.353" v="1713"/>
          <ac:inkMkLst>
            <pc:docMk/>
            <pc:sldMk cId="2863486455" sldId="2171"/>
            <ac:inkMk id="13" creationId="{F82F0825-DFE3-B940-8E1F-D6D7EBA73B83}"/>
          </ac:inkMkLst>
        </pc:inkChg>
        <pc:inkChg chg="add">
          <ac:chgData name="Wilne, Robert" userId="863fd487-5ae7-46a6-8c4e-0a9cc652a1c0" providerId="ADAL" clId="{80FCF09D-6F42-E643-8F40-DCAC172044BA}" dt="2022-02-08T17:11:18.657" v="1714"/>
          <ac:inkMkLst>
            <pc:docMk/>
            <pc:sldMk cId="2863486455" sldId="2171"/>
            <ac:inkMk id="14" creationId="{F3AC5C33-CDD0-3E42-BD83-5BB7D767FFBC}"/>
          </ac:inkMkLst>
        </pc:inkChg>
        <pc:inkChg chg="add">
          <ac:chgData name="Wilne, Robert" userId="863fd487-5ae7-46a6-8c4e-0a9cc652a1c0" providerId="ADAL" clId="{80FCF09D-6F42-E643-8F40-DCAC172044BA}" dt="2022-02-08T17:11:19.552" v="1715"/>
          <ac:inkMkLst>
            <pc:docMk/>
            <pc:sldMk cId="2863486455" sldId="2171"/>
            <ac:inkMk id="15" creationId="{6A105049-309A-3047-BB6E-031B59D7110F}"/>
          </ac:inkMkLst>
        </pc:inkChg>
        <pc:inkChg chg="add">
          <ac:chgData name="Wilne, Robert" userId="863fd487-5ae7-46a6-8c4e-0a9cc652a1c0" providerId="ADAL" clId="{80FCF09D-6F42-E643-8F40-DCAC172044BA}" dt="2022-02-08T17:11:19.813" v="1716"/>
          <ac:inkMkLst>
            <pc:docMk/>
            <pc:sldMk cId="2863486455" sldId="2171"/>
            <ac:inkMk id="16" creationId="{DF5ECA7B-5672-2740-BEC1-7EAC2CA744FF}"/>
          </ac:inkMkLst>
        </pc:inkChg>
        <pc:inkChg chg="add">
          <ac:chgData name="Wilne, Robert" userId="863fd487-5ae7-46a6-8c4e-0a9cc652a1c0" providerId="ADAL" clId="{80FCF09D-6F42-E643-8F40-DCAC172044BA}" dt="2022-02-08T17:11:20.125" v="1717"/>
          <ac:inkMkLst>
            <pc:docMk/>
            <pc:sldMk cId="2863486455" sldId="2171"/>
            <ac:inkMk id="17" creationId="{50369006-A317-294F-94F5-2BA6CCA7AA1E}"/>
          </ac:inkMkLst>
        </pc:inkChg>
        <pc:inkChg chg="add">
          <ac:chgData name="Wilne, Robert" userId="863fd487-5ae7-46a6-8c4e-0a9cc652a1c0" providerId="ADAL" clId="{80FCF09D-6F42-E643-8F40-DCAC172044BA}" dt="2022-02-08T17:11:20.385" v="1718"/>
          <ac:inkMkLst>
            <pc:docMk/>
            <pc:sldMk cId="2863486455" sldId="2171"/>
            <ac:inkMk id="18" creationId="{4203D132-02D7-6747-B695-96427BA02E44}"/>
          </ac:inkMkLst>
        </pc:inkChg>
        <pc:inkChg chg="add">
          <ac:chgData name="Wilne, Robert" userId="863fd487-5ae7-46a6-8c4e-0a9cc652a1c0" providerId="ADAL" clId="{80FCF09D-6F42-E643-8F40-DCAC172044BA}" dt="2022-02-08T17:11:20.717" v="1719"/>
          <ac:inkMkLst>
            <pc:docMk/>
            <pc:sldMk cId="2863486455" sldId="2171"/>
            <ac:inkMk id="19" creationId="{FE1D0077-9AEB-8D42-8520-DC8F83CB4A47}"/>
          </ac:inkMkLst>
        </pc:inkChg>
        <pc:inkChg chg="add">
          <ac:chgData name="Wilne, Robert" userId="863fd487-5ae7-46a6-8c4e-0a9cc652a1c0" providerId="ADAL" clId="{80FCF09D-6F42-E643-8F40-DCAC172044BA}" dt="2022-02-08T17:11:21.185" v="1720"/>
          <ac:inkMkLst>
            <pc:docMk/>
            <pc:sldMk cId="2863486455" sldId="2171"/>
            <ac:inkMk id="20" creationId="{3A4F6744-C497-A14D-ADDA-D21CB771549C}"/>
          </ac:inkMkLst>
        </pc:inkChg>
        <pc:inkChg chg="add">
          <ac:chgData name="Wilne, Robert" userId="863fd487-5ae7-46a6-8c4e-0a9cc652a1c0" providerId="ADAL" clId="{80FCF09D-6F42-E643-8F40-DCAC172044BA}" dt="2022-02-08T17:11:28.397" v="1722"/>
          <ac:inkMkLst>
            <pc:docMk/>
            <pc:sldMk cId="2863486455" sldId="2171"/>
            <ac:inkMk id="24" creationId="{86D8DA4E-D0F4-6649-879F-83F21FE059B5}"/>
          </ac:inkMkLst>
        </pc:inkChg>
        <pc:inkChg chg="add">
          <ac:chgData name="Wilne, Robert" userId="863fd487-5ae7-46a6-8c4e-0a9cc652a1c0" providerId="ADAL" clId="{80FCF09D-6F42-E643-8F40-DCAC172044BA}" dt="2022-02-08T17:11:28.825" v="1723"/>
          <ac:inkMkLst>
            <pc:docMk/>
            <pc:sldMk cId="2863486455" sldId="2171"/>
            <ac:inkMk id="25" creationId="{DC4B0C35-01AA-FF4A-BD52-619A4A5CE717}"/>
          </ac:inkMkLst>
        </pc:inkChg>
        <pc:inkChg chg="add">
          <ac:chgData name="Wilne, Robert" userId="863fd487-5ae7-46a6-8c4e-0a9cc652a1c0" providerId="ADAL" clId="{80FCF09D-6F42-E643-8F40-DCAC172044BA}" dt="2022-02-08T17:11:29.092" v="1724"/>
          <ac:inkMkLst>
            <pc:docMk/>
            <pc:sldMk cId="2863486455" sldId="2171"/>
            <ac:inkMk id="26" creationId="{4179EDFD-0BE6-EA42-B44A-13E7BF945633}"/>
          </ac:inkMkLst>
        </pc:inkChg>
        <pc:inkChg chg="add">
          <ac:chgData name="Wilne, Robert" userId="863fd487-5ae7-46a6-8c4e-0a9cc652a1c0" providerId="ADAL" clId="{80FCF09D-6F42-E643-8F40-DCAC172044BA}" dt="2022-02-08T17:11:29.628" v="1725"/>
          <ac:inkMkLst>
            <pc:docMk/>
            <pc:sldMk cId="2863486455" sldId="2171"/>
            <ac:inkMk id="27" creationId="{0387A10A-F6BF-FB47-844B-6DEE7F0B893E}"/>
          </ac:inkMkLst>
        </pc:inkChg>
        <pc:inkChg chg="add">
          <ac:chgData name="Wilne, Robert" userId="863fd487-5ae7-46a6-8c4e-0a9cc652a1c0" providerId="ADAL" clId="{80FCF09D-6F42-E643-8F40-DCAC172044BA}" dt="2022-02-08T17:11:30.069" v="1726"/>
          <ac:inkMkLst>
            <pc:docMk/>
            <pc:sldMk cId="2863486455" sldId="2171"/>
            <ac:inkMk id="28" creationId="{B24B0D90-DF89-FF48-9D86-22D9C07B6A40}"/>
          </ac:inkMkLst>
        </pc:inkChg>
        <pc:inkChg chg="add">
          <ac:chgData name="Wilne, Robert" userId="863fd487-5ae7-46a6-8c4e-0a9cc652a1c0" providerId="ADAL" clId="{80FCF09D-6F42-E643-8F40-DCAC172044BA}" dt="2022-02-08T17:11:30.381" v="1727"/>
          <ac:inkMkLst>
            <pc:docMk/>
            <pc:sldMk cId="2863486455" sldId="2171"/>
            <ac:inkMk id="29" creationId="{6FD819FD-8E2F-3045-8789-E8E6866CE14F}"/>
          </ac:inkMkLst>
        </pc:inkChg>
        <pc:inkChg chg="add">
          <ac:chgData name="Wilne, Robert" userId="863fd487-5ae7-46a6-8c4e-0a9cc652a1c0" providerId="ADAL" clId="{80FCF09D-6F42-E643-8F40-DCAC172044BA}" dt="2022-02-08T17:11:31.282" v="1728"/>
          <ac:inkMkLst>
            <pc:docMk/>
            <pc:sldMk cId="2863486455" sldId="2171"/>
            <ac:inkMk id="30" creationId="{5CE04CF3-A7F6-C64C-8F80-4F90110262A0}"/>
          </ac:inkMkLst>
        </pc:inkChg>
        <pc:inkChg chg="add">
          <ac:chgData name="Wilne, Robert" userId="863fd487-5ae7-46a6-8c4e-0a9cc652a1c0" providerId="ADAL" clId="{80FCF09D-6F42-E643-8F40-DCAC172044BA}" dt="2022-02-08T17:11:31.676" v="1729"/>
          <ac:inkMkLst>
            <pc:docMk/>
            <pc:sldMk cId="2863486455" sldId="2171"/>
            <ac:inkMk id="31" creationId="{7F88D863-52ED-EF46-B7E2-6FE0DE8EDEF8}"/>
          </ac:inkMkLst>
        </pc:inkChg>
        <pc:inkChg chg="add">
          <ac:chgData name="Wilne, Robert" userId="863fd487-5ae7-46a6-8c4e-0a9cc652a1c0" providerId="ADAL" clId="{80FCF09D-6F42-E643-8F40-DCAC172044BA}" dt="2022-02-08T17:11:32.174" v="1730"/>
          <ac:inkMkLst>
            <pc:docMk/>
            <pc:sldMk cId="2863486455" sldId="2171"/>
            <ac:inkMk id="32" creationId="{99768455-17CB-5546-BF89-C25065297B3C}"/>
          </ac:inkMkLst>
        </pc:inkChg>
        <pc:inkChg chg="add">
          <ac:chgData name="Wilne, Robert" userId="863fd487-5ae7-46a6-8c4e-0a9cc652a1c0" providerId="ADAL" clId="{80FCF09D-6F42-E643-8F40-DCAC172044BA}" dt="2022-02-08T17:11:32.632" v="1731"/>
          <ac:inkMkLst>
            <pc:docMk/>
            <pc:sldMk cId="2863486455" sldId="2171"/>
            <ac:inkMk id="33" creationId="{560C88BC-ADC7-3046-BFC8-D27BAE489AAD}"/>
          </ac:inkMkLst>
        </pc:inkChg>
        <pc:inkChg chg="add">
          <ac:chgData name="Wilne, Robert" userId="863fd487-5ae7-46a6-8c4e-0a9cc652a1c0" providerId="ADAL" clId="{80FCF09D-6F42-E643-8F40-DCAC172044BA}" dt="2022-02-08T17:11:33.007" v="1732"/>
          <ac:inkMkLst>
            <pc:docMk/>
            <pc:sldMk cId="2863486455" sldId="2171"/>
            <ac:inkMk id="34" creationId="{43FE336C-1C0D-B44C-A01E-E3887AC80F7F}"/>
          </ac:inkMkLst>
        </pc:inkChg>
        <pc:inkChg chg="add">
          <ac:chgData name="Wilne, Robert" userId="863fd487-5ae7-46a6-8c4e-0a9cc652a1c0" providerId="ADAL" clId="{80FCF09D-6F42-E643-8F40-DCAC172044BA}" dt="2022-02-08T17:11:33.477" v="1733"/>
          <ac:inkMkLst>
            <pc:docMk/>
            <pc:sldMk cId="2863486455" sldId="2171"/>
            <ac:inkMk id="35" creationId="{D6D66FFF-65E9-C546-BA6C-F2965D15CD4C}"/>
          </ac:inkMkLst>
        </pc:inkChg>
        <pc:inkChg chg="add">
          <ac:chgData name="Wilne, Robert" userId="863fd487-5ae7-46a6-8c4e-0a9cc652a1c0" providerId="ADAL" clId="{80FCF09D-6F42-E643-8F40-DCAC172044BA}" dt="2022-02-08T17:11:33.945" v="1734"/>
          <ac:inkMkLst>
            <pc:docMk/>
            <pc:sldMk cId="2863486455" sldId="2171"/>
            <ac:inkMk id="36" creationId="{0CA8572B-4436-3046-8002-BC97136EC8AB}"/>
          </ac:inkMkLst>
        </pc:inkChg>
        <pc:inkChg chg="add">
          <ac:chgData name="Wilne, Robert" userId="863fd487-5ae7-46a6-8c4e-0a9cc652a1c0" providerId="ADAL" clId="{80FCF09D-6F42-E643-8F40-DCAC172044BA}" dt="2022-02-08T17:11:34.349" v="1735"/>
          <ac:inkMkLst>
            <pc:docMk/>
            <pc:sldMk cId="2863486455" sldId="2171"/>
            <ac:inkMk id="37" creationId="{B0E3E960-FDBB-134E-9AF6-02137C978FBB}"/>
          </ac:inkMkLst>
        </pc:inkChg>
        <pc:inkChg chg="add">
          <ac:chgData name="Wilne, Robert" userId="863fd487-5ae7-46a6-8c4e-0a9cc652a1c0" providerId="ADAL" clId="{80FCF09D-6F42-E643-8F40-DCAC172044BA}" dt="2022-02-08T17:11:34.688" v="1736"/>
          <ac:inkMkLst>
            <pc:docMk/>
            <pc:sldMk cId="2863486455" sldId="2171"/>
            <ac:inkMk id="38" creationId="{0CA5F265-E102-EA44-8378-D488616B3CE2}"/>
          </ac:inkMkLst>
        </pc:inkChg>
        <pc:inkChg chg="add">
          <ac:chgData name="Wilne, Robert" userId="863fd487-5ae7-46a6-8c4e-0a9cc652a1c0" providerId="ADAL" clId="{80FCF09D-6F42-E643-8F40-DCAC172044BA}" dt="2022-02-08T17:11:35.034" v="1737"/>
          <ac:inkMkLst>
            <pc:docMk/>
            <pc:sldMk cId="2863486455" sldId="2171"/>
            <ac:inkMk id="39" creationId="{2C50A6D0-5AE6-2E4D-9261-3018D11120CA}"/>
          </ac:inkMkLst>
        </pc:inkChg>
        <pc:inkChg chg="add">
          <ac:chgData name="Wilne, Robert" userId="863fd487-5ae7-46a6-8c4e-0a9cc652a1c0" providerId="ADAL" clId="{80FCF09D-6F42-E643-8F40-DCAC172044BA}" dt="2022-02-08T17:11:35.311" v="1738"/>
          <ac:inkMkLst>
            <pc:docMk/>
            <pc:sldMk cId="2863486455" sldId="2171"/>
            <ac:inkMk id="40" creationId="{E6CD12AE-F139-7148-B755-7BDB165E68E8}"/>
          </ac:inkMkLst>
        </pc:inkChg>
        <pc:inkChg chg="add">
          <ac:chgData name="Wilne, Robert" userId="863fd487-5ae7-46a6-8c4e-0a9cc652a1c0" providerId="ADAL" clId="{80FCF09D-6F42-E643-8F40-DCAC172044BA}" dt="2022-02-08T17:11:37.062" v="1740"/>
          <ac:inkMkLst>
            <pc:docMk/>
            <pc:sldMk cId="2863486455" sldId="2171"/>
            <ac:inkMk id="42" creationId="{EE5D7E5F-CFDD-4243-82B2-C65DDF0A6EA7}"/>
          </ac:inkMkLst>
        </pc:inkChg>
        <pc:inkChg chg="add">
          <ac:chgData name="Wilne, Robert" userId="863fd487-5ae7-46a6-8c4e-0a9cc652a1c0" providerId="ADAL" clId="{80FCF09D-6F42-E643-8F40-DCAC172044BA}" dt="2022-02-08T17:11:37.314" v="1741"/>
          <ac:inkMkLst>
            <pc:docMk/>
            <pc:sldMk cId="2863486455" sldId="2171"/>
            <ac:inkMk id="43" creationId="{CF2FF2CD-DFD2-B540-99BE-F16847337F5C}"/>
          </ac:inkMkLst>
        </pc:inkChg>
        <pc:inkChg chg="add">
          <ac:chgData name="Wilne, Robert" userId="863fd487-5ae7-46a6-8c4e-0a9cc652a1c0" providerId="ADAL" clId="{80FCF09D-6F42-E643-8F40-DCAC172044BA}" dt="2022-02-08T17:11:37.798" v="1742"/>
          <ac:inkMkLst>
            <pc:docMk/>
            <pc:sldMk cId="2863486455" sldId="2171"/>
            <ac:inkMk id="44" creationId="{3666674D-AFC8-A34A-95E9-78B27710652D}"/>
          </ac:inkMkLst>
        </pc:inkChg>
        <pc:inkChg chg="add">
          <ac:chgData name="Wilne, Robert" userId="863fd487-5ae7-46a6-8c4e-0a9cc652a1c0" providerId="ADAL" clId="{80FCF09D-6F42-E643-8F40-DCAC172044BA}" dt="2022-02-08T17:11:38.113" v="1743"/>
          <ac:inkMkLst>
            <pc:docMk/>
            <pc:sldMk cId="2863486455" sldId="2171"/>
            <ac:inkMk id="45" creationId="{8E9F264D-D720-A244-84BB-10A62C2717A1}"/>
          </ac:inkMkLst>
        </pc:inkChg>
        <pc:inkChg chg="add">
          <ac:chgData name="Wilne, Robert" userId="863fd487-5ae7-46a6-8c4e-0a9cc652a1c0" providerId="ADAL" clId="{80FCF09D-6F42-E643-8F40-DCAC172044BA}" dt="2022-02-08T17:11:38.782" v="1744"/>
          <ac:inkMkLst>
            <pc:docMk/>
            <pc:sldMk cId="2863486455" sldId="2171"/>
            <ac:inkMk id="46" creationId="{440FB2A0-AFF6-B84F-AFAF-8F83FD8F36AF}"/>
          </ac:inkMkLst>
        </pc:inkChg>
        <pc:inkChg chg="add">
          <ac:chgData name="Wilne, Robert" userId="863fd487-5ae7-46a6-8c4e-0a9cc652a1c0" providerId="ADAL" clId="{80FCF09D-6F42-E643-8F40-DCAC172044BA}" dt="2022-02-08T17:11:38.987" v="1745"/>
          <ac:inkMkLst>
            <pc:docMk/>
            <pc:sldMk cId="2863486455" sldId="2171"/>
            <ac:inkMk id="47" creationId="{8CCD0B62-C5CF-6F4A-85AD-540889C764E8}"/>
          </ac:inkMkLst>
        </pc:inkChg>
        <pc:inkChg chg="add">
          <ac:chgData name="Wilne, Robert" userId="863fd487-5ae7-46a6-8c4e-0a9cc652a1c0" providerId="ADAL" clId="{80FCF09D-6F42-E643-8F40-DCAC172044BA}" dt="2022-02-08T17:11:39.577" v="1746"/>
          <ac:inkMkLst>
            <pc:docMk/>
            <pc:sldMk cId="2863486455" sldId="2171"/>
            <ac:inkMk id="48" creationId="{9540B137-DFC5-0947-BA4D-6DFC2E25BE58}"/>
          </ac:inkMkLst>
        </pc:inkChg>
      </pc:sldChg>
      <pc:sldChg chg="addSp">
        <pc:chgData name="Wilne, Robert" userId="863fd487-5ae7-46a6-8c4e-0a9cc652a1c0" providerId="ADAL" clId="{80FCF09D-6F42-E643-8F40-DCAC172044BA}" dt="2022-02-08T17:10:25.887" v="1679"/>
        <pc:sldMkLst>
          <pc:docMk/>
          <pc:sldMk cId="749279937" sldId="2172"/>
        </pc:sldMkLst>
        <pc:grpChg chg="add">
          <ac:chgData name="Wilne, Robert" userId="863fd487-5ae7-46a6-8c4e-0a9cc652a1c0" providerId="ADAL" clId="{80FCF09D-6F42-E643-8F40-DCAC172044BA}" dt="2022-02-08T17:09:59.904" v="1642"/>
          <ac:grpSpMkLst>
            <pc:docMk/>
            <pc:sldMk cId="749279937" sldId="2172"/>
            <ac:grpSpMk id="19" creationId="{5541ACA0-2440-C54A-81D0-9FF8E35AA505}"/>
          </ac:grpSpMkLst>
        </pc:grpChg>
        <pc:grpChg chg="add">
          <ac:chgData name="Wilne, Robert" userId="863fd487-5ae7-46a6-8c4e-0a9cc652a1c0" providerId="ADAL" clId="{80FCF09D-6F42-E643-8F40-DCAC172044BA}" dt="2022-02-08T17:09:59.904" v="1642"/>
          <ac:grpSpMkLst>
            <pc:docMk/>
            <pc:sldMk cId="749279937" sldId="2172"/>
            <ac:grpSpMk id="20" creationId="{FAF28B96-2FC1-B848-BEE4-4D422E899E9F}"/>
          </ac:grpSpMkLst>
        </pc:grpChg>
        <pc:grpChg chg="add">
          <ac:chgData name="Wilne, Robert" userId="863fd487-5ae7-46a6-8c4e-0a9cc652a1c0" providerId="ADAL" clId="{80FCF09D-6F42-E643-8F40-DCAC172044BA}" dt="2022-02-08T17:10:05.760" v="1656"/>
          <ac:grpSpMkLst>
            <pc:docMk/>
            <pc:sldMk cId="749279937" sldId="2172"/>
            <ac:grpSpMk id="34" creationId="{7D56A62C-2AFB-E543-96C8-9F7A88A45223}"/>
          </ac:grpSpMkLst>
        </pc:grpChg>
        <pc:grpChg chg="add">
          <ac:chgData name="Wilne, Robert" userId="863fd487-5ae7-46a6-8c4e-0a9cc652a1c0" providerId="ADAL" clId="{80FCF09D-6F42-E643-8F40-DCAC172044BA}" dt="2022-02-08T17:10:20.394" v="1667"/>
          <ac:grpSpMkLst>
            <pc:docMk/>
            <pc:sldMk cId="749279937" sldId="2172"/>
            <ac:grpSpMk id="45" creationId="{69AC7267-D0BB-714B-BD2E-6C9A2E40FD3F}"/>
          </ac:grpSpMkLst>
        </pc:grpChg>
        <pc:grpChg chg="add">
          <ac:chgData name="Wilne, Robert" userId="863fd487-5ae7-46a6-8c4e-0a9cc652a1c0" providerId="ADAL" clId="{80FCF09D-6F42-E643-8F40-DCAC172044BA}" dt="2022-02-08T17:10:20.394" v="1667"/>
          <ac:grpSpMkLst>
            <pc:docMk/>
            <pc:sldMk cId="749279937" sldId="2172"/>
            <ac:grpSpMk id="46" creationId="{42D72662-123D-A844-89D0-130CF8453485}"/>
          </ac:grpSpMkLst>
        </pc:grpChg>
        <pc:grpChg chg="add">
          <ac:chgData name="Wilne, Robert" userId="863fd487-5ae7-46a6-8c4e-0a9cc652a1c0" providerId="ADAL" clId="{80FCF09D-6F42-E643-8F40-DCAC172044BA}" dt="2022-02-08T17:10:25.887" v="1679"/>
          <ac:grpSpMkLst>
            <pc:docMk/>
            <pc:sldMk cId="749279937" sldId="2172"/>
            <ac:grpSpMk id="58" creationId="{A2EEDCF8-799B-6548-9773-FF5362AD478B}"/>
          </ac:grpSpMkLst>
        </pc:grpChg>
        <pc:grpChg chg="add">
          <ac:chgData name="Wilne, Robert" userId="863fd487-5ae7-46a6-8c4e-0a9cc652a1c0" providerId="ADAL" clId="{80FCF09D-6F42-E643-8F40-DCAC172044BA}" dt="2022-02-08T17:10:25.887" v="1679"/>
          <ac:grpSpMkLst>
            <pc:docMk/>
            <pc:sldMk cId="749279937" sldId="2172"/>
            <ac:grpSpMk id="59" creationId="{EC0C54F9-6D5E-FA46-A4F4-A98EB0CE9A72}"/>
          </ac:grpSpMkLst>
        </pc:grpChg>
        <pc:inkChg chg="add">
          <ac:chgData name="Wilne, Robert" userId="863fd487-5ae7-46a6-8c4e-0a9cc652a1c0" providerId="ADAL" clId="{80FCF09D-6F42-E643-8F40-DCAC172044BA}" dt="2022-02-08T17:09:54.462" v="1627"/>
          <ac:inkMkLst>
            <pc:docMk/>
            <pc:sldMk cId="749279937" sldId="2172"/>
            <ac:inkMk id="2" creationId="{92352E0D-FEEE-3E44-A4EE-45BED2490366}"/>
          </ac:inkMkLst>
        </pc:inkChg>
        <pc:inkChg chg="add">
          <ac:chgData name="Wilne, Robert" userId="863fd487-5ae7-46a6-8c4e-0a9cc652a1c0" providerId="ADAL" clId="{80FCF09D-6F42-E643-8F40-DCAC172044BA}" dt="2022-02-08T17:09:54.876" v="1628"/>
          <ac:inkMkLst>
            <pc:docMk/>
            <pc:sldMk cId="749279937" sldId="2172"/>
            <ac:inkMk id="4" creationId="{813C9207-B8D1-6047-9E13-99EC2EA99CFE}"/>
          </ac:inkMkLst>
        </pc:inkChg>
        <pc:inkChg chg="add">
          <ac:chgData name="Wilne, Robert" userId="863fd487-5ae7-46a6-8c4e-0a9cc652a1c0" providerId="ADAL" clId="{80FCF09D-6F42-E643-8F40-DCAC172044BA}" dt="2022-02-08T17:09:55.135" v="1629"/>
          <ac:inkMkLst>
            <pc:docMk/>
            <pc:sldMk cId="749279937" sldId="2172"/>
            <ac:inkMk id="5" creationId="{7F637A7A-3B9C-AA48-A11E-D411857E73C3}"/>
          </ac:inkMkLst>
        </pc:inkChg>
        <pc:inkChg chg="add">
          <ac:chgData name="Wilne, Robert" userId="863fd487-5ae7-46a6-8c4e-0a9cc652a1c0" providerId="ADAL" clId="{80FCF09D-6F42-E643-8F40-DCAC172044BA}" dt="2022-02-08T17:09:55.660" v="1630"/>
          <ac:inkMkLst>
            <pc:docMk/>
            <pc:sldMk cId="749279937" sldId="2172"/>
            <ac:inkMk id="6" creationId="{E0371B39-9227-5746-B0D2-36EA19F3973B}"/>
          </ac:inkMkLst>
        </pc:inkChg>
        <pc:inkChg chg="add">
          <ac:chgData name="Wilne, Robert" userId="863fd487-5ae7-46a6-8c4e-0a9cc652a1c0" providerId="ADAL" clId="{80FCF09D-6F42-E643-8F40-DCAC172044BA}" dt="2022-02-08T17:09:56.033" v="1631"/>
          <ac:inkMkLst>
            <pc:docMk/>
            <pc:sldMk cId="749279937" sldId="2172"/>
            <ac:inkMk id="7" creationId="{733C99F9-C462-A642-AF90-D46933F9E575}"/>
          </ac:inkMkLst>
        </pc:inkChg>
        <pc:inkChg chg="add">
          <ac:chgData name="Wilne, Robert" userId="863fd487-5ae7-46a6-8c4e-0a9cc652a1c0" providerId="ADAL" clId="{80FCF09D-6F42-E643-8F40-DCAC172044BA}" dt="2022-02-08T17:09:56.318" v="1632"/>
          <ac:inkMkLst>
            <pc:docMk/>
            <pc:sldMk cId="749279937" sldId="2172"/>
            <ac:inkMk id="9" creationId="{22EA166B-2374-F24C-8113-695AD1A12642}"/>
          </ac:inkMkLst>
        </pc:inkChg>
        <pc:inkChg chg="add">
          <ac:chgData name="Wilne, Robert" userId="863fd487-5ae7-46a6-8c4e-0a9cc652a1c0" providerId="ADAL" clId="{80FCF09D-6F42-E643-8F40-DCAC172044BA}" dt="2022-02-08T17:09:56.651" v="1633"/>
          <ac:inkMkLst>
            <pc:docMk/>
            <pc:sldMk cId="749279937" sldId="2172"/>
            <ac:inkMk id="10" creationId="{7B84B1D1-8F3E-814E-A903-C180BF8FA1F4}"/>
          </ac:inkMkLst>
        </pc:inkChg>
        <pc:inkChg chg="add">
          <ac:chgData name="Wilne, Robert" userId="863fd487-5ae7-46a6-8c4e-0a9cc652a1c0" providerId="ADAL" clId="{80FCF09D-6F42-E643-8F40-DCAC172044BA}" dt="2022-02-08T17:09:56.895" v="1634"/>
          <ac:inkMkLst>
            <pc:docMk/>
            <pc:sldMk cId="749279937" sldId="2172"/>
            <ac:inkMk id="11" creationId="{D0AF2861-B7BB-B844-B834-BA93BF3339FF}"/>
          </ac:inkMkLst>
        </pc:inkChg>
        <pc:inkChg chg="add">
          <ac:chgData name="Wilne, Robert" userId="863fd487-5ae7-46a6-8c4e-0a9cc652a1c0" providerId="ADAL" clId="{80FCF09D-6F42-E643-8F40-DCAC172044BA}" dt="2022-02-08T17:09:57.238" v="1635"/>
          <ac:inkMkLst>
            <pc:docMk/>
            <pc:sldMk cId="749279937" sldId="2172"/>
            <ac:inkMk id="12" creationId="{2CB30B1E-522B-F543-8C39-01CB01140EAB}"/>
          </ac:inkMkLst>
        </pc:inkChg>
        <pc:inkChg chg="add">
          <ac:chgData name="Wilne, Robert" userId="863fd487-5ae7-46a6-8c4e-0a9cc652a1c0" providerId="ADAL" clId="{80FCF09D-6F42-E643-8F40-DCAC172044BA}" dt="2022-02-08T17:09:57.521" v="1636"/>
          <ac:inkMkLst>
            <pc:docMk/>
            <pc:sldMk cId="749279937" sldId="2172"/>
            <ac:inkMk id="13" creationId="{F067088B-8DC2-5545-B801-4F3FF037935C}"/>
          </ac:inkMkLst>
        </pc:inkChg>
        <pc:inkChg chg="add">
          <ac:chgData name="Wilne, Robert" userId="863fd487-5ae7-46a6-8c4e-0a9cc652a1c0" providerId="ADAL" clId="{80FCF09D-6F42-E643-8F40-DCAC172044BA}" dt="2022-02-08T17:09:57.803" v="1637"/>
          <ac:inkMkLst>
            <pc:docMk/>
            <pc:sldMk cId="749279937" sldId="2172"/>
            <ac:inkMk id="14" creationId="{C3DED263-5983-4245-B2EA-BC3A3FC5EB9D}"/>
          </ac:inkMkLst>
        </pc:inkChg>
        <pc:inkChg chg="add">
          <ac:chgData name="Wilne, Robert" userId="863fd487-5ae7-46a6-8c4e-0a9cc652a1c0" providerId="ADAL" clId="{80FCF09D-6F42-E643-8F40-DCAC172044BA}" dt="2022-02-08T17:09:58.090" v="1638"/>
          <ac:inkMkLst>
            <pc:docMk/>
            <pc:sldMk cId="749279937" sldId="2172"/>
            <ac:inkMk id="15" creationId="{8083FD88-5173-7F48-9389-2A8EFB3BCA0F}"/>
          </ac:inkMkLst>
        </pc:inkChg>
        <pc:inkChg chg="add">
          <ac:chgData name="Wilne, Robert" userId="863fd487-5ae7-46a6-8c4e-0a9cc652a1c0" providerId="ADAL" clId="{80FCF09D-6F42-E643-8F40-DCAC172044BA}" dt="2022-02-08T17:09:58.313" v="1639"/>
          <ac:inkMkLst>
            <pc:docMk/>
            <pc:sldMk cId="749279937" sldId="2172"/>
            <ac:inkMk id="16" creationId="{FD4C3931-612A-9941-BDDA-EFA05F815E76}"/>
          </ac:inkMkLst>
        </pc:inkChg>
        <pc:inkChg chg="add">
          <ac:chgData name="Wilne, Robert" userId="863fd487-5ae7-46a6-8c4e-0a9cc652a1c0" providerId="ADAL" clId="{80FCF09D-6F42-E643-8F40-DCAC172044BA}" dt="2022-02-08T17:09:58.891" v="1640"/>
          <ac:inkMkLst>
            <pc:docMk/>
            <pc:sldMk cId="749279937" sldId="2172"/>
            <ac:inkMk id="17" creationId="{B4603B83-D247-AC4B-8DFA-69E8C1136066}"/>
          </ac:inkMkLst>
        </pc:inkChg>
        <pc:inkChg chg="add">
          <ac:chgData name="Wilne, Robert" userId="863fd487-5ae7-46a6-8c4e-0a9cc652a1c0" providerId="ADAL" clId="{80FCF09D-6F42-E643-8F40-DCAC172044BA}" dt="2022-02-08T17:09:59.116" v="1641"/>
          <ac:inkMkLst>
            <pc:docMk/>
            <pc:sldMk cId="749279937" sldId="2172"/>
            <ac:inkMk id="18" creationId="{09EB8721-CAD4-8346-A638-40F3436AD11A}"/>
          </ac:inkMkLst>
        </pc:inkChg>
        <pc:inkChg chg="add">
          <ac:chgData name="Wilne, Robert" userId="863fd487-5ae7-46a6-8c4e-0a9cc652a1c0" providerId="ADAL" clId="{80FCF09D-6F42-E643-8F40-DCAC172044BA}" dt="2022-02-08T17:10:01.175" v="1643"/>
          <ac:inkMkLst>
            <pc:docMk/>
            <pc:sldMk cId="749279937" sldId="2172"/>
            <ac:inkMk id="21" creationId="{903BE96D-9555-834D-BB8D-8715B5B1BC5B}"/>
          </ac:inkMkLst>
        </pc:inkChg>
        <pc:inkChg chg="add">
          <ac:chgData name="Wilne, Robert" userId="863fd487-5ae7-46a6-8c4e-0a9cc652a1c0" providerId="ADAL" clId="{80FCF09D-6F42-E643-8F40-DCAC172044BA}" dt="2022-02-08T17:10:01.439" v="1644"/>
          <ac:inkMkLst>
            <pc:docMk/>
            <pc:sldMk cId="749279937" sldId="2172"/>
            <ac:inkMk id="22" creationId="{F681F8E3-7CAA-7842-BB69-C21E806482E2}"/>
          </ac:inkMkLst>
        </pc:inkChg>
        <pc:inkChg chg="add">
          <ac:chgData name="Wilne, Robert" userId="863fd487-5ae7-46a6-8c4e-0a9cc652a1c0" providerId="ADAL" clId="{80FCF09D-6F42-E643-8F40-DCAC172044BA}" dt="2022-02-08T17:10:01.660" v="1645"/>
          <ac:inkMkLst>
            <pc:docMk/>
            <pc:sldMk cId="749279937" sldId="2172"/>
            <ac:inkMk id="23" creationId="{5CCD3CD7-C25A-254C-8A16-3EF4171DCBD4}"/>
          </ac:inkMkLst>
        </pc:inkChg>
        <pc:inkChg chg="add">
          <ac:chgData name="Wilne, Robert" userId="863fd487-5ae7-46a6-8c4e-0a9cc652a1c0" providerId="ADAL" clId="{80FCF09D-6F42-E643-8F40-DCAC172044BA}" dt="2022-02-08T17:10:01.920" v="1646"/>
          <ac:inkMkLst>
            <pc:docMk/>
            <pc:sldMk cId="749279937" sldId="2172"/>
            <ac:inkMk id="24" creationId="{41FE1BE1-95EC-7541-9C31-192455BAAAF8}"/>
          </ac:inkMkLst>
        </pc:inkChg>
        <pc:inkChg chg="add">
          <ac:chgData name="Wilne, Robert" userId="863fd487-5ae7-46a6-8c4e-0a9cc652a1c0" providerId="ADAL" clId="{80FCF09D-6F42-E643-8F40-DCAC172044BA}" dt="2022-02-08T17:10:02.216" v="1647"/>
          <ac:inkMkLst>
            <pc:docMk/>
            <pc:sldMk cId="749279937" sldId="2172"/>
            <ac:inkMk id="25" creationId="{3D541413-7605-E84B-8381-C59484A17EB5}"/>
          </ac:inkMkLst>
        </pc:inkChg>
        <pc:inkChg chg="add">
          <ac:chgData name="Wilne, Robert" userId="863fd487-5ae7-46a6-8c4e-0a9cc652a1c0" providerId="ADAL" clId="{80FCF09D-6F42-E643-8F40-DCAC172044BA}" dt="2022-02-08T17:10:02.464" v="1648"/>
          <ac:inkMkLst>
            <pc:docMk/>
            <pc:sldMk cId="749279937" sldId="2172"/>
            <ac:inkMk id="26" creationId="{A9A9210A-2212-9540-8751-F9BF2A61768A}"/>
          </ac:inkMkLst>
        </pc:inkChg>
        <pc:inkChg chg="add">
          <ac:chgData name="Wilne, Robert" userId="863fd487-5ae7-46a6-8c4e-0a9cc652a1c0" providerId="ADAL" clId="{80FCF09D-6F42-E643-8F40-DCAC172044BA}" dt="2022-02-08T17:10:02.727" v="1649"/>
          <ac:inkMkLst>
            <pc:docMk/>
            <pc:sldMk cId="749279937" sldId="2172"/>
            <ac:inkMk id="27" creationId="{98B626A8-7156-0C41-9B5A-626532D6D552}"/>
          </ac:inkMkLst>
        </pc:inkChg>
        <pc:inkChg chg="add">
          <ac:chgData name="Wilne, Robert" userId="863fd487-5ae7-46a6-8c4e-0a9cc652a1c0" providerId="ADAL" clId="{80FCF09D-6F42-E643-8F40-DCAC172044BA}" dt="2022-02-08T17:10:03.025" v="1650"/>
          <ac:inkMkLst>
            <pc:docMk/>
            <pc:sldMk cId="749279937" sldId="2172"/>
            <ac:inkMk id="28" creationId="{3AF8FFAB-CF55-9640-967B-E1BB3DA14208}"/>
          </ac:inkMkLst>
        </pc:inkChg>
        <pc:inkChg chg="add">
          <ac:chgData name="Wilne, Robert" userId="863fd487-5ae7-46a6-8c4e-0a9cc652a1c0" providerId="ADAL" clId="{80FCF09D-6F42-E643-8F40-DCAC172044BA}" dt="2022-02-08T17:10:03.284" v="1651"/>
          <ac:inkMkLst>
            <pc:docMk/>
            <pc:sldMk cId="749279937" sldId="2172"/>
            <ac:inkMk id="29" creationId="{1B0FEB58-E675-854C-9A23-12E335AA9575}"/>
          </ac:inkMkLst>
        </pc:inkChg>
        <pc:inkChg chg="add">
          <ac:chgData name="Wilne, Robert" userId="863fd487-5ae7-46a6-8c4e-0a9cc652a1c0" providerId="ADAL" clId="{80FCF09D-6F42-E643-8F40-DCAC172044BA}" dt="2022-02-08T17:10:03.615" v="1652"/>
          <ac:inkMkLst>
            <pc:docMk/>
            <pc:sldMk cId="749279937" sldId="2172"/>
            <ac:inkMk id="30" creationId="{9DCB40D1-2A75-1941-A977-3710BEAE905E}"/>
          </ac:inkMkLst>
        </pc:inkChg>
        <pc:inkChg chg="add">
          <ac:chgData name="Wilne, Robert" userId="863fd487-5ae7-46a6-8c4e-0a9cc652a1c0" providerId="ADAL" clId="{80FCF09D-6F42-E643-8F40-DCAC172044BA}" dt="2022-02-08T17:10:03.871" v="1653"/>
          <ac:inkMkLst>
            <pc:docMk/>
            <pc:sldMk cId="749279937" sldId="2172"/>
            <ac:inkMk id="31" creationId="{185F7E1F-451F-0142-8A49-282004059A5C}"/>
          </ac:inkMkLst>
        </pc:inkChg>
        <pc:inkChg chg="add">
          <ac:chgData name="Wilne, Robert" userId="863fd487-5ae7-46a6-8c4e-0a9cc652a1c0" providerId="ADAL" clId="{80FCF09D-6F42-E643-8F40-DCAC172044BA}" dt="2022-02-08T17:10:04.321" v="1654"/>
          <ac:inkMkLst>
            <pc:docMk/>
            <pc:sldMk cId="749279937" sldId="2172"/>
            <ac:inkMk id="32" creationId="{1192B405-2C1D-FB4E-BED5-67DBFAFD1A26}"/>
          </ac:inkMkLst>
        </pc:inkChg>
        <pc:inkChg chg="add">
          <ac:chgData name="Wilne, Robert" userId="863fd487-5ae7-46a6-8c4e-0a9cc652a1c0" providerId="ADAL" clId="{80FCF09D-6F42-E643-8F40-DCAC172044BA}" dt="2022-02-08T17:10:04.929" v="1655"/>
          <ac:inkMkLst>
            <pc:docMk/>
            <pc:sldMk cId="749279937" sldId="2172"/>
            <ac:inkMk id="33" creationId="{CC391D4E-69BD-E64B-8C2B-B57EE6358DCF}"/>
          </ac:inkMkLst>
        </pc:inkChg>
        <pc:inkChg chg="add">
          <ac:chgData name="Wilne, Robert" userId="863fd487-5ae7-46a6-8c4e-0a9cc652a1c0" providerId="ADAL" clId="{80FCF09D-6F42-E643-8F40-DCAC172044BA}" dt="2022-02-08T17:10:15.458" v="1657"/>
          <ac:inkMkLst>
            <pc:docMk/>
            <pc:sldMk cId="749279937" sldId="2172"/>
            <ac:inkMk id="35" creationId="{1A8F6220-9091-5B48-84CA-A742EAA222FE}"/>
          </ac:inkMkLst>
        </pc:inkChg>
        <pc:inkChg chg="add">
          <ac:chgData name="Wilne, Robert" userId="863fd487-5ae7-46a6-8c4e-0a9cc652a1c0" providerId="ADAL" clId="{80FCF09D-6F42-E643-8F40-DCAC172044BA}" dt="2022-02-08T17:10:15.879" v="1658"/>
          <ac:inkMkLst>
            <pc:docMk/>
            <pc:sldMk cId="749279937" sldId="2172"/>
            <ac:inkMk id="36" creationId="{540A710D-C81D-5C49-A907-BAB19362481C}"/>
          </ac:inkMkLst>
        </pc:inkChg>
        <pc:inkChg chg="add">
          <ac:chgData name="Wilne, Robert" userId="863fd487-5ae7-46a6-8c4e-0a9cc652a1c0" providerId="ADAL" clId="{80FCF09D-6F42-E643-8F40-DCAC172044BA}" dt="2022-02-08T17:10:16.426" v="1659"/>
          <ac:inkMkLst>
            <pc:docMk/>
            <pc:sldMk cId="749279937" sldId="2172"/>
            <ac:inkMk id="37" creationId="{58FDFE1C-A274-1244-BCF8-56F519E778A3}"/>
          </ac:inkMkLst>
        </pc:inkChg>
        <pc:inkChg chg="add">
          <ac:chgData name="Wilne, Robert" userId="863fd487-5ae7-46a6-8c4e-0a9cc652a1c0" providerId="ADAL" clId="{80FCF09D-6F42-E643-8F40-DCAC172044BA}" dt="2022-02-08T17:10:16.761" v="1660"/>
          <ac:inkMkLst>
            <pc:docMk/>
            <pc:sldMk cId="749279937" sldId="2172"/>
            <ac:inkMk id="38" creationId="{9897C1E4-6F77-C94E-92F3-AA2B77C696C7}"/>
          </ac:inkMkLst>
        </pc:inkChg>
        <pc:inkChg chg="add">
          <ac:chgData name="Wilne, Robert" userId="863fd487-5ae7-46a6-8c4e-0a9cc652a1c0" providerId="ADAL" clId="{80FCF09D-6F42-E643-8F40-DCAC172044BA}" dt="2022-02-08T17:10:17.118" v="1661"/>
          <ac:inkMkLst>
            <pc:docMk/>
            <pc:sldMk cId="749279937" sldId="2172"/>
            <ac:inkMk id="39" creationId="{00866245-D47D-6A42-89ED-1F5A04626BE6}"/>
          </ac:inkMkLst>
        </pc:inkChg>
        <pc:inkChg chg="add">
          <ac:chgData name="Wilne, Robert" userId="863fd487-5ae7-46a6-8c4e-0a9cc652a1c0" providerId="ADAL" clId="{80FCF09D-6F42-E643-8F40-DCAC172044BA}" dt="2022-02-08T17:10:17.620" v="1662"/>
          <ac:inkMkLst>
            <pc:docMk/>
            <pc:sldMk cId="749279937" sldId="2172"/>
            <ac:inkMk id="40" creationId="{CD7D88FE-8E83-F24A-8D70-DAF64EB138C0}"/>
          </ac:inkMkLst>
        </pc:inkChg>
        <pc:inkChg chg="add">
          <ac:chgData name="Wilne, Robert" userId="863fd487-5ae7-46a6-8c4e-0a9cc652a1c0" providerId="ADAL" clId="{80FCF09D-6F42-E643-8F40-DCAC172044BA}" dt="2022-02-08T17:10:18.095" v="1663"/>
          <ac:inkMkLst>
            <pc:docMk/>
            <pc:sldMk cId="749279937" sldId="2172"/>
            <ac:inkMk id="41" creationId="{B16B69E8-F633-6844-8D6C-4ECE558C32B2}"/>
          </ac:inkMkLst>
        </pc:inkChg>
        <pc:inkChg chg="add">
          <ac:chgData name="Wilne, Robert" userId="863fd487-5ae7-46a6-8c4e-0a9cc652a1c0" providerId="ADAL" clId="{80FCF09D-6F42-E643-8F40-DCAC172044BA}" dt="2022-02-08T17:10:18.477" v="1664"/>
          <ac:inkMkLst>
            <pc:docMk/>
            <pc:sldMk cId="749279937" sldId="2172"/>
            <ac:inkMk id="42" creationId="{1B5871B3-43E6-4147-96A6-3F52E9F77F17}"/>
          </ac:inkMkLst>
        </pc:inkChg>
        <pc:inkChg chg="add">
          <ac:chgData name="Wilne, Robert" userId="863fd487-5ae7-46a6-8c4e-0a9cc652a1c0" providerId="ADAL" clId="{80FCF09D-6F42-E643-8F40-DCAC172044BA}" dt="2022-02-08T17:10:18.928" v="1665"/>
          <ac:inkMkLst>
            <pc:docMk/>
            <pc:sldMk cId="749279937" sldId="2172"/>
            <ac:inkMk id="43" creationId="{9DDADE54-5C8E-4D42-9B1B-201EABB9867E}"/>
          </ac:inkMkLst>
        </pc:inkChg>
        <pc:inkChg chg="add">
          <ac:chgData name="Wilne, Robert" userId="863fd487-5ae7-46a6-8c4e-0a9cc652a1c0" providerId="ADAL" clId="{80FCF09D-6F42-E643-8F40-DCAC172044BA}" dt="2022-02-08T17:10:19.341" v="1666"/>
          <ac:inkMkLst>
            <pc:docMk/>
            <pc:sldMk cId="749279937" sldId="2172"/>
            <ac:inkMk id="44" creationId="{A2DC1B05-1922-704E-B05E-BA0D5C8EE845}"/>
          </ac:inkMkLst>
        </pc:inkChg>
        <pc:inkChg chg="add">
          <ac:chgData name="Wilne, Robert" userId="863fd487-5ae7-46a6-8c4e-0a9cc652a1c0" providerId="ADAL" clId="{80FCF09D-6F42-E643-8F40-DCAC172044BA}" dt="2022-02-08T17:10:20.839" v="1668"/>
          <ac:inkMkLst>
            <pc:docMk/>
            <pc:sldMk cId="749279937" sldId="2172"/>
            <ac:inkMk id="47" creationId="{20BDDEE9-BC56-4343-962D-E6FE8ABA1047}"/>
          </ac:inkMkLst>
        </pc:inkChg>
        <pc:inkChg chg="add">
          <ac:chgData name="Wilne, Robert" userId="863fd487-5ae7-46a6-8c4e-0a9cc652a1c0" providerId="ADAL" clId="{80FCF09D-6F42-E643-8F40-DCAC172044BA}" dt="2022-02-08T17:10:21.090" v="1669"/>
          <ac:inkMkLst>
            <pc:docMk/>
            <pc:sldMk cId="749279937" sldId="2172"/>
            <ac:inkMk id="48" creationId="{7A79070A-2F01-C944-AA74-4F2905427C35}"/>
          </ac:inkMkLst>
        </pc:inkChg>
        <pc:inkChg chg="add">
          <ac:chgData name="Wilne, Robert" userId="863fd487-5ae7-46a6-8c4e-0a9cc652a1c0" providerId="ADAL" clId="{80FCF09D-6F42-E643-8F40-DCAC172044BA}" dt="2022-02-08T17:10:21.454" v="1670"/>
          <ac:inkMkLst>
            <pc:docMk/>
            <pc:sldMk cId="749279937" sldId="2172"/>
            <ac:inkMk id="49" creationId="{EC60433E-84C9-984C-A3D3-F43B0861FAFE}"/>
          </ac:inkMkLst>
        </pc:inkChg>
        <pc:inkChg chg="add">
          <ac:chgData name="Wilne, Robert" userId="863fd487-5ae7-46a6-8c4e-0a9cc652a1c0" providerId="ADAL" clId="{80FCF09D-6F42-E643-8F40-DCAC172044BA}" dt="2022-02-08T17:10:22.092" v="1671"/>
          <ac:inkMkLst>
            <pc:docMk/>
            <pc:sldMk cId="749279937" sldId="2172"/>
            <ac:inkMk id="50" creationId="{3D9849FE-9641-FB42-89FC-6127AEEC3DC6}"/>
          </ac:inkMkLst>
        </pc:inkChg>
        <pc:inkChg chg="add">
          <ac:chgData name="Wilne, Robert" userId="863fd487-5ae7-46a6-8c4e-0a9cc652a1c0" providerId="ADAL" clId="{80FCF09D-6F42-E643-8F40-DCAC172044BA}" dt="2022-02-08T17:10:22.611" v="1672"/>
          <ac:inkMkLst>
            <pc:docMk/>
            <pc:sldMk cId="749279937" sldId="2172"/>
            <ac:inkMk id="51" creationId="{3E9F1640-4711-D640-9F25-B94E71AB4540}"/>
          </ac:inkMkLst>
        </pc:inkChg>
        <pc:inkChg chg="add">
          <ac:chgData name="Wilne, Robert" userId="863fd487-5ae7-46a6-8c4e-0a9cc652a1c0" providerId="ADAL" clId="{80FCF09D-6F42-E643-8F40-DCAC172044BA}" dt="2022-02-08T17:10:22.929" v="1673"/>
          <ac:inkMkLst>
            <pc:docMk/>
            <pc:sldMk cId="749279937" sldId="2172"/>
            <ac:inkMk id="52" creationId="{940E11E0-5C19-0840-8D46-9EC252F59A1F}"/>
          </ac:inkMkLst>
        </pc:inkChg>
        <pc:inkChg chg="add">
          <ac:chgData name="Wilne, Robert" userId="863fd487-5ae7-46a6-8c4e-0a9cc652a1c0" providerId="ADAL" clId="{80FCF09D-6F42-E643-8F40-DCAC172044BA}" dt="2022-02-08T17:10:23.342" v="1674"/>
          <ac:inkMkLst>
            <pc:docMk/>
            <pc:sldMk cId="749279937" sldId="2172"/>
            <ac:inkMk id="53" creationId="{00E10323-DF4C-C34B-96D4-EDD1691D7875}"/>
          </ac:inkMkLst>
        </pc:inkChg>
        <pc:inkChg chg="add">
          <ac:chgData name="Wilne, Robert" userId="863fd487-5ae7-46a6-8c4e-0a9cc652a1c0" providerId="ADAL" clId="{80FCF09D-6F42-E643-8F40-DCAC172044BA}" dt="2022-02-08T17:10:23.773" v="1675"/>
          <ac:inkMkLst>
            <pc:docMk/>
            <pc:sldMk cId="749279937" sldId="2172"/>
            <ac:inkMk id="54" creationId="{C6FEB9CE-B2C6-5E4A-B91B-DEDC688BA1D7}"/>
          </ac:inkMkLst>
        </pc:inkChg>
        <pc:inkChg chg="add">
          <ac:chgData name="Wilne, Robert" userId="863fd487-5ae7-46a6-8c4e-0a9cc652a1c0" providerId="ADAL" clId="{80FCF09D-6F42-E643-8F40-DCAC172044BA}" dt="2022-02-08T17:10:24.009" v="1676"/>
          <ac:inkMkLst>
            <pc:docMk/>
            <pc:sldMk cId="749279937" sldId="2172"/>
            <ac:inkMk id="55" creationId="{EFC01D1A-3689-0741-9FCB-1C35D419C1EF}"/>
          </ac:inkMkLst>
        </pc:inkChg>
        <pc:inkChg chg="add">
          <ac:chgData name="Wilne, Robert" userId="863fd487-5ae7-46a6-8c4e-0a9cc652a1c0" providerId="ADAL" clId="{80FCF09D-6F42-E643-8F40-DCAC172044BA}" dt="2022-02-08T17:10:24.660" v="1677"/>
          <ac:inkMkLst>
            <pc:docMk/>
            <pc:sldMk cId="749279937" sldId="2172"/>
            <ac:inkMk id="56" creationId="{54360A28-F4A5-3D40-B913-3D223C837E57}"/>
          </ac:inkMkLst>
        </pc:inkChg>
        <pc:inkChg chg="add">
          <ac:chgData name="Wilne, Robert" userId="863fd487-5ae7-46a6-8c4e-0a9cc652a1c0" providerId="ADAL" clId="{80FCF09D-6F42-E643-8F40-DCAC172044BA}" dt="2022-02-08T17:10:25.038" v="1678"/>
          <ac:inkMkLst>
            <pc:docMk/>
            <pc:sldMk cId="749279937" sldId="2172"/>
            <ac:inkMk id="57" creationId="{4581C235-1507-324A-9243-5DA09B0AD93F}"/>
          </ac:inkMkLst>
        </pc:inkChg>
      </pc:sldChg>
      <pc:sldChg chg="addSp delSp">
        <pc:chgData name="Wilne, Robert" userId="863fd487-5ae7-46a6-8c4e-0a9cc652a1c0" providerId="ADAL" clId="{80FCF09D-6F42-E643-8F40-DCAC172044BA}" dt="2022-02-08T16:41:59.294" v="463"/>
        <pc:sldMkLst>
          <pc:docMk/>
          <pc:sldMk cId="3650576341" sldId="2173"/>
        </pc:sldMkLst>
        <pc:grpChg chg="add">
          <ac:chgData name="Wilne, Robert" userId="863fd487-5ae7-46a6-8c4e-0a9cc652a1c0" providerId="ADAL" clId="{80FCF09D-6F42-E643-8F40-DCAC172044BA}" dt="2022-02-08T16:41:37.151" v="450"/>
          <ac:grpSpMkLst>
            <pc:docMk/>
            <pc:sldMk cId="3650576341" sldId="2173"/>
            <ac:grpSpMk id="14" creationId="{8E7ADA69-FDA4-814F-8DD1-2840744248AB}"/>
          </ac:grpSpMkLst>
        </pc:grpChg>
        <pc:grpChg chg="add del">
          <ac:chgData name="Wilne, Robert" userId="863fd487-5ae7-46a6-8c4e-0a9cc652a1c0" providerId="ADAL" clId="{80FCF09D-6F42-E643-8F40-DCAC172044BA}" dt="2022-02-08T16:41:56.734" v="460"/>
          <ac:grpSpMkLst>
            <pc:docMk/>
            <pc:sldMk cId="3650576341" sldId="2173"/>
            <ac:grpSpMk id="20" creationId="{D3455D90-F247-7149-AE1F-8FF55B3EB457}"/>
          </ac:grpSpMkLst>
        </pc:grpChg>
        <pc:inkChg chg="add">
          <ac:chgData name="Wilne, Robert" userId="863fd487-5ae7-46a6-8c4e-0a9cc652a1c0" providerId="ADAL" clId="{80FCF09D-6F42-E643-8F40-DCAC172044BA}" dt="2022-02-08T16:41:34.693" v="447"/>
          <ac:inkMkLst>
            <pc:docMk/>
            <pc:sldMk cId="3650576341" sldId="2173"/>
            <ac:inkMk id="3" creationId="{4EFA0E21-7E80-1149-B4C9-53D919B17D3A}"/>
          </ac:inkMkLst>
        </pc:inkChg>
        <pc:inkChg chg="add">
          <ac:chgData name="Wilne, Robert" userId="863fd487-5ae7-46a6-8c4e-0a9cc652a1c0" providerId="ADAL" clId="{80FCF09D-6F42-E643-8F40-DCAC172044BA}" dt="2022-02-08T16:41:35.667" v="448"/>
          <ac:inkMkLst>
            <pc:docMk/>
            <pc:sldMk cId="3650576341" sldId="2173"/>
            <ac:inkMk id="4" creationId="{D9D1B341-0C96-9646-988E-CD8E62B09790}"/>
          </ac:inkMkLst>
        </pc:inkChg>
        <pc:inkChg chg="add">
          <ac:chgData name="Wilne, Robert" userId="863fd487-5ae7-46a6-8c4e-0a9cc652a1c0" providerId="ADAL" clId="{80FCF09D-6F42-E643-8F40-DCAC172044BA}" dt="2022-02-08T16:41:36.261" v="449"/>
          <ac:inkMkLst>
            <pc:docMk/>
            <pc:sldMk cId="3650576341" sldId="2173"/>
            <ac:inkMk id="5" creationId="{AB12BB6C-15C7-144C-B182-8CF7CC35C798}"/>
          </ac:inkMkLst>
        </pc:inkChg>
        <pc:inkChg chg="add del topLvl">
          <ac:chgData name="Wilne, Robert" userId="863fd487-5ae7-46a6-8c4e-0a9cc652a1c0" providerId="ADAL" clId="{80FCF09D-6F42-E643-8F40-DCAC172044BA}" dt="2022-02-08T16:41:59.294" v="463"/>
          <ac:inkMkLst>
            <pc:docMk/>
            <pc:sldMk cId="3650576341" sldId="2173"/>
            <ac:inkMk id="15" creationId="{7AAE1834-751A-EA47-BBF9-4D5D0D592F8A}"/>
          </ac:inkMkLst>
        </pc:inkChg>
        <pc:inkChg chg="add del">
          <ac:chgData name="Wilne, Robert" userId="863fd487-5ae7-46a6-8c4e-0a9cc652a1c0" providerId="ADAL" clId="{80FCF09D-6F42-E643-8F40-DCAC172044BA}" dt="2022-02-08T16:41:56.301" v="459"/>
          <ac:inkMkLst>
            <pc:docMk/>
            <pc:sldMk cId="3650576341" sldId="2173"/>
            <ac:inkMk id="16" creationId="{EFC8DFE6-2B05-524E-8904-90210AB6A58A}"/>
          </ac:inkMkLst>
        </pc:inkChg>
        <pc:inkChg chg="add del topLvl">
          <ac:chgData name="Wilne, Robert" userId="863fd487-5ae7-46a6-8c4e-0a9cc652a1c0" providerId="ADAL" clId="{80FCF09D-6F42-E643-8F40-DCAC172044BA}" dt="2022-02-08T16:41:56.734" v="460"/>
          <ac:inkMkLst>
            <pc:docMk/>
            <pc:sldMk cId="3650576341" sldId="2173"/>
            <ac:inkMk id="17" creationId="{166F0202-8224-9E44-AA66-7EAF78FB16A8}"/>
          </ac:inkMkLst>
        </pc:inkChg>
        <pc:inkChg chg="add del">
          <ac:chgData name="Wilne, Robert" userId="863fd487-5ae7-46a6-8c4e-0a9cc652a1c0" providerId="ADAL" clId="{80FCF09D-6F42-E643-8F40-DCAC172044BA}" dt="2022-02-08T16:41:55.285" v="457"/>
          <ac:inkMkLst>
            <pc:docMk/>
            <pc:sldMk cId="3650576341" sldId="2173"/>
            <ac:inkMk id="18" creationId="{FEBCC50F-E2A2-2B47-A1D2-CDA930600C1D}"/>
          </ac:inkMkLst>
        </pc:inkChg>
        <pc:inkChg chg="add del">
          <ac:chgData name="Wilne, Robert" userId="863fd487-5ae7-46a6-8c4e-0a9cc652a1c0" providerId="ADAL" clId="{80FCF09D-6F42-E643-8F40-DCAC172044BA}" dt="2022-02-08T16:41:55.290" v="458"/>
          <ac:inkMkLst>
            <pc:docMk/>
            <pc:sldMk cId="3650576341" sldId="2173"/>
            <ac:inkMk id="19" creationId="{C5F4AD9C-CCB7-AD43-B3EF-92AA6B85B346}"/>
          </ac:inkMkLst>
        </pc:inkChg>
        <pc:inkChg chg="add del">
          <ac:chgData name="Wilne, Robert" userId="863fd487-5ae7-46a6-8c4e-0a9cc652a1c0" providerId="ADAL" clId="{80FCF09D-6F42-E643-8F40-DCAC172044BA}" dt="2022-02-08T16:41:59.289" v="462"/>
          <ac:inkMkLst>
            <pc:docMk/>
            <pc:sldMk cId="3650576341" sldId="2173"/>
            <ac:inkMk id="21" creationId="{51F24955-0823-7D49-BD95-F7814D900A08}"/>
          </ac:inkMkLst>
        </pc:inkChg>
      </pc:sldChg>
    </pc:docChg>
  </pc:docChgLst>
  <pc:docChgLst>
    <pc:chgData name="Robert Wilne" userId="863fd487-5ae7-46a6-8c4e-0a9cc652a1c0" providerId="ADAL" clId="{ADBFF2E3-23E4-B448-86F3-90F957C6CDB5}"/>
    <pc:docChg chg="undo custSel addSld delSld modSld sldOrd modMainMaster">
      <pc:chgData name="Robert Wilne" userId="863fd487-5ae7-46a6-8c4e-0a9cc652a1c0" providerId="ADAL" clId="{ADBFF2E3-23E4-B448-86F3-90F957C6CDB5}" dt="2021-06-24T12:57:54.205" v="1831" actId="20577"/>
      <pc:docMkLst>
        <pc:docMk/>
      </pc:docMkLst>
      <pc:sldChg chg="modSp mod">
        <pc:chgData name="Robert Wilne" userId="863fd487-5ae7-46a6-8c4e-0a9cc652a1c0" providerId="ADAL" clId="{ADBFF2E3-23E4-B448-86F3-90F957C6CDB5}" dt="2021-06-24T08:45:39.925" v="600" actId="208"/>
        <pc:sldMkLst>
          <pc:docMk/>
          <pc:sldMk cId="3802435608" sldId="318"/>
        </pc:sldMkLst>
        <pc:spChg chg="mod">
          <ac:chgData name="Robert Wilne" userId="863fd487-5ae7-46a6-8c4e-0a9cc652a1c0" providerId="ADAL" clId="{ADBFF2E3-23E4-B448-86F3-90F957C6CDB5}" dt="2021-06-24T08:45:39.925" v="600" actId="208"/>
          <ac:spMkLst>
            <pc:docMk/>
            <pc:sldMk cId="3802435608" sldId="318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39.925" v="600" actId="208"/>
          <ac:picMkLst>
            <pc:docMk/>
            <pc:sldMk cId="3802435608" sldId="318"/>
            <ac:picMk id="9" creationId="{B78D0B94-C694-224B-8977-B4769A033F56}"/>
          </ac:picMkLst>
        </pc:picChg>
      </pc:sldChg>
      <pc:sldChg chg="modSp mod">
        <pc:chgData name="Robert Wilne" userId="863fd487-5ae7-46a6-8c4e-0a9cc652a1c0" providerId="ADAL" clId="{ADBFF2E3-23E4-B448-86F3-90F957C6CDB5}" dt="2021-06-24T07:20:17.321" v="323" actId="20577"/>
        <pc:sldMkLst>
          <pc:docMk/>
          <pc:sldMk cId="2678000193" sldId="402"/>
        </pc:sldMkLst>
        <pc:spChg chg="mod">
          <ac:chgData name="Robert Wilne" userId="863fd487-5ae7-46a6-8c4e-0a9cc652a1c0" providerId="ADAL" clId="{ADBFF2E3-23E4-B448-86F3-90F957C6CDB5}" dt="2021-06-24T07:20:17.321" v="323" actId="20577"/>
          <ac:spMkLst>
            <pc:docMk/>
            <pc:sldMk cId="2678000193" sldId="402"/>
            <ac:spMk id="24578" creationId="{00000000-0000-0000-0000-000000000000}"/>
          </ac:spMkLst>
        </pc:spChg>
      </pc:sldChg>
      <pc:sldChg chg="delSp modSp mod">
        <pc:chgData name="Robert Wilne" userId="863fd487-5ae7-46a6-8c4e-0a9cc652a1c0" providerId="ADAL" clId="{ADBFF2E3-23E4-B448-86F3-90F957C6CDB5}" dt="2021-06-24T08:52:25.661" v="628"/>
        <pc:sldMkLst>
          <pc:docMk/>
          <pc:sldMk cId="996432112" sldId="715"/>
        </pc:sldMkLst>
        <pc:spChg chg="mod">
          <ac:chgData name="Robert Wilne" userId="863fd487-5ae7-46a6-8c4e-0a9cc652a1c0" providerId="ADAL" clId="{ADBFF2E3-23E4-B448-86F3-90F957C6CDB5}" dt="2021-06-24T08:39:51.354" v="536" actId="207"/>
          <ac:spMkLst>
            <pc:docMk/>
            <pc:sldMk cId="996432112" sldId="71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25.661" v="628"/>
          <ac:spMkLst>
            <pc:docMk/>
            <pc:sldMk cId="996432112" sldId="715"/>
            <ac:spMk id="5" creationId="{4A25B74B-12BA-534B-B97A-760301E7B657}"/>
          </ac:spMkLst>
        </pc:spChg>
        <pc:picChg chg="del">
          <ac:chgData name="Robert Wilne" userId="863fd487-5ae7-46a6-8c4e-0a9cc652a1c0" providerId="ADAL" clId="{ADBFF2E3-23E4-B448-86F3-90F957C6CDB5}" dt="2021-06-24T08:39:28.049" v="531" actId="478"/>
          <ac:picMkLst>
            <pc:docMk/>
            <pc:sldMk cId="996432112" sldId="715"/>
            <ac:picMk id="8" creationId="{664A378A-B4CD-F44D-9D8F-061D520C5FCA}"/>
          </ac:picMkLst>
        </pc:picChg>
      </pc:sldChg>
      <pc:sldChg chg="modSp mod">
        <pc:chgData name="Robert Wilne" userId="863fd487-5ae7-46a6-8c4e-0a9cc652a1c0" providerId="ADAL" clId="{ADBFF2E3-23E4-B448-86F3-90F957C6CDB5}" dt="2021-06-24T08:52:19.610" v="626"/>
        <pc:sldMkLst>
          <pc:docMk/>
          <pc:sldMk cId="403094566" sldId="1757"/>
        </pc:sldMkLst>
        <pc:spChg chg="mod">
          <ac:chgData name="Robert Wilne" userId="863fd487-5ae7-46a6-8c4e-0a9cc652a1c0" providerId="ADAL" clId="{ADBFF2E3-23E4-B448-86F3-90F957C6CDB5}" dt="2021-06-24T08:30:02.479" v="524" actId="207"/>
          <ac:spMkLst>
            <pc:docMk/>
            <pc:sldMk cId="403094566" sldId="1757"/>
            <ac:spMk id="18" creationId="{54C66C5A-CB0C-1E4B-8207-61701A708602}"/>
          </ac:spMkLst>
        </pc:spChg>
        <pc:spChg chg="mod">
          <ac:chgData name="Robert Wilne" userId="863fd487-5ae7-46a6-8c4e-0a9cc652a1c0" providerId="ADAL" clId="{ADBFF2E3-23E4-B448-86F3-90F957C6CDB5}" dt="2021-06-24T08:52:19.610" v="626"/>
          <ac:spMkLst>
            <pc:docMk/>
            <pc:sldMk cId="403094566" sldId="1757"/>
            <ac:spMk id="20" creationId="{2F05A0C1-9317-D647-9C6B-FB62C61AC1F6}"/>
          </ac:spMkLst>
        </pc:spChg>
      </pc:sldChg>
      <pc:sldChg chg="addSp modSp mod modAnim">
        <pc:chgData name="Robert Wilne" userId="863fd487-5ae7-46a6-8c4e-0a9cc652a1c0" providerId="ADAL" clId="{ADBFF2E3-23E4-B448-86F3-90F957C6CDB5}" dt="2021-06-24T11:00:59.351" v="1531"/>
        <pc:sldMkLst>
          <pc:docMk/>
          <pc:sldMk cId="2762544969" sldId="1849"/>
        </pc:sldMkLst>
        <pc:spChg chg="mod">
          <ac:chgData name="Robert Wilne" userId="863fd487-5ae7-46a6-8c4e-0a9cc652a1c0" providerId="ADAL" clId="{ADBFF2E3-23E4-B448-86F3-90F957C6CDB5}" dt="2021-06-24T08:45:27.808" v="599" actId="208"/>
          <ac:spMkLst>
            <pc:docMk/>
            <pc:sldMk cId="2762544969" sldId="1849"/>
            <ac:spMk id="11" creationId="{AEC31194-CBCC-C74D-8D84-DAAAE44E17EC}"/>
          </ac:spMkLst>
        </pc:spChg>
        <pc:picChg chg="mod">
          <ac:chgData name="Robert Wilne" userId="863fd487-5ae7-46a6-8c4e-0a9cc652a1c0" providerId="ADAL" clId="{ADBFF2E3-23E4-B448-86F3-90F957C6CDB5}" dt="2021-06-24T08:45:27.808" v="599" actId="208"/>
          <ac:picMkLst>
            <pc:docMk/>
            <pc:sldMk cId="2762544969" sldId="1849"/>
            <ac:picMk id="10" creationId="{BEEF4906-F64C-0B45-97C7-AED92A9E7456}"/>
          </ac:picMkLst>
        </pc:picChg>
        <pc:picChg chg="add mod">
          <ac:chgData name="Robert Wilne" userId="863fd487-5ae7-46a6-8c4e-0a9cc652a1c0" providerId="ADAL" clId="{ADBFF2E3-23E4-B448-86F3-90F957C6CDB5}" dt="2021-06-24T08:45:21.322" v="598" actId="1076"/>
          <ac:picMkLst>
            <pc:docMk/>
            <pc:sldMk cId="2762544969" sldId="1849"/>
            <ac:picMk id="13" creationId="{BF7FDFD7-BEBE-0942-B004-B9FD7180EB2C}"/>
          </ac:picMkLst>
        </pc:picChg>
      </pc:sldChg>
      <pc:sldChg chg="modSp mod">
        <pc:chgData name="Robert Wilne" userId="863fd487-5ae7-46a6-8c4e-0a9cc652a1c0" providerId="ADAL" clId="{ADBFF2E3-23E4-B448-86F3-90F957C6CDB5}" dt="2021-06-24T10:36:10.467" v="1107" actId="5793"/>
        <pc:sldMkLst>
          <pc:docMk/>
          <pc:sldMk cId="432857191" sldId="1852"/>
        </pc:sldMkLst>
        <pc:spChg chg="mod">
          <ac:chgData name="Robert Wilne" userId="863fd487-5ae7-46a6-8c4e-0a9cc652a1c0" providerId="ADAL" clId="{ADBFF2E3-23E4-B448-86F3-90F957C6CDB5}" dt="2021-06-24T10:35:58.356" v="1101" actId="255"/>
          <ac:spMkLst>
            <pc:docMk/>
            <pc:sldMk cId="432857191" sldId="1852"/>
            <ac:spMk id="8" creationId="{451E5C8C-60F8-B540-ABCE-273FCE28D371}"/>
          </ac:spMkLst>
        </pc:spChg>
        <pc:spChg chg="mod">
          <ac:chgData name="Robert Wilne" userId="863fd487-5ae7-46a6-8c4e-0a9cc652a1c0" providerId="ADAL" clId="{ADBFF2E3-23E4-B448-86F3-90F957C6CDB5}" dt="2021-06-24T10:36:10.467" v="1107" actId="5793"/>
          <ac:spMkLst>
            <pc:docMk/>
            <pc:sldMk cId="432857191" sldId="1852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08:45:45.214" v="601" actId="208"/>
        <pc:sldMkLst>
          <pc:docMk/>
          <pc:sldMk cId="3673330270" sldId="1871"/>
        </pc:sldMkLst>
        <pc:spChg chg="mod">
          <ac:chgData name="Robert Wilne" userId="863fd487-5ae7-46a6-8c4e-0a9cc652a1c0" providerId="ADAL" clId="{ADBFF2E3-23E4-B448-86F3-90F957C6CDB5}" dt="2021-06-24T08:45:45.214" v="601" actId="208"/>
          <ac:spMkLst>
            <pc:docMk/>
            <pc:sldMk cId="3673330270" sldId="1871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45.214" v="601" actId="208"/>
          <ac:picMkLst>
            <pc:docMk/>
            <pc:sldMk cId="3673330270" sldId="1871"/>
            <ac:picMk id="9" creationId="{B78D0B94-C694-224B-8977-B4769A033F56}"/>
          </ac:picMkLst>
        </pc:pic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3025857752" sldId="1872"/>
        </pc:sldMkLst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2943307088" sldId="1873"/>
        </pc:sldMkLst>
      </pc:sldChg>
      <pc:sldChg chg="ord">
        <pc:chgData name="Robert Wilne" userId="863fd487-5ae7-46a6-8c4e-0a9cc652a1c0" providerId="ADAL" clId="{ADBFF2E3-23E4-B448-86F3-90F957C6CDB5}" dt="2021-06-24T10:56:54.251" v="1500" actId="20578"/>
        <pc:sldMkLst>
          <pc:docMk/>
          <pc:sldMk cId="1682627462" sldId="1874"/>
        </pc:sldMkLst>
      </pc:sldChg>
      <pc:sldChg chg="del">
        <pc:chgData name="Robert Wilne" userId="863fd487-5ae7-46a6-8c4e-0a9cc652a1c0" providerId="ADAL" clId="{ADBFF2E3-23E4-B448-86F3-90F957C6CDB5}" dt="2021-06-24T10:39:14.764" v="1245" actId="2696"/>
        <pc:sldMkLst>
          <pc:docMk/>
          <pc:sldMk cId="919607418" sldId="1875"/>
        </pc:sldMkLst>
      </pc:sldChg>
      <pc:sldChg chg="modSp del mod modShow">
        <pc:chgData name="Robert Wilne" userId="863fd487-5ae7-46a6-8c4e-0a9cc652a1c0" providerId="ADAL" clId="{ADBFF2E3-23E4-B448-86F3-90F957C6CDB5}" dt="2021-06-24T10:38:04.646" v="1212" actId="2696"/>
        <pc:sldMkLst>
          <pc:docMk/>
          <pc:sldMk cId="3546388731" sldId="1876"/>
        </pc:sldMkLst>
        <pc:spChg chg="mod">
          <ac:chgData name="Robert Wilne" userId="863fd487-5ae7-46a6-8c4e-0a9cc652a1c0" providerId="ADAL" clId="{ADBFF2E3-23E4-B448-86F3-90F957C6CDB5}" dt="2021-06-24T07:22:22.490" v="352" actId="20577"/>
          <ac:spMkLst>
            <pc:docMk/>
            <pc:sldMk cId="3546388731" sldId="1876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1:36:21.866" v="1707" actId="1076"/>
        <pc:sldMkLst>
          <pc:docMk/>
          <pc:sldMk cId="455016756" sldId="1878"/>
        </pc:sldMkLst>
        <pc:spChg chg="mod">
          <ac:chgData name="Robert Wilne" userId="863fd487-5ae7-46a6-8c4e-0a9cc652a1c0" providerId="ADAL" clId="{ADBFF2E3-23E4-B448-86F3-90F957C6CDB5}" dt="2021-06-24T11:36:21.866" v="1707" actId="1076"/>
          <ac:spMkLst>
            <pc:docMk/>
            <pc:sldMk cId="455016756" sldId="1878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2:55:30.585" v="1719" actId="20577"/>
        <pc:sldMkLst>
          <pc:docMk/>
          <pc:sldMk cId="3405483897" sldId="1879"/>
        </pc:sldMkLst>
        <pc:spChg chg="mod">
          <ac:chgData name="Robert Wilne" userId="863fd487-5ae7-46a6-8c4e-0a9cc652a1c0" providerId="ADAL" clId="{ADBFF2E3-23E4-B448-86F3-90F957C6CDB5}" dt="2021-06-24T12:55:30.585" v="1719" actId="20577"/>
          <ac:spMkLst>
            <pc:docMk/>
            <pc:sldMk cId="3405483897" sldId="187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5:42.873" v="1705" actId="1076"/>
        <pc:sldMkLst>
          <pc:docMk/>
          <pc:sldMk cId="1371926843" sldId="1880"/>
        </pc:sldMkLst>
        <pc:spChg chg="mod">
          <ac:chgData name="Robert Wilne" userId="863fd487-5ae7-46a6-8c4e-0a9cc652a1c0" providerId="ADAL" clId="{ADBFF2E3-23E4-B448-86F3-90F957C6CDB5}" dt="2021-06-24T11:35:42.873" v="1705" actId="1076"/>
          <ac:spMkLst>
            <pc:docMk/>
            <pc:sldMk cId="1371926843" sldId="188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47.674" v="1711" actId="1076"/>
        <pc:sldMkLst>
          <pc:docMk/>
          <pc:sldMk cId="845610979" sldId="1881"/>
        </pc:sldMkLst>
        <pc:spChg chg="mod">
          <ac:chgData name="Robert Wilne" userId="863fd487-5ae7-46a6-8c4e-0a9cc652a1c0" providerId="ADAL" clId="{ADBFF2E3-23E4-B448-86F3-90F957C6CDB5}" dt="2021-06-24T11:36:47.674" v="1711" actId="1076"/>
          <ac:spMkLst>
            <pc:docMk/>
            <pc:sldMk cId="845610979" sldId="1881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53.377" v="1713" actId="1076"/>
        <pc:sldMkLst>
          <pc:docMk/>
          <pc:sldMk cId="1518773380" sldId="1882"/>
        </pc:sldMkLst>
        <pc:spChg chg="mod">
          <ac:chgData name="Robert Wilne" userId="863fd487-5ae7-46a6-8c4e-0a9cc652a1c0" providerId="ADAL" clId="{ADBFF2E3-23E4-B448-86F3-90F957C6CDB5}" dt="2021-06-24T11:36:53.377" v="1713" actId="1076"/>
          <ac:spMkLst>
            <pc:docMk/>
            <pc:sldMk cId="1518773380" sldId="188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08:52:16.705" v="625"/>
        <pc:sldMkLst>
          <pc:docMk/>
          <pc:sldMk cId="1765419937" sldId="2063"/>
        </pc:sldMkLst>
        <pc:spChg chg="mod">
          <ac:chgData name="Robert Wilne" userId="863fd487-5ae7-46a6-8c4e-0a9cc652a1c0" providerId="ADAL" clId="{ADBFF2E3-23E4-B448-86F3-90F957C6CDB5}" dt="2021-06-24T08:52:16.705" v="625"/>
          <ac:spMkLst>
            <pc:docMk/>
            <pc:sldMk cId="1765419937" sldId="2063"/>
            <ac:spMk id="13" creationId="{D10F5401-FE12-9F4A-AC71-DD33CD98E5B3}"/>
          </ac:spMkLst>
        </pc:spChg>
      </pc:sldChg>
      <pc:sldChg chg="modSp mod">
        <pc:chgData name="Robert Wilne" userId="863fd487-5ae7-46a6-8c4e-0a9cc652a1c0" providerId="ADAL" clId="{ADBFF2E3-23E4-B448-86F3-90F957C6CDB5}" dt="2021-06-24T08:52:22.253" v="627"/>
        <pc:sldMkLst>
          <pc:docMk/>
          <pc:sldMk cId="1618266684" sldId="2075"/>
        </pc:sldMkLst>
        <pc:spChg chg="mod">
          <ac:chgData name="Robert Wilne" userId="863fd487-5ae7-46a6-8c4e-0a9cc652a1c0" providerId="ADAL" clId="{ADBFF2E3-23E4-B448-86F3-90F957C6CDB5}" dt="2021-06-24T08:29:56.725" v="522" actId="207"/>
          <ac:spMkLst>
            <pc:docMk/>
            <pc:sldMk cId="1618266684" sldId="207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29:59.092" v="523" actId="207"/>
          <ac:spMkLst>
            <pc:docMk/>
            <pc:sldMk cId="1618266684" sldId="2075"/>
            <ac:spMk id="11" creationId="{3EB30356-4E91-E345-ACAA-6BE1EE99F033}"/>
          </ac:spMkLst>
        </pc:spChg>
        <pc:spChg chg="mod">
          <ac:chgData name="Robert Wilne" userId="863fd487-5ae7-46a6-8c4e-0a9cc652a1c0" providerId="ADAL" clId="{ADBFF2E3-23E4-B448-86F3-90F957C6CDB5}" dt="2021-06-24T08:52:22.253" v="627"/>
          <ac:spMkLst>
            <pc:docMk/>
            <pc:sldMk cId="1618266684" sldId="2075"/>
            <ac:spMk id="22" creationId="{F406AC27-E27F-BB4B-B057-F326058E7C99}"/>
          </ac:spMkLst>
        </pc:spChg>
      </pc:sldChg>
      <pc:sldChg chg="modSp mod">
        <pc:chgData name="Robert Wilne" userId="863fd487-5ae7-46a6-8c4e-0a9cc652a1c0" providerId="ADAL" clId="{ADBFF2E3-23E4-B448-86F3-90F957C6CDB5}" dt="2021-06-24T08:52:11.345" v="624" actId="20577"/>
        <pc:sldMkLst>
          <pc:docMk/>
          <pc:sldMk cId="3771967254" sldId="2095"/>
        </pc:sldMkLst>
        <pc:spChg chg="mod">
          <ac:chgData name="Robert Wilne" userId="863fd487-5ae7-46a6-8c4e-0a9cc652a1c0" providerId="ADAL" clId="{ADBFF2E3-23E4-B448-86F3-90F957C6CDB5}" dt="2021-06-24T08:29:50.015" v="521" actId="207"/>
          <ac:spMkLst>
            <pc:docMk/>
            <pc:sldMk cId="3771967254" sldId="209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11.345" v="624" actId="20577"/>
          <ac:spMkLst>
            <pc:docMk/>
            <pc:sldMk cId="3771967254" sldId="2095"/>
            <ac:spMk id="5" creationId="{11BFBF58-FC47-874F-B858-EA63B9394610}"/>
          </ac:spMkLst>
        </pc:spChg>
      </pc:sldChg>
      <pc:sldChg chg="modSp mod">
        <pc:chgData name="Robert Wilne" userId="863fd487-5ae7-46a6-8c4e-0a9cc652a1c0" providerId="ADAL" clId="{ADBFF2E3-23E4-B448-86F3-90F957C6CDB5}" dt="2021-06-24T10:39:59.442" v="1251" actId="20577"/>
        <pc:sldMkLst>
          <pc:docMk/>
          <pc:sldMk cId="1671387940" sldId="2098"/>
        </pc:sldMkLst>
        <pc:spChg chg="mod">
          <ac:chgData name="Robert Wilne" userId="863fd487-5ae7-46a6-8c4e-0a9cc652a1c0" providerId="ADAL" clId="{ADBFF2E3-23E4-B448-86F3-90F957C6CDB5}" dt="2021-06-24T10:39:59.442" v="1251" actId="20577"/>
          <ac:spMkLst>
            <pc:docMk/>
            <pc:sldMk cId="1671387940" sldId="2098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0.999" v="1656" actId="255"/>
        <pc:sldMkLst>
          <pc:docMk/>
          <pc:sldMk cId="1447549392" sldId="2099"/>
        </pc:sldMkLst>
        <pc:spChg chg="mod">
          <ac:chgData name="Robert Wilne" userId="863fd487-5ae7-46a6-8c4e-0a9cc652a1c0" providerId="ADAL" clId="{ADBFF2E3-23E4-B448-86F3-90F957C6CDB5}" dt="2021-06-24T11:28:50.999" v="1656" actId="255"/>
          <ac:spMkLst>
            <pc:docMk/>
            <pc:sldMk cId="1447549392" sldId="209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5.599" v="1657" actId="255"/>
        <pc:sldMkLst>
          <pc:docMk/>
          <pc:sldMk cId="1716499497" sldId="2100"/>
        </pc:sldMkLst>
        <pc:spChg chg="mod">
          <ac:chgData name="Robert Wilne" userId="863fd487-5ae7-46a6-8c4e-0a9cc652a1c0" providerId="ADAL" clId="{ADBFF2E3-23E4-B448-86F3-90F957C6CDB5}" dt="2021-06-24T11:28:55.599" v="1657" actId="255"/>
          <ac:spMkLst>
            <pc:docMk/>
            <pc:sldMk cId="1716499497" sldId="210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37.327" v="1654" actId="255"/>
        <pc:sldMkLst>
          <pc:docMk/>
          <pc:sldMk cId="1103221280" sldId="2101"/>
        </pc:sldMkLst>
        <pc:spChg chg="mod">
          <ac:chgData name="Robert Wilne" userId="863fd487-5ae7-46a6-8c4e-0a9cc652a1c0" providerId="ADAL" clId="{ADBFF2E3-23E4-B448-86F3-90F957C6CDB5}" dt="2021-06-24T11:28:37.327" v="1654" actId="255"/>
          <ac:spMkLst>
            <pc:docMk/>
            <pc:sldMk cId="1103221280" sldId="2101"/>
            <ac:spMk id="24578" creationId="{00000000-0000-0000-0000-000000000000}"/>
          </ac:spMkLst>
        </pc:spChg>
      </pc:sldChg>
      <pc:sldChg chg="addSp delSp modSp mod ord">
        <pc:chgData name="Robert Wilne" userId="863fd487-5ae7-46a6-8c4e-0a9cc652a1c0" providerId="ADAL" clId="{ADBFF2E3-23E4-B448-86F3-90F957C6CDB5}" dt="2021-06-24T10:39:26.729" v="1247" actId="20577"/>
        <pc:sldMkLst>
          <pc:docMk/>
          <pc:sldMk cId="41316619" sldId="2102"/>
        </pc:sldMkLst>
        <pc:spChg chg="add del mod">
          <ac:chgData name="Robert Wilne" userId="863fd487-5ae7-46a6-8c4e-0a9cc652a1c0" providerId="ADAL" clId="{ADBFF2E3-23E4-B448-86F3-90F957C6CDB5}" dt="2021-06-24T10:38:21.163" v="1226" actId="478"/>
          <ac:spMkLst>
            <pc:docMk/>
            <pc:sldMk cId="41316619" sldId="2102"/>
            <ac:spMk id="3" creationId="{CE4B2149-4468-9242-993F-9DF721044B40}"/>
          </ac:spMkLst>
        </pc:spChg>
        <pc:spChg chg="mod">
          <ac:chgData name="Robert Wilne" userId="863fd487-5ae7-46a6-8c4e-0a9cc652a1c0" providerId="ADAL" clId="{ADBFF2E3-23E4-B448-86F3-90F957C6CDB5}" dt="2021-06-24T10:39:26.729" v="1247" actId="20577"/>
          <ac:spMkLst>
            <pc:docMk/>
            <pc:sldMk cId="41316619" sldId="2102"/>
            <ac:spMk id="8" creationId="{451E5C8C-60F8-B540-ABCE-273FCE28D371}"/>
          </ac:spMkLst>
        </pc:spChg>
        <pc:spChg chg="del mod">
          <ac:chgData name="Robert Wilne" userId="863fd487-5ae7-46a6-8c4e-0a9cc652a1c0" providerId="ADAL" clId="{ADBFF2E3-23E4-B448-86F3-90F957C6CDB5}" dt="2021-06-24T10:38:18.294" v="1224" actId="478"/>
          <ac:spMkLst>
            <pc:docMk/>
            <pc:sldMk cId="41316619" sldId="210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32.899" v="1653" actId="255"/>
        <pc:sldMkLst>
          <pc:docMk/>
          <pc:sldMk cId="902387723" sldId="2103"/>
        </pc:sldMkLst>
        <pc:spChg chg="mod">
          <ac:chgData name="Robert Wilne" userId="863fd487-5ae7-46a6-8c4e-0a9cc652a1c0" providerId="ADAL" clId="{ADBFF2E3-23E4-B448-86F3-90F957C6CDB5}" dt="2021-06-24T11:28:32.899" v="1653" actId="255"/>
          <ac:spMkLst>
            <pc:docMk/>
            <pc:sldMk cId="902387723" sldId="2103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26.554" v="1652" actId="255"/>
        <pc:sldMkLst>
          <pc:docMk/>
          <pc:sldMk cId="1910209463" sldId="2104"/>
        </pc:sldMkLst>
        <pc:spChg chg="mod">
          <ac:chgData name="Robert Wilne" userId="863fd487-5ae7-46a6-8c4e-0a9cc652a1c0" providerId="ADAL" clId="{ADBFF2E3-23E4-B448-86F3-90F957C6CDB5}" dt="2021-06-24T11:28:26.554" v="1652" actId="255"/>
          <ac:spMkLst>
            <pc:docMk/>
            <pc:sldMk cId="1910209463" sldId="2104"/>
            <ac:spMk id="24578" creationId="{00000000-0000-0000-0000-000000000000}"/>
          </ac:spMkLst>
        </pc:sp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4127684522" sldId="2105"/>
        </pc:sldMkLst>
      </pc:sldChg>
      <pc:sldChg chg="ord">
        <pc:chgData name="Robert Wilne" userId="863fd487-5ae7-46a6-8c4e-0a9cc652a1c0" providerId="ADAL" clId="{ADBFF2E3-23E4-B448-86F3-90F957C6CDB5}" dt="2021-06-24T10:45:35.119" v="1375" actId="20578"/>
        <pc:sldMkLst>
          <pc:docMk/>
          <pc:sldMk cId="3623183744" sldId="2106"/>
        </pc:sldMkLst>
      </pc:sldChg>
      <pc:sldChg chg="modSp mod">
        <pc:chgData name="Robert Wilne" userId="863fd487-5ae7-46a6-8c4e-0a9cc652a1c0" providerId="ADAL" clId="{ADBFF2E3-23E4-B448-86F3-90F957C6CDB5}" dt="2021-06-24T11:28:20.436" v="1651" actId="20577"/>
        <pc:sldMkLst>
          <pc:docMk/>
          <pc:sldMk cId="2763957910" sldId="2107"/>
        </pc:sldMkLst>
        <pc:spChg chg="mod">
          <ac:chgData name="Robert Wilne" userId="863fd487-5ae7-46a6-8c4e-0a9cc652a1c0" providerId="ADAL" clId="{ADBFF2E3-23E4-B448-86F3-90F957C6CDB5}" dt="2021-06-24T11:28:20.436" v="1651" actId="20577"/>
          <ac:spMkLst>
            <pc:docMk/>
            <pc:sldMk cId="2763957910" sldId="2107"/>
            <ac:spMk id="24578" creationId="{00000000-0000-0000-0000-000000000000}"/>
          </ac:spMkLst>
        </pc:spChg>
      </pc:sldChg>
      <pc:sldChg chg="addSp modSp add mod ord">
        <pc:chgData name="Robert Wilne" userId="863fd487-5ae7-46a6-8c4e-0a9cc652a1c0" providerId="ADAL" clId="{ADBFF2E3-23E4-B448-86F3-90F957C6CDB5}" dt="2021-06-24T11:36:58.709" v="1715" actId="1076"/>
        <pc:sldMkLst>
          <pc:docMk/>
          <pc:sldMk cId="874451434" sldId="2108"/>
        </pc:sldMkLst>
        <pc:spChg chg="add mod">
          <ac:chgData name="Robert Wilne" userId="863fd487-5ae7-46a6-8c4e-0a9cc652a1c0" providerId="ADAL" clId="{ADBFF2E3-23E4-B448-86F3-90F957C6CDB5}" dt="2021-06-24T07:18:42.726" v="278" actId="1037"/>
          <ac:spMkLst>
            <pc:docMk/>
            <pc:sldMk cId="874451434" sldId="2108"/>
            <ac:spMk id="2" creationId="{863B7D33-1733-1840-BD87-BEC509C45ECA}"/>
          </ac:spMkLst>
        </pc:spChg>
        <pc:spChg chg="mod">
          <ac:chgData name="Robert Wilne" userId="863fd487-5ae7-46a6-8c4e-0a9cc652a1c0" providerId="ADAL" clId="{ADBFF2E3-23E4-B448-86F3-90F957C6CDB5}" dt="2021-06-24T11:36:58.709" v="1715" actId="1076"/>
          <ac:spMkLst>
            <pc:docMk/>
            <pc:sldMk cId="874451434" sldId="2108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10:35:08.315" v="1049" actId="20577"/>
        <pc:sldMkLst>
          <pc:docMk/>
          <pc:sldMk cId="571824512" sldId="2109"/>
        </pc:sldMkLst>
        <pc:spChg chg="add del mod">
          <ac:chgData name="Robert Wilne" userId="863fd487-5ae7-46a6-8c4e-0a9cc652a1c0" providerId="ADAL" clId="{ADBFF2E3-23E4-B448-86F3-90F957C6CDB5}" dt="2021-06-24T08:28:41.730" v="471" actId="478"/>
          <ac:spMkLst>
            <pc:docMk/>
            <pc:sldMk cId="571824512" sldId="2109"/>
            <ac:spMk id="3" creationId="{8469CB43-50ED-0340-ABD1-52EB78541D6F}"/>
          </ac:spMkLst>
        </pc:spChg>
        <pc:spChg chg="mod">
          <ac:chgData name="Robert Wilne" userId="863fd487-5ae7-46a6-8c4e-0a9cc652a1c0" providerId="ADAL" clId="{ADBFF2E3-23E4-B448-86F3-90F957C6CDB5}" dt="2021-06-24T10:35:08.315" v="1049" actId="20577"/>
          <ac:spMkLst>
            <pc:docMk/>
            <pc:sldMk cId="571824512" sldId="2109"/>
            <ac:spMk id="24577" creationId="{00000000-0000-0000-0000-000000000000}"/>
          </ac:spMkLst>
        </pc:spChg>
        <pc:spChg chg="del">
          <ac:chgData name="Robert Wilne" userId="863fd487-5ae7-46a6-8c4e-0a9cc652a1c0" providerId="ADAL" clId="{ADBFF2E3-23E4-B448-86F3-90F957C6CDB5}" dt="2021-06-24T08:28:39.023" v="470" actId="478"/>
          <ac:spMkLst>
            <pc:docMk/>
            <pc:sldMk cId="571824512" sldId="2109"/>
            <ac:spMk id="24578" creationId="{00000000-0000-0000-0000-000000000000}"/>
          </ac:spMkLst>
        </pc:spChg>
        <pc:picChg chg="add mod">
          <ac:chgData name="Robert Wilne" userId="863fd487-5ae7-46a6-8c4e-0a9cc652a1c0" providerId="ADAL" clId="{ADBFF2E3-23E4-B448-86F3-90F957C6CDB5}" dt="2021-06-24T08:28:59.091" v="517" actId="1076"/>
          <ac:picMkLst>
            <pc:docMk/>
            <pc:sldMk cId="571824512" sldId="2109"/>
            <ac:picMk id="6" creationId="{DE39842E-13CD-2D4D-BEC6-7DAE651BA110}"/>
          </ac:picMkLst>
        </pc:picChg>
      </pc:sldChg>
      <pc:sldChg chg="modSp add del mod">
        <pc:chgData name="Robert Wilne" userId="863fd487-5ae7-46a6-8c4e-0a9cc652a1c0" providerId="ADAL" clId="{ADBFF2E3-23E4-B448-86F3-90F957C6CDB5}" dt="2021-06-24T08:15:50.009" v="437" actId="2696"/>
        <pc:sldMkLst>
          <pc:docMk/>
          <pc:sldMk cId="1601695078" sldId="2109"/>
        </pc:sldMkLst>
        <pc:spChg chg="mod">
          <ac:chgData name="Robert Wilne" userId="863fd487-5ae7-46a6-8c4e-0a9cc652a1c0" providerId="ADAL" clId="{ADBFF2E3-23E4-B448-86F3-90F957C6CDB5}" dt="2021-06-24T08:15:26.420" v="436"/>
          <ac:spMkLst>
            <pc:docMk/>
            <pc:sldMk cId="1601695078" sldId="2109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08:42:16.095" v="582" actId="1076"/>
        <pc:sldMkLst>
          <pc:docMk/>
          <pc:sldMk cId="4122377367" sldId="2110"/>
        </pc:sldMkLst>
        <pc:spChg chg="del mod">
          <ac:chgData name="Robert Wilne" userId="863fd487-5ae7-46a6-8c4e-0a9cc652a1c0" providerId="ADAL" clId="{ADBFF2E3-23E4-B448-86F3-90F957C6CDB5}" dt="2021-06-24T08:39:58.258" v="537" actId="478"/>
          <ac:spMkLst>
            <pc:docMk/>
            <pc:sldMk cId="4122377367" sldId="2110"/>
            <ac:spMk id="3" creationId="{00000000-0000-0000-0000-000000000000}"/>
          </ac:spMkLst>
        </pc:spChg>
        <pc:spChg chg="add del mod">
          <ac:chgData name="Robert Wilne" userId="863fd487-5ae7-46a6-8c4e-0a9cc652a1c0" providerId="ADAL" clId="{ADBFF2E3-23E4-B448-86F3-90F957C6CDB5}" dt="2021-06-24T08:40:02.013" v="539" actId="478"/>
          <ac:spMkLst>
            <pc:docMk/>
            <pc:sldMk cId="4122377367" sldId="2110"/>
            <ac:spMk id="4" creationId="{08F9ED05-AF14-7C4D-B54D-0739EC12191C}"/>
          </ac:spMkLst>
        </pc:spChg>
        <pc:spChg chg="mod">
          <ac:chgData name="Robert Wilne" userId="863fd487-5ae7-46a6-8c4e-0a9cc652a1c0" providerId="ADAL" clId="{ADBFF2E3-23E4-B448-86F3-90F957C6CDB5}" dt="2021-06-24T08:40:39.407" v="574" actId="20577"/>
          <ac:spMkLst>
            <pc:docMk/>
            <pc:sldMk cId="4122377367" sldId="2110"/>
            <ac:spMk id="5" creationId="{4A25B74B-12BA-534B-B97A-760301E7B657}"/>
          </ac:spMkLst>
        </pc:spChg>
        <pc:picChg chg="add mod">
          <ac:chgData name="Robert Wilne" userId="863fd487-5ae7-46a6-8c4e-0a9cc652a1c0" providerId="ADAL" clId="{ADBFF2E3-23E4-B448-86F3-90F957C6CDB5}" dt="2021-06-24T08:42:16.095" v="582" actId="1076"/>
          <ac:picMkLst>
            <pc:docMk/>
            <pc:sldMk cId="4122377367" sldId="2110"/>
            <ac:picMk id="7" creationId="{A5083BAD-5835-814E-82C9-51D4C978A9EB}"/>
          </ac:picMkLst>
        </pc:picChg>
        <pc:picChg chg="del">
          <ac:chgData name="Robert Wilne" userId="863fd487-5ae7-46a6-8c4e-0a9cc652a1c0" providerId="ADAL" clId="{ADBFF2E3-23E4-B448-86F3-90F957C6CDB5}" dt="2021-06-24T08:39:25.574" v="530" actId="478"/>
          <ac:picMkLst>
            <pc:docMk/>
            <pc:sldMk cId="4122377367" sldId="2110"/>
            <ac:picMk id="8" creationId="{664A378A-B4CD-F44D-9D8F-061D520C5FCA}"/>
          </ac:picMkLst>
        </pc:picChg>
      </pc:sldChg>
      <pc:sldChg chg="add del">
        <pc:chgData name="Robert Wilne" userId="863fd487-5ae7-46a6-8c4e-0a9cc652a1c0" providerId="ADAL" clId="{ADBFF2E3-23E4-B448-86F3-90F957C6CDB5}" dt="2021-06-24T08:43:53.884" v="583" actId="2696"/>
        <pc:sldMkLst>
          <pc:docMk/>
          <pc:sldMk cId="2114150072" sldId="2111"/>
        </pc:sldMkLst>
      </pc:sldChg>
      <pc:sldChg chg="modSp add mod">
        <pc:chgData name="Robert Wilne" userId="863fd487-5ae7-46a6-8c4e-0a9cc652a1c0" providerId="ADAL" clId="{ADBFF2E3-23E4-B448-86F3-90F957C6CDB5}" dt="2021-06-24T08:44:10.956" v="589" actId="732"/>
        <pc:sldMkLst>
          <pc:docMk/>
          <pc:sldMk cId="2389266720" sldId="2111"/>
        </pc:sldMkLst>
        <pc:picChg chg="mod modCrop">
          <ac:chgData name="Robert Wilne" userId="863fd487-5ae7-46a6-8c4e-0a9cc652a1c0" providerId="ADAL" clId="{ADBFF2E3-23E4-B448-86F3-90F957C6CDB5}" dt="2021-06-24T08:44:10.956" v="589" actId="732"/>
          <ac:picMkLst>
            <pc:docMk/>
            <pc:sldMk cId="2389266720" sldId="2111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4.365" v="584" actId="2696"/>
        <pc:sldMkLst>
          <pc:docMk/>
          <pc:sldMk cId="354958000" sldId="2112"/>
        </pc:sldMkLst>
      </pc:sldChg>
      <pc:sldChg chg="modSp add mod">
        <pc:chgData name="Robert Wilne" userId="863fd487-5ae7-46a6-8c4e-0a9cc652a1c0" providerId="ADAL" clId="{ADBFF2E3-23E4-B448-86F3-90F957C6CDB5}" dt="2021-06-24T08:44:30.575" v="592" actId="1076"/>
        <pc:sldMkLst>
          <pc:docMk/>
          <pc:sldMk cId="1378820952" sldId="2112"/>
        </pc:sldMkLst>
        <pc:picChg chg="mod modCrop">
          <ac:chgData name="Robert Wilne" userId="863fd487-5ae7-46a6-8c4e-0a9cc652a1c0" providerId="ADAL" clId="{ADBFF2E3-23E4-B448-86F3-90F957C6CDB5}" dt="2021-06-24T08:44:30.575" v="592" actId="1076"/>
          <ac:picMkLst>
            <pc:docMk/>
            <pc:sldMk cId="1378820952" sldId="2112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5.349" v="585" actId="2696"/>
        <pc:sldMkLst>
          <pc:docMk/>
          <pc:sldMk cId="2349956289" sldId="2113"/>
        </pc:sldMkLst>
      </pc:sldChg>
      <pc:sldChg chg="modSp add mod">
        <pc:chgData name="Robert Wilne" userId="863fd487-5ae7-46a6-8c4e-0a9cc652a1c0" providerId="ADAL" clId="{ADBFF2E3-23E4-B448-86F3-90F957C6CDB5}" dt="2021-06-24T08:44:53.166" v="594" actId="1076"/>
        <pc:sldMkLst>
          <pc:docMk/>
          <pc:sldMk cId="2649716504" sldId="2113"/>
        </pc:sldMkLst>
        <pc:picChg chg="mod modCrop">
          <ac:chgData name="Robert Wilne" userId="863fd487-5ae7-46a6-8c4e-0a9cc652a1c0" providerId="ADAL" clId="{ADBFF2E3-23E4-B448-86F3-90F957C6CDB5}" dt="2021-06-24T08:44:53.166" v="594" actId="1076"/>
          <ac:picMkLst>
            <pc:docMk/>
            <pc:sldMk cId="2649716504" sldId="2113"/>
            <ac:picMk id="7" creationId="{A5083BAD-5835-814E-82C9-51D4C978A9EB}"/>
          </ac:picMkLst>
        </pc:picChg>
      </pc:sldChg>
      <pc:sldChg chg="addSp delSp modSp add mod">
        <pc:chgData name="Robert Wilne" userId="863fd487-5ae7-46a6-8c4e-0a9cc652a1c0" providerId="ADAL" clId="{ADBFF2E3-23E4-B448-86F3-90F957C6CDB5}" dt="2021-06-24T08:58:36.018" v="749" actId="478"/>
        <pc:sldMkLst>
          <pc:docMk/>
          <pc:sldMk cId="2465378618" sldId="2114"/>
        </pc:sldMkLst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6" creationId="{30DBE883-AAC8-C04A-AEF6-9A77EEA7F6FE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7" creationId="{87BD7FE9-483D-9143-899C-6D041D2E7FD9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8" creationId="{0811F82A-E6AB-ED41-9D5D-5C9CD33B4D10}"/>
          </ac:spMkLst>
        </pc:spChg>
        <pc:spChg chg="mod">
          <ac:chgData name="Robert Wilne" userId="863fd487-5ae7-46a6-8c4e-0a9cc652a1c0" providerId="ADAL" clId="{ADBFF2E3-23E4-B448-86F3-90F957C6CDB5}" dt="2021-06-24T08:57:09.484" v="708"/>
          <ac:spMkLst>
            <pc:docMk/>
            <pc:sldMk cId="2465378618" sldId="2114"/>
            <ac:spMk id="19" creationId="{D339A6BB-784B-1F46-9581-92A99B52BE7F}"/>
          </ac:spMkLst>
        </pc:spChg>
        <pc:spChg chg="mod">
          <ac:chgData name="Robert Wilne" userId="863fd487-5ae7-46a6-8c4e-0a9cc652a1c0" providerId="ADAL" clId="{ADBFF2E3-23E4-B448-86F3-90F957C6CDB5}" dt="2021-06-24T08:55:21.669" v="694" actId="1076"/>
          <ac:spMkLst>
            <pc:docMk/>
            <pc:sldMk cId="2465378618" sldId="2114"/>
            <ac:spMk id="20" creationId="{2DF60DCA-6684-EB44-8220-B232745F4CD7}"/>
          </ac:spMkLst>
        </pc:spChg>
        <pc:spChg chg="del mod">
          <ac:chgData name="Robert Wilne" userId="863fd487-5ae7-46a6-8c4e-0a9cc652a1c0" providerId="ADAL" clId="{ADBFF2E3-23E4-B448-86F3-90F957C6CDB5}" dt="2021-06-24T08:58:36.018" v="749" actId="478"/>
          <ac:spMkLst>
            <pc:docMk/>
            <pc:sldMk cId="2465378618" sldId="2114"/>
            <ac:spMk id="21" creationId="{A04C6DDE-34A7-7C40-BFD0-1BA25004D10A}"/>
          </ac:spMkLst>
        </pc:spChg>
        <pc:spChg chg="add mod">
          <ac:chgData name="Robert Wilne" userId="863fd487-5ae7-46a6-8c4e-0a9cc652a1c0" providerId="ADAL" clId="{ADBFF2E3-23E4-B448-86F3-90F957C6CDB5}" dt="2021-06-24T08:57:50.326" v="738" actId="1076"/>
          <ac:spMkLst>
            <pc:docMk/>
            <pc:sldMk cId="2465378618" sldId="2114"/>
            <ac:spMk id="24" creationId="{B28E6AEE-B621-594C-A74C-CA3E1194E283}"/>
          </ac:spMkLst>
        </pc:spChg>
        <pc:spChg chg="add mod">
          <ac:chgData name="Robert Wilne" userId="863fd487-5ae7-46a6-8c4e-0a9cc652a1c0" providerId="ADAL" clId="{ADBFF2E3-23E4-B448-86F3-90F957C6CDB5}" dt="2021-06-24T08:58:04.669" v="743" actId="20577"/>
          <ac:spMkLst>
            <pc:docMk/>
            <pc:sldMk cId="2465378618" sldId="2114"/>
            <ac:spMk id="25" creationId="{9B52BEEB-D79D-C342-B6F0-F71D1192B94F}"/>
          </ac:spMkLst>
        </pc:spChg>
        <pc:spChg chg="add mod">
          <ac:chgData name="Robert Wilne" userId="863fd487-5ae7-46a6-8c4e-0a9cc652a1c0" providerId="ADAL" clId="{ADBFF2E3-23E4-B448-86F3-90F957C6CDB5}" dt="2021-06-24T08:58:12.128" v="747" actId="20577"/>
          <ac:spMkLst>
            <pc:docMk/>
            <pc:sldMk cId="2465378618" sldId="2114"/>
            <ac:spMk id="26" creationId="{6D65B592-44CC-324D-BC36-58AE181DA96C}"/>
          </ac:spMkLst>
        </pc:spChg>
        <pc:graphicFrameChg chg="add mod modGraphic">
          <ac:chgData name="Robert Wilne" userId="863fd487-5ae7-46a6-8c4e-0a9cc652a1c0" providerId="ADAL" clId="{ADBFF2E3-23E4-B448-86F3-90F957C6CDB5}" dt="2021-06-24T08:55:45.717" v="701" actId="1076"/>
          <ac:graphicFrameMkLst>
            <pc:docMk/>
            <pc:sldMk cId="2465378618" sldId="2114"/>
            <ac:graphicFrameMk id="2" creationId="{71345AED-3FDC-1140-AF21-A149E7362175}"/>
          </ac:graphicFrameMkLst>
        </pc:graphicFrameChg>
        <pc:graphicFrameChg chg="add mod modGraphic">
          <ac:chgData name="Robert Wilne" userId="863fd487-5ae7-46a6-8c4e-0a9cc652a1c0" providerId="ADAL" clId="{ADBFF2E3-23E4-B448-86F3-90F957C6CDB5}" dt="2021-06-24T08:56:55.091" v="706" actId="14734"/>
          <ac:graphicFrameMkLst>
            <pc:docMk/>
            <pc:sldMk cId="2465378618" sldId="2114"/>
            <ac:graphicFrameMk id="15" creationId="{B9DE2DAA-8A76-7A40-9DC7-44373F990E73}"/>
          </ac:graphicFrameMkLst>
        </pc:graphicFrameChg>
        <pc:graphicFrameChg chg="add del mod">
          <ac:chgData name="Robert Wilne" userId="863fd487-5ae7-46a6-8c4e-0a9cc652a1c0" providerId="ADAL" clId="{ADBFF2E3-23E4-B448-86F3-90F957C6CDB5}" dt="2021-06-24T08:57:11.798" v="710"/>
          <ac:graphicFrameMkLst>
            <pc:docMk/>
            <pc:sldMk cId="2465378618" sldId="2114"/>
            <ac:graphicFrameMk id="23" creationId="{B4279F17-BE34-134F-9421-1453093DD1B7}"/>
          </ac:graphicFrameMkLst>
        </pc:graphicFrameChg>
      </pc:sldChg>
      <pc:sldChg chg="add">
        <pc:chgData name="Robert Wilne" userId="863fd487-5ae7-46a6-8c4e-0a9cc652a1c0" providerId="ADAL" clId="{ADBFF2E3-23E4-B448-86F3-90F957C6CDB5}" dt="2021-06-24T08:58:28.572" v="748" actId="2890"/>
        <pc:sldMkLst>
          <pc:docMk/>
          <pc:sldMk cId="443775232" sldId="2115"/>
        </pc:sldMkLst>
      </pc:sldChg>
      <pc:sldChg chg="addSp modSp add mod">
        <pc:chgData name="Robert Wilne" userId="863fd487-5ae7-46a6-8c4e-0a9cc652a1c0" providerId="ADAL" clId="{ADBFF2E3-23E4-B448-86F3-90F957C6CDB5}" dt="2021-06-24T09:22:49.868" v="787" actId="1036"/>
        <pc:sldMkLst>
          <pc:docMk/>
          <pc:sldMk cId="2231531807" sldId="2116"/>
        </pc:sldMkLst>
        <pc:spChg chg="add mod">
          <ac:chgData name="Robert Wilne" userId="863fd487-5ae7-46a6-8c4e-0a9cc652a1c0" providerId="ADAL" clId="{ADBFF2E3-23E4-B448-86F3-90F957C6CDB5}" dt="2021-06-24T09:21:59.444" v="755" actId="14100"/>
          <ac:spMkLst>
            <pc:docMk/>
            <pc:sldMk cId="2231531807" sldId="2116"/>
            <ac:spMk id="4" creationId="{BBA6F208-A48F-0F4F-A377-1CF7DCE547EF}"/>
          </ac:spMkLst>
        </pc:spChg>
        <pc:spChg chg="add mod">
          <ac:chgData name="Robert Wilne" userId="863fd487-5ae7-46a6-8c4e-0a9cc652a1c0" providerId="ADAL" clId="{ADBFF2E3-23E4-B448-86F3-90F957C6CDB5}" dt="2021-06-24T09:22:23.441" v="773" actId="14100"/>
          <ac:spMkLst>
            <pc:docMk/>
            <pc:sldMk cId="2231531807" sldId="2116"/>
            <ac:spMk id="16" creationId="{15FB4F5C-6802-7348-8681-F807624E05CD}"/>
          </ac:spMkLst>
        </pc:spChg>
        <pc:spChg chg="add mod">
          <ac:chgData name="Robert Wilne" userId="863fd487-5ae7-46a6-8c4e-0a9cc652a1c0" providerId="ADAL" clId="{ADBFF2E3-23E4-B448-86F3-90F957C6CDB5}" dt="2021-06-24T09:22:42.522" v="782" actId="1038"/>
          <ac:spMkLst>
            <pc:docMk/>
            <pc:sldMk cId="2231531807" sldId="2116"/>
            <ac:spMk id="17" creationId="{C47F9CA5-B683-E942-ACCE-D40223A07E5E}"/>
          </ac:spMkLst>
        </pc:spChg>
        <pc:spChg chg="add mod">
          <ac:chgData name="Robert Wilne" userId="863fd487-5ae7-46a6-8c4e-0a9cc652a1c0" providerId="ADAL" clId="{ADBFF2E3-23E4-B448-86F3-90F957C6CDB5}" dt="2021-06-24T09:22:49.868" v="787" actId="1036"/>
          <ac:spMkLst>
            <pc:docMk/>
            <pc:sldMk cId="2231531807" sldId="2116"/>
            <ac:spMk id="18" creationId="{C1C3B2FD-F125-7647-B7C8-50D1A78991A2}"/>
          </ac:spMkLst>
        </pc:spChg>
      </pc:sldChg>
      <pc:sldChg chg="add">
        <pc:chgData name="Robert Wilne" userId="863fd487-5ae7-46a6-8c4e-0a9cc652a1c0" providerId="ADAL" clId="{ADBFF2E3-23E4-B448-86F3-90F957C6CDB5}" dt="2021-06-24T10:38:13.520" v="1223" actId="2890"/>
        <pc:sldMkLst>
          <pc:docMk/>
          <pc:sldMk cId="850622651" sldId="2117"/>
        </pc:sldMkLst>
      </pc:sldChg>
      <pc:sldChg chg="modSp add">
        <pc:chgData name="Robert Wilne" userId="863fd487-5ae7-46a6-8c4e-0a9cc652a1c0" providerId="ADAL" clId="{ADBFF2E3-23E4-B448-86F3-90F957C6CDB5}" dt="2021-06-24T10:44:11.836" v="1365" actId="20577"/>
        <pc:sldMkLst>
          <pc:docMk/>
          <pc:sldMk cId="1034332113" sldId="2118"/>
        </pc:sldMkLst>
        <pc:spChg chg="mod">
          <ac:chgData name="Robert Wilne" userId="863fd487-5ae7-46a6-8c4e-0a9cc652a1c0" providerId="ADAL" clId="{ADBFF2E3-23E4-B448-86F3-90F957C6CDB5}" dt="2021-06-24T10:44:11.836" v="1365" actId="20577"/>
          <ac:spMkLst>
            <pc:docMk/>
            <pc:sldMk cId="1034332113" sldId="2118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40:02.415" v="1252" actId="20578"/>
        <pc:sldMkLst>
          <pc:docMk/>
          <pc:sldMk cId="541295269" sldId="2119"/>
        </pc:sldMkLst>
      </pc:sldChg>
      <pc:sldChg chg="modSp add mod">
        <pc:chgData name="Robert Wilne" userId="863fd487-5ae7-46a6-8c4e-0a9cc652a1c0" providerId="ADAL" clId="{ADBFF2E3-23E4-B448-86F3-90F957C6CDB5}" dt="2021-06-24T11:28:45.800" v="1655" actId="255"/>
        <pc:sldMkLst>
          <pc:docMk/>
          <pc:sldMk cId="4266109974" sldId="2120"/>
        </pc:sldMkLst>
        <pc:spChg chg="mod">
          <ac:chgData name="Robert Wilne" userId="863fd487-5ae7-46a6-8c4e-0a9cc652a1c0" providerId="ADAL" clId="{ADBFF2E3-23E4-B448-86F3-90F957C6CDB5}" dt="2021-06-24T11:28:45.800" v="1655" actId="255"/>
          <ac:spMkLst>
            <pc:docMk/>
            <pc:sldMk cId="4266109974" sldId="2120"/>
            <ac:spMk id="24578" creationId="{00000000-0000-0000-0000-000000000000}"/>
          </ac:spMkLst>
        </pc:spChg>
      </pc:sldChg>
      <pc:sldChg chg="modSp add mod">
        <pc:chgData name="Robert Wilne" userId="863fd487-5ae7-46a6-8c4e-0a9cc652a1c0" providerId="ADAL" clId="{ADBFF2E3-23E4-B448-86F3-90F957C6CDB5}" dt="2021-06-24T11:35:31.913" v="1703" actId="1076"/>
        <pc:sldMkLst>
          <pc:docMk/>
          <pc:sldMk cId="3135067400" sldId="2121"/>
        </pc:sldMkLst>
        <pc:spChg chg="mod">
          <ac:chgData name="Robert Wilne" userId="863fd487-5ae7-46a6-8c4e-0a9cc652a1c0" providerId="ADAL" clId="{ADBFF2E3-23E4-B448-86F3-90F957C6CDB5}" dt="2021-06-24T11:35:31.913" v="1703" actId="1076"/>
          <ac:spMkLst>
            <pc:docMk/>
            <pc:sldMk cId="3135067400" sldId="2121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56:52.721" v="1499" actId="20578"/>
        <pc:sldMkLst>
          <pc:docMk/>
          <pc:sldMk cId="3263020550" sldId="2122"/>
        </pc:sldMkLst>
      </pc:sldChg>
      <pc:sldChg chg="modSp add mod">
        <pc:chgData name="Robert Wilne" userId="863fd487-5ae7-46a6-8c4e-0a9cc652a1c0" providerId="ADAL" clId="{ADBFF2E3-23E4-B448-86F3-90F957C6CDB5}" dt="2021-06-24T10:59:33.236" v="1527"/>
        <pc:sldMkLst>
          <pc:docMk/>
          <pc:sldMk cId="2668118180" sldId="2123"/>
        </pc:sldMkLst>
        <pc:spChg chg="mod">
          <ac:chgData name="Robert Wilne" userId="863fd487-5ae7-46a6-8c4e-0a9cc652a1c0" providerId="ADAL" clId="{ADBFF2E3-23E4-B448-86F3-90F957C6CDB5}" dt="2021-06-24T10:57:56.901" v="1512" actId="20577"/>
          <ac:spMkLst>
            <pc:docMk/>
            <pc:sldMk cId="2668118180" sldId="2123"/>
            <ac:spMk id="7" creationId="{E2BA5D1C-5C18-E349-8CC6-029E4C363770}"/>
          </ac:spMkLst>
        </pc:spChg>
        <pc:spChg chg="mod">
          <ac:chgData name="Robert Wilne" userId="863fd487-5ae7-46a6-8c4e-0a9cc652a1c0" providerId="ADAL" clId="{ADBFF2E3-23E4-B448-86F3-90F957C6CDB5}" dt="2021-06-24T10:58:05.610" v="1518" actId="20577"/>
          <ac:spMkLst>
            <pc:docMk/>
            <pc:sldMk cId="2668118180" sldId="2123"/>
            <ac:spMk id="9" creationId="{820FBC96-1EEF-C24F-A72B-24B9BFD31001}"/>
          </ac:spMkLst>
        </pc:spChg>
        <pc:spChg chg="mod">
          <ac:chgData name="Robert Wilne" userId="863fd487-5ae7-46a6-8c4e-0a9cc652a1c0" providerId="ADAL" clId="{ADBFF2E3-23E4-B448-86F3-90F957C6CDB5}" dt="2021-06-24T10:58:07.748" v="1521" actId="20577"/>
          <ac:spMkLst>
            <pc:docMk/>
            <pc:sldMk cId="2668118180" sldId="2123"/>
            <ac:spMk id="10" creationId="{21CC0DC9-D010-FB4B-BF7C-F49796A4836B}"/>
          </ac:spMkLst>
        </pc:spChg>
        <pc:spChg chg="mod">
          <ac:chgData name="Robert Wilne" userId="863fd487-5ae7-46a6-8c4e-0a9cc652a1c0" providerId="ADAL" clId="{ADBFF2E3-23E4-B448-86F3-90F957C6CDB5}" dt="2021-06-24T10:59:33.236" v="1527"/>
          <ac:spMkLst>
            <pc:docMk/>
            <pc:sldMk cId="2668118180" sldId="2123"/>
            <ac:spMk id="11" creationId="{2369CEA5-EB86-9B4A-B8F0-4E8AA26D1E5E}"/>
          </ac:spMkLst>
        </pc:spChg>
        <pc:spChg chg="mod">
          <ac:chgData name="Robert Wilne" userId="863fd487-5ae7-46a6-8c4e-0a9cc652a1c0" providerId="ADAL" clId="{ADBFF2E3-23E4-B448-86F3-90F957C6CDB5}" dt="2021-06-24T10:58:02.201" v="1515" actId="20577"/>
          <ac:spMkLst>
            <pc:docMk/>
            <pc:sldMk cId="2668118180" sldId="2123"/>
            <ac:spMk id="12" creationId="{027145CB-6C6C-5A41-AFC3-312D060D316A}"/>
          </ac:spMkLst>
        </pc:spChg>
        <pc:spChg chg="mod">
          <ac:chgData name="Robert Wilne" userId="863fd487-5ae7-46a6-8c4e-0a9cc652a1c0" providerId="ADAL" clId="{ADBFF2E3-23E4-B448-86F3-90F957C6CDB5}" dt="2021-06-24T10:59:23.517" v="1524" actId="20577"/>
          <ac:spMkLst>
            <pc:docMk/>
            <pc:sldMk cId="2668118180" sldId="2123"/>
            <ac:spMk id="13" creationId="{FB631E3E-2BD1-1445-9BA8-7385A7DF7834}"/>
          </ac:spMkLst>
        </pc:spChg>
        <pc:spChg chg="mod">
          <ac:chgData name="Robert Wilne" userId="863fd487-5ae7-46a6-8c4e-0a9cc652a1c0" providerId="ADAL" clId="{ADBFF2E3-23E4-B448-86F3-90F957C6CDB5}" dt="2021-06-24T10:59:29.749" v="1526"/>
          <ac:spMkLst>
            <pc:docMk/>
            <pc:sldMk cId="2668118180" sldId="2123"/>
            <ac:spMk id="14" creationId="{B0895D85-5539-1549-B809-51FC236E3CE7}"/>
          </ac:spMkLst>
        </pc:spChg>
        <pc:spChg chg="mod">
          <ac:chgData name="Robert Wilne" userId="863fd487-5ae7-46a6-8c4e-0a9cc652a1c0" providerId="ADAL" clId="{ADBFF2E3-23E4-B448-86F3-90F957C6CDB5}" dt="2021-06-24T10:59:25.698" v="1525"/>
          <ac:spMkLst>
            <pc:docMk/>
            <pc:sldMk cId="2668118180" sldId="2123"/>
            <ac:spMk id="15" creationId="{CDC7B051-693D-594B-AB13-7A0FB553B463}"/>
          </ac:spMkLst>
        </pc:spChg>
      </pc:sldChg>
      <pc:sldChg chg="modSp add">
        <pc:chgData name="Robert Wilne" userId="863fd487-5ae7-46a6-8c4e-0a9cc652a1c0" providerId="ADAL" clId="{ADBFF2E3-23E4-B448-86F3-90F957C6CDB5}" dt="2021-06-24T12:57:01.825" v="1795" actId="20577"/>
        <pc:sldMkLst>
          <pc:docMk/>
          <pc:sldMk cId="4066373686" sldId="2124"/>
        </pc:sldMkLst>
        <pc:spChg chg="mod">
          <ac:chgData name="Robert Wilne" userId="863fd487-5ae7-46a6-8c4e-0a9cc652a1c0" providerId="ADAL" clId="{ADBFF2E3-23E4-B448-86F3-90F957C6CDB5}" dt="2021-06-24T12:57:01.825" v="1795" actId="20577"/>
          <ac:spMkLst>
            <pc:docMk/>
            <pc:sldMk cId="4066373686" sldId="2124"/>
            <ac:spMk id="24578" creationId="{00000000-0000-0000-0000-000000000000}"/>
          </ac:spMkLst>
        </pc:spChg>
      </pc:sldChg>
      <pc:sldChg chg="modSp add">
        <pc:chgData name="Robert Wilne" userId="863fd487-5ae7-46a6-8c4e-0a9cc652a1c0" providerId="ADAL" clId="{ADBFF2E3-23E4-B448-86F3-90F957C6CDB5}" dt="2021-06-24T12:57:54.205" v="1831" actId="20577"/>
        <pc:sldMkLst>
          <pc:docMk/>
          <pc:sldMk cId="752489924" sldId="2125"/>
        </pc:sldMkLst>
        <pc:spChg chg="mod">
          <ac:chgData name="Robert Wilne" userId="863fd487-5ae7-46a6-8c4e-0a9cc652a1c0" providerId="ADAL" clId="{ADBFF2E3-23E4-B448-86F3-90F957C6CDB5}" dt="2021-06-24T12:57:54.205" v="1831" actId="20577"/>
          <ac:spMkLst>
            <pc:docMk/>
            <pc:sldMk cId="752489924" sldId="2125"/>
            <ac:spMk id="24578" creationId="{00000000-0000-0000-0000-000000000000}"/>
          </ac:spMkLst>
        </pc:spChg>
      </pc:sldChg>
      <pc:sldMasterChg chg="modSp mod">
        <pc:chgData name="Robert Wilne" userId="863fd487-5ae7-46a6-8c4e-0a9cc652a1c0" providerId="ADAL" clId="{ADBFF2E3-23E4-B448-86F3-90F957C6CDB5}" dt="2021-06-24T08:46:07.279" v="602" actId="208"/>
        <pc:sldMasterMkLst>
          <pc:docMk/>
          <pc:sldMasterMk cId="0" sldId="2147483648"/>
        </pc:sldMasterMkLst>
        <pc:spChg chg="mod">
          <ac:chgData name="Robert Wilne" userId="863fd487-5ae7-46a6-8c4e-0a9cc652a1c0" providerId="ADAL" clId="{ADBFF2E3-23E4-B448-86F3-90F957C6CDB5}" dt="2021-06-24T08:46:07.279" v="602" actId="208"/>
          <ac:spMkLst>
            <pc:docMk/>
            <pc:sldMasterMk cId="0" sldId="2147483648"/>
            <ac:spMk id="9" creationId="{3CFB1B79-F50B-4145-8D10-C569156A28CD}"/>
          </ac:spMkLst>
        </pc:spChg>
        <pc:picChg chg="mod">
          <ac:chgData name="Robert Wilne" userId="863fd487-5ae7-46a6-8c4e-0a9cc652a1c0" providerId="ADAL" clId="{ADBFF2E3-23E4-B448-86F3-90F957C6CDB5}" dt="2021-06-24T08:46:07.279" v="602" actId="208"/>
          <ac:picMkLst>
            <pc:docMk/>
            <pc:sldMasterMk cId="0" sldId="2147483648"/>
            <ac:picMk id="8" creationId="{280EB7DD-B078-8C4B-9BDD-0B20E366DDE7}"/>
          </ac:picMkLst>
        </pc:pic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16.8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68 12287,'-9'-15'0,"4"0"0,4 0 0,1 0 0,0 8 0,1 7 0,4 12 0,5 11 0,7 16 0,7 12 0,7 15 0,6 6 0,5 3 0,8 11 0,-22-44 0,0 1 0,2 6 0,0 1 0,2-2 0,1 1 0,2 3 0,1 2-85,0 0 0,1 2 0,3 3 1,-1 1-1,1-1 0,1-1 1,-1 1-1,0 0 0,3 2 1,1 2 84,1-1 0,1-1 0,-2 0 0,0-1 0,4 3 0,0 0-108,-2-2 1,0 0-1,2 5 1,1 2-1,1 1 1,1 1-1,1 3 1,1 0 107,2 2 0,1 1 0,-1-1 0,0 0 0,3 5 0,0 1 0,-3-2 0,0 0 0,0 0 0,-1 1 0,3 0 0,-1-1 0,-6-3 0,0-1 0,2-1 0,0 1 0,1-3 0,-1 1 0,2 4 0,0 1 0,-1-4 0,1 1 0,0-1 0,-1 1 0,-1-1 0,0-1 0,-4-6 0,-1-2 0,1 1 0,0-1 0,-3-4 0,0-1 0,-2-5 0,0 0 0,-2 2 0,0-1 0,-4-7 0,0-1 0,-3-3 0,0-2 79,-3-2 1,-2-1 0,28 30-1,-11-16 1,-9-9-80,-9-8 0,-15-14 0,-13-8 0,-8-1 0,-12-9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2.04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12287,'39'0'0,"4"7"0,-3 5 0,4 6 0,-7 6 0,-5 6 0,-6 0 0,-9 0 0,0 0 0,-7 0 0,-3 0 0,-2-4 0,-7-3 0,-3-1 0,-5-2 0,-8-7 0,-3-3 0,3-5 0,-5-5 0,-1-6 0,-1-9 0,0-9 0,0-11 0,-5-5 0,-1-4 0,8 6 0,1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8.6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31 12287,'21'-15'0,"-4"7"0,3 3 0,-3 3 0,-9 15 0,-3 7 0,-3 7 0,-2 3 0,-2 12 0,-1 5 0,-4 5 0,-1 5 0,3-2 0,-3-1 0,1-6 0,4 1 0,1-2 0,2-7 0,0-6 0,0-8 0,0 1 0,0-7 0,2-3 0,3-5 0,3-6 0,9-6 0,3 0 0,5-1 0,10-6 0,4-6 0,-1-6 0,12-14 0,-9 8 0,11-12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4.0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1 437 12287,'6'14'0,"5"-4"0,-6-4 0,-4-9 0,-4-7 0,0-10 0,-4-9 0,2-7 0,1-8 0,3-5 0,1-1 0,1 5 0,3 1 0,1 4 0,12 5 0,-1 10 0,6 6 0,5 8 0,8 4 0,7 10 0,5 9 0,3 13 0,4 22 0,-7 15 0,-4 5 0,1 5 0,-9-1 0,-5-3 0,-10-8 0,-8-6 0,-5-2 0,-7-18 0,-2-4 0,-3-4 0,-10-12 0,-10-1 0,-4-4 0,-1-6 0,-7-5 0,-3-8 0,-4-10 0,-1-7 0,2-11 0,1-6 0,3-6 0,2-4 0,-4-8 0,9 0 0,-5-5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4.6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12287,'15'8'0,"-6"1"0,-4-4 0,-4 5 0,-1 16 0,0 0 0,0 24 0,2 3 0,3 11 0,5 10 0,3-2 0,3-4 0,-1 4 0,-2-16 0,-3-6 0,-5-6 0,-3-8 0,-2-5 0,0 5 0,0 3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4.97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0 12287,'14'2'0,"-4"3"0,-5-3 0,-10 4 0,-5-1 0,-4 0 0,-7 7 0,-6-2 0,-3 3 0,-1 3 0,-7 4 0,6-2 0,-3-3 0,-2-3 0,2-2 0,5 3 0,0-1 0,-1-2 0,3-7 0,1 4 0,2-2 0,-2 0 0,5 0 0,2-5 0,4 0 0,7 0 0,3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5.22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12287,'12'30'0,"3"0"0,2 0 0,-1 0 0,-1 5 0,-1 1 0,-2-1 0,-2 2 0,-2-1 0,4 5 0,-2-6 0,1-3 0,-4-9 0,-2-3 0,-3-3 0,-2-2 0,0-8 0,0-7 0,0-7 0,0-8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5.4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12287,'2'29'0,"3"6"0,5 5 0,3 1 0,2 2 0,1-3 0,-1 4 0,0 1 0,-2-6 0,-1-3 0,-4-2 0,-1-4 0,3 2 0,-5-12 0,-2-2 0,-1-1 0,-2-8 0,0-3 0,7-12 0,1-3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6.0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376 1 12287,'15'0'0,"-7"0"0,-1 1 0,-9 3 0,-3 1 0,-10 7 0,-10-2 0,-3 5 0,-2 5 0,-6 2 0,0 6 0,-3 2 0,-3 7 0,7 5 0,3 5 0,7 1 0,3 3 0,7 11 0,7-2 0,1 2 0,4 0 0,6-10 0,4-7 0,1-10 0,4-8 0,-4-7 0,2-10 0,4-5 0,4-3 0,4-15 0,6-9 0,1-12 0,3-11 0,1 0 0,-3-5 0,-1 4 0,-4 8 0,-5 9 0,-3 13 0,-7 2 0,0 9 0,0 3 0,7 16 0,1 16 0,2 17 0,5 15 0,-3 7 0,0 1 0,0 2 0,-2 3 0,-5-11 0,0-7 0,0-10 0,-7-10 0,-1-14 0,-2-6 0,0-5 0,0-12 0,-6-4 0,-5-9 0,5-19 0,-4-3 0,-4-14 0,1-4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6.3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60 12287,'9'15'0,"4"-2"0,5-3 0,2-3 0,-4-7 0,-1-2 0,0-3 0,3-8 0,-1-7 0,-4 1 0,1 2 0,-1 7 0,2 2 0,0 1 0,0 4 0,-1 8 0,-4 5 0,-4 10 0,-6 5 0,0 4 0,0 1 0,0 0 0,0-1 0,-1-4 0,-4-5 0,-4-5 0,-6-5 0,0-5 0,0-5 0,0-7 0,0-8 0,0-8 0,0-7 0,0-6 0,-7-2 0,-1-7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6.5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12 12287,'22'-8'0,"2"4"0,1 8 0,0 6 0,-7 2 0,1-1 0,-6-1 0,-3 2 0,-2-4 0,3 3 0,-6 0 0,-4 3 0,-1 1 0,-1 0 0,-4-2 0,-6-3 0,-2-3 0,-2-7 0,0 0 0,0 0 0,0-2 0,-2-4 0,-3-9 0,3-7 0,-5-8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6.9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12287,'8'7'0,"-1"-2"0,-7 10 0,0 7 0,0 11 0,2 7 0,1 4 0,4 3 0,1 3 0,2 2 0,5 2 0,0-9 0,-1-7 0,-4-7 0,-5-3 0,-4-3 0,-2 2 0,-4-7 0,-4 0 0,-6-5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7.1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12287,'7'28'0,"3"6"0,3 3 0,2-2 0,-6 2 0,-4-1 0,-4 3 0,-1 3 0,5 0 0,0 1 0,-1-1 0,-3 0 0,-1-2 0,0-10 0,0 1 0,0-8 0,0-3 0,-1-11 0,-4-9 0,3-14 0,-5-9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9.0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14 12287,'-2'-9'0,"-3"4"0,-8 17 0,-9 10 0,-3 11 0,-7 13 0,2 4 0,-7 9 0,2 1 0,0 7 0,0 3 0,6 2 0,4-3 0,5-2 0,5-3 0,5-9 0,5-8 0,3-10 0,2-4 0,0-13 0,0-1 0,2-8 0,3-2 0,5-3 0,3-6 0,2-6 0,0-3 0,1-2 0,-6-8 0,-2-3 0,0-1 0,1-4 0,-6 4 0,2-1 0,-3 1 0,-2-1 0,-5-1 0,-4-5 0,-1 2 0,-1 3 0,-11-2 0,7 7 0,-4-14 0,4 2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7.7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15 12287,'15'0'0,"-6"0"0,-9-2 0,-10-1 0,-5-2 0,-5 2 0,1 1 0,-4 2 0,1 0 0,3 0 0,3 2 0,1 3 0,1 5 0,4 3 0,3 9 0,9 5 0,3 8 0,5 10 0,5 2 0,5 7 0,4-1 0,-1 1 0,4 1 0,-7 6 0,-1-3 0,-3-3 0,-2 2 0,-4-6 0,-5-4 0,-3-6 0,-2 0 0,0-11 0,0-7 0,0-4 0,-2-6 0,-3-3 0,-5-5 0,1-5 0,1-7 0,1-8 0,4-8 0,-4-19 0,2-10 0,2-7 0,1-1 0,2-14 0,4 7 0,4-1 0,7-1 0,5 12 0,2 10 0,5 9 0,1 6 0,12 0 0,-6 14 0,4 4 0,3 8 0,-3 6 0,4 8 0,-3 10 0,-3 11 0,-7 11 0,-9 0 0,-3 2 0,-2-2 0,-7 2 0,-3-7 0,-5-3 0,-5-5 0,-3-2 0,-9-8 0,-1-5 0,-2-4 0,-7-5 0,0-9 0,-3-11 0,0-12 0,-9-11 0,9-13 0,0-8 0,3-1 0,-1 7 0,4 3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7.9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39 12287,'30'-18'0,"0"3"0,3 12 0,-1 1 0,-5 7 0,-3 3 0,-4-3 0,-5 5 0,0 2 0,-7-4 0,-4 3 0,-8 0 0,1 3 0,-7 1 0,-2 0 0,-1 0 0,-2-2 0,-2-3 0,-3-3 0,-5 0 0,-4-7 0,-1 0 0,-7-7 0,-1-8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1.72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0 12287,'-2'30'0,"-3"0"0,-4 2 0,-4 3 0,3 6 0,-2 6 0,7 6 0,2 7 0,1 2 0,2 5 0,0-3 0,2-5 0,3-7 0,-3-19 0,3-8 0,-4-6 0,-1-13 0,0-7 0,0-14 0,0-14 0,5-18 0,2-11 0,0-4 0,-1-7 0,10 5 0,-3 6 0,2 12 0,3 15 0,8 14 0,-1 15 0,5 14 0,5 18 0,2 22 0,5 25 0,-4 14 0,-19-40 0,-1 1 0,0 1 0,-2 0 0,-3 2 0,-1 0 0,-2-2 0,0-2 0,7 45 0,-9-4 0,-3-18 0,-3-11 0,-2-9 0,-2-11 0,-5-6 0,-8-8 0,-8-6 0,-1-4 0,-1-9 0,0-5 0,2-4 0,-4-2 0,5-4 0,0-5 0,0-4 0,2-8 0,5-4 0,2-6 0,3-3 0,-4-1 0,13 0 0,-6-3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2.2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242 1 12287,'0'23'0,"-7"-1"0,-5-7 0,-5 0 0,-3 0 0,0 2 0,3 2 0,-1 2 0,-2 3 0,-5-6 0,3 2 0,-1-3 0,4-2 0,-3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2.5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61 12287,'0'-15'0,"0"5"0,0 0 0,-2 5 0,-4-4 0,-10 3 0,-7 1 0,-11 5 0,-1 0 0,2 0 0,-12 6 0,4 3 0,-11 6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2.8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347 0 12287,'-15'24'0,"-6"11"0,-6 4 0,-7 11 0,-6 10 0,-2 11 0,2 1 0,5 5 0,3 3 0,8 9 0,6-2 0,6 3 0,7-1 0,4-10 0,1-4 0,0-9 0,0-9 0,1-9 0,3-11 0,1-9 0,0-6 0,1-8 0,-2-6 0,6-8 0,2 0 0,3-13 0,3-8 0,2-5 0,0-9 0,-5-2 0,-1-2 0,-4-3 0,1-1 0,-5-1 0,-3 4 0,-1 5 0,-4 5 0,-1 4 0,-3 6 0,-5 4 0,2 1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3.1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45 12287,'16'-8'0,"4"3"0,-1 2 0,4-1 0,-1-2 0,-4-3 0,4 6 0,0-2 0,0 3 0,0 2 0,-2 2 0,-4 3 0,1 7 0,-2 6 0,2 7 0,-12 10 0,-2 6 0,-1 2 0,-2 2 0,-2-1 0,-3-2 0,-5-2 0,-5-8 0,-5-2 0,-3-8 0,-1-6 0,-3-7 0,6-4 0,-1-3 0,0-2 0,-3-9 0,5-6 0,1-8 0,3-13 0,1-2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3.3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45 12287,'24'-15'0,"-4"2"0,-4 3 0,-1 5 0,-5 3 0,-1 5 0,-2 7 0,-4 9 0,-6 18 0,-4 8 0,-2 9 0,1-1 0,-4 4 0,4 2 0,1-1 0,-3 4 0,5-11 0,2-4 0,1-6 0,2-5 0,0-10 0,2-4 0,3-5 0,-2 0 0,7-12 0,2-4 0,1-4 0,9-14 0,2-13 0,-1-8 0,12-19 0,-3-5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3.8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12287,'15'1'0,"0"4"0,-5 2 0,-2 6 0,1 1 0,-1 3 0,-3 8 0,4 1 0,-1 6 0,0 3 0,1 6 0,2-8 0,-2-3 0,-2-3 0,3-13 0,-4 1 0,3-2 0,-4-6 0,5-2 0,1-7 0,3-8 0,1-13 0,0-16 0</inkml:trace>
  <inkml:trace contextRef="#ctx0" brushRef="#br0" timeOffset="1">544 815 12287,'26'6'0,"5"4"0,-5 2 0,-6-2 0,-9-3 0,-8-5 0,-13 1 0,-10 4 0,-7 1 0,-5 0 0,-5 2 0,-5-5 0,-1-3 0,-4 3 0,12 0 0,1-1 0,2-3 0,4-1 0,3 0 0,-4 0 0,6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4.2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61 143 12287,'25'1'0,"2"4"0,-2 4 0,-2-1 0,-8 4 0,-6-6 0,-1 3 0,0 3 0,1 8 0,1 5 0,-5 5 0,-3 5 0,-2 7 0,-2 5 0,-2-4 0,-1 1 0,-11-2 0,1-2 0,-2-6 0,0-8 0,2 1 0,-2-7 0,-1-3 0,-2-5 0,0-6 0,5-6 0,0 0 0,1-13 0,4-10 0,5-13 0,3-9 0,16-10 0,3 1 0</inkml:trace>
  <inkml:trace contextRef="#ctx0" brushRef="#br0" timeOffset="1">211 97 12287,'29'-28'0,"-2"3"0,-4 6 0,-1 8 0,-7-1 0,-7 10 0,-1 9 0,-2 10 0,-5 21 0,-2 9 0,-3 12 0,-5 4 0,-3 6 0,-2-2 0,0-10 0,0-5 0,0-5 0,1 0 0,4-12 0,-2-7 0,7-8 0,0-3 0,-1-2 0,4-5 0,-3 0 0,5-6 0,7-1 0,8-6 0,8-7 0,12-10 0,4-4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9.42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950 1 12287,'19'2'0,"-4"3"0,-3-4 0,-14 8 0,-3-4 0,-10 3 0,-12 7 0,-6 0 0,-8 0 0,-11 2 0,-6 1 0,-6 3 0,1-3 0,-4 10 0,1 4 0,3 3 0,1 2 0,10 10 0,5 2 0,8 4 0,7 4 0,1 17 0,12-2 0,6 8 0,6 8 0,5-1 0,4 0 0,3-5 0,5-5 0,3-7 0,3-16 0,-3-11 0,-3-11 0,-2-5 0,-4-10 0,1-4 0,-2-8 0,-8 0 0,-10-5 0,-10-6 0,-5-9 0,-5-9 0,-17-11 0,-10-4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4.48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603 1 12287,'0'15'0,"-1"0"0,-4 0 0,-9 0 0,-8 0 0,-1 0 0,-4 0 0,-6 0 0,-4 0 0,-2 1 0,-3-1 0,4-7 0,-2-3 0,-1-3 0,3-2 0,-4-5 0,7-2 0,1-1 0,2-4 0,2-8 0,0-4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4.6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12287,'19'72'0,"6"10"0,5 12 0,-14-41 0,0 1 0,-4 7 0,-1 0 0,0-2 0,0 0 0,-1-2 0,0 0 0,0-3 0,0 0 0,0 1 0,-1-2 0,1 40 0,-5-7 0,-4-14 0,-14-12 0,-7-15 0,-14-6 0,-4-2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5.6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197 212 12287,'15'10'0,"0"0"0,-7-7 0,-3-3 0,-10-10 0,-6-5 0,-8-5 0,-6-4 0,-10-7 0,-5-5 0,-10-9 0,-4-8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7.5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30 12287,'-5'-10'0,"-1"2"0,-3 1 0,-2 4 0,-3 1 0,-1 9 0,0 5 0,0 6 0,-5 7 0,0 12 0,3 8 0,5 9 0,4 4 0,5 4 0,-2 2 0,1 1 0,3-8 0,1-13 0,0-12 0,0-11 0,1-5 0,3-8 0,1-8 0,1-15 0,-1-17 0,5-10 0,4-6 0,8-9 0,3 3 0,3 2 0,2 7 0,5 5 0,1 14 0,-1 13 0,2 8 0,0 27 0,3 16 0,-5 19 0,-3 12 0,-4 25 0,-3-5 0,-5 1 0,-3-1 0,-8-12 0,-4-2 0,-4-9 0,-1-9 0,-1-7 0,-4-8 0,-5-5 0,-4-6 0,-3-4 0,-1-12 0,-4-1 0,-1-4 0,4-4 0,-3-6 0,2 0 0,0 0 0,2-11 0,6-6 0,4-5 0,1-5 0,2-4 0,5-3 0,0 4 0,0 1 0,7-9 0,1 6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7.91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302 302 12287,'8'0'0,"-1"0"0,-21 0 0,-1 0 0,-10 0 0,-3 0 0,4 0 0,-4 0 0,3 0 0,-4 0 0,6 0 0,-1 0 0,-4-7 0,4-1 0</inkml:trace>
  <inkml:trace contextRef="#ctx0" brushRef="#br0" timeOffset="1">166 136 12287,'24'-15'0,"-3"0"0,-6 0 0,0 0 0,-6-1 0,-2 1 0,-11 5 0,-6 0 0,-7 0 0,-13 2 0,-8 1 0,-8 7 0,-5 0 0,-10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0:01.2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453 1237 12287,'7'13'0,"3"-3"0,-3-1 0,-4-4 0,-6 5 0,-11-2 0,-8 0 0,-1-1 0,-4-3 0,-6 2 0,-4-1 0,0-1 0,0-3 0,-3-2 0,5-4 0,1-4 0,2 1 0,-4-12 0,4 3 0,-5-13 0</inkml:trace>
  <inkml:trace contextRef="#ctx0" brushRef="#br0" timeOffset="1">544 1 12287,'22'49'0,"1"0"0,2 9 0,0 2 0,0 0 0,-1 2 0,-2 4 0,-2 2 0,-4 2 0,-1 1 0,0 1 0,-1 0 0,-3-2 0,0-1 0,0-1 0,-1-1 0,2 1 0,-2-2 0,0-3 0,-1-3 0,-4-7 0,-2-2 0,-3 39 0,-8-13 0,-14-15 0,-8-12 0,-7-3 0,-8-1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8.2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406 0 12287,'-7'30'0,"-14"7"0,-4-12 0,-19 17-1635,5-10 1635,-6 20 0,7-5 0,-6 18 0,12-10 0,-5 33 0,14-6 0,12-31 0,2 3 0,0 0 0,1 1 0,3 2 0,2 0 0,0-2 0,1 1 0,1-1 0,2 0 0,0-2 0,1-2 0,5 39 128,1-16 1,-4-15-1,2-21 1,-1-8-129,0-8 0,2-12 0,-2-5 0,5-6 67,4-9 0,6-9 0,1-16 0,1-5-67,0-4 0,-2-6 0,-7-2 0,-3 0 0,-4 0 0,-5 4 0,-2 9 0,-5 7 0,-4 5 0,-3 9 0,-2 0 284,0 6 1,5 5-1,0 7-284,-2 0 0,5 14 0,1 2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8.76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167 67 12287,'15'-30'0,"-5"13"0,-2 6 0,-1 2 0,-2 9 0,-7 0 0,-3 10 0,-5 9 0,-8 11 0,-4 10 0,-2 5 0,-2 5 0,4 4 0,2 8 0,3 2 0,2 1 0,5 0 0,2-6 0,1-4 0,3-4 0,3-16 0,1-7 0,0-4 0,1-11 0,4-11 0,7-11 0,7-11 0,4-13 0,9-7 0,1-4 0,3-1 0,11-4 0,-2 2 0,2 5 0,0 4 0,-4 4 0,-1 9 0,-4 7 0,-1 6 0,-3 5 0,-7 7 0,-4 0 0,-1 0 0,-4 12 0,-8 7 0,-5 6 0,-3 6 0,-9 8 0,-3-2 0,-3-2 0,-2-3 0,-7 1 0,-3-9 0,-2-2 0,2-7 0,-3-2 0,4-8 0,-1-2 0,0-1 0,8-4 0,0-3 0,7-5 0,4-3 0,1-4 0,5-1 0,0-4 0,0-1 0,10-1 0,3-3 0,4 2 0,3 0 0,10-5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9.0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97 12287,'23'-20'0,"-3"0"0,-3 2 0,-2 1 0,-7 7 0,-3 0 0,-3 8 0,-2 2 0,0 9 0,-7 19 0,-3 12 0,-3 12 0,-2 7 0,1 3 0,3 2 0,2 1 0,3-1 0,1-4 0,3-5 0,-1-5 0,-2-3 0,0-10 0,5-7 0,0-8 0,0-10 0,0-6 0,0-4 0,0-12 0,1-17 0,3-8 0,1-10 0,6-14 0,-2-9 0,6-8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9.4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12287,'0'10'0,"1"-2"0,4-1 0,-3 0 0,5-4 0,-1 2 0,-4 2 0,3-2 0,3-2 0,3 7 0,-3-6 0,0 2 0,1 1 0,-1 3 0,0-2 0,4 3 0,-2 0 0,-5 3 0,5 1 0,-6-5 0,1 0 0,-4 2 0,-1 1 0,-1 0 0,-4-3 0,3 4 0,-3-4 0,3 3 0,2-3 0,0 0 0,0 2 0,2-4 0,3 2 0,3-6 0,7 9 0,-5-13 0,-1 0 0,-1-8 0,1-6 0,-6-6 0,4-3 0,-2-2 0,0-2 0,0-12 0,-5 21 0,0-10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9.9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423 0 12287,'17'12'0,"1"2"0,2 2 0,-8-2 0,-12-4 0,-12-5 0,-10 3 0,0 1 0,1-1 0,-13-3 0,1 3 0,-6-1 0,-1-4 0,-5-1 0,-7 0 0,-2 3 0,-1 3 0,-5 7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59.80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166 0 12287,'9'0'0,"4"0"0,-3 0 0,-1 0 0,1 0 0,1 0 0,-4 2 0,0 3 0,-2 7 0,0 6 0,0 17 0,-5 12 0,-2 3 0,-3 2 0,-2 5 0,-4-5 0,1-2 0,-2-4 0,-1-11 0,-3-2 0,1-6 0,0-7 0,0-5 0,0-5 0,0-5 0,0-3 0,-5-4 0,0-3 0,3-6 0,5-8 0,4-4 0,3-7 0,3-14 0,-4-3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0:00.1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27 12287,'15'-10'0,"0"0"0,0 7 0,0-1 0,0 8 0,-7 11 0,-3 11 0,-5 6 0,-5 3 0,-3 12 0,-7-1 0,0 0 0,0 1 0,0-1 0,0-1 0,1-2 0,4-2 0,-1 0 0,5-5 0,3-3 0,1-1 0,2-9 0,2-2 0,3-5 0,4-7 0,6-6 0,1-6 0,4-7 0,-1-11 0,6-4 0,7-10 0,6-3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0:00.45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437 31 12287,'14'7'0,"-4"3"0,-3-3 0,-14 4 0,-5-6 0,-6-1 0,-7-3 0,-9-1 0,-3 0 0,0 0 0,1 0 0,-5-6 0,5-3 0,-1-1 0,0 0 0,2 0 0,4-5 0,8 7 0,1 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0:00.85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0 225 12287,'9'-16'0,"-1"1"0,-3 0 0,5 0 0,3 0 0,2 0 0,1 0 0,-1 0 0,0 0 0,5 6 0,2 3 0,-1 1 0,1 0 0,3 1 0,-5 11 0,-1 8 0,-2 9 0,-2 11 0,-2 7 0,-3 5 0,-5 3 0,-3 7 0,-4-2 0,-1 2 0,-2-2 0,-12-3 0,2-8 0,-2-6 0,0-8 0,-3-6 0,-2-11 0,1-3 0,-1-5 0,-3-5 0,5-6 0,1-9 0,3-9 0,7-11 0,-4-4 0,4-6 0</inkml:trace>
  <inkml:trace contextRef="#ctx0" brushRef="#br0" timeOffset="1">332 89 12287,'30'-32'0,"0"7"0,-1 8 0,-4 7 0,-5 5 0,-5 7 0,-5 8 0,-5 12 0,-3 9 0,-9 11 0,-3 7 0,-3-2 0,-3 1 0,1 4 0,0-3 0,0-4 0,0-1 0,5-4 0,2-12 0,1-1 0,4-2 0,1-6 0,2 1 0,0-3 0,7-4 0,3-3 0,17-3 0,4-7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0:01.6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15 12287,'-10'0'0,"0"0"0,7-1 0,-2-4 0,3 3 0,4-5 0,3 7 0,-2 0 0,7 0 0,2 0 0,0 7 0,-2 3 0,-4 5 0,1 5 0,-5 5 0,3 9 0,-3 3 0,-2 1 0,-5 1 0,-2 1 0,0-3 0,0 0 0,-4-4 0,2 6 0,-1-2 0,0-4 0,7 2 0,-2-3 0,3-3 0,2-1 0,0-6 0,0-2 0,0-3 0,0-2 0,5-5 0,4-2 0,4-1 0,5-2 0,13-5 0,-3 0 0,-3 0 0,4 0 0,-6 0 0,2 0 0,0 0 0,-6 5 0,1 0 0,-12 2 0,-8-2 0,-6 3 0,-10 7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0:07.7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211 453 12287,'-15'0'0,"0"-2"0,-2-1 0,-3-2 0,3-2 0,-3 4 0,4-2 0,1 2 0,-1-4 0,3 0 0,1 1 0,2-1 0,7 0 0,-4 4 0,2-4 0,0-1 0,0 3 0,5-5 0,0-2 0,0-2 0,7-2 0,5-3 0,6-1 0,7 2 0,5-4 0,7 2 0,7 1 0,4 3 0,14 1 0,2 0 0,6 0 0,7-1 0,9 1 0,1 2 0,5 3 0,3 5 0,-43 2 0,0-1 0,-1 1 0,1-1 0,-2 1 0,2 0 0,0 0 0,1-1 0,2-1 0,-1 0 0,45-2 0,0 1 0,-2-1 0,-45 3 0,0 1 0,38 0 0,2-2 0,0 1 0,-6 3 0,-1 1 0,1 1 0,-2 5 0,3 4 0,-5 10 0,0 5 0,0 3 0,7 7 0,-6 2 0,-2 2 0,-1 3 0,-1 1 0,-4 2 0,-1-1 0,-4-4 0,-9-3 0,-13-7 0,-6 0 0,-7 1 0,-5-1 0,-4 0 0,-8-2 0,-6-3 0,-6 4 0,-7-4 0,-4 4 0,-5 1 0,-17 5 0,-10 2 0,-10 0 0,-8-1 0,-15 5 0,-9-5 0,-8 3 0,39-18 0,-1 0 0,-5-2 0,-1-1 0,-6 0 0,-2-1 0,-4-1 0,-2-2-107,-3-1 1,-2-1 0,-11 0 0,-2-2 0,6-2 0,-1-1 0,-5 1 0,-2-1 106,0 1 0,-3-1 0,-5 0 0,-2 0 0,6-2 0,1 0 0,0-3 0,1-1 0,-2-2 0,2-1 0,8-2 0,2-1 0,3-3 0,3-2 0,6-1 0,2-2 0,4-1 0,1-2 0,-2-2 0,2-2 0,13 1 0,3-1 0,-40-22-4,11-5 0,18-18 1,17-4-1,15-6 4,11-9 0,14-6 0,15-4 0,14 4 0,16 1 0,-14 46 0,5 2 0,2 5 0,3 2 0,1 1 0,3 2-167,2 1 0,3 3 1,3 4-1,1 3 167,1 3 0,1 3 0,2 2 0,1 3 0,-1 3 0,0 2 0,1 0 0,0 1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16.6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0 511 12287,'10'-12'0,"7"-1"0,5-5 0,-6-4 0,-12-10 0,-14-8 0,-4-4 0,6-1 0,3 1 0,5 3 0,5 0 0,7 6 0,11-2 0,7 6 0,10 4 0,2 13 0,5 4 0,4 5 0,2 17 0,-4 10 0,-4 10 0,-2 8 0,-4-2 0,-14 3 0,-5 0 0,-3 3 0,-10 1 0,-9 0 0,-10-1 0,-6-4 0,-14 0 0,0-8 0,-5-3 0,-5-1 0,4-8 0,-2-3 0,0-7 0,1-3 0,2-2 0,5-5 0,0 0 0,2 0 0,-1-7 0,10-3 0,-5-3 0,2-2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16.8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12287,'40'5'0,"0"0"0,-1 5 0,-14-5 0,-10 0 0,-8-5 0,-14 0 0,-1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17.19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242 90 12287,'0'-15'0,"0"0"0,0 5 0,-2 0 0,-3 0 0,-5 2 0,-4-4 0,-1 7 0,0 2 0,5 1 0,0 2 0,7 20 0,-1 14 0,10 14 0,9 13 0,6 26 0,11 6 0,-15-41 0,0 0 0,0 5 0,1 0 0,0-2 0,-1-1 0,-2 0 0,-1-1 0,9 44 0,-8-9 0,-8-10 0,-14-19 0,-8-4 0,-8-5 0,-13-11 0,-4-9 0,-3-10 0,-3-8 0,3-5 0,3-7 0,6-4 0,7-6 0,2-6 0,10-18 0,7-5 0,4-6 0,18-15 0,8-2 0,9-3 0,10-2 0,7 3 0,4 7 0,-2 3 0,-3 2 0,7 2 0,-9 5 0,0 0 0,-3 0 0,-5 3 0,-8 5 0,-4 8 0,-5 6 0,-5 3 0,-5 5 0,-5 0 0,-24 0 0,-6-1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1.90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1958 282 12287,'9'-25'0,"6"0"0,8 3 0,-8 14 0,-5 14 0,-6 18 0,1 24 0,3 23 0,4 16 0,-4-35 0,1 1 0,0 5 0,2 0 0,-1 2 0,0 1 0,1-1 0,1 0 0,0 0 0,0 1 0,0 1 0,-1 1 0,-2 0 0,1 0 0,0-1 0,1 0 0,1-1 0,0 0 0,-3-2 0,0-2 0,1-3 0,0-1 0,7 41 0,-2-9 0,-6-13 0,-4-11 0,-4-9 0,-1-5 0,0-11 0,0-5 0,0-10 0,0-4 0,0-9 0,0-1 0,0-7 0,0 0 0,-13 0 0,-7 0 0,-20 2 0,-14 3 0,-15 5 0,-16 3 0,35-2 0,-2 0 0,-7 2 0,-1 1 0,-3 1 0,-2 2 0,-2 0 0,-1 1 0,-6 2 0,-1 0 0,1-2 0,0-1 0,2 0 0,0-2-42,2-1 0,1-1 0,3-1 0,1-1 0,6-1 0,1-1 1,2 1-1,2 0 42,2-1 0,1 0 0,-46 8 0,20-2 0,7-2 0,6-2 0,4 0 0,15-6 0,8-1 0,8-3 0,8-1 0,6 0 0,6-1 0,4-4 0,8-12 0,6-18 0,3-19 0,4-20 0,16-18 0,-14 40 0,1-1 0,4-5 0,1 0 0,3-4 0,1-1 0,4-8 0,2 1 0,0 1 0,0 0 0,1 0 0,1-1-81,-1 2 0,0-1 1,2-3-1,1 0 1,3 6-1,0 1 1,1 4-1,0 2 81,1 1 0,1 2 0,2 2 0,2 4 0,1 5 0,1 3 0,-1 0 0,1 0 0,-2 1 0,1 0 0,3 0 0,0 0 0,-6 2 0,-2-1 0,1 1 0,-1-1 51,-3 4 1,0-1-1,-2 0 1,-1 0-1,24-27 1,-5 6-52,-3 6 0,-18 13 0,-10 9 0,-8 8 0,-10 11 0,-3 11 0,-3 10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42.2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0 225 12287,'15'0'0,"-6"0"0,-3-1 0,-6-4 0,0-4 0,0-6 0,0 0 0,7 0 0,1 0 0,2 0 0,0 0 0,0-5 0,6 0 0,-1 3 0,0 5 0,-2-1 0,-1 4 0,-2 1 0,2 3 0,-4-2 0,2 2 0,2 2 0,-6 11 0,-1 11 0,-3 9 0,-2 19 0,0 3 0,0 7 0,0 4 0,0 4 0,0 0 0,0-1 0,0-2 0,-2-2 0,-1 0 0,-2-1 0,2-4 0,3-3 0,3-6 0,4-3 0,1-3 0,-3-5 0,4-8 0,-1-5 0,0-5 0,-3 0 0,5-12 0,2-2 0,2-1 0,2-2 0,3-2 0,1-3 0,12-5 0,-2-9 0,2-2 0,-1-3 0,0 1 0,-1-6 0,-2 1 0,-3-4 0,-3-2 0,0 4 0,1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3.4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76 12287,'8'-7'0,"4"4"0,-7-7 0,5 0 0,-5-5 0,0 5 0,-5-1 0,0 8 0,0-4 0,-6 7 0,-4 2 0,-6 1 0,-4 2 0,-3 12 0,-7-2 0,0 4 0,-1 3 0,6-1 0,2 6 0,3-2 0,6 2 0,1 2 0,8 2 0,2 3 0,1 1 0,10 7 0,6-2 0,4 2 0,1-2 0,2-3 0,-1-8 0,-3-4 0,-5-5 0,0-4 0,-7 0 0,-2-1 0,-1-5 0,-2 0 0,-2 0 0,-3-2 0,-8 6 0,-9-6 0,-2 0 0,-2-3 0,2-3 0,-1-2 0,0 0 0,1 0 0,3-7 0,7-3 0,4-3 0,5-2 0,3-5 0,4-2 0,3-3 0,5-7 0,12 2 0,8-7 0,9 2 0,4 0 0,9-1 0,3 5 0,2-1 0,-1 2 0,-1-4 0,-10 11 0,-8-1 0,-9 4 0,-6-3 0,-7-1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3.71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12287,'29'7'0,"4"6"0,2 9 0,-5 8 0,-6 4 0,-11-4 0,-1 0 0,-2 0 0,0 0 0,3-1 0,-1-4 0,-2-5 0,-6 2 0,1-2 0,-4-2 0,-1-1 0,-1-4 0,-4-3 0,-7-5 0,-7-3 0,-11-9 0,-8-1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3.93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12287,'50'0'0,"2"2"0,-2 3 0,-3 5 0,-5-2 0,-12 2 0,0 0 0,1-1 0,4 9 0,2-3 0,0 4 0,-1 2 0,-2-4 0,-9 3 0,-5-3 0,-10-2 0,-5 0 0,-5-1 0,-5-4 0,-5 1 0,-10-6 0,-5-1 0,-4-3 0,-2-2 0,-5-4 0,-4-5 0,-3-4 0,-9-7 0,5 4 0,-5-5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4.3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12287,'31'0'0,"-10"4"0,-6 6 0,-13 1 0,-12 16 0,-3 7 0,-2 9 0,1 9 0,4 9 0,5-1 0,3 0 0,4 5 0,5 1 0,6-3 0,6-1 0,6-3 0,-5-5 0,-2-9 0,-1-8 0,-4-12 0,-1-7 0,-2-6 0,-6-7 0,1-10 0,-4-10 0,-1-12 0,0-6 0,0-4 0,-1-5 0,-4 3 0,-5 3 0,-4 2 0,-3 9 0,-1 6 0,-2 8 0,-7 4 0,4 7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5.1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0 211 12287,'27'0'0,"1"0"0,-1 0 0,-10-1 0,-12-4 0,-3-5 0,-2-4 0,0-6 0,0-2 0,0 1 0,0-1 0,6 2 0,4 5 0,4 0 0,1-1 0,2 3 0,3 3 0,5 5 0,3 3 0,4 16 0,2 11 0,1 15 0,-2 15 0,2 7 0,-4-1 0,-8-3 0,-4-3 0,-11 1 0,-3-11 0,-3-6 0,-2-6 0,-7-4 0,-5-4 0,-6-5 0,-7-4 0,-4-7 0,-1-4 0,0-3 0,0-2 0,0-2 0,-1-5 0,1-8 0,0-7 0,0-8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5.26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12287,'62'11'0,"-2"3"0,-5 2 0,-11 1 0,-9 0 0,-17-7 0,-3 0 0,-10-5 0,0 5 0,-10-5 0,-5 5 0,-3 2 0,-9-5 0,5 6 0,-4-5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5.5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347 0 12287,'15'2'0,"-1"3"0,-4 5 0,-5 8 0,-12 6 0,-8 3 0,-8 5 0,-6 9 0,-3 5 0,-1 9 0,-2 9 0,1 3 0,9 6 0,5-1 0,3 0 0,9 9 0,3-11 0,5-5 0,5-6 0,5-9 0,3-9 0,2-8 0,0-6 0,1-7 0,-1-10 0,1-5 0,4-3 0,4-6 0,6-4 0,-1-9 0,-4-5 0,1 4 0,-7-2 0,-4 3 0,-3 2 0,-9 5 0,-1 2 0,-9-1 0,-8 1 0,-24 3 0,-7-3 0,-15 1 0,-9 3 0,-17 3 0,-5 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6.18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438 1 12287,'25'0'0,"0"0"0,-8 0 0,-19 2 0,-11 1 0,-10 2 0,-6 0 0,-1-5 0,1 0 0,4 0 0,-3 0 0,3 2 0,-4 1 0,-1 2 0,0 2 0,-2-4 0,0 2 0,2-2 0,-2-1 0,12-2 0,2 0 0,1 0 0,2-7 0,0-1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6.51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59 12287,'39'0'0,"1"0"0,-1 0 0,-11 0 0,-15-7 0,-1 4 0,-5-6 0,1 1 0,4 0 0,1 4 0,4-3 0,2 2 0,1 0 0,8 2 0,1 10 0,6 8 0,3 8 0,-4 12 0,1 6 0,-5 4 0,-5 5 0,0-3 0,-10 2 0,-6-7 0,-6-7 0,-4-3 0,-6-2 0,-7-2 0,-4-3 0,-9-3 0,2-7 0,-3-1 0,-3-4 0,1-4 0,-2-6 0,-1 0 0,-2 0 0,0-8 0,4-5 0,1-8 0,0-2 0,5-2 0,2-5 0,1-2 0,3-3 0,9 3 0,4-5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6.6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 1 12287,'38'15'0,"-4"0"0,-14 0 0,-12 0 0,-13 0 0,-7-5 0,2-2 0,-3 1 0,-2-1 0,-7-5 0,-1 11 0,-7-6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42.5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1 12287,'0'10'0,"2"-2"0,1 0 0,2 1 0,2-6 0,-2 2 0,2-10 0,4-3 0,-1-1 0,0 3 0,5 6 0,1 0 0,-6 0 0,0 0 0,1 1 0,3 4 0,1 10 0,-2 11 0,-1 4 0,-2 5 0,-2 8 0,2 8 0,-5-3 0,-3-1 0,-2-2 0,0 1 0,0-3 0,0-3 0,-5 1 0,-2-10 0,-1-4 0,-4-3 0,-1-4 0,-1-5 0,3-2 0,1-3 0,0 2 0,-5-7 0,0-2 0,-1-1 0,1-4 0,0-3 0,0-6 0,0-8 0,0-4 0,0-9 0,2-3 0,3-5 0,3-4 0,7-1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1:27.0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212 1 12287,'22'10'0,"-7"6"0,-9 8 0,-16 14 0,-6-2 0,-6 5 0,-5 6 0,-1 4 0,2 4 0,3 9 0,1 1 0,2 12 0,7-2 0,3 2 0,5 0 0,10 2 0,5-5 0,3-11 0,2-9 0,0-14 0,0-8 0,-1-8 0,-4-9 0,8-10 0,-1-2 0,3-8 0,2-10 0,5-9 0,-4-11 0,1-3 0,-4-1 0,-5 2 0,-5 7 0,-5 2 0,-3 3 0,-9 3 0,-7 8 0,-9 4 0,-12 5 0,-14 7 0,-6 8 0,-17 14 0,-5 14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0.79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4004 359 12287,'58'28'0,"-1"-1"0,-3-2 0,-2 2 0,-10 0 0,-12-2 0,-15-9 0,-17-7 0,-13-4 0,-13-7 0,-14-11 0,-12-16 0,-3-8 0,-5-8 0,-6-3 0,2 2 0,4 5 0,5 5 0,2-2 0,10 13 0,8 5 0,8 6 0,8 8 0,7 7 0,4 4 0,12 17 0,16 17 0,14 12 0,12 15 0,16 11 0,-29-36 0,0 0 0,1-1 0,1 0 0,1-1 0,-1-1 0,31 33 0,-7-16 0,-7-6 0,-8-8 0,-3-10 0,-19-11 0,-14-12 0,-14-11 0,-15-16 0,-18-14 0,-16-17 0,-16-12 0,33 27 0,-1-1 0,-1 0 0,-1-1 0,-8-6 0,-2 2 0,4 3 0,1 2 0,0 0 0,0 2 0,4 2 0,1 2 0,-32-27 0,8 12 0,10 6 0,8 6 0,9 14 0,13 6 0,2 4 0,14 24 0,4 17 0,14 15 0,13 13 0,20 14 0,12 12 0,-22-41 0,2 0 0,2 3 0,2-1 0,6 4 0,2 1 0,2 3 0,1 0 0,2 0 0,1-1-36,1 1 0,0-1 0,0-1 1,-1-2-1,-6-8 0,-1-2 1,-3-4-1,-1-2 36,26 22 0,-13-14 0,-17-18 0,-10-5 0,-21-13 0,-19-15 0,-21-21 0,-17-18 0,12 10 0,-2-3 0,-4-4 0,-2-2 0,-5-4 0,-2-1 0,-3-1 0,-1-1 0,-9-5 0,-1 0 0,-1 0 0,0-1 0,0 1 0,1 0-85,-2 1 1,0 0-1,2 5 1,1 1-1,5 4 1,0 1 0,5 5-1,1 0 85,3 5 0,1 2 0,3 3 0,2 2 0,-35-20 0,10 14 0,12 12 0,15 12 0,16 8 0,9 11 0,12 18 0,22 14 0,16 28 0,19 11 0,-17-35 0,4 1 0,10 11 0,4 0 0,4 2 0,3 0 0,4 3 0,3 0 0,2 2 0,2 1 0,5 4 0,1 0 0,-24-20 0,1 0 0,-1 0 0,0-1 0,0 0 0,0 0-45,1 0 1,-1 1-1,1-1 1,0 0-1,0-1 1,-1-1-1,18 12 1,-1-2-1,-7-4 1,-3-2 44,-6-4 0,-2-3 0,30 20 0,-28-16 0,-14-18 0,-12-9 0,-23-14 0,-18-15 0,-26-22 0,-23-20 0,24 12 0,-3-2 0,-6-4 0,-3 0 0,-4-6 0,-1-2 0,-3-3 0,-3-2 0,15 15 0,-2-3 0,0 1 0,-3-2 0,0 0 0,0 0 0,-1-1 0,0 1 0,0-1-39,1 2 1,0-1-1,-1 1 1,0 0-1,0 0 1,0 0-1,4 2 1,0-1-1,0 2 1,2 0-1,-1 1 1,1 1 38,-25-22 0,1 4 0,7 9 0,2 4 0,9 6 0,2 2 0,8 8 0,2 3 0,-30-15 0,14 14 0,26 14 0,12 10 0,9 9 0,11 24 0,16 21 0,19 19 0,-8-23 0,4 1 0,12 8 0,6 2 0,6 10 0,4 2 0,5 3 0,2 1 0,-18-23 0,0 1 0,1 2 0,4 4 0,1 3 0,0 0 0,2 2 0,0 1 0,1 1 0,2 2 0,0 2 0,1 0-56,1 1 0,1 1 0,0 0 0,-1 1 0,1 0 0,0-2 0,-4-6 0,-1 0 0,1-2 0,-2-1 0,-1-1 0,0-1 56,-3-3 0,0-2 0,-1 0 0,19 19 0,-2-3 0,-10-13 0,-3-3 0,-6-7 0,-4-1 0,21 24 0,-23-26 0,-28-20 0,-20-14 0,-26-31 0,-43-34 0,33 18 0,-2-2 0,-6-7 0,-2-3 0,8 5 0,-3-2 0,0-1 0,-1 1 0,-1-1 0,0-1 0,-4-4 0,0-1 0,-1 0 0,-1-2 0,0-1 0,-2 0 0,-5-4 0,-2-2 0,0 1 0,0-1 0,0 1 0,-1-1 0,1 0 0,-1 1 0,1-1-11,-1-1 0,1 0 0,-1 1 0,3 2 1,0 0-1,1 3 0,9 8 0,0 1 1,2 2-1,-23-18 0,2 3 11,4 5 0,1 4 0,8 7 0,3 5 0,-27-12 0,19 18 0,16 12 0,14 17 0,15 18 0,13 22-43,14 24 1,24 28 0,-2-32-1,4 2 1,7 7 0,3 1 42,4 6 0,4 1 0,-7-12 0,2 2 0,0 0 0,-1-3 0,0 0 0,1 0 0,3 3 0,0 1 0,2 0 0,1 2 0,0 0 0,1 1 0,2 2 0,1 1 0,-1 1 0,2-1 0,-1 1 0,0-1 0,-2-3 0,-1-2 0,-1 0 58,0-3 1,-2-1 0,1-1 0,-4-5 0,0-2 0,0-1 0,15 16 0,-2-3 0,-7-7 0,-2-3-59,-7-5 0,-3-3 0,21 26 0,-32-26 0,-8-12 0,-27-17 0,-18-22 0,-24-22 0,-22-24 0,23 12 0,-3-4 0,-10-7 0,-3-3 0,-7-7 0,-1-1 0,20 17 0,-2 1 0,0-2 0,-6-3 0,-2-1 0,0 0 0,1 0 0,0 1 0,0 0 0,-2-1 0,-1 0 0,0 1 17,0-2 0,-1 1 0,1 1 0,3 4 0,0 1 1,1 0-1,3 3 0,0 0 0,1 1 0,-23-15 1,1 3-18,4 5 0,0 4 0,7 6 0,1 4 0,12 10 0,2 4 0,-35-10 0,18 13 0,20 12 0,18 20 0,12 21-10,11 21 1,26 40 0,-3-38 0,3 2 0,6 9 0,5 3 9,4 6 0,3 3 0,2 6 0,2 1 0,-11-29 0,0-1 0,1 0 0,16 28 0,1-2 0,1-3 0,1 0 0,-15-25 0,0 1 0,-1-2 0,14 21 0,-1-1 0,-2-4 0,-1-2 117,-6-7 0,-3-2 1,-5-10-1,-3-3 1,5 24-1,-13-15-117,-11-15 0,-19-17 0,-17-10 0,-25-12 0,-23-11 0,25-5 0,-3-4 0,-8-8 0,-2-4 0,-3-4 0,-2-3 0,-5-5 0,-1-3 0,0 0 0,1-1 0,-4-2 0,1-1 0,3 2 0,0 1-34,2 2 0,0 1 0,7 6 0,2 3 0,7 6 0,2 2 0,-38-13 34,19 13 0,20 13 0,22 7 0,10 8 262,8 12 0,14 14 0,13 26 0,10 10-262,9 7 0,11 7 0,12-2 0,5-5 0,3-3 0,0-7 0,-6-10 0,-5-10 133,-9-9 0,-8-8 0,-16-16-133,-10-9 0,-5 0 0,-12-7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2.6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2111 692 12287,'0'-20'0,"-2"2"0,-3 4 0,-5-1 0,-10 5 0,-3-3 0,-1-2 0,-2 1 0,5 4 0,3 5 0,1 4 0,4 4 0,3 7 0,5 10 0,16 22 0,11 13 0,10 10 0,8 4 0,9 10 0,4-4 0,3 2 0,1 0 0,-2-15 0,-11-8 0,-6-10 0,-8-9 0,-8-15 0,-15-8 0,-12-9 0,-19-20 0,-24-23 0,-18-17 0,25 20 0,-1-1 0,-5-7 0,-2-1 0,-5-3 0,-2-1 0,-2 0 0,0 0 0,-2-1 0,-1 0 0,-5-5 0,0-1 0,6 4 0,1 1 0,1 0 0,0 0-37,5 3 1,-1 1 0,1 1-1,-1 3 1,6 7 0,1 2-1,3 4 1,2 2 36,-33-21 0,11 10 0,16 16 0,12 9 0,13 8 0,15 26 0,11 18 0,17 23 0,19 25 0,-10-30 0,5 3 0,7 5 0,2 3 0,4 3 0,1 2 0,4 4 0,2 1 0,-15-22 0,2 1 0,0 0 0,0 1 0,0 0 0,0 0 0,3 1 0,-1 0 0,1 1-108,1 2 0,1-1 0,1 2 1,2 2-1,1 0 0,1 0 0,-1-4 1,1 0-1,-1-1 0,0-1 0,0-1 1,-1 0 107,-1-2 0,0-1 0,-2-1 0,17 16 0,-3-4 0,-11-10 0,-3-4 0,-8-8 0,-2-3 0,19 19 0,-18-19 0,-20-21 0,-12-9 0,-15-14 0,-24-19 0,-19-24 0,-16-20 0,27 26 0,-1-4 0,-5-7 0,-2-3 0,-6-9 0,-3-1 0,-4-2 0,-1-1 0,18 20 0,0 0 0,-1-1 0,-5-4 0,-1-1 0,0 0 0,2 0 0,-1 0 0,1-1 0,-1 1 0,0 1 0,0-1-66,2 2 1,0 1 0,-1 0 0,0-1 0,0 0 0,-1 1 0,4 4 0,-1 2 0,1 0 0,-23-20 0,1 1 65,2 4 0,2 1 0,7 9 0,2 2 0,8 7 0,1 3 0,-31-21 0,14 15 0,11 15 0,19 11 0,10 9 0,7 10 0,11 17 0,10 22 0,19 21 0,22 22 0,-14-30 0,5 3 0,8 7 0,3 0 0,3 4 0,2 0 0,6 5 0,2 1 0,-17-21 0,2 0 0,1 1 0,2 1 0,1 1 0,1 0 0,-1 0 0,1 0 0,-1 0 16,1 0 1,0-1 0,1 1 0,0 0 0,0 1-1,-1-1 1,-3-3 0,0 1 0,-1-1 0,21 24-1,-1-1-16,-3-2 0,0-2 0,-5-8 0,-2-3 0,-8-6 0,-3-1 0,-7-8 0,-2-2 0,20 26 0,-15-17 0,-20-21 0,-10-8 0,-17-14 0,-14-13 0,-20-19 0,-15-19 0,17 8 0,-3-4 0,-7-6 0,-2-2 0,-5-5 0,-1-1 0,-2-5 0,-2-2 0,12 14 0,-1-2 0,0 0 0,-22-21 0,0 1 0,22 21 0,0 0 0,1 0 14,-1 0 0,0 1 1,-1 0-1,-2-1 1,0 0-1,0 2 1,-22-18-1,2 2 1,4 4-1,1 3-14,3 5 0,3 1 0,6 5 0,3 4 0,7 10 0,1 3 0,-33-21 0,11 10 0,10 14 0,18 14 0,11 6 0,11 9 0,8 23 0,14 26 0,11 17 0,14 19 0,-6-34 0,4 3 0,3 5 0,3 1 0,2 1 0,2 1 0,2 1 0,2 1 0,7 12 0,2 1 0,-2-4 0,1 1 0,1 1 0,2 0 15,0 0 1,3-1 0,-16-25 0,1 0-1,0-1 1,19 19 0,-1-2 0,-3-4 0,-1-2-16,-4-2 0,0-2 0,-6-7 0,-3-4 0,18 29 0,-18-22 0,-17-17 0,-13-16 0,-22-11 0,-15-13-25,-19-13 0,-28-28 1,29 12-1,-1-4 0,-5-5 1,-1-2 24,-6-8 0,-2-1 0,-2-2 0,0 1 0,-1 0 0,-1 1 0,2 2 0,0 0 0,2 5 0,0 1 0,1 3 0,2 2 0,10 8 0,1 2 0,-33-17 0,13 11 0,19 10 0,17 14 211,11 8 1,17 22 0,17 19-1,11 16-211,11 12 0,-15-26 0,2 1 0,3-1 0,2 0 0,4 5 0,-1 1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8.2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468 46 12287,'5'0'0,"-8"0"0,-10 0 0,-13 0 0,0 0 0,-6 0 0,-3 0 0,-6-5 0,5 0 0,-1 2 0,0 1 0,2 2 0,5-2 0,1-1 0,4-2 0,-4 0 0,13-2 0,-6-1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8.47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664 0 12287,'-29'0'0,"2"0"0,-15 0 0,-1 0 0,-1 0 0,-9 0 0,6 0 0,-2 0 0,2 0 0,-1 0 0,7 0 0,0 0 0,0 0 0,-2 0 0,11 0 0,-5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8.8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634 76 12287,'-42'0'0,"-5"-2"0,-3-3 0,-2-5 0,2-2 0,3 0 0,-2 4 0,-1 1 0,5-3 0,6 5 0,2 2 0,4 1 0,6 7 0,2 0 0,6 7 0,-2-4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9.23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91 12287,'38'-22'0,"9"-2"0,12 1 0,-12 8 0,-2 10 0,-10 3 0,-5 2 0,-3 0 0,2 0 0,2 0 0,3 13 0,-4 8 0,-1 7 0,-4 7 0,-4-3 0,-5 5 0,-3 0 0,-3 3 0,-3-2 0,-7 3 0,0-1 0,0-2 0,0 6 0,1-4 0,3 4 0,1 1 0,6-5 0,0 0 0,2 1 0,2-3 0,5-1 0,2-7 0,0-1 0,-1-4 0,0-4 0,-6-7 0,-2-2 0,-3-2 0,-3-5 0,-7 5 0,0 0 0,-2 5 0,-3 0 0,-3 0 0,-7 0 0,0-2 0,-1-2 0,-4 0 0,-1-6 0,-1-1 0,0-3 0,-3-1 0,5 0 0,1 0 0,3-6 0,1-3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9.67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318 45 12287,'11'-13'0,"4"3"0,-3 1 0,-9 6 0,-6-2 0,-7 2 0,-3 1 0,-6 4 0,-4 1 0,-7 2 0,-9 7 0,2 0 0,0 4 0,1 4 0,2 2 0,7-2 0,5 4 0,6-1 0,4 12 0,12 1 0,2 4 0,3 0 0,3 2 0,7-7 0,0-3 0,0-5 0,-1-6 0,-3-7 0,-2-2 0,-3-2 0,1-7 0,-3 0 0,1-6 0,6-5 0,-1-9 0,4-2 0,1-1 0,5-5 0,2 3 0,-2 1 0,-3-1 0,6 7 0,-8 6 0,2 3 0,0 2 0,-7 3 0,0 1 0,-5 0 0,3 1 0,-1 4 0,-2-3 0,-5 6 0,0-3 0,1-5 0,6 0 0,7-8 0,4-5 0,15-2 0,-1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49.8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12287,'11'18'0,"4"7"0,6 12 0,-5 15 0,1 0 0,-4 0 0,4 3 0,3-3 0,-1-2 0,-3-3 0,0 0 0,-1-10 0,-2-2 0,-1-1 0,-2-6 0,-7-6 0,4 1 0,0-1 0,-6-2 0,6-5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50.06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709 1 12287,'-15'22'0,"-13"-1"0,-9 6 0,-8-3 0,-6-3 0,-1-1 0,2-4 0,-3-1 0,-1 0 0,2-7 0,7-1 0,1-2 0,4 0 0,5 0 0,10-5 0,5 0 0,3 0 0,2-2 0,0-3 0,6-3 0,3-7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42.7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11 12287,'9'-10'0,"-4"10"0,-5 10 0,-7 22 0,-6 5 0,-6 8 0,-8 2 0,4 6 0,-1-2 0,4-6 0,4-3 0,1 0 0,6 1 0,4 1 0,3-2 0,2-2 0,2-2 0,3 3 0,4-5 0,6-7 0,0-4 0,0-5 0,5-5 0,2-3 0,1-4 0,4-1 0,-4-2 0,2-5 0,1 0 0,-3 0 0,4-2 0,-7-3 0,7-3 0,-4-7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50.31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12287,'57'0'0,"3"0"0,0 1 0,-8 4 0,-10 5 0,-8 4 0,-2 1 0,-14 0 0,-5 2 0,-6 3 0,-5 3 0,-2 7 0,0 2 0,0 3 0,-5-3 0,-2 5 0,0-2 0,1 0 0,-4 6 0,5-5 0,1 1 0,3 0 0,7-3 0,6-8 0,5 0 0,3 0 0,7-2 0,-2-1 0,3-1 0,2-4 0,-1 4 0,-4 0 0,-5 0 0,-3 0 0,-7 4 0,-2-2 0,-1 1 0,-4 0 0,-6-5 0,-4 4 0,-3-3 0,-7-2 0,1-4 0,-9-3 0,-1-4 0,1-1 0,0-4 0,0-3 0,-3-5 0,1-5 0,3-5 0,3-5 0,0-4 0,6-6 0,7 0 0,3 0 0,3-7 0,2-1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2:50.6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60 1 12287,'17'43'0,"3"6"0,5 8 0,-3 17 0,-2 1 0,-3 2 0,-2 0 0,5 4 0,2-3 0,1-4 0,-4-12 0,-1-15 0,-6-10 0,-7-12 0,-3-7 0,-2-3 0,0-6 0,0-4 0,0-10 0,5-4 0,3-7 0,4-3 0,5-1 0,3 2 0,-2 8 0,2 5 0,-1 3 0,-1 2 0,1 3 0,-1 6 0,-5 6 0,1 15 0,-9 2 0,-2 3 0,-1 2 0,-2-4 0,-2-6 0,-5-2 0,-8 2 0,-3 0 0,-11 0 0,-4-4 0,-4-1 0,-10 0 0,-8-4 0,-5 2 0,-6-1 0,-9-3 0,-9-1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0.45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498 0 12287,'15'8'0,"-8"1"0,-7-4 0,-17-3 0,-11 3 0,-2-4 0,-4-1 0,-4 5 0,1 2 0,-2 0 0,-3-1 0,0 4 0,1-5 0,2 0 0,2 2 0,2-5 0,5 11 0,0-4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0.8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408 0 12287,'30'7'0,"-22"-6"0,-11 4 0,-14-3 0,-6-2 0,-1 2 0,-3 1 0,1 4 0,-6 1 0,0-3 0,-7 4 0,1-1 0,-1 0 0,4 1 0,-5 1 0,7 3 0,-4-4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1.1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633 0 12287,'20'7'0,"-1"3"0,-8 3 0,-9 2 0,-19-1 0,-11-3 0,-2-1 0,-4 2 0,-1 2 0,0 1 0,-7-2 0,-7-3 0,-4 2 0,-7-5 0,-1-1 0,1 1 0,0-2 0,-1 2 0,1 1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1.5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16 12287,'15'0'0,"-3"0"0,-7-2 0,-10-3 0,-18 4 0,-7-4 0,-2 3 0,0 2 0,3 0 0,3 0 0,2 0 0,2 0 0,2 7 0,5 4 0,0 6 0,0 3 0,7 7 0,3 0 0,5 5 0,5 3 0,5 13 0,10 1 0,5 5 0,3 1 0,3-8 0,-1 0 0,-2-7 0,-3-3 0,-8-2 0,-9-7 0,-1-1 0,-3-2 0,-4-6 0,-5 2 0,-6 0 0,-2-1 0,-2-2 0,-2-6 0,-1-4 0,-2-1 0,-5-2 0,3-5 0,0 0 0,0 0 0,2-7 0,5-1 0,0-2 0,0 0 0,5 0 0,1-5 0,3 0 0,2-1 0,3 1 0,1 0 0,0 0 0,0-7 0,0-1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1.90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151 482 12287,'30'46'0,"4"-4"0,-4-7 0,-6-10 0,-13-7 0,-7-4 0,-8-4 0,1 2 0,-7-7 0,-7 6 0,-6-2 0</inkml:trace>
  <inkml:trace contextRef="#ctx0" brushRef="#br0" timeOffset="1">1 0 12287,'25'0'0,"0"0"0,-14 0 0,10 0 0,-11 0 0,1 8 0,-1 8 0,11 5 0,-5 9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2.27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29 12287,'14'15'0,"6"0"0,0-6 0,0-4 0,-3-3 0,-9-14 0,-1-3 0,0-2 0,-6 5 0,4 2 0,-3 7 0,0-2 0,3 12 0,5 6 0,3 5 0,2 9 0,0-2 0,0 4 0,1 1 0,-1-5 0,0-1 0,0-3 0,-5-2 0,0-9 0,0 3 0,5-4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2.69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332 42 12287,'8'-15'0,"4"5"0,-7 0 0,-2 7 0,-8-1 0,-6 8 0,-8 6 0,-9 8 0,-9 4 0,0 1 0,0 4 0,-3 7 0,5 3 0,1-1 0,2 1 0,11 12 0,6 1 0,8 5 0,5 1 0,4 6 0,3-9 0,5-4 0,3-6 0,1-16 0,-3-2 0,0-6 0,-6-6 0,5-3 0,0-15 0,6-12 0,5-4 0,4-6 0,3-7 0,4-2 0,0 0 0,-2 5 0,7-1 0,-12 12 0,-2 3 0,1 5 0,-7 0 0,3 7 0,-4 2 0,-6 3 0,-1 5 0,-1 5 0,1 3 0,-4 1 0,3-2 0,-1-2 0,-2 0 0,-4-4 0,4-6 0,-1-11 0,6-11 0,2 0 0,1 0 0,9-4 0,1 2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3.0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498 0 12287,'15'41'0,"0"7"0,-2 12 0,-3 7 0,-5 5 0,2 2 0,0 3 0,1-1 0,4-6 0,-4 4 0,1-21 0,-1-6 0,0-8 0,-4-9 0,1-5 0,-4-5 0,-1 4 0,0-1 0</inkml:trace>
  <inkml:trace contextRef="#ctx0" brushRef="#br0" timeOffset="1">844 513 12287,'2'-29'0,"1"4"0,2 5 0,-1 3 0,-6-1 0,-8 1 0,-10 6 0,-7 2 0,-10-3 0,-5 4 0,-8 0 0,-10 3 0,0 3 0,-9 2 0,0 0 0,-1 0 0,-6 2 0,11 3 0,1 5 0,-4 10 0,-1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07.6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2941 1252 12287,'23'0'0,"-3"2"0,-10 3 0,-8-10 0,-7 0 0,0-9 0,-2-6 0,-1-15 0,-7-12 0,0-5 0,0-5 0,0-8 0,-1-5 0,3-2 0,3 1 0,-2-2 0,7 4 0,0 2 0,-1 7 0,4 1 0,-3 9 0,3 1 0,2 2 0,0 4 0,0 4 0,0 7 0,0 5 0,-5 9 0,-2-2 0,-1 3 0,-7 4 0,-7 3 0,-1 3 0,-4 0 0,-8 6 0,-7-6 0,-7 2 0,-6 0 0,-17 0 0,-7 5 0,-4 0 0,-3 0 0,-3-5 0,-6 0 0,-2 1 0,45 3 0,0 1 0,-2 0 0,1 0 0,-1 0 0,0 1 0,1 1 0,-1 1-29,2 2 1,-1 1 0,-6 0-1,0 1 1,5 0 0,0 1 0,-1 0-1,1-1 29,-2 1 0,1-1 0,2 1 0,1-1 0,-46 8 0,10 0 0,4 0 0,7 6 0,10 0 0,8 3 0,6 3 0,-1 6 0,7 4 0,5 1 0,4 4 0,2 4 0,8 4 0,3 3 0,5 1 0,5 15 0,5-2 0,3 3 0,0 4 0,6-1 0,-4 3 0,3-2 0,2-4 0,2-3 0,1-7 0,4-1 0,1-4 0,2 2 0,5-7 0,0-3 56,0-5 1,5-5 0,2-7 0,2 0-57,2 0 0,3-6 0,4-4 0,6-5 0,6-5 0,15 2 0,4-7 0,8-2 0,10-1 0,-32-7 0,1-2 0,2-1 0,1-1 0,0-1 0,1-1 0,3-3 0,1 1 0,0-1 0,1 1 0,-1 0 0,1 1 0,-1 1 0,-1 2-44,0 0 1,1 1 0,5 2 0,0 2-1,-3 0 1,0 0 0,1 0 0,0 1 43,-1 1 0,0 1 0,-1 0 0,-1 0 0,-3 1 0,-1 0 0,2 0 0,1 0 0,2 0 0,-1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3.3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16 12287,'6'-8'0,"-6"2"0,-13 5 0,-12 1 0,-4 0 0,-1 0 0,0 0 0,0 0 0,1 0 0,4 0 0,5 7 0,9 3 0,2 5 0,2 5 0,2 8 0,7 11 0,3 3 0,5 5 0,10 13 0,7 0 0,3 2 0,0 0 0,2-10 0,-12-7 0,-1-8 0,-3-5 0,-2-2 0,-4-1 0,-5-4 0,-3-5 0,-4-3 0,-3-2 0,-5 0 0,-4-2 0,-1-3 0,0-5 0,0-3 0,-5-2 0,-2-2 0,1-1 0,-1-2 0,-3-12 0,5 2 0,1-3 0,2-4 0,4-2 0,1-6 0,2 0 0,7 0 0,-4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3.6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1 347 12287,'40'52'0,"0"3"0,-3 2 0,-17-3 0,-10-9 0,-7-8 0,-3-7 0,0-5 0,0-3 0,0 0 0,0-11 0,-1 4 0,-4-3 0,-5-3 0,-5-3 0,-5-6 0,3-6 0,-5-3 0</inkml:trace>
  <inkml:trace contextRef="#ctx0" brushRef="#br0" timeOffset="1">91 0 12287,'15'0'0,"-6"7"0,-9 1 0,-10 7 0,-4 0 0,-1 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3.8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12287,'32'51'0,"3"-1"0,0 2 0,-15-12 0,-10-12 0,-6-14 0,-4-11 0,0-11 0,0-7 0,0-10 0,1-1 0,3 0 0,1 1 0,7-2 0,-2 7 0,3 1 0,2 2 0,2 9 0,3 6 0,5 9 0,4 8 0,1 22 0,0 3 0,-2 4 0,-3-2 0,-3-7 0,-7-10 0,-1-5 0,-4-3 0,3-2 0,-11-8 0,3-9 0,-3-10 0,-2-6 0,0-16 0,0-3 0,0-9 0,6-8 0,3-6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3:04.19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0 12287,'-8'47'0,"3"5"0,3 3 0,2 4 0,-7 5 0,-3 6 0,-2 4 0,2 3 0,2 5 0,5-14 0,-2-1 0,1-6 0,3-14 0,1-14 0,0-6 0,0-7 0,1-5 0,3-3 0,1-2 0,6-7 0,-1 2 0,4-3 0,1-2 0,12 0 0,6 0 0,6 2 0,3 3 0,4-2 0,-7 7 0,-2 2 0,-7 1 0,-2 4 0,-9 3 0,-6 5 0,-6 4 0,-5 1 0,-2 2 0,0-1 0,0 0 0,-12 2 0,-3-8 0,-4 2 0,-2-2 0,-4 2 0,-11-7 0,-4-2 0,-3-1 0,-4-7 0,-5 0 0,-9 0 0,-7-1 0,-13 4 0,-2-5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6:41:50.4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109 519 24575,'-19'-13'0,"-5"-19"0,-4-18 0,5-8 0,12 4 0,8 3 0,3-1 0,2-7 0,6 6 0,7 9 0,9 16 0,9 13 0,2 8 0,3 5 0,-5 2 0,-3 0 0,4 0 0,5 6 0,10 10 0,5 18 0,-2 21 0,2 24 0,-31-31 0,-2 3 0,-1 7 0,-2 3 0,-1 5 0,-3 1 0,-4 5 0,-2 2 0,-1 8 0,-2 1 0,-2 0 0,-1 0 0,-4 1 0,-1 0 0,-4-6 0,-2-2 0,-4-9 0,-3-1 0,-2-5 0,-3-2 0,1-8 0,-1-2 0,-16 34 0,7-22 0,9-18 0,7-17 0,8-11 0,2-8 0,1-3 0,-3-3 0,-10-1 0,9 0 0,-5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6:41:51.0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24575,'0'0'0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0.73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31 12287,'48'17'0,"-3"3"0,-8 3 0,-8 1 0,-14-9 0,-10-4 0,-10-6 0,-10-6 0,-12-11 0,-7-6 0,-6-8 0,3-2 0,-6-2 0,4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1.4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1 830 12287,'7'-17'0,"3"-3"0,1-6 0,-1-8 0,-3-5 0,-7-7 0,0-3 0,0-1 0,0-2 0,0 2 0,2-4 0,3 0 0,5 2 0,10 7 0,5 2 0,4 2 0,7 0 0,6 7 0,9 4 0,9 3 0,9 15 0,11 2 0,4 7 0,-1 3 0,16 8 0,-49 0 0,-1 1 0,3 4 0,0 1 0,2 2 0,1 1 0,-1 4 0,1 0 0,-2 0 0,-1 0 0,1 3 0,-2 1-36,0 2 1,-1 1 0,1 1 0,0 2 0,-4 2 0,0 1 0,-2 2 0,-2 2 35,-1 0 0,-2 3 0,2 7 0,-1 3 0,-1-1 0,-2 2 0,-1 2 0,-2 2 0,-2 2 0,-4 2 0,-1-1 0,-4 1 0,-2 1 0,-4 1 0,-1 2 0,-2 0 0,-3 1 0,-2 0 0,-2 0 0,-3-1 0,-4-5 0,-3-2 0,-1-3 0,-1-1 0,-11 44 0,0-49 0,-5-2 0,-34 35 0,22-42 0,-3-1 0,-4-1 0,-2-2 0,-5-4 0,-2-4 0,-2-4 0,-2-4 0,-1-4 0,-1-3 0,-1-4 0,-1-4 0,-2-3 0,0-2 0,3-4 0,0-2 0,1-4 0,1-3 0,1-3 0,1-3 0,0-4 0,0-4 0,3-2 0,1-2 0,0-4 0,2-3 0,0-5 0,3-1 0,-2-3 0,2-1 0,2-5 0,1-1 0,1-2 0,1 0-61,0-3 1,0-1 0,0-2 0,1-1 0,4 3 0,3 0 0,2 1 0,2 1 60,3 0 0,1-1 0,2-3 0,1 0 0,3 2 0,0 0 0,0-2 0,0 0 0,0 2 0,0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2.01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815 873 12287,'41'-50'0,"5"0"0,12-12 0,-1 1 0,0-1 0,2 0 0,4 2 0,6-4 0,1-1 0,3 0 0,-30 29 0,2 3 0,-1 6 0,1 2 0,4 0 0,1 2-113,3 1 1,1 3 0,4 4 0,1 4 0,3 0 0,0 3 0,5 1 0,2 2 112,2 1 0,2 3 0,7 6 0,1 2 0,-1 2 0,1 2 0,3 2 0,1 3-133,-1 0 0,1 3 1,10 5-1,1 4 0,-3 4 1,-2 3-1,2 2 1,-1 1 132,-1 2 0,0 1 0,-1 1 0,-2 3 0,-5-2 0,0 1 0,-3 2 0,0 2 0,1 1 0,-1 2 0,0 5 0,-2 4 0,-4 1 0,-1 2 0,-2 0 0,-3 3 0,-4-1 0,-1 2 0,5 4 0,-2 2 0,-8-4 0,-2 1 0,2 3 0,-2 1 0,-1 4 0,-3 0 0,-2-4 0,-4 1 0,-4 7 0,-2 2 0,-3-1 0,-2 2 0,-2 2 0,-2 2 0,-2 4 0,-3 1 0,-5-1 0,-4 0 0,-1-1 0,-3-1 0,-3-3 0,-3 1 0,-5 1 0,-4-1 0,-5-2 0,-3-1 0,-3-2 0,-4-2-26,-3-6 1,-4-1 0,-3-1 0,-4-1 0,-5-6 0,-2-2 0,-3 2 0,-2-1 25,-3 2 0,-3-2 0,-5-4 0,-3-2 0,-3 0 0,-2-1 0,-4-2 0,-2-2 0,-3-2 0,-2-2 0,-10 4 0,-2-3 0,27-19 0,-1-1 0,-1-1 0,-1-2 0,0 0 0,0-2-101,-30 12 1,-1-3 0,1-4 0,0-5 0,3-4 0,0-2 0,-2-4-1,-1-3 101,-2-1 0,-2-4 0,28-4 0,-2-2 0,1-1 0,1-1 0,0 0 0,0-3 0,0 0 0,-1-2 0,0-1 0,0-2 0,-1-1 0,0-3 0,0-3 0,-1-3 0,2-2 0,1 0 0,0-1 0,1-1 0,1-2 0,-1-2 0,1-1-49,0-1 0,0-2 0,1-2 1,0-4-1,1-2 0,1-1 1,2-1-1,2-1 0,0 0 1,1-2-1,0-1 0,2-1 49,0-1 0,0 0 0,2-3 0,1-3 0,0-2 0,2 0 0,2-1 0,0 0 0,2-1 0,1 0 0,1-2 0,0 0 0,2 1 0,1-2 0,0 0 0,0-6 0,2-2 0,0 0 0,4 1 0,1-1 0,1 1 0,2 0 0,0 0 0,1 0 0,1 1 0,0-1 0,2 0 0,1 1 0,3 0 0,0 1 0,-9-28 0,3 1 0,4 4 0,2 1 0,3 5 0,3-1 0,2 3 0,3 1 0,6 10 0,2 1 0,1-1 0,1 0 0,1 2 0,0 0 0,3-1 0,1 1 0,0 7 0,-1 0 0,1-1 0,-1-1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2.7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1017 1040 12287,'59'-72'0,"6"-3"0,-30 37 0,0 1 0,0 0 0,1 2 0,37-31 0,-2 9 0,4 2 0,6-2 0,-38 28 0,2 1 0,4-1 0,1 1 0,2 0 0,0 1-122,4-2 1,0 1 0,2-1-1,2 1 1,1 0 0,2 1 0,0 2-1,2 1 122,2 2 0,2 2 0,7 1 0,1 3 0,0 3 0,1 3 0,4 1 0,1 3-119,2 1 1,0 3 0,4 1-1,0 2 1,4 2 0,2 2-1,-1 3 1,1 3 118,1 2 0,2 2 0,-28-2 0,1 0 0,-1 1 0,-2 0 0,0 0 0,-1 0 0,1 2 0,-1 0 0,1 1-51,-2 1 0,0 0 0,1 1 0,2 2 0,1 0 0,-1 1 1,-2 0-1,-1 1 0,0 0 0,0 1 0,0 1 0,0 0 51,-1 2 0,0 0 0,1 1 0,1 2 0,0 2 0,0 0 0,-2 1 0,0 1 0,-1 1 0,1 1 0,0 0 0,-1 1 0,1 1 0,0 1 0,0 0 0,0 0 0,0 0 0,-1 2 0,-2-1 0,-2 2 0,1 0 0,-2 0 0,0 1 0,0 1 0,0 0 0,-1 1 0,-1 1 0,1 4 0,-1 1 0,-1 1 0,0-1 0,-1 1 0,0 0 0,0 3 0,0 0 0,-1 1-95,1 2 0,-2 1 0,0 0 0,-2 1 0,-1 1 0,-2 1 0,-1 3 0,-1 2 0,-2 0 0,1 1 0,-1 0 0,0 0 95,0 2 0,1 0 0,-2 2 0,0 1 0,-1 1 0,-1 0 0,-1-1 0,0 0 0,-1 0 0,-3 0 0,-1-1 0,-1 1 0,-2-3 0,-1 0 0,-2 1 0,-1 2 0,-3 0 0,-1 0 0,-1-2 0,-2 0 0,-1 0 0,-1-1 0,0-1 0,-2 0 0,0-2 0,-2 0 0,-1 0 0,-3 1 0,-1 0 0,-1 0 0,0 28 0,-3-1 0,-2-2 0,-2 0-52,1 2 0,-4-1 0,-7 3 0,-4-1 1,-3 2-1,-3-2 0,-6-1 0,-3-2 52,-3 0 0,-5 0 0,8-28 0,-3 1 0,0-1 0,-1-1 0,-2 0 0,0-1 0,-1-2 0,-1-1 0,-2 0 0,-2-1 0,-1-1 0,-1-1 0,-3 1 0,0-1 0,-2-1 0,-2-3 0,-2 0 0,0-2 0,0 1 0,-2-1 0,0-1 0,-1-2 0,-1-1 0,-1 0 0,-7 2 0,-2-1 0,0-3 0,2-3 0,0-3 0,-1-1 0,-3 2 0,0-2 0,0 0-30,-1-1 1,0-1 0,-2-2-1,-6 0 1,-2-2 0,0-2-1,0-2 1,0-1 0,0-2-1,-1-1 1,0-1 0,-1-1 29,-3-1 0,0-2 0,-2-1 0,-1 0 0,0-2 0,-1-1 0,-2-2 0,-1-1 0,0-2 0,-1-1 0,1-1 0,0-1-32,-1-2 1,1 0-1,-2-2 1,-7 0 0,-2-2-1,1-2 1,8-1-1,1-3 1,0-1 0,-1-2-1,1-2 1,0-2 31,2-2 0,1-1 0,-1-3 0,-8-5 0,0-2 0,1-2 0,6-2 0,2-2 0,0-2 0,-1-1 0,0-2 0,0-2 0,-3-3 0,1-1 0,1-3 0,20 9 0,1-2 0,0-1 0,1 0 0,3-1 0,2-1 0,-1 0 0,1-1 0,0-1 0,0-1 0,1 0 0,0-1-22,0-1 1,0-1 0,1-1 0,1-1 0,-2-3 0,0-1-1,2-2 1,0 1 0,4 1 0,1 0 0,1 0 0,1-1-1,-16-18 1,1 0 0,1-1 21,2 0 0,1 0 0,2-3 0,15 16 0,0-1 0,1-2 0,1 1 0,-9-17 0,3 0 0,1-1 0,1 0 0,3-2 0,0 0 0,3-3 0,1 0 0,2-2 0,1-1 0,0-2 0,4 0 0,3 4 0,3 0 0,1 0 0,2 2 0,2 0 0,1 0-17,2 1 1,1 0-1,3-1 1,1-3-1,4 0 1,1 1 0,4 10-1,2 2 1,1 0-1,1-1 1,2 0-1,2 0 17,1 2 0,1-1 0,2 0 0,5-3 0,2 0 0,2 2 0,2 4 0,2 1 0,2 1 0,1 2 0,1 0 0,2 0 0,3 0 0,2 0 0,1 0 0,0 2 0,1 0 0,0-1 0,3-2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08.4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2759 61 12287,'0'-16'0,"-22"3"0,-13 1 0,-15 4 0,-9 1 0,-13 2 0,-7 5 0,-6 4 0,-7 6 0,37-5 0,-2 1 0,-2 6 0,-1 0 0,-3-1 0,-2 0 0,0-2 0,-2 0 0,-5 2 0,-2 0 0,4 0 0,0 0 0,-1-1 0,1 1-55,-1 0 0,1 0 0,2-1 0,2 0 1,8-1-1,1-1 0,2 1 0,1 0 55,2 1 0,2 1 0,-48 10 0,10-2 0,4 2 0,9 3 0,2-1 0,13 4 0,8-2 27,9 2 0,8-3 0,9 1 0,6 2-27,4 1 0,2 7 0,2 0 0,4 1 0,1 0 0,1 3 0,2 8 0,-1 1 0,2 3 0,-4 4 0,2-3 0,2 0 0,1 0 0,2-2 0,0-7 0,0-2 0,0-6 0,0 0 0,0-3 0,0-4 82,0 1 1,0-6 0,2 1 0,3-2-83,5-4 0,3-6 0,4-2 0,2 0 0,1-2 0,13 4 0,4-7 0,10-2 0,8-1 0,17-2 0,10 0 0,9 0 0,4 0 0,-41 0 0,1 0 0,1 0 0,0 0 0,5 0 0,1 2 0,2-1 0,2 3 0,3 1 0,1 3 0,2 2 0,0 2 0,2-1 0,0 1-91,2 1 1,0 1 0,4 2 0,1 0 0,-1 0-1,-1 0 1,0-2 0,0-1 90,-4-1 0,0-1 0,2-3 0,-1-3 0,-5-1 0,0-3 0,-3 1 0,0-2 0,-2 0 0,-1 0 0,-9-1 0,-2-1 0,42-8 0,-14-12 0,-10-10 0,-15-13 0,-17-14 0,-15-11 0,-12-16 0,-12 36 0,-3-2 0,-5-5 0,-3-1 0,-3-2 0,-3 1 0,-2-2 0,-2 1 0,-3 4 0,-1 2 0,0 2 0,-1 1 0,-20-37 0,2 9 0,4 20 0,16 21 0,8 9 0,8 9 0,5 7 0,9 26 0,1 2 0,7 14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3.84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76 182 12287,'2'13'0,"3"-3"0,-3-3 0,3-7 0,-10 0 0,1 0 0,-4-2 0,0-3 0,-1-5 0,4-3 0,-5-2 0,0 0 0,2 0 0,-1 6 0,6 3 0,-2-1 0,0 5 0,5-5 0,0 7 0,2 0 0,3 0 0,-4-1 0,4-4 0,-3-5 0,-2 1 0,0-1 0,0 5 0,0-5 0,0 7 0,0 3 0,0 10 0,0 3 0,0 2 0,0-6 0,2-3 0,3-6 0,1-6 0,6-4 0,-4-4 0,-1-1 0,5 0 0,-4 0 0,1 0 0,4 7 0,-5 1 0,8 7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4.8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 0 12287,'2'15'0,"1"2"0,2 3 0,0-3 0,-5 3 0,0-8 0,0-2 0,2-9 0,3-1 0,-3-6 0,3-9 0,-4 0 0,-1-1 0,-1 8 0,-3 5 0,-2 6 0,-3 7 0,4 4 0,-3 1 0,1 1 0,4 4 0,1-3 0,2 3 0,0-3 0,0-2 0,2-1 0,3-4 0,-3-4 0,11-12 0,-5-4 0,2-4 0,0-1 0,-1 0 0,1-2 0,-5-3 0,-3 3 0,-2-4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5.53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61 12287,'1'14'0,"4"-3"0,5-1 0,4 0 0,-4-1 0,0-4 0,-7-5 0,2-5 0,2-4 0,-2-6 0,-2 2 0,-6 1 0,-2 2 0,-7 7 0,2-2 0,-3 3 0,-2 2 0,0 0 0,6 0 0,3 0 0,7 0 0,4 0 0,5 0 0,-1-5 0,-1-2 0,0 1 0,1-1 0,-6 0 0,2 2 0,4 4 0,-8-6 0,-1 7 0,-13 0 0,-11 0 0,-1 0 0,-12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6.2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2217 12287,'8'-14'0,"-3"-9"0,-3-12 0,-2-11 0,0-11 0,0-3 0,2-7 0,3-2 0,-2-9 0,7 2 0,2-2 0,1-5 0,1 5 0,-2-6 0,-2 4 0,1 6 0,8-1 0,1 4 0,-2-1 0,-1 2 0,3-4 0,2 4 0,3-4 0,7-1 0,0-1 0,8 3 0,3 2 0,6 6 0,3 5 0,5 4 0,-2 6 0,2 3 0,-5 14 0,-2 4 0,-3 6 0,-2 4 0,-6 8 0,-4 2 0,-5 2 0,-5 4 0,-3 1 0,-7 2 0,0 0 0,0 7 0,-1 3 0,-4 4 0,2 1 0,-7 0 0,-2 0 0,-1 0 0,-2 2 0,0 1 0,-2 1 0,-3-6 0,-10 0 0,-10-8 0,-4-1 0,-1-16 0,0-5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6.3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13 12287,'10'-9'0,"8"6"0,13 6 0,4 7 0,2 4 0,-2 7 0,-5 5 0,-2-3 0,-2 4 0,-6 3 0,-4 3 0,-2 3 0,-2-6 0,-4 0 0,-1 0 0,-2 5 0,-7 2 0,-3 0 0,-5 0 0,-4 3 0,-1-5 0,-6 7 0,-3-3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06.8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1885 12287,'15'0'0,"7"7"0,-12-14 0,0-3 0,-5-11 0,0-8 0,3-8 0,9-3 0,1-5 0,2-5 0,12-4 0,0-10 0,5-4 0,5-8 0,-4-2 0,1 2 0,-2 2 0,-4 4 0,2 0 0,-1 8 0,-2 3 0,1 1 0,1 4 0,-4-1 0,0-2 0,0-2 0,5-1 0,1-1 0,-1 3 0,2 3 0,-1-4 0,6 5 0,-3 2 0,-2 7 0,3 7 0,-3 7 0,-2 3 0,-3 3 0,5 3 0,-11 9 0,0 3 0,-3 5 0,2 3 0,-5 2 0,-1 0 0,-3 0 0,-1 7 0,1 3 0,-3 3 0,-3 2 0,2 0 0,-7 0 0,0 0 0,-12-6 0,-5-4 0,-4-4 0,-5-1 0,-12 0 0,1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3.8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12287,'41'0'0,"-3"0"0,-1 0 0,-3 12 0,-8 3 0,-1 3 0,2 4 0,2 3 0,3 10 0,1 4 0,2-1 0,14 11 0,3-4 0,10 4 0,8 3 0,9 1 0,-38-22 0,2 0 0,1 2 0,0 0 0,4 2 0,1 0 0,2 2 0,1 0 0,2 1 0,1-1 0,0 1 0,2 0 0,3 0 0,0 1-243,4 1 0,0 0 0,1 2 0,2 0 0,6 3 0,1 0 243,0 0 0,-2 1 0,0 1 0,0 1 0,3 0 0,1 0 0,0-1 0,0 1 0,3 1 0,0-1 0,4-1 0,0 0 0,-2 4 0,0 0 0,3 2 0,0 0 0,-27-17 0,0 0 0,0 1 0,1 2 0,1 2 0,-1-1 0,0-1 0,0 1 0,-1-1 0,1 0 0,-1 0 0,1 0 0,-1 0 0,0 1 0,1 0 0,2-1 0,1 0 0,-1 0 0,-1 0 0,0 1 0,1 0 0,-1-1 0,0 1 0,0 0 0,1 0 0,-1 1 0,1 0 0,2 2 0,-1 0 0,1 0 0,0 0 0,0-1 0,0 0 0,-1 1 0,0-1 0,1 1 0,0 0 0,-1 0 0,2 0 0,0 0 0,1-1 0,0 2 0,-1 0 0,1 1 0,0 0 0,2 1 0,2-1 0,-1 1-80,-1-1 0,0 0 0,-1-1 0,-1 0 0,-1-1 0,0 1 0,0 0 0,0 1 0,0 0 0,0-1 1,0 1-1,0 0 80,1 0 0,0 1 0,-1 0 0,1 0 0,-1-1 0,-1 0 0,-1-2 0,-2 0 0,1 0 0,-2-2 0,0-1 0,0-1 0,-2 0 0,0-1 0,-1-1 0,2 1 0,0 0 0,-1-1 0,17 11 0,-2-1 0,-3-1 0,-2-2-11,-6-2 1,-1-1 0,-9-5-1,-3 0 1,26 19 0,-12-7 10,-14-6 0,-14 0 0,-8-7 0,0 1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4.6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6483 0 12287,'8'7'0,"-2"6"0,-12 7 0,-7 7 0,-10 0 0,-4 5 0,-5 3 0,-7 0 0,3-3 0,-3 2 0,-3 1 0,-1 0 0,-4-5 0,-3 2 0,-6 3 0,-7 4 0,-3 6 0,1 2 0,-2 3 0,0-1 0,-5 4 0,3 1 0,2-1 0,-8 6 0,1 5 0,-3-4 0,35-31 0,0 1 0,0 4 0,-1 0 0,-1-1 0,-1 0 0,1 2 0,1 0-41,0 0 1,-1 0 0,-5 5 0,1-1 0,2-1-1,0-1 1,-2 1 0,0 0 40,0-2 0,-1 0 0,-6 0 0,-1-2 0,2-2 0,0 0 0,-2-1 0,1 0 0,-3 1 0,0-1 0,3 1 0,0 0 0,-3 0 0,0 0 0,0 0 0,1 1 0,-1-1 0,0 1 0,-9 7 0,0-1 0,7-5 0,1-1 0,-1 1 0,0 1-66,-1-1 1,1 1 0,-3 2 0,0 1 0,4-2 0,-1 0 0,1-1 0,-1 0 65,1-1 0,-1 1 0,-2 2 0,1 1 0,2-1 0,2 0 0,1 0 0,0 1 0,1 2 0,-1-1 0,-4 3 0,0 0 0,5-2 0,2 0 0,1-1 0,0-1 0,2-2 0,0 0 0,-2 3 0,0-1 0,2-1 0,1-1 0,2-1 0,0 0-20,2-1 1,0 1-1,0 0 1,1 0-1,4-2 1,2 1-1,0-1 1,0 1 19,-36 33 0,-1-2 0,10-4 0,1-3 0,2-3 0,2 2 0,-1-6 0,3-4 0,3-6 0,-2 1 0,3-7 0,-1-1 0,-2-2 0,-5-2 0,10-3 0,0-4 0,2-3 0,-1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5.1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920 1 12287,'5'15'0,"0"3"0,-2 7 0,-1 10 0,-2 7 0,-3 4 0,-6-1 0,-6 0 0,-10 0 0,-4 0 0,-6 1 0,-5-1 0,-8 0 0,6-1 0,-4-4 0,3-5 0,-4 0 0,-3-3 0,1-5 0,2-4 0,-1-3 0,1-4 0,3-1 0,1 0 0,6-2 0,0-1 0,3-4 0,4-1 0,-3-2 0,9-5 0,-6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5.9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12287,'20'0'0,"0"0"0,7 0 0,0 0 0,6 0 0,8 0 0,9 5 0,7 2 0,5 0 0,3-1 0,7 1 0,0-4 0,7 4 0,6 1 0,-1-3 0,3 4 0,2-2 0,0-4 0,-38 0 0,0 1 0,46 2 0,-47-2 0,1-1 0,1 0 0,1 1 0,3-2 0,0 1 0,-4-2 0,-1-1 0,0 2 0,0 0 0,1 0 0,1 1 0,5 0 0,0-1 0,-4-2 0,-1 0 0,2 0 0,1 0-45,0 0 1,0 0 0,3 0-1,1 0 1,-3 0 0,0 0 0,-1 0-1,0 0 45,2 0 0,0 0 0,0 0 0,1 1 0,3 1 0,0 0 0,1 0 0,-1 1 0,1-1 0,0-1 0,4 0 0,0 0 0,-6 0 0,0 0 0,2 0 0,0 1 0,0 0 0,1 1 0,3 0 0,0 1 0,-1-3 0,-1 1 0,0 1 0,1 1-48,1 0 1,1 0 0,2-1 0,-1-1 0,0 2-1,0 0 1,-3 0 0,0-1 47,-1-1 0,1-1 0,6 3 0,0-1 0,-6 0 0,0 1 0,2-1 0,0 1 0,-2-1 0,0 0 0,6 0 0,-2-1 0,-6-1 0,-2-2 0,0 1 0,0 0 0,3 0 0,-1 0 0,-3 0 0,0 0 0,2 0 0,0 0 0,-2 0 0,0 0 0,0 0 0,1 0 0,4 0 0,0 0 0,-6 0 0,0 0 0,2 0 0,-1 0 0,0 0 0,0 0 0,4 0 0,1 0 0,1 0 0,1 0 0,1 0 0,0 0 0,0 0 0,1 0 0,3 3 0,0 1 0,-5 1 0,1 0 0,2 1 0,0 1 0,3 1 0,1 0 0,3-1 0,-2 1 0,-3-1 0,-1 1 0,0-1 0,0-1 0,-1-1 0,0 0 0,5 2 0,0 0 0,-6-2 0,-2 0 0,0 0 0,-1 1 0,1-1 0,0 0 0,-1 2 0,0-2 0,0-2 0,0-1 0,-1 0 0,-1 1 0,-2 1 0,-1-1 0,2-2 0,0-1 0,-1 3 0,-1 0 0,0-2 0,0-1 0,0 0 0,-1 0 0,-4 0 0,0 0 0,-1 0 0,0-1 0,0-1 0,0 0 0,2 0 0,0-1 0,1 0 0,1 1 0,0 2 0,0 0 0,0 0 0,-1 0 0,-1 0 0,0 0 0,4 0 0,1 0 0,-2 0 0,1 0 0,0 0 0,1 0 0,0 0 0,0 0 0,-4 0 0,1 0 0,3 0 0,1 0 0,-1 0 0,0 0 0,-1 0 0,1 0 0,0 0 0,0 0 0,-3 0 0,1 0 0,-1 0 0,0 0 0,0 0 0,1 0 0,0 0 0,0 0 0,0 0 0,0 0 0,1 0 0,0-2 0,1 0 0,-2-1 0,-4 3 0,-2-1 0,5-2 0,-1 1 0,0 1 0,0 0 0,1 1 0,0 0 0,2 0 0,0 0 0,-2 0 0,-1 0 0,-1 0 0,0 0 0,-3 0 0,0 0 0,4 0 0,1 0 0,0 0 0,1 0 0,0 0 0,0 0 0,0 0 0,0 0 0,-1-1 0,-1 0 0,0 0 0,0-1 0,-3 0 0,0-1-12,-3 1 1,1 1 0,2 0 0,0 0 0,43 1 0,-7-2 11,-8-3 0,-5 4 0,-9-4 0,5 8 0,-18 2 0,-5-2 0,-6-1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7.3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1 12287,'7'41'0,"1"1"0,1 0 0,-2-2 0,-7-9 0,-5 0 0,-2 3 0,0 3 0,0 1 0,2 2 0,4 4 0,-3-4 0,-1-5 0,0-3 0,-1-2 0,-3 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8.62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981 107 12287,'21'5'0,"3"1"0,-1 1 0,-3 0 0,-10 4 0,-6-1 0,-9 4 0,-10 1 0,-9 0 0,-13 0 0,-8 0 0,-8 0 0,-8-6 0,-4-4 0,-4-5 0,1-5 0,-4-4 0,6-6 0,4 0 0,5 0 0,0-5 0,7 0 0,3 1 0,5 3 0,5 1 0,9-1 0,1 1 0,2 0 0,7 0 0,-2 0 0,3 0 0,2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8.9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393 671 12287,'40'43'0,"-2"-4"0,-7-9 0,-13-8 0,-10-12 0,-9-12 0,-6-15 0,-8-13 0,-9-13 0,-6-18 0,-5-16 0,-3-6 0,-1-1 0,16 37 0,-1 0 0,-16-28 0,3 6 0,4 9 0,4 14 0,4 15 0,5 7 0,3 9 0,4 12 0,1 4 0,2 14 0,-2 14 0,4 14 0,-1 13 0,1 4 0,0 5 0,4-3 0,-1 5 0,4-1 0,1-1 0,1-1 0,4-7 0,4-5 0,-1-6 0,4 0 0,-5-16 0,-1-7 0,1-4 0,-2-4 0,-5-27 0,0-6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9.0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242 1 12287,'-15'8'0,"0"7"0,-2 7 0,-3 8 0,-3 0 0,-1 1 0,-9-1 0,2 0 0,-2 0 0,3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29.5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830 0 12287,'8'30'0,"-8"7"0,-13 3 0,-9 4 0,-8 1 0,-15 0 0,-1 1 0,-7-3 0,1-3 0,0-4 0,0-5 0,3-2 0,8-4 0,2-5 0,2-3 0,-3-2 0,3 0 0,2-2 0,3-3 0,-1-1 0,9-6 0,1 2 0,3-1 0,3-3 0,4 1 0,1 1 0,2 2 0,6 0 0,-2-11 0,6-3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0.0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55 766 12287,'26'54'0,"3"-6"0,-2-6 0,-4-12 0,-15-16 0,-2-16 0,-5-13 0,-1-13 0,-7-18 0,-4-14 0,-8-9 0,-6-4 0,-2-6 0,2 2 0,5 5 0,3 3 0,7 6 0,2 6 0,3 5 0,7 5 0,4 5 0,11 13 0,3 4 0,5 5 0,9 5 0,3 5 0,1 7 0,4 6 0,0 12 0,0 10 0,-4 4 0,-1 1 0,-2 7 0,-6 1 0,-6-1 0,-8-7 0,-1-1 0,-9-8 0,-2 1 0,-1 0 0,-9-2 0,-5-5 0,-4 0 0,-4 0 0,-1 0 0,5 1 0,-1-1 0,2 0 0,-4-5 0,11 0 0,0 3 0,3 6 0,3-1 0,5 7 0,6 4 0,6 4 0,10 6 0,0 6 0,4-2 0,1-2 0,-2 1 0,-3-9 0,-5-3 0,-3-3 0,-7-9 0,-1 3 0,-3-5 0,-1-1 0,-6-1 0,-3-3 0,-1 0 0,-6-6 0,-3 3 0,-8-1 0,-8-4 0,-12-1 0,-5-2 0,-11-2 0,-11-3 0,-5-3 0,-1-8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4.1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76 193 12287,'13'1'0,"-3"4"0,-5 12 0,-10 13 0,-3 11 0,-1 7 0,1 11 0,5 9 0,-1 3 0,6 1 0,5 3 0,9-9 0,3-3 0,1-1 0,0-5 0,-6-5 0,-3-10 0,-1-9 0,-6-6 0,1-12 0,-4 0 0,-7-8 0,-4-7 0,-4-8 0,-1-26 0,-2-13 0,-1-15 0,-2-13 0,0-2 0,6-12 0,4-5 0,5-5 0,5 1 0,9 12 0,9 9 0,11 10 0,11 3 0,2 16 0,3 6 0,0 10 0,4 15 0,-9 14 0,2 6 0,-2 8 0,-5 9 0,-10 5 0,-6 3 0,-8 2 0,1 6 0,-9 0 0,-3 0 0,-3-5 0,-14 6 0,-1-10 0,-6-2 0,-2-1 0,-13 1 0,6-5 0,-6-3 0,-1-6 0,-4 1 0,-4-5 0,1-1 0,-2 1 0,-13-2 0,0-5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5.0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91 12287,'9'-20'0,"6"-1"0,-7 1 0,2 5 0,-13 7 0,-7 3 0,-5 3 0,-5 2 0,-4 0 0,-8 4 0,-1 4 0,-2 7 0,-5 10 0,3 2 0,0 6 0,0 8 0,-1 1 0,6-1 0,5-2 0,3-2 0,-1 3 0,7-3 0,3-2 0,3-3 0,7 0 0,-3-12 0,1-2 0,2-6 0,5-2 0,2-8 0,3-4 0,5-11 0,5-9 0,5-10 0,5-2 0,3-1 0,3-5 0,-1 5 0,-2 1 0,-3 3 0,4 9 0,-6 7 0,2 8 0,1 5 0,-3 11 0,4 9 0,-4 14 0,-1 12 0,-2 16 0,-5 0 0,-1 2 0,-4 0 0,-4-8 0,-6-4 0,0-3 0,0-2 0,0-6 0,0-4 0,-1-5 0,-4-5 0,3-3 0,-3-7 0,3 0 0,11-12 0,6-6 0,8-7 0,6-7 0,13-1 0,3 1 0,3-1 0,4-2 0,0-1 0,4 6 0,-8 0 0,-6 0 0,-5 2 0,-9 1 0,-3 2 0,-9 7 0,-10-4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2.0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12287,'20'10'0,"0"9"0,-2 9 0,-8 6 0,-3-3 0,-2 5 0,0 4 0,5 8 0,-3 4 0,1 0 0,4 0 0,1 5 0,1-3 0,-4-2 0,-5-7 0,-4-2 0,-1-7 0,0-3 0,0-1 0,-1-9 0,-4-4 0,-5-7 0,3-6 0,0-6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2.2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814 0 12287,'2'29'0,"1"8"0,-1 6 0,-9 2 0,-14 1 0,-21-16 0,-5-5 0,-4-2 0,-9-6 0,0 3 0,-2-3 0,-2-2 0,-3 2 0,12 1 0,-2 2 0,2-1 0,4 3 0,11-2 0,-3 6 0,4-2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2.5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12287,'27'0'0,"3"0"0,2 0 0,0 0 0,-8 0 0,-4 0 0,-4 0 0,-6 2 0,1 3 0,-8 5 0,2 10 0,-3 3 0,-2 1 0,0 8 0,0-4 0,0 2 0,0 4 0,0-1 0,0-2 0,0-1 0,0 0 0,1-2 0,4-1 0,5-3 0,4-3 0,1-1 0,0-4 0,0-3 0,0-3 0,0-2 0,2-4 0,1 1 0,2-2 0,7-6 0,0-6 0,5-4 0,3-9 0,14-11 0,-3-6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3.4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362 9 12287,'-6'-8'0,"-14"21"0,-11 17 0,-2 11 0,3 5 0,1 3 0,4 1 0,3 14 0,9 1 0,3 7 0,5 4 0,3-3 0,2-2 0,0-6 0,0-3 0,5-10 0,0-7 0,-1-8 0,-3-5 0,-2-9 0,-4-4 0,-5-8 0,-4-6 0,-9-3 0,-7-2 0,-1-13 0,-5-4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7.5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12287,'24'70'0,"-4"-3"0,-3-3 0,-4-7 0,-3-3 0,-3-4 0,-7-7 0,0-1 0,0-2 0,0-6 0,-2 1 0,-3-5 0,-5-5 0,-3-3 0,-2-7 0,0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3.6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1 12287,'15'0'0,"-7"0"0,0 0 0,-3 0 0,-5 0 0,0 0 0,-8 0 0,-5 0 0,-4 6 0,-1 3 0,-4 1 0,-2 0 0,4-7 0,-3 4 0,1-2 0,4 0 0,-4 2 0,2-4 0,1 2 0,8 2 0,0-4 0,0 2 0,4 7 0,-6-11 0,11 6 0,-5-7 0,7 0 0,0 0 0,-1 5 0,-4 0 0,1 0 0,-6-3 0,-2 1 0,-1 2 0,-2 2 0,0-2 0,0 5 0,0 3 0,0 4 0,1 2 0,3 2 0,0 3 0,8 1 0,-2 7 0,3 3 0,2 5 0,7 2 0,3 0 0,4-4 0,1-1 0,0-3 0,0-7 0,0-4 0,0-1 0,-5-7 0,0-7 0,2-1 0,1-4 0,4-8 0,1-6 0,2-8 0,9-11 0,-2-10 0,3-5 0,-2-6 0,-3 3 0,1-6 0,-6 4 0,-4 6 0,-5 7 0,-3 12 0,-1 5 0,-4 3 0,-1 2 0,-2 9 0,0 6 0,0 13 0,0 14 0,0 8 0,0 10 0,0 12 0,1 10 0,4 2 0,5 3 0,9 0 0,3 2 0,-1-2 0,1 0 0,3-9 0,-5-12 0,-1-6 0,-2-5 0,-7-10 0,-2-10 0,-1-3 0,-2-2 0,-5-8 0,0-9 0,0-11 0,0-11 0,-9-13 0,-6-8 0,0-13 0,-7-11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3.8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45 709 12287,'22'7'0,"-12"-9"0,0-1 0,-6-11 0,-4-13 0,-2-4 0,-3-11 0,-5-7 0,-3-1 0,-3 5 0,3 1 0,3 4 0,-2 5 0,7 8 0,2 4 0,1 1 0,11-3 0,6 5 0,6 1 0,3 2 0,8 2 0,-4 0 0,2 0 0,4 0 0,1 0 0,0-2 0,4 0 0,-1 2 0,-1-3 0,-7 8 0,0-3 0,1-3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4.7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272 16 12287,'15'-2'0,"0"-1"0,0-3 0,-5 1 0,0 5 0,-6 0 0,2 0 0,-6 0 0,-1 0 0,-3 2 0,-1 3 0,-6-3 0,1 3 0,1-3 0,-1-2 0,-2 0 0,-1 5 0,-2 0 0,0 0 0,0 1 0,-5-2 0,0 6 0,0 1 0,-2 3 0,5 1 0,-3 0 0,3 0 0,2 0 0,0 0 0,2 2 0,1 0 0,2-2 0,6 3 0,-2-8 0,1 4 0,0 1 0,0 0 0,5 0 0,0 0 0,1 0 0,3 0 0,2 0 0,3 0 0,1 5 0,7 2 0,1 0 0,2 0 0,7 5 0,-2-2 0,2 1 0,-2 0 0,3 2 0,-2-3 0,0 2 0,0-2 0,-5 2 0,-7-5 0,-3-1 0,-1 1 0,-6-2 0,1-5 0,-3 0 0,-2 1 0,0-1 0,-2 0 0,-1 0 0,-3 0 0,-5-5 0,-1 0 0,-6 2 0,-4-6 0,-3 1 0,5-2 0,3 0 0,2 0 0,0-5 0,0-1 0,0-5 0,5 3 0,-1-7 0,1-2 0,2-1 0,-4-4 0,7-1 0,2-4 0,1-1 0,2-1 0,0-1 0,7-4 0,1 6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5.04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12287,'7'36'0,"3"5"0,3 12 0,3 2 0,-3-3 0,-3-3 0,2-9 0,-6 0 0,1-1 0,0-6 0,-2 1 0,-5-14 0,0-2 0,0-1 0,-2-8 0,-3-4 0,-3-4 0,-7-1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5.2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60 12287,'9'-1'0,"-3"-3"0,1-1 0,-5 0 0,11 5 0,-11-1 0,3-4 0,-4-4 0,-1-6 0,0 7 0,7 1 0,-3 9 0,6 3 0,0 3 0,5 7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5.6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1 150 12287,'20'43'0,"1"-1"0,1-5 0,0-5 0,-4-6 0,-7-10 0,-5-10 0,-6-7 0,-1-15 0,-3-10 0,-1-8 0,-7-8 0,2 2 0,-1-2 0,-1 2 0,4 6 0,1 8 0,3 4 0,10 9 0,4 2 0,5 6 0,5 12 0,5 10 0,3 11 0,4 4 0,2 8 0,1 1 0,-2-3 0,-8-3 0,-4-8 0,-5-5 0,-1-5 0,-6 1 0,-3-18 0,-6 0 0,-6-13 0,-4-12 0,-4-11 0,-1-2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6.19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91 905 12287,'20'17'0,"0"0"0,-2-2 0,-1 3 0,-9-18 0,-3 0 0,-3-11 0,-2-13 0,-2-4 0,-3-9 0,-3-10 0,-7-3 0,2 3 0,2 5 0,-2-5 0,5 5 0,-2 0 0,0-1 0,6-1 0,-1-1 0,4 1 0,1 4 0,0-2 0,0 5 0,1 2 0,4 3 0,4-1 0,6 9 0,1 1 0,5 3 0,2 3 0,7 2 0,0 0 0,0 0 0,6 2 0,0 2 0,1 6 0,0 4 0,-2 7 0,-4 6 0,-1 7 0,0 6 0,-3 2 0,-6-2 0,-7-4 0,-6 1 0,-3-5 0,-5 5 0,-1-2 0,-4 0 0,-14 0 0,-9-3 0,-4 1 0,-7 2 0,2-1 0,-3-7 0,2-2 0,4 1 0,-1-2 0,12 1 0,-1 1 0,9 3 0,10 1 0,5 2 0,5 3 0,10 5 0,10 10 0,5 5 0,6 4 0,7 8 0,9 3 0,-2 2 0,-3-2 0,0-4 0,-12-10 0,-3-2 0,-5-2 0,-7-9 0,-10-8 0,-5-3 0,-3-2 0,-6 0 0,-4 0 0,-7 0 0,-10-5 0,0-1 0,-5-1 0,-6 1 0,-2-6 0,-7 2 0,-1-3 0,1-2 0,-7-7 0,-3-3 0,-5-4 0,-6-1 0,-9-6 0,-9-3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2.09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15 203 12287,'0'-25'0,"0"0"0,0 0 0,0 1 0,0-2 0,0 5 0,0 3 0,0 1 0,0 7 0,0 0 0,0 8 0,0 4 0,0 13 0,0 14 0,0 8 0,0 8 0,0 2 0,0 3 0,-5 4 0,0 8 0,2 0 0,1-2 0,2 14 0,0-7 0,0 3 0,0 4 0,0 3 0,0 1 0,0 1 0,0 5 0,5-4 0,0 2 0,0-3 0,2-4 0,-5-1 0,3-10 0,-3 1 0,-2-1 0,0-4 0,0-3 0,0-2 0,0 2 0,0 2 0,-2 3 0,-1 2 0,-2 1 0,-1 0 0,6-5 0,0 1 0,0-1 0,0 4 0,0-1 0,0-1 0,0 2 0,0-2 0,0-5 0,0-5 0,0-5 0,0 6 0,0-7 0,0 1 0,0-1 0,0 5 0,0-1 0,0 0 0,0 2 0,0 0 0,0 5 0,0-2 0,0 2 0,0 2 0,2 1 0,2-1 0,1-4 0,0 4 0,-5-6 0,0 3 0,0-1 0,0-7 0,0 4 0,-2-1 0,-3-1 0,3 7 0,-3 0 0,3 5 0,2 3 0,0 10 0,0-1 0,0 2 0,0 2 0,0 6 0,0-2 0,2 0 0,3 0 0,-1 2 0,4-5 0,0-4 0,1-1 0,-6-5 0,4-14 0,-2-5 0,0-3 0,0-15 0,-5-7 0,0-28 0,0-21 0,-2-23 0,-3-21 0,3-13 0,-4-9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2.76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604 634 12287,'25'48'0,"-1"-6"0,-3-8 0,-7-14 0,-8-19 0,-4-14 0,3-12 0,-3-20 0,3-6 0,-3-7 0,-2-8 0,0 9 0,0-3 0,-2 5 0,-3 6 0,-4-1 0,-6 12 0,-1-1 0,-4 4 0,-2 5 0,-5 5 0,2 4 0,-2 5 0,-1 6 0,-4 1 0,-2 3 0,-1 2 0,0 3 0,5 2 0,0 3 0,-1 1 0,-2 1 0,-1-2 0,4 1 0,2-2 0,-7-1 0,8-2 0,2-2 0,1-3 0,-3-10 0,4-9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3.1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0 588 12287,'27'34'0,"3"-4"0,-8-10 0,-8-17 0,-6-6 0,-3-19 0,-7-17 0,-3-9 0,-3-11 0,-2-3 0,0-6 0,5 9 0,-4 4 0,3 6 0,1 16 0,6 2 0,4 3 0,4 6 0,6 2 0,2 3 0,3 2 0,5 5 0,8 2 0,4 1 0,2 4 0,-6 1 0,4 2 0,-2 2 0,0 3 0,-6-3 0,-9 3 0,-3-17 0,-2-5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7.8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348 0 12287,'-2'26'0,"-5"-1"0,-9 0 0,-13-2 0,-3 6 0,-6-4 0,-1 5 0,1 5 0,4 2 0,1 7 0,6-3 0,7 1 0,5 10 0,5-6 0,5 0 0,3 1 0,2 2 0,2-1 0,3-2 0,5-3 0,3 2 0,4-9 0,1-5 0,2-4 0,2-5 0,-3-7 0,2-1 0,3-4 0,1-4 0,5-7 0,0-4 0,0-5 0,1-11 0,-1-4 0,0-3 0,0-2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5.8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528 16 12287,'20'5'0,"0"0"0,-7 0 0,-8-7 0,-10-3 0,-3 4 0,-7-4 0,-2 3 0,-3 2 0,-3-2 0,-8-1 0,0-2 0,-5 1 0,-2 3 0,-6 1 0,2 0 0,2 0 0,7 12 0,-4 4 0,2 6 0,0 5 0,4 13 0,10 7 0,2 5 0,6 5 0,8 1 0,0 3 0,3-3 0,2-2 0,0 1 0,0-7 0,0-3 0,0-5 0,0-5 0,0-9 0,0-3 0,0-5 0,0-3 0,0-10 0,0-7 0,0-9 0,0-11 0,0-5 0,7-3 0,1-3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6.25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348 31 12287,'-15'0'0,"0"0"0,-1 0 0,-5 0 0,-3 0 0,-1 0 0,0 0 0,0 0 0,-4 0 0,3 0 0,0 0 0,8 0 0,-2 0 0,3 0 0,2 0 0,0-7 0,7-1 0,1-7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6.4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45 12287,'16'-10'0,"3"0"0,1 0 0,-2 2 0,-8 1 0,-5 7 0,-10 2 0,-5 3 0,-8-2 0,-6 7 0,-2 0 0,-6-1 0,-3 2 0,-1-5 0,-2-3 0,-1-1 0,-9-2 0,1 0 0,-5-2 0,-5-3 0,5 3 0,0-5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8.7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76 12287,'22'0'0,"1"0"0,1 0 0,-4-2 0,-10-3 0,-4 2 0,-6-7 0,-6 6 0,-6-2 0,-6 1 0,-8 0 0,-4-2 0,-5 3 0,-5-1 0,-4 2 0,-1-4 0,2 2 0,1 2 0,1 1 0,8 2 0,-2 2 0,3 3 0,2 5 0,1 10 0,4 5 0,3 5 0,1 6 0,6 2 0,-2 7 0,7 1 0,3-1 0,2 7 0,5 1 0,0 1 0,0-4 0,5-3 0,2-2 0,1-1 0,4-4 0,-4-10 0,1-10 0,-1-5 0,0-4 0,-3-5 0,5-7 0,4-6 0,4-8 0,4-14 0,5-13 0,-2-4 0,2-5 0,-4-1 0,1 4 0,-3-1 0,-2 6 0,-2 1 0,-2 12 0,-2 6 0,-3 6 0,4 3 0,-13 10 0,4 11 0,-3 18 0,-2 19 0,0 18 0,0 9 0,0 9 0,0 4 0,0 8 0,0-2 0,0-4 0,-5 9 0,-2-5 0,0-6 0,1-11 0,-4 4 0,5-14 0,0-4 0,-2-2 0,5-13 0,-3-9 0,4-7 0,1-7 0,0-4 0,0 0 0,6-8 0,6-5 0,6-6 0,13-7 0,11-12 0,6-6 0,7-6 0,4-13 0,1 2 0,-1-2 0,-4 0 0,4 2 0,-6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9.3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241 1 12287,'-16'8'0,"-5"7"0,-2 8 0,-7 14 0,0 8 0,0 9 0,1 10 0,4 3 0,7 1 0,6 4 0,5 4 0,7 3 0,0-1 0,0-4 0,0-9 0,2-14 0,1-13 0,2-9 0,0-8 0,-3-7 0,3-4 0,3-12 0,7-16 0,2-14 0,3-12 0,9-14 0,8-1 0,1-1 0,4-4 0,1-3 0,1 7 0,-4 10 0,-5 11 0,2 4 0,-2 13 0,-1 4 0,-2 8 0,-4 6 0,-3 6 0,-5 5 0,-3 8 0,-2 12 0,-1 11 0,-4 2 0,-5 2 0,-4 8 0,-1-9 0,-1-5 0,-4-2 0,-4-11 0,-6-3 0,0-4 0,0-6 0,0 1 0,0-6 0,0-1 0,0-3 0,0-1 0,0-1 0,0-4 0,0-5 0,4-9 0,1-1 0,7-7 0,-4 4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59.5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272 1 12287,'23'15'0,"-8"-5"0,-10 0 0,-3 3 0,-2 6 0,-5-1 0,-2 7 0,-1 4 0,-4 4 0,4 1 0,-2 4 0,-2 1 0,-1-1 0,-3-2 0,1 2 0,2 1 0,3-1 0,-3-3 0,2 6 0,0-1 0,1-2 0,-4 4 0,6-8 0,-2-4 0,0-3 0,5-9 0,-4 2 0,1-5 0,0-5 0,3-3 0,-5-7 0,-2 0 0,3-2 0,1-3 0,0-6 0,-1-8 0,6-4 0,-4-7 0,7-1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0.0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1343 12287,'8'-2'0,"-1"-6"0,-2-11 0,0-9 0,0-13 0,-5-2 0,0-7 0,0-6 0,-2-17 0,-1 2 0,-4-4 0,-1-2 0,3-4 0,-4 1 0,3 1 0,2 2 0,4 9 0,5 2 0,7 6 0,7 5 0,4 3 0,9 8 0,3 4 0,5 5 0,4 6 0,1 9 0,-1 10 0,-4 7 0,2 5 0,-7 4 0,-2 9 0,-1 9 0,-8 16 0,-4 5 0,-5 0 0,-5-3 0,-3 0 0,-7-5 0,-4 0 0,-6 0 0,-3-4 0,-16-6 0,-3-4 0,1-1 0,-1 0 0,2-4 0,1 4 0,4 2 0,3 1 0,9 5 0,3 2 0,5 3 0,6 5 0,8 9 0,8 3 0,4 1 0,9 6 0,7 1 0,0-5 0,0-1 0,-3-9 0,-9 2 0,-5-7 0,-3-3 0,-4 2 0,-3-7 0,-5-6 0,-3-2 0,-4 1 0,-3-5 0,-5-1 0,-3-3 0,-8-2 0,-2-4 0,-4-5 0,-5-4 0,-8-2 0,-2-4 0,-5-7 0,-3-6 0,-14-11 0,-1-6 0,-14-14 0,-4 2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2.4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74 792 12287,'0'24'0,"0"-4"0,0-3 0,0-2 0,0-7 0,-1-1 0,-3-11 0,-2-6 0,-3-10 0,4-18 0,-3-9 0,-1-5 0,1-5 0,3 3 0,-3 1 0,1 1 0,4 3 0,3-1 0,6 1 0,8 4 0,4 2 0,2-3 0,-3 11 0,1 2 0,2 1 0,-1 3 0,-7 4 0,-2 7 0,1 6 0,-2 0 0,-1 6 0,-1-3 0,5 6 0,-4 3 0,7 8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2.7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0 12287,'0'15'0,"0"-5"0,-1-1 0,-4-3 0,-9 1 0,-8-3 0,1 1 0,-1-2 0,0 4 0,4-2 0,-4 0 0,-2 1 0,6-2 0,-2 6 0,-4-7 0,1 4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2.89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151 44 12287,'0'-15'0,"-3"2"0,-6 3 0,-6 5 0,-10 8 0,0 2 0,-10 13 0,-4-1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8.05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0 12287,'-15'0'0,"0"0"0,-7 5 0,-3 2 0,-3 1 0,-2 4 0,4-4 0,3 1 0,0-1 0,-1 0 0,6-4 0,-11 3 0,6-7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3.3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0 264 12287,'3'23'0,"7"9"0,11 11 0,-3 4 0,-1 9 0,-6 1 0,-1 8 0,6 7 0,-1 7 0,0 6 0,5 11 0,-10-46 0,0 2 0,-1 0 0,0 1 0,0 0 0,-1 0 0,2 1 0,0-1 0,9 41 0,-6-7 0,-6-10 0,-6-23 0,-1-19 0,0-12 0,-8-18 0,-5-16 0,-7-23 0,-4-16 0,6-29 0,-2-13 0,11 40 0,1-2 0,0-3 0,1-1 0,0-4 0,0 0 0,2-2 0,0-1 0,2 0 0,1-1-39,1 0 0,1 0 1,3-2-1,2 2 0,2 5 1,3 1-1,2 4 0,2 2 39,2 3 0,2 3 0,22-33 0,-5 23 0,1 13 0,0 13 0,-4 10 0,5 14 0,-3 8 0,-4 8 0,2 14 0,-12 10 0,-4 9 0,-4 8 0,-5 6 0,-7-3 0,0 0 0,0 0 0,-7-7 0,-3-6 0,-5-2 0,-5-4 0,1-8 0,-6-5 0,-1-3 0,-3-2 0,-1-6 0,1-4 0,4-4 77,5-1 1,3-6-1,2-6 1,2-5-78,3-3 0,-2-5 0,7 5 0,7-7 0,6 4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3.7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211 1 12287,'14'1'0,"-4"4"0,-4 0 0,-9 10 0,-5 7 0,-7 5 0,-11 5 0,1 5 0,-1 6 0,0 6 0,0 8 0,6-2 0,1 4 0,2 1 0,7 4 0,2-4 0,1-8 0,4-9 0,1-7 0,2-11 0,0-7 0,2-13 0,3-10 0,10-13 0,12-7 0,5-5 0,3-6 0,7-2 0,-2-7 0,2 1 0,-2 4 0,7-2 0,-5 8 0,-2 4 0,-2 3 0,-2 11 0,-8 1 0,-3 8 0,-5 5 0,-3 2 0,-4 2 0,-1 3 0,-2 5 0,-6 3 0,1 4 0,-5 2 0,-5 1 0,-4 0 0,-6-5 0,-2 0 0,-3 0 0,-3-7 0,-7-3 0,1-3 0,4-2 0,-7-7 0,5-3 0,1-3 0,6-9 0,-2-1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4.0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165 1 12287,'23'0'0,"-8"1"0,-10 4 0,-5-1 0,-5 6 0,-5 1 0,-3 3 0,-4 8 0,-2 4 0,-1 6 0,2 3 0,6 7 0,4-2 0,1 4 0,4 1 0,1 5 0,2 1 0,0-3 0,0-1 0,2-2 0,1 2 0,2 0 0,-2-2 0,1 2 0,-1-11 0,2-3 0,-1-1 0,-3-9 0,-1-3 0,0-3 0,-1-8 0,-4-8 0,-6-7 0,-2-10 0,-2-15 0,0-5 0,0-7 0,0-7 0,6 3 0,4-4 0,10-2 0,4-1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4.4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453 838 12287,'37'79'0,"1"-4"0,-1-11 0,-7-15 0,-13-14 0,-12-40 0,-10-15 0,-5-19 0,-3-16 0,-9-29 0,-3-10 0,11 42 0,-1-1 0,0-2 0,0 1 0,0 1 0,0 0 0,0 3 0,1 0 0,-11-42 0,5 10 0,5 8 0,3 17 0,4 7 0,1 10 0,2 13 0,0 27 0,-1 23 0,-5 21 0,-5 14 0,1 13 0,-5 1 0,1 5 0,-1 3 0,2 7 0,-6-1 0,2 3 0,4 1 0,1-10 0,2-9 0,0-14 0,0-9 0,0-9 0,0-6 0,0-8 0,0-10 0,0 1 0,26-21 0,8 3 0,26-13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4.55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936 44 12287,'6'-15'0,"4"-1"0,4 8 0,-6 3 0,-6 8 0,-12 2 0,-15-1 0,-10 2 0,-12 1 0,-2 0 0,-1 0 0,-9 3 0,-1-5 0,-9-2 0,-4-1 0,-8-2 0,-4 0 0,-2-2 0,-1-3 0,0 3 0,19-4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6.96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24 12287,'0'-15'0,"0"7"0,1 9 0,6 16 0,8 11 0,8 11 0,23 16 0,7 9 0,8 5 0,7 3 0,-30-31 0,1 0 0,3-2 0,2-1 0,0 2 0,1 0 0,0 1 0,2 0 0,11 8 0,1 1 0,-2 0 0,0 1 0,5 1 0,1 1-159,2 0 1,1 1 0,9 6 0,3 1 0,-24-19 0,2 0 0,-1 0 0,2 0 0,1 1 0,0 1 158,2 1 0,0 0 0,1 0 0,1 1 0,0-1 0,1 0 0,1 0 0,1 1 0,-1-1 0,1 0 0,1-1 0,-1 1-80,1-1 0,-1-1 0,2 2 0,3 3 0,2 1 0,-2 0 0,-4-5 0,-2-1 0,1 0 0,1 2 0,1 1 0,-1-1 80,0 1 0,-1 0 0,0-1 0,2 1 0,1 0 0,-2 0 0,-2-1 0,-1-1 0,-1 1 0,-1-3 0,-2 0 0,1-1 0,-2 0 0,0-1 0,0 0 0,23 15 0,-1-1 0,-3-5 0,0-1 0,-4-2 0,0 0-30,-4-3 0,-1 0 1,-4-3-1,-2-2 1,-13-8-1,-1-1 1,-5-2-1,-1 0 30,32 18 0,-6-13 0,-19-12 0,-5-5 0,-8-5 0,-10-3 0,-6-11 0,-4-6 0,0-10 0,-3-8 0,-3-8 0,-5-4 250,-3-3 0,-2-3 0,0 1 1,0 0-251,0 0 0,-7 1 0,-3 2 0,-3 4 365,-3 1 1,3 7-1,1 8 1,4 4-366,1 4 0,4 11 0,10 4 78,8 13 1,8 19 0,12 16 0,4 5-79,-1 3 0,4 10 0,-7-7 0,-3 0 0,-5-3 0,-12-5 0,-10-8 0,-7-3 0,-8 0 0,-8-8 0,-17 2 0,-5-3 0,-4-2 0,-8-6 0,-1-6 0,-4-6 0,-4-7 0,-2-3 0,-6-9 0,2-1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7.60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4870 16 12287,'6'-9'0,"-6"3"0,0 9 0,-8 7 0,-14 7 0,-10 15 0,-11 3 0,-11 5 0,-11 9 0,-7 4 0,-7 6 0,37-26 0,-1 1 0,1 2 0,0 2 0,-1 2 0,1 2 0,-2 2 0,1 1-109,-2 1 1,1 1-1,-4 6 1,0 2-1,-1-2 1,-1 1-1,0 2 1,-2 2 108,-1 2 0,-1 2 0,2 0 0,0 2 0,1 3 0,0 1 0,-2 1 0,-1 0-94,-3 1 0,0 2 1,-4 6-1,0 0 1,-1-1-1,0 0 1,21-24-1,0 0 1,0 0 93,0 1 0,0 0 0,-1 1 0,-2 0 0,-1 1 0,0-2 0,1-1 0,-1 0 0,0-1 0,0 0 0,0 0 0,0 0 0,-1-1 0,-1-1 0,1 1 0,-2 1 0,1 0 0,-1 0 0,1-3 0,0-1 0,1 1 0,-1-1 0,1 0 0,0 0 0,-1 0 0,1 1 0,0-1 0,-4 2 0,1 0 0,0-1 0,-18 22 0,0-1 0,1-1 0,0 0 0,2-3 0,0 0 0,3 0 0,0 0 0,1-3 0,1 0 0,2-2 0,0-2-42,4-2 1,1-1 0,3-4 0,1-1 0,4-6 0,2-1 0,3-1 0,1 0 41,4-3 0,1 0 0,-29 30 0,17-6 0,6-9 0,6-9 0,4-4 0,4-11 0,5-4 0,3-3 0,2-11 0,0-8 0,7-3 0,1-2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07.8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1 12287,'-8'21'0,"1"16"0,7 15 0,0 7 0,0 3 0,0-4 0,-7-2 0,-1-1 0,-1-5 0,-4-5 0,5-4 0,-1-6 0,4-3 0,4-9 0,1-3 0,0-3 0,0-2 0,5-5 0,3-2 0,5-1 0,9-3 0,5-4 0,7-5 0,2-7 0,5-7 0,5-4 0,0-14 0,7-1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8.5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12287,'30'0'0,"-6"7"0,-6 5 0,-6 4 0,-7 4 0,-3 7 0,-1 0 0,3 5 0,1 3 0,10 10 0,-4-1 0,1 1 0,2 4 0,-3-8 0,-1-4 0,-5-3 0,-3-4 0,-4 2 0,-1-12 0,-2-2 0,-7-8 0,2-5 0,-10-3 0,-3-2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8.7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603 1 12287,'10'37'0,"0"3"0,-3-3 0,-21-2 0,-12-5 0,-11-5 0,-15-3 0,7-5 0,-2 3 0,0 5 0,2-2 0,1 1 0,2-2 0,2-4 0,6 4 0,-1-2 0,3 0 0,2 2 0,7-5 0,1 11 0,7-5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8.3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196 0 12287,'-20'0'0,"0"0"0,0 0 0,-2 0 0,-1 0 0,-7 0 0,-1 14 0,1 2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9.0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45 12287,'15'0'0,"0"0"0,0 0 0,-5 0 0,0 0 0,0-6 0,5-3 0,0 1 0,-1 0 0,-3 4 0,-1-1 0,2 2 0,-4 1 0,2 4 0,1 3 0,-1 7 0,0 6 0,0 7 0,5 9 0,0 1 0,-5 10 0,0-3 0,0-2 0,-2-1 0,6-4 0,-6-5 0,2 0 0,0 0 0,0-5 0,5-1 0,0-2 0,1-4 0,-1-6 0,0-4 0,0-1 0,0-4 0,0-1 0,2-4 0,1-3 0,2-5 0,0-10 0,-5-5 0,0-5 0,1-5 0,-1-4 0,0-6 0,-2 0 0,-3-1 0,4 8 0,-6 1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9.4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1 783 12287,'31'57'0,"5"3"0,-5 11 0,5-3 0,-5 1 0,0-4 0,-3-6 0,-3-9 0,-5-11 0,-3-11 0,-9-9 0,-3-14 0,-10-21 0,-6-22 0,-8-16 0,-8-18 0,-6-15 0,1-7 0,15 42 0,1-1 0,1-3 0,3 0 0,1-2 0,2 0 0,1 0 0,1 0 0,1 4 0,2 1 0,2-46 0,10 9 0,9 18 0,13 7 0,0 11 0,6 21 0,-1 9 0,-2 11 0,-1 8 0,-2 6 0,0 11 0,-1 11 0,-4 9 0,-3 15 0,-9-2 0,-1 2 0,-2 0 0,-7-3 0,1-2 0,-8-4 0,-6-1 0,-10-3 0,-5-9 0,-2-5 0,2-3 0,-3-4 0,2-3 0,0-5 0,1-3 0,-2-4 0,5-3 0,0-5 0,0-3 0,7-9 0,5-3 0,0-4 0,-5-1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39.7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12 12287,'15'0'0,"0"0"0,-7-1 0,-3-4 0,-15 3 0,-6-1 0,-8 6 0,-8 7 0,2 8 0,-5 4 0,3 0 0,2 0 0,1 10 0,4-1 0,7 6 0,6 5 0,5 2 0,7 1 0,0 0 0,0 0 0,5-1 0,2-2 0,0-5 0,0-6 0,3 6 0,-4-10 0,1-2 0,0-1 0,-2-9 0,-5-5 0,0-7 0,0-10 0,0-9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0.1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15 12287,'-2'-8'0,"-3"3"0,-5 3 0,-3 9 0,0 3 0,1 5 0,2 5 0,5 4 0,-4 8 0,3 1 0,2 2 0,3 5 0,2-3 0,4 2 0,5 3 0,9 0 0,3-1 0,-1-2 0,1-2 0,3 3 0,-3-3 0,0 0 0,0 0 0,-7-4 0,-7-6 0,-1-4 0,-4-1 0,-1-2 0,-4-6 0,-3-4 0,-3 1 0,-9-6 0,-1-1 0,-3-3 0,-4-12 0,4-6 0,-1-3 0,0-2 0,-3-3 0,5 2 0,1-6 0,3 9 0,1-9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0.3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12287,'15'15'0,"-2"0"0,-3 1 0,4 5 0,-6 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0.7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12287,'15'0'0,"-5"0"0,0 0 0,-7 0 0,4 0 0,-9 6 0,-3 4 0,-3-3 0,0 0 0,1-7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0.9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72 12287,'30'17'0,"-2"2"0,-3-1 0,-5-5 0,-8-4 0,-2-9 0,-6-2 0,1-5 0,-4-6 0,-1-5 0,0-7 0,0 4 0,0 3 0,0 1 0,0 2 0,7 7 0,3 4 0,3 8 0,3 6 0,0 10 0,3 5 0,1 2 0,-2-2 0,-1-3 0,-2-7 0,0 0 0,0 0 0,-5-7 0,0-3 0,0-10 0,5-3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4:41.3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1073 12287,'32'28'0,"0"-2"0,-2-6 0,-3-10 0,-14-7 0,-2-6 0,-6-12 0,-4-14 0,-2-8 0,-3-23 0,-1-7 0,-12-12 0,2-8 0,-1-3 0,-1-1 0,9 41 0,1 0 0,-7-44 0,4 0 0,5 9 0,9 8 0,2 21 0,3 14 0,2 12 0,10 10 0,5 17 0,6 16 0,3 21 0,12 34 0,0 11 0,-22-35 0,0 1 0,1 4 0,0 1 0,2 1 0,0 0 0,-2 2 0,0 1 0,0 1 0,-1 1 0,1 2 0,0-1 0,2-1 0,0-1 0,-3-2 0,0-2 0,20 38 0,-8-17 0,-3-14 0,-14-19 0,-2-9 0,-1-8 0,-9-16 0,-3-11 0,-3-11 0,-4-20 0,-1-4 0,-2-3 0,-7-8 0,0 3 0,-4 6 0,-4 10 0,-2 9 0,2 8 0,-5 1 0,-4 4 0,-3 3 0,-3 9 0,-3 3 0,-1 5 0,-10 4 0,3 2 0,-5 3 0,-1 1 0,-3 5 0,5-5 0,-14 14 0,2-3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3.2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0 12287,'2'25'0,"1"9"0,2 9 0,0 16 0,-5-4 0,-2-4 0,-3-8 0,-3-4 0,-7-4 0,0 3 0,0 1 0,0 3 0,0-5 0,-1 0 0,1-1 0,0-2 0,0-7 0,2-4 0,3-1 0,-2 3 0,7-5 0,-7 0 0,4-5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3.37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755 1 12287,'8'21'0,"-13"1"0,-18 3 0,-16-5 0,-13-10 0,0-3 0,0-2 0,-1 0 0,-3 0 0,-6 2 0,2 1 0,-5 7 0,10 0 0,3 1 0,0-1 0,12 6 0,-4 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9.1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12287,'23'0'0,"6"0"0,4 0 0,1 0 0,-8 1 0,-1 5 0,2 4 0,2 6 0,1 9 0,-2 12 0,-3 10 0,1 17 0,-10 10 0,-4-1 0,-4 1 0,-2 1 0,-8-8 0,-3-3 0,-5-7 0,-4-3 0,-2-19 0,-3-2 0,-1-1 0,-5-8 0,5-6 0,1-6 0,3-7 0,-1-4 0,-2-2 0,-1-4 0,2-5 0,6-16 0,2-4 0,0-17 0,-5 1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3.7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61 12287,'18'-7'0,"7"-3"0,4 2 0,6-2 0,-10 0 0,-6 1 0,1 3 0,0 6 0,-2 0 0,-1 0 0,-2 0 0,2 1 0,1 4 0,2 5 0,0 10 0,-6 6 0,-2 0 0,-2 0 0,-5 5 0,3-4 0,-1 0 0,-4 1 0,-1 1 0,-1-6 0,3-3 0,1-3 0,0-2 0,-5 0 0,2-6 0,3-4 0,3-10 0,7-9 0,0-7 0,0-10 0,7-9 0,3-2 0,4-6 0,1 1 0,0-5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4.4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0 134 12287,'10'10'0,"-1"9"0,-2 9 0,4 24 0,-1 7 0,5 10 0,6 8 0,-3 6 0,7 1 0,2 2 0,1 1 0,1 3 0,-2-9 0,-4-4 0,-1-5 0,-2-12 0,-7-11 0,-3-9 0,-5-10 0,-3-7 0,-2-8 0,0-6 0,0-9 0,-2-12 0,-1-10 0,-2-13 0,-7-15 0,1-20 0,-6-6 0,-3-6 0,0-10 0,5 3 0,1-3 0,4 3 0,3 0 0,7 9 0,0 3 0,0 5 0,9 7 0,6 9 0,8 6 0,6 3 0,3 10 0,3 9 0,5 11 0,4 10 0,4 9 0,1 8 0,-2 12 0,1 10 0,-4 6 0,-7 7 0,-4-1 0,-4-4 0,-11-3 0,-3-8 0,-8-3 0,-6 0 0,-2-8 0,-4 2 0,-7-3 0,-6-2 0,-6-5 0,-8-2 0,-1-1 0,-2-4 0,-12-1 0,2-2 0,-4-3 0,-3-7 0,-2-7 0,-6-13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5.2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362 16 12287,'15'-5'0,"0"0"0,-7 0 0,6 5 0,-14 1 0,0 4 0,-14 2 0,-11 5 0,-3-2 0,-2 2 0,0 1 0,-2 2 0,0 0 0,2 0 0,-4 7 0,9 3 0,-2 4 0,2 1 0,3 0 0,7 2 0,2 1 0,3 2 0,-2 1 0,7-5 0,2 1 0,1-2 0,9 4 0,1-11 0,2 1 0,0-4 0,-5-3 0,5-2 0,-5-7 0,5-3 0,2-3 0,2-9 0,1-5 0,1-6 0,4-7 0,-3-4 0,5-2 0,-2-3 0,0-1 0,0 0 0,-5 6 0,0 6 0,1 8 0,-6 1 0,-2 8 0,-1-3 0,3 8 0,-5 4 0,0 15 0,1 16 0,1 14 0,5 8 0,-2 2 0,2 3 0,-1 9 0,1 2 0,-2-2 0,2-1 0,1 0 0,1 1 0,-4 5 0,-5-3 0,1 1 0,1-22 0,2 0 0,2-6 0,-4-12 0,0-2 0,-2-10 0,0-4 0,0-9 0,-4-2 0,6-12 0,8-4 0,2-10 0,8-6 0,2-6 0,1-3 0,8-7 0,-1 0 0,-2-3 0,-1-1 0,5-2 0,1 16 0,8-5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5.8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1 12287,'19'5'0,"-4"0"0,-10 2 0,-2-2 0,-6 5 0,-1 5 0,-7 5 0,-3 3 0,1 1 0,-6 4 0,9-3 0,-1 4 0,0 1 0,5 2 0,6 1 0,1 4 0,4 2 0,4-1 0,8 2 0,1-4 0,2-5 0,5 0 0,-3-1 0,0-2 0,0-3 0,-2 2 0,-7-5 0,-1 0 0,-2 0 0,-7-2 0,2-5 0,-3 0 0,-4-2 0,-3-3 0,-3 2 0,-7-7 0,0-2 0,0-1 0,0-4 0,-2-3 0,-2-5 0,-1-3 0,0-4 0,3-3 0,-3-5 0,4-4 0,-6-1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6.0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12287,'45'47'0,"-2"1"0,-2 3 0,-11-8 0,-10-8 0,-5-5 0,-5-4 0,2 0 0,-7-5 0,-2-3 0,-1-1 0,4-9 0,3-1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6.1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12287,'17'5'0,"1"1"0,2 3 0,0 1 0,-6 5 0,-4 0 0,3 2 0,-3 1 0,4 2 0,1 7 0,0-4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6.5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0 369 12287,'32'38'0,"2"-4"0,1-7 0,-8-5 0,-11-9 0,-4-3 0,0-5 0,-5-7 0,-2-9 0,-5-13 0,-5-8 0,-4-15 0,-8 1 0,-1-6 0,-2-5 0,0 5 0,5 1 0,1 8 0,4 8 0,4 6 0,6 14 0,0 0 0,11 8 0,6 9 0,5 11 0,5 11 0,3 16 0,5 7 0,3 3 0,1 2 0,1-3 0,-8-9 0,-7-6 0,-6-8 0,-3-4 0,-9-9 0,1-2 0,-4-6 0,1-10 0,-9-4 0,-2-9 0,-3-7 0,-1-1 0,-5-10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6.8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152 852 12287,'33'10'0,"-3"-2"0,-6-1 0,-13-11 0,-6-12 0,-5-13 0,-5-9 0,-8-23 0,-9-7 0,-1-8 0,-4-7 0,-2 2 0,1 1 0,3 4 0,5 6 0,8 11 0,4 14 0,1 10 0,4 8 0,8 7 0,6 12 0,8 8 0,4 21 0,9 21 0,3 15 0,5 12 0,4 16 0,-21-40 0,-1 1 0,1-1 0,-1 0 0,24 42 0,-3-1 0,-3-12 0,-6-11 0,-7-9 0,-5-16 0,-9-8 0,-3-8 0,-3-12 0,-14-15 0,-3-11 0,-5-6 0,-5-5 0,-9-2 0,-8-2 0,-1-1 0,-4 2 0,3 3 0,-1 13 0,0 4 0,2 5 0,1 4 0,5 2 0,0 4 0,0 7 0,4 7 0,1 11 0,-3 8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7.3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0 12287,'-5'15'0,"-1"2"0,-3 1 0,-2 2 0,-8 12 0,-1-2 0,0 11 0,7 0 0,3 8 0,5 6 0,3 4 0,4 3 0,3 2 0,5 1 0,1-3 0,-1-12 0,-5-11 0,-3-11 0,3-6 0,0-7 0,0-8 0,-5-9 0,0-11 0,2-18 0,3-14 0,5-7 0,3-1 0,9-11 0,3 5 0,4 2 0,1 6 0,5 7 0,0 9 0,-1 10 0,-2 6 0,-2 11 0,0 3 0,-2 5 0,-3 5 0,2 8 0,-8 9 0,-4 2 0,-4 2 0,-7 1 0,1 0 0,-5-2 0,-5 2 0,-4 0 0,-6-2 0,-1-5 0,-4-3 0,-2-7 0,-5-2 0,2-1 0,-2-4 0,5-1 0,0-2 0,1 0 0,4-2 0,-1-3 0,6-5 0,5-3 0,7-4 0,0-3 0,7-4 0,1-6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7.5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12 12287,'8'-8'0,"-1"4"0,-7 14 0,0 10 0,0 7 0,0 15 0,0 5 0,-2 3 0,-3 2 0,4 3 0,-4-3 0,5-1 0,5-5 0,-2 1 0,5-11 0,-1-5 0,-3-4 0,-3-5 0,-1-7 0,0-5 0,0 0 0,0-8 0,-1-1 0,-4-4 0,3-15 0,-12 1 0,6-13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9.35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24 12287,'10'-14'0,"0"4"0,-7 12 0,2 16 0,-5 14 0,-5 12 0,-2 12 0,-4 5 0,2 6 0,3 1 0,1 8 0,5-7 0,0-4 0,0 0 0,0-8 0,1-7 0,3-4 0,1-6 0,5-10 0,-4-10 0,1-3 0,0-2 0,4-7 0,1-3 0,7-3 0,6-2 0,8-15 0,2-10 0,21-10 0,-1-11 0</inkml:trace>
  <inkml:trace contextRef="#ctx0" brushRef="#br0" timeOffset="1">1011 189 12287,'13'-6'0,"-3"6"0,-7 6 0,-11 9 0,-7 1 0,-2-1 0,-8 5 0,-3 1 0,-6 1 0,1 0 0,-4 3 0,2-5 0,-1-1 0,1-4 0,0-5 0,5-4 0,5-6 0,0 0 0,1 0 0,2-13 0,7-10 0,0-16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17.9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1160 12287,'37'24'0,"-2"-3"0,0-6 0,-13-8 0,-17-9 0,-3-11 0,-4-17 0,-3-17 0,-7-12 0,-6-9 0,0-14 0,-8-9 0,14 43 0,-1-1 0,1 0 0,1-1 0,2 0 0,3 0 0,1-42 0,3 6 0,4 7 0,5 12 0,8 9 0,6 8 0,10 9 0,-1 11 0,1 12 0,3 6 0,1 7 0,0 12 0,-4 9 0,-3 11 0,-3 7 0,-3 8 0,-9-4 0,-3 2 0,-5 1 0,-3-3 0,-4 4 0,-4-4 0,-9-1 0,5 0 0,-6-3 0,5 1 0,2-2 0,3 6 0,6 1 0,1 2 0,4-2 0,9 7 0,8-7 0,1-1 0,4-1 0,0-6 0,-1 3 0,-2-3 0,-2-2 0,-4 0 0,-8-1 0,-3-2 0,-1-2 0,-4-2 0,2 4 0,-8-2 0,-6 2 0,-5 0 0,-5 0 0,-5-2 0,-4 2 0,-2-4 0,-6 1 0,-9-3 0,1-1 0,-7-5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6.8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12287,'35'35'0,"-2"12"0,-4 13 0,-6 11 0,-3 2 0,0 3 0,-1-3 0,-7-1 0,-2-3 0,1-2 0,-4-3 0,-2-9 0,-3-5 0,-2-3 0,-2-3 0,-3-2 0,-5-4 0,-3-1 0,-1-2 0,2-5 0,4-1 0,1-4 0,9-3 0,6-7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6.9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905 106 12287,'5'-29'0,"0"4"0,-5 5 0,-9 3 0,-9 9 0,-19 3 0,-6 3 0,-6 2 0,-18 9 0,-2 6 0,-4 10 0,-8 8 0,-1 8 0,2 7 0,38-20 0,2 3 0,0 2 0,3 4 0,-4 7 0,3 3 0,4-1 0,-1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7.5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12287,'13'20'0,"6"10"0,2 16 0,-1 12 0,-8 4 0,-2-5 0,2-3 0,1 9 0,4 4 0,3 11 0,-1-1 0,4 1 0,-1-6 0,-5-6 0,-6-4 0,-4-9 0,-7-3 0,0-3 0,0-1 0,-5-3 0,0-3 0,-7 4 0,4-6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7.6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905 106 12287,'13'-24'0,"-3"2"0,-2 14 0,-14 3 0,-11 3 0,-8 2 0,-4 0 0,-4-1 0,-6-3 0,-8-1 0,-5 2 0,-9-5 0,-8-1 0,0 1 0,-3 1 0,5 9 0,0 3 0,0 5 0,-12 10 0,16 10 0,-11 9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0.9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12287,'14'22'0,"6"7"0,7 9 0,-4 2 0,-8 11 0,-10-10 0,-3-2 0,-2-2 0,0 5 0,0-2 0,0 4 0,0 1 0,0-5 0,0-2 0,0-1 0,0-3 0,-2-4 0,-1-3 0,-4-4 0,-1-1 0,-2-9 0,-5 1 0,0-6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1.1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0 12287,'20'36'0,"0"9"0,-10 2 0,-15 10 0,-13-16 0,-14-5 0,-5-15 0,-1 3 0,-4 3 0,-2-1 0,-3 1 0,-1-2 0,-2 2 0,-6 7 0,6 1 0,-14 13 0,2-1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1.43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15 12287,'36'-5'0,"3"0"0,-2 2 0,-7 1 0,-7 2 0,-8 0 0,-6 2 0,-4 5 0,-3 9 0,-2 13 0,0 9 0,0 1 0,-2 3 0,-3 5 0,-4-7 0,-6 5 0,0-3 0,0-3 0,2-3 0,1-7 0,4-4 0,1-5 0,2-3 0,5-2 0,2-7 0,4-3 0,8-5 0,4-5 0,11-3 0,-1-9 0,6-3 0,-1-5 0,-8-2 0,-5 0 0,-3 2 0,-2-2 0,-6 6 0,11-1 0,-4 7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2.85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318 31 12287,'16'-10'0,"3"2"0,1 1 0,-7 2 0,-6 5 0,-9 0 0,-3 0 0,-8 5 0,-9 2 0,-1 1 0,-4 4 0,-2 1 0,-1 2 0,0 0 0,0 0 0,1 6 0,3-1 0,2-2 0,2-1 0,2 3 0,5 2 0,2-1 0,3 1 0,-2 3 0,7-3 0,2 2 0,1 2 0,2-4 0,0 0 0,0-2 0,0 0 0,0 0 0,0-5 0,0 0 0,0 0 0,7 1 0,3-3 0,3-3 0,-3-3 0,0-7 0,2 0 0,1 0 0,2 0 0,-5 0 0,1 0 0,-6-2 0,3-3 0,-1-5 0,3 2 0,-4-2 0,3-2 0,2-2 0,3-1 0,1 0 0,0 0 0,0 2 0,-1 1 0,-3 4 0,-1 1 0,-5 0 0,5 2 0,-1 2 0,1-7 0,-2 1 0,-4-2 0,1 1 0,0 5 0,-4-4 0,3 1 0,1 0 0,1 3 0,-1-6 0,-3 6 0,5-3 0,-1 1 0,-2-3 0,6 5 0,-7 0 0,4 4 0,-7-4 0,0 3 0,2-5 0,3 7 0,-4-1 0,4-5 0,-3 5 0,-2-6 0,0 7 0,0 0 0,0 7 0,0 16 0,0 16 0,0 9 0,0 6 0,0 5 0,0 8 0,0 3 0,0 9 0,7 6 0,3-6 0,1-4 0,-1-1 0,2-4 0,-5-11 0,0-4 0,-1-5 0,-1-11 0,-5-7 0,0-5 0,0-9 0,0-3 0,0-22 0,-1-14 0,-4-13 0,-5-11 0,-2-5 0,2-6 0,-4-9 0,6 3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3.3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131 1264 12287,'30'36'0,"0"5"0,-6-1 0,-4-5 0,-5-10 0,-5-7 0,-2-9 0,-3-4 0,-3-7 0,1-10 0,-6-14 0,-7-16 0,-10-17 0,-5-15 0,-4-8 0,-1-8 0,15 41 0,0-1 0,0 1 0,0-1 0,0 0 0,1 0 0,1-1 0,1 0 0,1-2 0,2 0 0,-3-41 0,4 5 0,1 7 0,9 14 0,8 7 0,5 11 0,5 8 0,4 7 0,8 10 0,1 7 0,4 6 0,0 8 0,0 8 0,3 11 0,-5 12 0,-1 5 0,-3 3 0,-7 10 0,-4-5 0,-3 0 0,-9-4 0,-3-3 0,-3-3 0,-2-3 0,-9-4 0,-6 3 0,-8-6 0,-6-4 0,-2-1 0,-5-1 0,-4-4 0,-8-3 0,-3-7 0,-6 6 0,4 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9.62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12287,'6'32'0,"6"7"0,3 9 0,0 11 0,2 11 0,-12 4 0,-2 10 0,-1 1 0,-2 5 0,0-6 0,0-2 0,0-1 0,-2-6 0,-1-20 0,-4-8 0,-1-10 0,5-8 0,-3-14 0,5 0 0,-1-7 0,-3-3 0,10-3 0,2-4 0,10-1 0,8-2 0,10 0 0,5 5 0,4 0 0,1 0 0,-7 13 0,-4 9 0,-7 10 0,-7 8 0,-10 10 0,-5 5 0,-3 6 0,-2 4 0,-5-11 0,-4-2 0,-3-10 0,-4-6 0,-4-7 0,-1-9 0,-2-5 0,-2-5 0,0-5 0,-2-3 0,0-9 0,2-5 0,5-6 0,3-12 0,2-9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4.08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106 0 12287,'24'0'0,"-11"0"0,-13 0 0,-8 3 0,-6 8 0,-1 5 0,-2 16 0,-1 3 0,-2 5 0,0 4 0,6 3 0,4 2 0,5 1 0,4 7 0,1-2 0,0 0 0,0-4 0,5-5 0,0-15 0,-2-8 0,-1-5 0,-2-7 0,0-1 0,1-15 0,4-5 0,5-14 0,4-9 0,3-11 0,3-10 0,5-1 0,3-2 0,9-3 0,5 11 0,5 6 0,3 6 0,5 17 0,-6 6 0,-4 6 0,-3 5 0,-8 13 0,1 10 0,-7 8 0,-8 9 0,-1 8 0,-14-6 0,-2-1 0,-1-2 0,-5-5 0,-7-2 0,-11-4 0,-5-5 0,-10-5 0,-2-5 0,-4-5 0,-5-3 0,4-2 0,4-2 0,2-1 0,4-2 0,1-7 0,3 2 0,4-3 0,5-2 0,10 0 0,3-1 0,7 1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4.3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1 12287,'17'6'0,"-5"-2"0,-17 6 0,-5 2 0,-4 1 0,-1 9 0,0 5 0,2 4 0,3 5 0,-2 10 0,7 0 0,0-1 0,-2-3 0,5 5 0,-3-5 0,4-2 0,1-2 0,0-8 0,0-6 0,0-2 0,0-4 0,0-6 0,0-2 0,0 2 0,-2-6 0,-3-1 0,2-3 0,-6-4 0,3-3 0,1-10 0,-2-2 0,-2-4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4.7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421 1324 12287,'40'24'0,"-1"-4"0,-7-4 0,-9-9 0,-13-7 0,-3-15 0,-7-17 0,-2-15 0,-3-16 0,-5-19 0,1 32 0,-2-1 0,-2-1 0,-1-1 0,-2-3 0,-1 1 0,1-2 0,0 0 0,-2-3 0,1-1 0,1 3 0,2-1 0,1 4 0,0 0 0,2 1 0,1 2 0,-4-32 0,4 16 0,5 12 0,3 23 0,2 8 0,0 30 0,0 22 0,0 26 0,0 24 0,0 14 0,0-38 0,0 1 0,0 0 0,0-1 0,1 0 0,-2 0 0,-1 1 0,-1-1 0,-3 42 0,-1-3 0,0-4 0,2-10 0,4-12 0,-4-11 0,-5-7 0,1-11 0,-1-7 0,-2-8 0,4-7 0,0-6 0,3-9 0,6-9 0,13-17 0,13-11 0,6-10 0,7-8 0,4-6 0,3-6 0,0-7 0,-2-4 0,-5 7 0,-15 16 0,-5 15 0,-3 11 0,-10 9 0,-7 10 0,-14 5 0,-12 12 0,-8 8 0,-6 8 0,-5 4 0,-4 0 0,-3-2 0,-2 2 0,6 0 0,-2-2 0,4-5 0,6-3 0,5-2 0,10 0 0,5 0 0,3 0 0,9-5 0,3 0 0,5 2 0,5 1 0,10 2 0,8 0 0,7 1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5.0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7 12287,'15'-7'0,"-7"7"0,-4 0 0,-8 9 0,-9 4 0,-9 4 0,-1 3 0,-4 5 0,3 5 0,1 4 0,3 2 0,7 3 0,-1 1 0,9 5 0,2 1 0,1-1 0,4-2 0,3-2 0,1-1 0,5-10 0,0 2 0,-4-12 0,0-2 0,-1-1 0,-1-7 0,-5 0 0,-1-1 0,-4 1 0,-5-5 0,-4-4 0,-1-1 0,0 0 0,-2-1 0,-3-4 0,3-4 0,-3-6 0,4 0 0,1 0 0,4-2 0,1-3 0,0-3 0,-5-7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5.2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12287,'20'38'0,"1"6"0,-1 3 0,-1-2 0,-6-3 0,-3-9 0,0 3 0,-5-5 0,-3-7 0,-2-4 0,-2-3 0,-3-2 0,-10-7 0,-8-1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5.40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37 12287,'0'-15'0,"0"5"0,0 0 0,0 8 0,0 2 0,0 9 0,2 11 0,1 3 0,2 1 0,7 11 0,-4-3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5.6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12287,'17'30'0,"3"0"0,-3 0 0,3 1 0,-4-3 0,0-3 0,-6 0 0,-2-8 0,-1-3 0,-2-8 0,-5 4 0,0-8 0,-2 0 0,-3-6 0,3-7 0,-3-1 0,4-5 0,1-5 0,0-1 0,5 4 0,1-1 0,3 4 0,-1 6 0,4 1 0,-2 2 0,0 2 0,5 7 0,-2 3 0,-3 5 0,4 10 0,-2 5 0,4 2 0,4-2 0,1 4 0,-6-6 0,0-1 0,0-7 0,-2 0 0,-1-6 0,-2-1 0,0-1 0,3-9 0,-1-3 0,-3-8 0,-3-11 0,6 6 0,-4-24 0,7 10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6.0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1117 12287,'43'40'0,"-2"2"0,-10-4 0,-9-4 0,-7-14 0,-10-15 0,-5-9 0,-1-12 0,-15-21 0,-12-18 0,-7-26 0,13 33 0,0-1 0,1-3 0,0 0 0,0 0 0,1-1 0,-1-1 0,1 0 0,-6-41 0,4 4 0,7 9 0,11-1 0,6 11 0,11 3 0,13 7 0,7 13 0,1 11 0,6 14 0,2 9 0,-1 7 0,1 11 0,-3 7 0,-2 10 0,-4 7 0,-8 5 0,-5 2 0,-3 1 0,-8 0 0,-4-3 0,-4 1 0,-1 2 0,0 4 0,-1-6 0,-3-1 0,-1 2 0,0-1 0,5-1 0,0 2 0,0 1 0,7 2 0,5-2 0,4 3 0,4 1 0,6 4 0,-8-4 0,-3-2 0,-3-7 0,-9 3 0,2-4 0,-5 3 0,-5 6 0,-5-1 0,-13 3 0,-11 1 0,-9-3 0,-19-1 0,-9-7 0,-16-1 0,36-16 0,-3-1 0,-13-1 0,-2-1 0,-4-2 0,0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8.1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1 12287,'25'0'0,"-3"2"0,-5 3 0,-12 8 0,-15 7 0,-15 7 0,-7-4 0,-5 3 0,-5-1 0,-3-7 0,-4 2 0,-3-3 0,-1-2 0,-1 0 0,-1 0 0,5 0 0,3 0 0,3 0 0,4 0 0,3 7 0,7 2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8.37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815 1 12287,'5'1'0,"-12"3"0,-15 3 0,-11-1 0,-6 1 0,-2-4 0,-13-1 0,-1-2 0,-19-5 0,2-2 0,-8 1 0,-8-1 0,0 2 0,4 5 0,2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19.9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46 198 12287,'35'-8'0,"0"3"0,-1 5 0,-9 5 0,-5 6 0,-3 8 0,-7 11 0,-2 12 0,-1 7 0,-4 6 0,-6-2 0,-4 1 0,-1-2 0,-4-3 0,-7-3 0,-1-2 0,2-4 0,1-5 0,-3-5 0,0-4 0,2-6 0,1-4 0,7-2 0,0-4 0,-2-5 0,-1-3 0,4-12 0,4-11 0,3-15 0,2-16 0,2-10 0,5-17 0,8-3 0,8-4 0,-7 39 0,2-1 0,17-37 0,-1 6 0,-3 10 0,-7 17 0,-4 19 0,-3 8 0,-2 10 0,-7 4 0,-3 16 0,-5 14 0,-3 24 0,-4 11 0,-1 11 0,3 12 0,-4 4 0,3-2 0,2-2 0,3-9 0,1-1 0,1-3 0,4-4 0,4-3 0,6-13 0,0-4 0,0-5 0,-2-8 0,1-5 0,-1-5 0,4-9 0,6-5 0,1-6 0,3-9 0,4-13 0,10-17 0,-1-16 0,3-9 0,3-9 0,-21 31 0,2-2 0,-1 1 0,1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9.5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12287,'34'45'0,"-4"10"0,-7 10 0,-4 4 0,-11 1 0,-1-6 0,-1-4 0,5-1 0,-3 5 0,2-7 0,0 0 0,-2-9 0,-1-3 0,-7-11 0,-2-6 0,-3-6 0,-3-12 0,-7 4 0,0-6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9.6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649 0 12287,'8'14'0,"-5"6"0,-6 7 0,-14 8 0,-13 0 0,-7-1 0,-1-3 0,-11 1 0,2 3 0,-3 4 0,-2 0 0,-8 9 0,3-1 0,0 5 0,-2 5 0,7 8 0,0 4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29.93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12287,'31'0'0,"-1"0"0,-2 0 0,-3 0 0,-3 0 0,-9 2 0,-2 3 0,-3 5 0,-5 11 0,2 10 0,-1 7 0,-3 11 0,-2 1 0,-3-2 0,-1-1 0,-6-6 0,0-3 0,0-1 0,1-4 0,-2-2 0,7-5 0,2-2 0,1-2 0,2-2 0,0-5 0,2-2 0,3-3 0,-2-3 0,7-7 0,3 0 0,6 0 0,-1-7 0,6-4 0,-2-10 0,-4-9 0,5-7 0,3-8 0,2-7 0,2-1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0.3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0 423 12287,'12'67'0,"3"5"0,2 5 0,0 4 0,3 16 0,-10-48 0,1 1 0,1 1 0,0 1 0,1 3 0,1-1 0,0 0 0,0-1 0,15 41 0,-4-12 0,-7-16 0,-6-21 0,-5-13 0,-16-34 0,-6-16 0,-8-26 0,-6-23 0,1-25 0,14 38 0,1-3 0,1 0 0,2-1 0,1 0 0,1-1 0,-1-8 0,2 1 0,4 7 0,2 1 0,2-2 0,2-1 0,2 3 0,3 1 0,5 1 0,3 1 0,3 4 0,2 2 0,22-37 0,3 16 0,-1 15 0,0 19 0,-1 13 0,-4 10 0,-3 6 0,-9 9 0,-3 4 0,-5 9 0,-5 14 0,-5 13 0,-5 5 0,-3 3 0,-9 0 0,-4-5 0,-8-1 0,-6-4 0,-3-5 0,-4-10 0,-2-4 0,-1-5 0,-5-7 0,3-4 0,0-4 0,0-1 0,4-6 0,8-4 0,5-4 0,3-1 0,9-7 0,1-1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0.7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15 12287,'6'-8'0,"4"3"0,-5 3 0,-5 2 0,-6 7 0,-13 5 0,-2 6 0,-8 9 0,-1 5 0,-4 3 0,3 10 0,5-5 0,-2 7 0,5-5 0,1 5 0,7 3 0,1 1 0,9-8 0,0-4 0,-1-9 0,4-7 0,-3-8 0,3-8 0,4-7 0,3-8 0,3-19 0,9-8 0,3-7 0,5-3 0,9 1 0,1 4 0,-3 6 0,-5 8 0,6 10 0,-3 13 0,2 8 0,0 10 0,-4 15 0,-1 17 0,-2 10 0,2 7 0,-5 15 0,-2-1 0,-5 4 0,-5-1 0,-3-6 0,-7-4 0,0-6 0,0-3 0,0-15 0,0-7 0,0-7 0,0-2 0,-7-13 0,-3-5 0,-3-4 0,3-4 0,1-8 0,2-9 0,4-13 0,1-11 0,2-9 0,0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1.0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14 12287,'22'-9'0,"-14"4"0,-1 12 0,-9 8 0,-9 7 0,2 11 0,-1 6 0,0 6 0,5 9 0,-3-2 0,1 1 0,4 4 0,1 0 0,2 0 0,0-5 0,0-5 0,0 0 0,0-12 0,0-3 0,0-5 0,0-6 0,0-6 0,0 1 0,0-6 0,0 0 0,-2-7 0,-3 2 0,-3-3 0,-7-4 0,0-3 0,0-3 0,0-7 0,6-1 0,-4 1 0,5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1.3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12287,'24'32'0,"6"3"0,5 9 0,-10 8 0,-5-2 0,-3-3 0,-2-8 0,-7-8 0,-3-5 0,-3-6 0,-2-4 0,-1-2 0,-5-4 0,-4-5 0,-16-3 0,-6-2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1.4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12287,'15'10'0,"0"2"0,0 3 0,0 4 0,-6 8 0,11-4 0,-3 7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1.64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0 121 12287,'26'31'0,"-1"-1"0,-9-12 0,1-4 0,-5-6 0,-7-3 0,3-7 0,-1-4 0,-4-9 0,1-2 0,-1-8 0,2 0 0,-2 1 0,1-3 0,-1 7 0,2 2 0,-2 1 0,6 7 0,1 2 0,3 1 0,2 2 0,0 7 0,1 3 0,-1 1 0,-2 6 0,-1-4 0,-2-1 0,-5-2 0,5-5 0,2 0 0,1-13 0,2-4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1.8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1 12287,'0'22'0,"-12"10"0,-3 13 0,-2 8 0,0 6 0,-3 8 0,-1 5 0,0 5 0,5 3 0,-6 11 0,12-1 0,3 4 0,4 5 0,3-48 0,0 0 0,0 45 0,0-4 0,0-3 0,5 4 0,0-19 0,-2-2 0,-1-5 0,3 0 0,0-2 0,-2-1 0,-1-2 0,-2-8 0,7-2 0,1-7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20.21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0 12287,'-8'29'0,"1"-4"0,0 25 0,4-8 0,-7 13 0,2-5 0,-2 6 0,5 1 0,-2-4 0,2 1 0,2-4 0,1-6 0,2-8 0,0-10 0,0-6 0,0-10 0,0-4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2.3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384 494 12287,'27'52'0,"1"5"0,-3 3 0,-8 1 0,-4-13 0,-7-17 0,-1-18 0,-5-18 0,-12-17 0,-5-23 0,-5-14 0,-5-16 0,4-6 0,-2-4 0,-2 1 0,-1 6 0,4 1 0,6 16 0,4 11 0,4 11 0,5 6 0,-5 13 0,0 18 0,-5 17 0,0 14 0,0 13 0,0 13 0,0 2 0,0 1 0,0-4 0,0-2 0,-1-8 0,1-9 0,0-7 0,0-9 0,0 1 0,0-4 0,5-7 0,0-4 0,8-10 0,2-5 0,14-10 0,9-4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2.50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67 12287,'24'-23'0,"3"1"0,-7 7 0,-7 8 0,-10 7 0,-6 9 0,-7 9 0,-10 4 0,-5 0 0,-4-1 0,-6 4 0,0-4 0,1-3 0,3-1 0,-3-4 0,2-1 0,5-2 0,4 2 0,3-4 0,5 0 0,0-1 0,6-2 0,3-5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2.7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12287,'25'41'0,"-3"9"0,-6 13 0,1 9 0,-12 4 0,0 1 0,2 3 0,0-4 0,4 1 0,-2-7 0,-3-3 0,-1-10 0,-5-12 0,0-10 0,0-8 0,-1-5 0,-4-9 0,-5-2 0,-4-6 0,-1-17 0,0-5 0,0-13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2.8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649 29 12287,'-7'-13'0,"-3"3"0,-3 5 0,-9 11 0,-5 8 0,-4 6 0,-5 3 0,-11-4 0,2 1 0,0-5 0,3-5 0,-5 2 0,5-7 0,2 0 0,2 1 0,-1-4 0,7 3 0,5-3 0,4-2 0,3 13 0,5 4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3.2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1024 12287,'37'0'0,"-12"7"0,-3-17 0,-19-5 0,-5-14 0,-3-13 0,-11-16 0,1-6 0,-4-5 0,-3-3 0,1-15 0,-4 7 0,4-1 0,5 3 0,2 9 0,4 5 0,5 9 0,4 10 0,2 8 0,4 12 0,5 5 0,4 3 0,6 9 0,2 3 0,-1 5 0,1 5 0,3 8 0,-3 9 0,0 1 0,0 4 0,-4-4 0,-6 1 0,-4-2 0,-1-4 0,3 4 0,-5-2 0,-2 0 0,-1 2 0,-2-4 0,0 7 0,2 2 0,3 2 0,-2 1 0,7 2 0,0 1 0,-2 2 0,6 6 0,-4-6 0,2-2 0,-2-1 0,-2 3 0,-5 0 0,2-1 0,-1-2 0,-3 3 0,-1 0 0,-1-1 0,-4-3 0,1-7 0,-6-4 0,-1-3 0,-3-2 0,-6-2 0,-2-3 0,1-5 0,-1-3 0,-12-15 0,-1-11 0,-7-13 0,-3-13 0,-14-20 0,-3-7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3.4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12287,'55'37'0,"0"0"0,-1 4 0,-2 5 0,-2 4 0,-1 4 0,-2 6 0,-2 2 0,-7-4 0,-1 1 0,0 0 0,0-1-138,-2 1 1,0 1 0,2 3 0,-2 0 0,-1 3 0,-2 0 0,-2 1 0,0 0 137,-3-2 0,-2 1 0,-3 3 0,-4 1 0,-6-8 0,-4-2 0,-2-1 0,-4-1 0,0-2 0,-5-1 0,-6-1 0,-4-1 0,-4-4 0,-4-1 0,-3 1 0,-3-2 0,-1-1 0,-4 0 0,-6 2 0,-3-2 0,-1-3 0,-1-1 0,-2 2 0,-2-2 0,-5-1 0,-2-2 0,0-2 0,-1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4.1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3694 2699 12287,'61'2'0,"-14"-2"0,-24-5 0,-45-27 0,-36-35 0,19 24 0,-3-4 0,-6-9 0,-4-4 0,8 12 0,-3-2 0,-1 1 0,-4-3 0,-2 1 0,-1 0 0,-2 0 0,0 1 0,-2 0 0,-2-2 0,-1 1 0,0 0 0,-3 1 0,0 1 0,-1-1 0,-3-3 0,-1-1 0,1 0 0,-1 1 0,-1 0 0,1 0-258,-1 1 0,1 0 0,-2 0 0,-7-5 0,-2-1 0,1 2 0,7 6 0,1 2 0,0 0 0,0 1 0,1-1 0,1 1 258,1 1 0,1 0 0,1 2 0,2 4 0,0 1 0,2 1 0,4 3 0,1 2 0,1 1 0,-23-12 0,2 2 0,6 4 0,2 2 0,6 6 0,2 2 0,13 4 0,3 3 0,-36-15 452,13 10-452,17 11 0,17 8 0,10 8 0,5 5 0,3 2 0,2 7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4.7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2805 2322 12287,'95'-13'0,"-16"-6"0,-27-2 0,-33-16 0,-45-3 0,-31-29 0,14 25 0,-4-3 0,-5-4 0,-3-3 0,-8-6 0,-2-2 0,17 14 0,-3-2 0,0 0 0,-6-3 0,-1 0 0,-2 0 0,0 0 0,-2-1 0,0 2-232,-1 0 1,-1 1-1,-1 0 1,-5-2 0,-1 1-1,1 1 1,4 5 0,2 2-1,-1 0 1,-1 0-1,0-1 1,1 2 231,0 0 0,2 0 0,0 1 0,4 5 0,0 1 0,2 0 0,-21-14 0,2 2 0,4 3 0,0 3 0,6 3 0,2 2 0,3 3 0,3 1 0,8 6 0,2 1 0,-37-20 373,13 9 0,22 12-373,10 5 0,4 10 0,11 5 0,7 3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5:35.35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4086 2223 12287,'42'-12'0,"-9"-3"0,-18-3 0,-21-4 0,-45-20 0,8 13 0,-6-2 0,-8-7 0,-5-1 0,-9-9 0,-3-2 0,16 13 0,-3-2 0,0 0 0,-3-4 0,-2 0 0,-1 0 0,-3-1 0,-1 1 0,-1 1-272,-2 0 1,-2 0-1,0 0 1,-3 0-1,0 0 1,-1 1-1,-2-1 1,-1 0-1,0 0 1,2 1-1,0-1 1,0 1 271,0 0 0,0-1 0,-1 1 0,-3 0 0,0 0 0,2 1 0,5 3 0,2 2 0,0 0 0,0-1 0,-1 1 0,1 0 0,1 2 0,2 0 0,0 0 0,3 3 0,1-1 0,2 2 0,-24-12 0,4 1 0,8 5 0,4 2 155,8 3 1,3 1 0,10 6 0,3 1 0,-33-12 0,19 8-156,16 5 0,17 10 526,12 1-526,10 13 0,3-8 0,7 12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7.7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528 1 12287,'13'30'0,"2"2"0,9-6 0,-9-7 0,-10-12 0,-15-1 0,-10-1 0,-7 0 0,-10 5 0,-5-3 0,-5 0 0,-3-1 0,-5 0 0,4-6 0,3 0 0,1 0 0,3-7 0,4-3 0,-3-4 0,4-1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7:20.4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 0 12287,'24'27'0,"-6"3"0,-6 7 0,-6 5 0,-6 5 0,0 1 0,0 3 0,0 4 0,-1-5 0,-6-1 0,-8-2 0,-7-9 0,-8-1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8.04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181 0 12287,'0'49'0,"0"-1"0,0-1 0,0 2 0,-12 5 0,-4-1 0,-5 6 0,0 8 0,1 5 0,4 5 0,3 2 0,3 1 0,2-1 0,4-11 0,-2-9 0,-3-12 0,6-5 0,-4-12 0,2-7 0,0-4 0,0-4 0,5-7 0,0-1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8.5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393 0 12287,'0'16'0,"0"0"0,-4 3 0,-6 1 0,-7 8 0,-14 1 0,-3 4 0,-1 1 0,0 3 0,5 1 0,-1 4 0,1 5 0,2 3 0,3-1 0,5 1 0,3-1 0,3-4 0,3-5 0,2-6 0,3-8 0,1-4 0,6-19 0,4-11 0,5-15 0,16-23 0,7-4 0,7-7 0,7-3 0,5 3 0,-5 7 0,-4 9 0,1 8 0,-2 15 0,-2 4 0,-5 7 0,-3 9 0,-3 12 0,-4 12 0,-5 8 0,-3 6 0,-2 9 0,0 1 0,-2-2 0,-3-1 0,-3-8 0,-7-4 0,0-5 0,0-5 0,-2-3 0,-3-7 0,-5-1 0,-3-4 0,-2-4 0,-2-6 0,-2 0 0,-1 0 0,0-6 0,5-6 0,0-5 0,0-3 0,2-8 0,3-3 0,-4-5 0,6-10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8.8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0 12287,'0'15'0,"-5"14"0,-2 8 0,-1 10 0,-4 8 0,1 9 0,-1 4 0,4 3 0,1 1 0,-3 5 0,5-9 0,1-1 0,3-6 0,1-4 0,-2-12 0,-1-8 0,-2-9 0,0-1 0,5-7 0,0-7 0,-5-14 0,0-16 0,1-11 0,3-9 0,1-8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9.1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60 12287,'14'-10'0,"6"0"0,0 1 0,0-3 0,-3 2 0,-2 7 0,0-2 0,-7 5 0,-1 5 0,0 5 0,-6 17 0,4 10 0,-3 8 0,-2 5 0,0 7 0,2-2 0,1 2 0,2-1 0,7 2 0,-2-4 0,3 0 0,2-4 0,0-5 0,1-5 0,-1-5 0,0-3 0,-5-13 0,0-4 0,0-12 0,5-5 0,0-11 0,0-10 0,0-18 0,2-7 0,1-8 0,2-6 0,7-8 0,-3 1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9.5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438 616 12287,'21'62'0,"1"8"0,3-10 0,-5-1 0,-3-7 0,-2-9 0,-1-14 0,-3-6 0,-1-8 0,-6-8 0,1-14 0,-4-8 0,-6-20 0,-1-18 0,-3-14 0,-1-12 0,0-5 0,0-1 0,7 3 0,-2 1 0,5 2 0,5 14 0,5 1 0,3 2 0,7 6 0,0 7 0,-1 14 0,-2 11 0,-2 14 0,1 7 0,3 10 0,1 13 0,0 17 0,-7 21 0,-1 11 0,-2 11 0,-1 1 0,2 1 0,-2-2 0,-3 1 0,6-13 0,-4-11 0,3-8 0,-1-11 0,-5-8 0,3-8 0,-1-7 0,-2-11 0,-5-4 0,0-9 0,0-12 0,0-8 0,0-4 0,-2-9 0,-3 1 0,-7-2 0,-6-2 0,-1 6 0,-6 6 0,-2 4 0,-1 4 0,-9 12 0,-5-1 0,-5 6 0,-3 5 0,-8 3 0,-1 5 0,-5 6 0,1 8 0,-3-1 0,3 9 0,-1 5 0,5-2 0,-8 7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09.8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4387 0 12287,'-33'15'0,"-17"0"0,-37 0 0,35-7 0,-2-1 0,-11-2 0,-2-1 0,-8-1 0,-3-1 0,-6-1 0,-3-1-253,-8 1 0,-4-2 0,24 1 0,-2 0 0,0 0 0,-1 0 0,1 1 0,-1-2 0,-3 1 0,-1 0 0,0-1 253,-2-1 0,0 1 0,-1-1 0,-2 0 0,-1 0 0,0-1 0,2-1 0,-1 0 0,2 0 0,5 1 0,0 0 0,1-1 0,2 0 0,1 0 0,1 0 0,3 2 0,2 0 0,1 0 0,-25-1 0,4 1 0,4 1 0,2 0 0,6 1 0,1 0 0,2 0 0,2 2 0,13 0 0,1 2 0,4 3 0,1 2 172,4 1 0,2 3 0,-35 15-172,13 3 0,1 4 0,19 0 0,3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10.1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12287,'33'45'0,"9"0"0,3-6 0,-3-9 0,-13-15 0,-19-10 0,-7 5 0,2 7 0,-3 11 0,-9 9 0,-3 10 0,-5 5 0,-5 8 0,8-3 0,-3 5 0,2-3 0,-1-7 0,4 1 0,2-4 0,1-6 0,4-6 0,1-12 0,2-5 0,0-3 0,0-2 0,7-6 0,6-3 0,11-1 0,11 0 0,19 0 0,4-6 0,1-4 0,-2-5 0,-15-2 0,-2-1 0,-7-1 0,-2-3 0,-8-8 0,-1 2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18.0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0 12287,'0'15'0,"0"0"0,-15 7 0,-9 3 0,-8 4 0,-1 1 0,1 2 0,4 3 0,1 5 0,2 4 0,8 6 0,2 3 0,8 4 0,5 5 0,2 2 0,2-4 0,1-1 0,3-4 0,5-6 0,-2-14 0,1-10 0,0-6 0,-7-8 0,2-6 0,-2-20 0,2-22 0,4-10 0,-1-8 0,11-19 0,-3-3 0,4 2 0,2 0 0,5 16 0,0 9 0,5 13 0,3 10 0,2 7 0,-4 10 0,2 8 0,-1 11 0,3 9 0,-2 16 0,-3 2 0,-5 3 0,-6-6 0,-6 3 0,-1-6 0,-4-5 0,-3 3 0,-9-4 0,-3-1 0,-5-3 0,-9-5 0,-1-3 0,0-3 0,-2-3 0,4 1 0,-5-4 0,1 2 0,3-1 0,3-4 0,1-5 0,-1-5 0,1-4 0,2-1 0,1 0 0,4 0 0,1 0 0,-5-7 0,4-1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18.4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14 12287,'-2'-9'0,"-3"4"0,2 5 0,-5 7 0,-1 6 0,1 6 0,-1 13 0,-2 1 0,2 6 0,3 3 0,1 10 0,5-4 0,0 6 0,0 3 0,6 5 0,4-7 0,4 2 0,1-2 0,-5 2 0,-2-7 0,1-1 0,-1-2 0,-5-10 0,2-7 0,-3-8 0,-2-6 0,-2-2 0,-3-4 0,2-3 0,-7-9 0,0-5 0,1-8 0,-4-7 0,5-13 0,-2-7 0,0-8 0,6-10 0,-2 6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18.9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61 12287,'22'0'0,"3"0"0,2-5 0,-2-2 0,-5 1 0,-3-1 0,-2 4 0,-5-4 0,0 2 0,-5-5 0,5 5 0,-6 0 0,1 8 0,-9 9 0,-3 13 0,-1 12 0,0 8 0,-4 5 0,2 6 0,-2 2 0,6 3 0,1-1 0,3 0 0,2 0 0,12 2 0,4 0 0,6 0 0,5-3 0,1-5 0,4-2 0,0-9 0,-2-4 0,2-11 0,-12-8 0,-1-5 0,-3-5 0,-1 2 0,0-10 0,1-9 0,-1-10 0,1-20 0,4-8 0,6-8 0,2-13 0,9-9 0,1-9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3.7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1 12287,'-19'8'0,"4"7"0,5 12 0,-1 8 0,0-1 0,1-1 0,2 2 0,1 4 0,9 8 0,3 3 0,5 4 0,10 6 0,5-2 0,4-2 0,1-6 0,0-10 0,0-6 0,0-7 0,-4-6 0,-3-7 0,0-4 0,1-7 0,3-8 0,1-10 0,2-15 0,0-15 0,-1-16 0,-4-14 0,4-7 0,-6-9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37.3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317 272 12287,'10'-15'0,"0"0"0,2 0 0,-4 0 0,1-2 0,-3-1 0,-2-2 0,-3-6 0,-1 6 0,0 2 0,0 1 0,-6 2 0,-3 0 0,-1 2 0,0 3 0,-5-2 0,-7 7 0,1 1 0,-1 3 0,-3 1 0,3 1 0,-1 5 0,-4 4 0,0 10 0,0 5 0,4 3 0,1 2 0,2 7 0,6 5 0,3 5 0,1 3 0,6 6 0,-1-4 0,4-1 0,1 1 0,6-3 0,3-9 0,1-5 0,0-3 0,-5-10 0,3-5 0,-1-6 0,0-11 0,-2-3 0,5-10 0,3-19 0,2-2 0,0-4 0,0-2 0,0 11 0,0-1 0,0 3 0,1 4 0,-1 3 0,0 8 0,0 4 0,0 1 0,0 2 0,0 5 0,0 0 0,0 0 0,0 1 0,-1 4 0,-4 6 0,3-3 0,-3 2 0,4 2 0,1 1 0,-5-5 0,0-3 0,-2-15 0,2-5 0,-5-1 0,-3-1 0,-2-5 0,0-1 0,0-8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19.1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378 920 12287,'30'44'0,"-2"-4"0,-3-6 0,-5-8 0,-8-6 0,-2-9 0,-6-6 0,-1-14 0,-6-13 0,-8-16 0,-9-26 0,-6-18 0,-8-12 0,14 42 0,0-1 0,1 3 0,1 1 0,1-3 0,1 0 0,1 3 0,3-1 0,-8-45 0,5 1 0,4 25 0,6 17 0,4 17 0,1 12 0,0 8 0,0 26 0,0 20 0,0 22 0,0 23 0,0 16 0,-2 7 0,-1-1 0,-2-2 0,0-1 0,5-4 0,1-7 0,4-6 0,-3-11 0,3-6 0,-3-13 0,-2-11 0,0-4 0,0-12 0,0-3 0,-7-8 0,-1-7 0,-1-6 0,3-19 0,6-16 0,0-16 0</inkml:trace>
  <inkml:trace contextRef="#ctx0" brushRef="#br0" timeOffset="1">362 724 12287,'16'-28'0,"-1"3"0,0 5 0,-7 3 0,-5 10 0,-13 7 0,-10 9 0,-7 4 0,-4 2 0,-3 0 0,-1 0 0,-10 0 0,3 0 0,0-1 0,-2-4 0,1 10 0,-2-3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21.14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44 1 12287,'23'8'0,"-8"5"0,-11-3 0,-8 4 0,-4 1 0,-7 2 0,0 3 0,0 5 0,5 10 0,1 5 0,2 5 0,4 6 0,3 1 0,5 5 0,5-4 0,4-1 0,1-10 0,0-12 0,-2-8 0,-3-5 0,-1-4 0,-4-3 0,-2-12 0,7-14 0,2-14 0,1-14 0,7-8 0,4-10 0,2-2 0,6-1 0,7 6 0,-2 11 0,0 8 0,-1 10 0,5 8 0,-6 12 0,0 6 0,2 8 0,-7 11 0,2 10 0,-7 3 0,-3 3 0,-4-1 0,-8-2 0,-5-1 0,-3-2 0,-2-1 0,-2 1 0,-5-4 0,-8 1 0,0-10 0,-6 3 0,0-3 0,1-4 0,-5 1 0,5-6 0,2 2 0,1-2 0,-3-6 0,0-4 0,3-3 0,5-7 0,-1 2 0,4-6 0,1 0 0,3 1 0,-3-6 0,-1 2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21.4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12287,'8'15'0,"6"6"0,-4 6 0,3 8 0,2 11 0,5 7 0,4 13 0,2 4 0,6 4 0,9 6 0,-3 1 0,1-6 0,-4-8 0,-5-8 0,-5-16 0,-5-4 0,-3-9 0,-9-7 0,-3-8 0,-6-8 0,-8-9 0,-6-11 0,-10-22 0,2-5 0,-8-12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21.7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12287,'23'0'0,"-3"0"0,-10 0 0,2 8 0,-7 7 0,-2 9 0,7 7 0,4 6 0,6 5 0,3 0 0,3 0 0,-1-4 0,0-2 0,-5-11 0,5-5 0,-8-3 0,0-4 0,-6-3 0,1-5 0,1-5 0,2-7 0,-1-9 0,-4-11 0,-5-7 0,3-21 0,1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22.1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121 782 12287,'35'59'0,"0"-5"0,-3-11 0,-5-11 0,-11-10 0,-7-10 0,-3-2 0,-1-9 0,-6-4 0,-4-16 0,-5-14 0,-9-17 0,-4-12 0,-4-12 0,-5-10 0,-1-10 0,3 1 0,1 2 0,4 4 0,3 7 0,9 4 0,3 18 0,5 12 0,3 16 0,5 12 0,6 6 0,6 7 0,12 25 0,3 19 0,8 21 0,6 19 0,-19-32 0,0 1 0,1 2 0,0 1 0,1-2 0,0 1 0,0-1 0,1 0 0,-2-4 0,0-1 0,19 35 0,-3-9 0,-12-14 0,0-10 0,-13-20 0,-4-6 0,-8-10 0,-5-10 0,-11-12 0,-6-6 0,-3-8 0,-14-4 0,-1-3 0,-5-1 0,0 6 0,-2-1 0,5 9 0,0 4 0,0 4 0,9 5 0,8 7 0,3 0 0,2 0 0,2 7 0,2 3 0,5 3 0,6 2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22.4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333 1 12287,'-17'7'0,"-3"3"0,-5 3 0,-11 0 0,-7-1 0,-11-2 0,-8 0 0,-13 5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37.83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1357 16 12287,'15'-8'0,"-16"1"0,-16 9 0,-20 3 0,-22-2 0,-16 5 0,-10-1 0,-11-4 0,44-1 0,-1-2 0,-6-2 0,-1-1 0,-5 0 0,-1 1 0,-1 0 0,0 1 0,-1-1 0,0 2-434,4 2 1,-1 3-1,1 1 1,1 3-1,3 3 1,-1-1-1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38.2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1176 106 12287,'5'-23'0,"-10"3"0,-28-2 0,-43 15 0,-12 1 0,38 2 0,-3 1 0,-8-2 0,-3 0 0,-3 2 0,0 1 0,-5 0 0,0 1 0,-4-1 0,-1 2 0,-3 3 0,-1 1 0,2 0 0,-1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38.6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1975 106 12287,'56'-7'0,"-6"-1"0,-12 0 0,-19 3 0,-54 8 0,-34 2 0,-11-2 0,23-1 0,-2-2 0,-2 0 0,0-2 0,-5 0 0,-1-1 0,2-1 0,-2-2 0,-10 0 0,-2-1 0,6-1 0,1 1 0,-2 0 0,0 0-104,-1 2 0,1 0 0,3-1 1,1 1-1,4 2 0,2 1 0,2 0 1,1 0 103,4 1 0,0 1 0,2-1 0,2 2 0,-28-1 0,1 6 0,4 3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39.0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1418 106 12287,'-44'7'0,"-16"3"0,-27-3 0,35-4 0,-2-1 0,-1-1 0,0-2 0,-4-1 0,-1-1 0,-8-3 0,-2-2 0,-1-2 0,0-1 0,-2 0 0,0 0-515,-2 0 1,0 0 0,-7-2 0,1-1 0,5 3 0,0-1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37.51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12287,'13'15'0,"-1"0"0,-2 0 0,2 0 0,-4 7 0,2 3 0,2 2 0,1-2 0,2 4 0,2-6 0,2 2 0,1 0 0,0-6 0,-5 1 0,2-3 0,3-2 0,-4-7 0,13 5 0,-6-4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58.62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649 0 12287,'15'2'0,"0"3"0,-9-3 0,-6 3 0,-8-4 0,-5-1 0,-11 0 0,-4 0 0,-8 0 0,-2 0 0,-7 0 0,-7 0 0,0 0 0,0 0 0,2 0 0,4 0 0,3 0 0,3 0 0,3 6 0,8 0 0,4 1 0,5 0 0,3-2 0,2-5 0,7 6 0,1 3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58.9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754 16 12287,'24'0'0,"-4"0"0,-12 0 0,-8 0 0,-8 0 0,-6 0 0,-7 0 0,-6 0 0,-7-2 0,-6-3 0,-10 3 0,-7-3 0,-3 3 0,-1 2 0,-7 0 0,7 2 0,3 1 0,6 2 0,-2 11 0,12-5 0,0 1 0,14 6 0,-1 6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59.1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860 0 12287,'-14'9'0,"-4"2"0,-17-6 0,1 2 0,-6-4 0,-3 2 0,-6-1 0,-5-3 0,-9-1 0,-4 0 0,-4 0 0,-4 0 0,10 0 0,3 0 0,5 0 0,-2 7 0,6 2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6:59.87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1 947 12287,'52'35'0,"1"9"0,1 11 0,-17 4 0,-17-7 0,-12-9 0,-6-4 0,-2-1 0,0-6 0,0-5 0,0-4 0,0 3 0,-2-8 0,-1-3 0,-2-3 0,0-9 0,-2 4 0,0-19 0,-4-5 0,1-6 0,-2-9 0,4-5 0,-2-8 0,-2 0 0,-2 0 0,4-6 0,2-1 0,1-1 0,4-4 0,1 3 0,2 1 0,0-1 0,0 0 0,5 1 0,2-6 0,3 1 0,7-4 0,0-7 0,6 4 0,0 3 0,1 5 0,1 0 0,7 8 0,1 6 0,2 6 0,1 5 0,-5 3 0,5 6 0,4 8 0,-2 1 0,3 9 0,-1 4 0,-2 4 0,3 7 0,-10 9 0,-4 2 0,-3 3 0,-6 1 0,-8 8 0,-5 4 0,-3 3 0,-11 9 0,-7-5 0,-13 4 0,-9 1 0,-11 1 0,-1-3 0,1-5 0,2-4 0,4 3 0,3-6 0,6 0 0,7 2 0,7-4 0,10 6 0,5-2 0,3-4 0,11 4 0,4-4 0,7-2 0,4-5 0,1-9 0,5 0 0,0-7 0,0-3 0,11-4 0,2-8 0,2-7 0,4-6 0,11-7 0,1-12 0,0-8 0,8-7 0,0-9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0.3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 1 12287,'-15'0'0,"7"0"0,8 1 0,10 8 0,7 9 0,8 11 0,7 14 0,15 1 0,3 1 0,5 4 0,4-1 0,-1-4 0,-4-6 0,-9-8 0,-8-6 0,-12-9 0,-5 0 0,-10-7 0,-3-8 0,-7-8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0.8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103 0 12287,'18'8'0,"7"-3"0,6-3 0,-15-2 0,-11 2 0,-11 3 0,-8 3 0,-2 7 0,-3 0 0,-1 0 0,-5 6 0,5 0 0,1 3 0,3 3 0,2-4 0,4 2 0,3 2 0,1 1 0,4 4 0,-1 2 0,6 1 0,7-2 0,4-1 0,2-2 0,3 1 0,1-1 0,5-2 0,-7-3 0,-3-3 0,-3 0 0,-3-5 0,2 1 0,-2-5 0,-3-2 0,-1-1 0,-5 5 0,0 0 0,0 0 0,-1-2 0,-4-3 0,-4 2 0,-6-7 0,5 0 0,0-5 0,-2 0 0,4-2 0,-2-3 0,-2-6 0,-1-8 0,-2 1 0,0-7 0,-7-7 0,-2-7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1.0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12287,'13'40'0,"7"-2"0,5-1 0,0-7 0,-5-8 0,-10 3 0,-5-10 0,-3 2 0,-2 0 0,0-2 0,0 0 0,-7 0 0,-1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1.1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12287,'15'0'0,"0"0"0,0 0 0,-5 0 0,0 0 0,0 0 0,5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1.3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89 12287,'35'30'0,"0"1"0,-6-13 0,-9-5 0,-3-4 0,-2-6 0,-7-10 0,-4-6 0,-8-5 0,2-7 0,-3 3 0,4 0 0,1 0 0,0 2 0,0 5 0,0 0 0,0 7 0,5 3 0,2 8 0,1 2 0,2 12 0,5-1 0,0 5 0,0 0 0,-1 4 0,-3-6 0,-1-4 0,2-3 0,-5-9 0,13 10 0,-3-4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1.5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255 1 12287,'0'22'0,"-1"25"0,-6 15 0,-8 5 0,-9 1 0,-4-2 0,-4-4 0,-2 1 0,-1 3 0,2 6 0,9 0 0,9 5 0,9 3 0,12 6 0,9-4 0,9-2 0,4-3 0,7-2 0,2-13 0,-2-6 0,-3-8 0,2-1 0,-9-12 0,3-3 0,3-5 0,-3 1 0,1-2 0,1 2 0,3 2 0,12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39.06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12287,'9'6'0,"-3"3"0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1.9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1 116 12287,'28'-9'0,"-3"4"0,-10-3 0,-10-2 0,-3-4 0,-2-1 0,7 0 0,3 0 0,3 2 0,2 3 0,0 8 0,0 10 0,6 11 0,-1 18 0,0 8 0,0 7 0,0 3 0,-2 0 0,-1-6 0,-3 1 0,-4-3 0,1-8 0,-6-4 0,-1-3 0,-4-4 0,-5-3 0,-5-5 0,-4-3 0,-1-3 0,-2-3 0,-1-2 0,-2-3 0,-2-1 0,4-5 0,-2-1 0,1-4 0,2 1 0,2-7 0,0-4 0,0-4 0,7-8 0,1 4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2.1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196 1 12287,'-3'16'0,"-7"4"0,3-1 0,-12 4 0,1-1 0,-5 8 0,2-5 0,-4 12 0,5-7 0,2 2 0,1 0 0,9-2 0,3 0 0,3 0 0,2 1 0,7 4 0,4 0 0,6-2 0,5-1 0,0-3 0,0-4 0,4 2 0,-1-7 0,4 5 0,3-3 0,3-1 0,5 1 0,10-3 0,6-9 0,22 3 0,8-5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2.5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12287,'65'50'0,"1"20"0,-27-19 0,-3 4 0,-7 5 0,-3 2 0,0-2 0,0-1 0,-1-1 0,-1 0 0,-2 0 0,-1 1 0,1 0 0,-2 1 0,0 2 0,-1 2-89,-1 1 0,0 0 0,0 2 0,0-1 0,-3-5 0,0 0 0,-1-1 0,-1-1 89,-3-4 0,0-1 0,0-1 0,-2-1 0,-3 42 0,-3-7 0,-6-10 0,-22-11 0,-18-16 0,-13-12 0,-15-9 0,-13-4 0,-11-10 0,1-3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2.83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14 12287,'-15'-8'0,"7"3"0,1 10 0,2 7 0,0 6 0,-6 7 0,0 9 0,-2 3 0,-2 1 0,7 6 0,1 4 0,2-1 0,0 2 0,0-1 0,5-2 0,0-3 0,0-3 0,0 4 0,2-6 0,3 1 0,5-4 0,-2-3 0,2-2 0,7-6 0,6-3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2.9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11 12287,'7'-9'0,"-24"8"0,-5 6 0,-12-2 0,-11 4 0,-7-2 0,-1 0 0,-4 2 0,3-4 0,1 5 0,1 1 0,1-1 0,3 2 0,3-2 0,3 11 0,12-4 0,-1 10 0,1-1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3.4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796 0 12287,'9'39'0,"-2"5"0,-11-3 0,-4 6 0,-7 4 0,-10 4 0,0-2 0,-4 3 0,-1 1 0,-5 1 0,-2-11 0,0-5 0,0-3 0,-5-11 0,0-9 0,-5-8 0,-3-6 0,-7-10 0,4-6 0,-1-8 0,4-6 0,6-4 0,9-1 0,10 2 0,7 3 0,9-2 0,6 5 0,8 0 0,10 1 0,13 1 0,14 6 0,7 4 0,6 5 0,5 17 0,6 10 0,4 11 0,4 12 0,-6 0 0,0 7 0,-7-3 0,-5-4 0,-3-3 0,-17-13 0,-5-4 0,-4-5 0,-12-3 0,-10-2 0,-3 0 0,-15 0 0,-4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6.7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1265 0 12287,'-10'4'0,"-3"6"0,-9 10 0,-15 25 0,-20 14 0,-8 11 0,28-29 0,-1 0 0,0 0 0,-1 0 0,-4 1 0,0 0 0,0-1 0,1 0 0,0-1 0,0-1 0,1-1 0,2-1 0,-32 32 0,8-11 0,6-11 0,10-8 0,8-11 0,2-4 0,4-9 0,-4-8 0,2-16 0,1-11 0,3-13 0,2-9 0,4-4 0,6 3 0,8 3 0,6-9 0,11 4 0,10-2 0,7 0 0,12 4 0,5 2 0,6 8 0,4 6 0,3 7 0,9 12 0,0 9 0,-1 13 0,7 9 0,-7 11 0,-1 2 0,-3 3 0,-7-6 0,-10 1 0,-4-7 0,-5-7 0,-7-5 0,-4-5 0,-10-3 0,-3-7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7.4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1 12287,'4'10'0,"-4"0"0,-16-7 0,-14 4 0,-3-2 0,-4 0 0,3 0 0,-6-3 0,-2 1 0,-1 2 0,4 2 0,2-4 0,2 4 0,0 1 0,0 2 0,5 5 0,-7 7 0,-2 2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07.7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528 15 12287,'-17'9'0,"-11"-4"0,-14-4 0,-13-1 0,-4 0 0,-9-1 0,-13-4 0,-6-4 0,-3-6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0.2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31 12287,'18'10'0,"-13"0"0,-20-7 0,-25 0 0,-2-4 0,2-4 0,-2 0 0,7 5 0,1 0 0,2 0 0,2 0 0,2 0 0,1-2 0,2-3 0,1 3 0,-3-3 0,2 4 0,0-13 0,-5-3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39.22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12287,'9'10'0,"6"0"0,0-7 0,0 4 0,-8-1 0,-7 4 0,-7 4 0,-1 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0.38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1 12287,'30'0'0,"-4"1"0,-7 3 0,-14 1 0,-20 5 0,-14-5 0,-1-2 0,-3-1 0,-8-2 0,3 0 0,-2 0 0,0 0 0,1 0 0,-1 1 0,5 3 0,3 1 0,7 0 0,0-5 0,-1 7 0,-4 1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0.5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724 1 12287,'-16'0'0,"-5"1"0,-4 5 0,-12-5 0,-8 4 0,-7-1 0,-8-1 0,0 2 0,-1-2 0,3-1 0,2-2 0,6 0 0,3 0 0,2 0 0,0 0 0,0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1.27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916 58 12287,'41'0'0,"10"3"0,6 4 0,-5 3 0,-13 1 0,-29-6 0,-3-3 0,-6 6 0,4-3 0,-3-1 0,3 6 0,-3-7 0,-2 4 0,0-7 0,-2 0 0,-3 0 0,-3 0 0,-7 0 0,-1 0 0,1 0 0,-6 0 0,-6-2 0,-7-3 0,-6-5 0,-3-3 0,-4-2 0,-4 0 0,-4 0 0,-9-1 0,-1 3 0,2 1 0,1 2 0,-4 7 0,3 0 0,4 8 0,7 10 0,2 8 0,3 12 0,3 6 0,1 2 0,6 9 0,3 2 0,9 1 0,10 0 0,2 10 0,8 9 0,3 3 0,5 7 0,12-2 0,11 4 0,2-3 0,2-4 0,-6-14 0,-4-19 0,-3-11 0,-2-8 0,-5-7 0,-2-9 0,-1-1 0,-2-8 0,-2-2 0,6-10 0,6-8 0,11-6 0,5-6 0,9 0 0,8 0 0,9-5 0,5 1 0,-3 6 0,0 6 0,-4 12 0,-2 6 0,-7 8 0,-8 6 0,4 15 0,-17 8 0,-3 8 0,-4 6 0,-9 3 0,-4 0 0,-5 4 0,-5-1 0,-5-1 0,-12-7 0,-7-1 0,-4-4 0,-11 2 0,1-8 0,-7-6 0,-4-6 0,4-7 0,-4-5 0,2-3 0,4-1 0,6-4 0,2 3 0,6-17 0,-3-4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1.6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16 12287,'20'-8'0,"0"3"0,-13 3 0,-14 2 0,-10 0 0,-8 7 0,-10 4 0,-3 6 0,-1 3 0,0 5 0,8-3 0,-1 2 0,3 2 0,9 3 0,2 3 0,6 3 0,7 5 0,5 4 0,5 1 0,5-2 0,4-2 0,2 2 0,3-4 0,1-1 0,-2-3 0,-1-3 0,-4-3 0,-1-3 0,-2 0 0,-6-3 0,1 2 0,-4-5 0,-1-3 0,-1 1 0,-4-1 0,-4-3 0,1-1 0,-6-5 0,4 1 0,-3-3 0,-2-2 0,0-3 0,0-1 0,0 0 0,5-1 0,1-4 0,2-5 0,1-4 0,2-2 0,-1-5 0,0-2 0,5-7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1.8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12287,'45'42'0,"-3"3"0,-7 2 0,-10 0 0,-6-10 0,-4-5 0,-2-7 0,-3-3 0,-3 3 0,-7-5 0,0-2 0,0-8 0,-7 4 0,-1-6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2.0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12287,'6'8'0,"-4"0"0,5-2 0,-2 5 0,0 8 0,13 4 0,-1 7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2.2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0 158 12287,'22'7'0,"-5"-6"0,3 4 0,-5-5 0,-5-5 0,2-10 0,-7-10 0,-2-2 0,-1 2 0,-2 3 0,0 7 0,0 0 0,0 0 0,7 8 0,3 7 0,3 11 0,2 7 0,5 4 0,0 5 0,-1-4 0,-3-1 0,5 3 0,-1-5 0,0-2 0,-5-8 0,0-6 0,0-8 0,2-6 0,3-10 0,3-10 0,7-8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2.42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255 45 12287,'0'-24'0,"0"4"0,-7 30 0,-5 19 0,-5 19 0,-3 17 0,-11 14 0,0 8 0,1 4 0,3-1 0,14-38 0,0 0 0,-7 45 0,11-48 0,1 1 0,-4 49 0,7-4 0,10-4 0,5-6 0,4-9 0,1-6 0,0-20 0,0-5 0,0-8 0,-5-3 0,0-14 0,2-2 0,-2-8 0,3-8 0,4-10 0,15-23 0,0-15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2.6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0 12287,'20'0'0,"0"0"0,-5 0 0,-5 0 0,0 0 0,5 0 0,0 13 0,1 9 0,-1 10 0,0 8 0,-2 10 0,-3 4 0,-5 1 0,-3 1 0,-2-8 0,0 2 0,-2-4 0,-3-6 0,-3-5 0,-1-3 0,-4-9 0,3-3 0,-3-3 0,-8-3 0,1-4 0,2-5 0,1-5 0,2-7 0,0-10 0,0-11 0,7-16 0,1-9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2.8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31 129 12287,'15'-42'0,"0"7"0,-2 7 0,-1 14 0,-2 4 0,-8 17 0,-2 16 0,-9 14 0,-4 14 0,-2 12 0,0 11 0,0 5 0,0 1 0,6 7 0,4-15 0,3-1 0,2-3 0,2 1 0,3-9 0,5-6 0,4-6 0,1-11 0,-2-7 0,-1-8 0,-2-5 0,0-7 0,7-2 0,3-1 0,5-7 0,3-8 0,4-6 0,5-16 0,8-7 0,1-11 0,5-6 0,-5-6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39.4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1 362 12287,'21'45'0,"-4"1"0,3-3 0,-3-3 0,1-3 0,-1-8 0,-3-3 0,-1 0 0,0-8 0,2 0 0,-1-4 0,-4-4 0,3-7 0,-3 2 0,4-3 0,1-2 0,2-12 0,1-5 0,2-6 0,-2-9 0,4-10 0,0-10 0,0-1 0,0-4 0,-2-7 0,-5-3 0,-2 2 0,-3 3 0,-3 5 0,-7 12 0,7 6 0,1 2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3.0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12287,'10'48'0,"-2"6"0,-1 6 0,3 14 0,-5-4 0,0-3 0,0-3 0,0-4 0,2-5 0,-2-3 0,3-3 0,1-7 0,-4-4 0,1-9 0,-1-9 0,0-3 0,2-2 0,-5-7 0,6-15 0,-3-13 0,10-13 0,9-6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3.2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619 163 12287,'7'-39'0,"-1"4"0,5 10 0,-5 3 0,-6 7 0,0 0 0,-13 7 0,-9 4 0,-10 8 0,-8 6 0,-10 10 0,-5 5 0,-4 3 0,-1 3 0,-1 4 0,-1 2 0,-3 1 0,3 2 0,-5 6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4.34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12069,'32'50'0,"0"-1"0,3 8 0,0 2 0,1 7 0,-1 3 0,-3 7 0,-2 3 0,-4 2 0,-4 0 0,-8-12 0,-4-2 0,-2-3 0,-1-1 0,-3-3 0,-2-1 0,2 1 0,-1 1 0,0-3 0,-1-1 0,-1 1 0,-2 0-51,-2 2 1,-2 0-1,-2-2 1,-3-2-1,-6-1 1,-3-1-1,-2-2 1,-2-2 50,-3-1 0,-3 0 0,-7 4 0,-3-1 0,0-6 0,1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6.5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0 12287,'48'2'0,"2"3"0,1 5 0,-11 3 0,-20 2 0,-3 2 0,-4 5 0,-3 8 0,-3 0 0,-9 5 0,-3-3 0,2-3 0,-7-2 0,-4-4 0,-4-1 0,-7-4 0,-9-6 0,-3-4 0,-1-1 0,-2-4 0,-7-9 0,-4-9 0,-2-7 0,-7-8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17.9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1418 956 12287,'40'16'0,"-1"6"0,-9 5 0,-12 1 0,-9-1 0,-13-10 0,-6 3 0,-6-1 0,-16 4 0,-5 0 0,-10-1 0,-12 0 0,-8 3 0,-11-6 0,-4-4 0,-4-4 0,-4-7 0,11 1 0,7-4 0,10-1 0,3-6 0,11-4 0,6-4 0,10-1 0,4-7 0,8-4 0,1-6 0,2-3 0,-3-7 0,0 0 0,3-7 0,6-6 0,-1-2 0,7-2 0,2 1 0,1-4 0,9-10 0,3 1 0,5 1 0,5-5 0,-3-1 0,4 6 0,-1 6 0,1 7 0,-3 7 0,-6 12 0,-4 7 0,-1 10 0,3 9 0,-5 2 0,2 13 0,-4 2 0,4 9 0,1 6 0,7 15 0,7 10 0,0 0 0,-1-3 0,-1-7 0,-6-9 0,-4-6 0,-3-10 0,-7-5 0,0-12 0,-2-8 0,-3-9 0,-3-16 0,-8-3 0,1 3 0,0 8 0,0 5 0,2 10 0,1 4 0,2-1 0,0 8 0,-5 2 0,0 8 0,0 6 0,-2 3 0,-1 2 0,-4 0 0,-2 0 0,-6-5 0,-7 0 0,-1 0 0,-4-1 0,-7-2 0,-6-6 0,-9 4 0,-8-3 0,-18 5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0.2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333 1 12287,'13'23'0,"-6"-5"0,-12-6 0,-20 7 0,-17-4 0,3 1 0,6 1 0,1-2 0,12 2 0,3 1 0,5 2 0,-1 2 0,3-3 0,-2 2 0,2 3 0,2 1 0,4 5 0,1 2 0,5 3 0,11-1 0,12 6 0,4 0 0,1-1 0,5 4 0,0-3 0,-3 2 0,-5-2 0,-2 4 0,-8-4 0,-4 2 0,0-2 0,-6 2 0,-2-7 0,-3-1 0,-2-2 0,-12-9 0,-5-3 0,-3-5 0,-2-5 0,-4 2 0,-1-7 0,-5-3 0,-3-6 0,1-4 0,8-9 0,2-1 0,2-2 0,-3-5 0,7 3 0,3-2 0,3-2 0,9-10 0,-4-2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0.7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29 12287,'21'-10'0,"-6"0"0,-6 6 0,-13-1 0,-6 10 0,-10 5 0,-8 10 0,-7 7 0,-4 7 0,1 6 0,-4 5 0,8 7 0,7 8 0,11 9 0,7 16 0,11 9 0,5 5 0,-1-48 0,3 0 0,0-1 0,2-1 0,16 35 0,-2-9 0,1-8 0,-4-15 0,-2-12 0,-3-13 0,-2-8 0,0-11 0,0-5 0,2-9 0,3-14 0,9-16 0,8-17 0,1-8 0,4-11 0,7-6 0,-1-8 0,-3 8 0,-3 5 0,-2 3 0,7 8 0,2 7 0,1 6 0,-1 9 0,-7 15 0,-6 7 0,-4 6 0,0 5 0,-12 9 0,-1 5 0,-3 8 0,-7 13 0,-4 12 0,-5 4 0,-5 1 0,-5 4 0,-10-2 0,-6-6 0,-2-2 0,-7-6 0,-2-6 0,0-5 0,0-5 0,-3 0 0,5-12 0,1-2 0,3-1 0,7-4 0,4-3 0,3-4 0,2 1 0,7-5 0,3 1 0,5-5 0,5-3 0,8-7 0,11 2 0,2-3 0,6-2 0,8-7 0,-1-2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1.0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212 91 12287,'38'-24'0,"-1"2"0,-8 7 0,-4 2 0,-5 3 0,-8 3 0,-2 7 0,-9 0 0,-1 2 0,-10 3 0,-6 6 0,-4 8 0,-7 6 0,3 9 0,1 1 0,1 8 0,7 3 0,2 5 0,3 3 0,1 3 0,6-5 0,-2 0 0,1 0 0,3-4 0,1-7 0,1-6 0,4-3 0,-3-9 0,3-3 0,-3-3 0,-2-2 0,-7-2 0,-3-3 0,-10-5 0,-3-10 0,-3-6 0,1-8 0,0-4 0,-5-1 0,0 3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5.7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150 1 12287,'-5'21'0,"-8"4"0,-13 4 0,-4-1 0,5-1 0,5-2 0,3 2 0,9 2 0,3 2 0,5 5 0,5 4 0,5 8 0,10 4 0,4 0 0,-1 0 0,11 5 0,-3-3 0,5-1 0,0-2 0,0-6 0,-6-5 0,0-7 0,0-6 0,0-7 0,2-10 0,0-8 0,-2-10 0,10-24 0,-5-23 0,7-24 0,-19 33 0,-1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5.9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0 12287,'-9'61'0,"4"9"0,4-1 0,-1 4 0,-1-6 0,-2-8 0,-5 6 0,5-4 0,0 0 0,-2 1 0,5-3 0,-3-4 0,4-4 0,1-4 0,5-4 0,0-3 0,0-10 0,-5-8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39.9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523 709 12287,'0'-24'0,"0"1"0,0-4 0,0-8 0,0-7 0,0-3 0,0 0 0,0-1 0,0 1 0,2 0 0,3 1 0,5 4 0,3-7 0,2 7 0,2 5 0,3 6 0,-2 3 0,8 5 0,-1 3 0,-2 1 0,11 9 0,-4 3 0,3 3 0,4 2 0,5 7 0,7 5 0,-1 8 0,6 10 0,1 7 0,2 10 0,-3 5 0,-3 8 0,10 12 0,-32-31 0,-1 2 0,0-1 0,-1 1 0,0 0 0,0 1 0,-2 7 0,-2 0 0,-1-2 0,-2 0 0,-1 1 0,-1 2-32,-1 2 0,-2 1 0,-1-2 0,-3 1 1,-5 3-1,-2 1 0,-1 0 0,-1 0 32,0-1 0,-2 0 0,-6 1 0,-2-1 0,-1-2 0,-4-2 0,-2-2 0,-3-2 0,-4-1 0,-1-2 0,-24 39 0,-8-16 0,-4-9 0,-5-8 0,-6-13 0,-10-9 0,-4-10 0,0-8 0,-10-14 0,4-16 0,-1-14 0,4-12 0,44 16 0,1-4 0,2 0 0,3-1 0,0-3 0,2-2 0,0-2 0,1-2 0,1-5 0,2-2 0,2 4 0,1-2 0,2 1 0,0-1 0,3 1 0,0-1 0,-1-2 0,2 0 0,-8-40 0,7 0 0,4 2 0,11 8 0,6-3 0,11 2 0,11-1 0,13 8 0,9 7 0,5 4 0,3 2 0,6 3 0,-5 3 0,3 6 0,3-1 0,2 1 0,1 2 0,5 3 0,1-1 0,-3-1 0,-1-3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6.6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826 0 12287,'37'9'0,"2"-2"0,-1-1 0,-14-4 0,-11 6 0,-13-3 0,0-1 0,-2 6 0,-3 1 0,-8 3 0,-9 1 0,0 0 0,0 0 0,-4-2 0,1-1 0,-4-3 0,-1-3 0,0 4 0,-2-5 0,-3-1 0,-5-3 0,-4-1 0,-3 0 0,0-1 0,2-4 0,-2 1 0,10-4 0,0 1 0,1 4 0,0 1 0,8 2 0,1 0 0,2 0 0,7 2 0,-3 3 0,5 5 0,1 3 0,0 2 0,-2 2 0,-2 3 0,-1 5 0,5 11 0,7 4 0,1 5 0,4 5 0,-4 6 0,2 7 0,3 4 0,6 2 0,4 0 0,9 3 0,1-4 0,2-1 0,0-8 0,-6-9 0,-2-6 0,-2-9 0,-7-7 0,4-14 0,-2-2 0,0-2 0,0-9 0,-5-1 0,6-6 0,4-11 0,6-3 0,4-5 0,8-4 0,9 1 0,0 2 0,0 6 0,5 10 0,-2 7 0,3 6 0,3 7 0,-3 10 0,-3 7 0,-5 7 0,-3 6 0,-2 5 0,-1 5 0,-6 4 0,-8 0 0,-1 1 0,-9-6 0,-2-3 0,-1 3 0,-14-5 0,-5-6 0,-4-3 0,-6-6 0,-7-1 0,-1-8 0,2-3 0,1-5 0,-3 1 0,0-4 0,3-1 0,3-3 0,4-3 0,2-2 0,-2 0 0,4 0 0,5-7 0,1-1 0,1-2 0,4-1 0,-2 1 0,7-6 0,0-4 0,-1-6 0,4-9 0,-1-5 0,6-3 0,5-9 0,7-2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7.0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29 12287,'30'-8'0,"-12"1"0,-2 7 0,-3-5 0,5 0 0,3 2 0,4 8 0,-2 8 0,2 9 0,2 8 0,5 11 0,-7 0 0,0 6 0,-5 4 0,-1-3 0,-14-6 0,-2-2 0,-1 2 0,-4-5 0,-3 0 0,-5-2 0,-3 0 0,-6-1 0,2-8 0,4 0 0,0 0 0,6-2 0,2-1 0,3 1 0,2-1 0,0 1 0,3 2 0,6 0 0,6 0 0,5 3 0,-2 3 0,3-1 0,-3 3 0,-1-2 0,-2 1 0,0 1 0,-2-4 0,-3 0 0,-3 0 0,-7-1 0,0-4 0,-2 3 0,-3-3 0,-5 2 0,-3-2 0,-4-3 0,-1-5 0,-4 1 0,-2 2 0,-6-4 0,-8-8 0,-4-1 0,-5-4 0,-10-1 0,-3-2 0,-14-7 0,-10-1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8.0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242 0 12287,'28'0'0,"-2"0"0,-6 0 0,-19 0 0,-14 0 0,-9 0 0,2 5 0,-5 2 0,-2 3 0,-1 7 0,-1-2 0,4 7 0,5-1 0,3 5 0,4 4 0,3 5 0,5 5 0,3 4 0,15 19 0,9 8 0,8 6 0,6 5 0,4-5 0,-5 5 0,-2-5 0,-1-7 0,-8 1 0,-6-18 0,-6-1 0,-7-7 0,-3-6 0,-2-10 0,0-4 0,0-5 0,-12-9 0,-5-2 0,-5-2 0,-5-4 0,-8-15 0,-5-11 0,-2-14 0,2-13 0,-4-21 0,6-6 0,15 32 0,1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8.4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0 12287,'38'7'0,"-2"3"0,-8-3 0,-23 0 0,-10-1 0,-7 3 0,-4 1 0,-4 0 0,-6 0 0,-7 5 0,-6 2 0,-1-1 0,-2 0 0,-10 0 0,7-11 0,-2-1 0,0-3 0,2-1 0,7-6 0,1-3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8.6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0 12287,'67'22'0,"3"3"0,-11 2 0,-26-2 0,-14-5 0,-6 3 0,-8 3 0,-2 2 0,-3 6 0,-5 6 0,4-5 0,-6 8 0,0-4 0,-1 1 0,-9-3 0,-1 2 0,-1 4 0,4 4 0,5 7 0,5 3 0,7 5 0,4 11 0,11-1 0,3-1 0,4-3 0,-1-4 0,-1-9 0,-7-4 0,0-5 0,-5-2 0,-1-6 0,-3-6 0,-2-5 0,-4-8 0,-5-1 0,-5-6 0,-9-6 0,-3-7 0,-1-4 0,-6-9 0,-4-9 0,-6-16 0,-1-13 0,0-13 0,6-7 0,-2-5 0,-1-3 0,12-4 0,-4-7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8.8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1 12287,'38'1'0,"6"5"0,-1 4 0,-4 3 0,-14 2 0,-6 0 0,-6 0 0,-3 0 0,-7 7 0,2 3 0,-3 4 0,-2 1 0,0 0 0,-3 0 0,-6-1 0,-7-3 0,-6-4 0,-5-5 0,-1 1 0,-3-8 0,-4-1 0,0-1 0,2-1 0,1-4 0,-5-8 0,-3-5 0,3-10 0,0-3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9.0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0 12287,'39'0'0,"-13"0"0,-16 0 0,-13 0 0,-15 0 0,-9 2 0,-5 1 0,-3 2 0,-7 7 0,0-2 0,-5 2 0,-3-2 0,-2 2 0,3-6 0,-1 1 0,2 0 0,7-2 0,-2-5 0,4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9.2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407 0 12287,'39'7'0,"-14"-5"0,-12 5 0,-4-1 0,-16-4 0,-10 5 0,-3-1 0,-2 4 0,-16 4 0,-3 1 0,-5 0 0,-6 0 0,-2-2 0,-6-3 0,-7 4 0,-2-6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29.7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151 46 12287,'0'8'0,"0"-1"0,-1-7 0,-5 0 0,-2 0 0,0 0 0,1-2 0,7-3 0,0 2 0,2-6 0,3 1 0,5-1 0,8 4 0,4-3 0,1 1 0,4 4 0,7 1 0,3 6 0,-1 6 0,1 10 0,-2 18 0,-6 8 0,-4 2 0,-5 4 0,-5-5 0,-5 2 0,-5-6 0,-3-3 0,-2-8 0,-2 0 0,-3-7 0,-5-3 0,-1-2 0,-1-5 0,2 0 0,1-5 0,-1 0 0,4-6 0,7 2 0,4-4 0,5 3 0,4 5 0,3 8 0,1 4 0,2 2 0,-2 2 0,-2 3 0,-5 1 0,-2 0 0,-3 0 0,-2 1 0,-9-1 0,-5-2 0,-4-3 0,-3 4 0,-3-6 0,-5 1 0,-3-4 0,-7-3 0,-2-4 0,0-1 0,0-2 0,-3-7 0,3 2 0,0-5 0,0-5 0,2 2 0,5-7 0,1-2 0,4-1 0,4-9 0,6 5 0,-1-5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30.1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814 0 12287,'5'22'0,"-10"2"0,-15-1 0,-12-3 0,-5-5 0,-5-3 0,2-2 0,-2 2 0,-6 0 0,-4-1 0,-2-1 0,-3 2 0,5-4 0,0 2 0,4 2 0,3 2 0,-2 1 0,12 0 0,3 0 0,5 0 0,5 5 0,9 2 0,3 1 0,3-4 0,7 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41.95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12287,'9'0'0,"-3"0"0,-6 0 0,0 7 0,7 1 0,1 7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30.34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 12287,'19'10'0,"-4"0"0,-4-5 0,-12 3 0,-4-1 0,-2 7 0,-6-1 0,-1 7 0,-3 3 0,4 3 0,3 5 0,0 3 0,1 1 0,3 10 0,7-1 0,3 1 0,1 4 0,7 4 0,-2-1 0,1 0 0,-1 0 0,-1-2 0,-6-6 0,0-2 0,-4-2 0,-1-7 0,-8 1 0,-2-7 0,-1-7 0,-2-3 0,-2-4 0,-1-3 0,-2-5 0,-7-5 0,2-7 0,-2-8 0,2-8 0,-4-19 0,6-5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30.53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468 151 12287,'37'7'0,"-20"-6"0,-7 4 0,-15-3 0,-9-2 0,-8-2 0,-6-3 0,-9-5 0,-8-3 0,-22-10 0,-3-4 0,-6-2 0,-8-4 0,1 9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4.4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437 45 12287,'-6'9'0,"-4"-3"0,-9-6 0,-2 0 0,-3 0 0,1 0 0,-4 0 0,0 0 0,-5 0 0,2 0 0,-5 0 0,3 0 0,2 0 0,0-1 0,0-4 0,-1-17 0,1-10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4.6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16 12287,'21'6'0,"4"4"0,-8 2 0,-2-2 0,-18-2 0,-5-4 0,-11 1 0,-4-2 0,-4 4 0,-7-2 0,-3-2 0,-1-1 0,-1-2 0,-4 0 0,-1-2 0,-3-3 0,-6-5 0,3-10 0,-1-3 0,6-8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4.9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12287,'64'58'0,"-4"9"0,-8 7 0,-9 2 0,-7 6 0,-13-10 0,-8-2 0,-8-1 0,-12 1 0,-7-3 0,-5 0 0,-3 0 0,-12-7 0,2-4 0,-2-1 0,1-1 0,-6 4 0,-2-4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5.2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1 12287,'11'49'0,"4"6"0,-3 15 0,-7-5 0,-5-8 0,-5-6 0,-5-1 0,-8 0 0,-2-1 0,1-2 0,-3-9 0,1-3 0,-3-4 0,-3-6 0,4-4 0,-2-7 0,-4-4 0,-4-5 0,1-12 0,-5-10 0,2-11 0,0-11 0,0-9 0,6-2 0,6 1 0,8 2 0,6 4 0,11 1 0,3 5 0,5 5 0,12 5 0,6 12 0,7 2 0,4 3 0,6 11 0,7 16 0,0 12 0,0 9 0,3 9 0,-5 2 0,-1-4 0,-2-2 0,-4 3 0,-4-11 0,-9-3 0,-8-6 0,-5-5 0,-4-10 0,-3-1 0,4-6 0,-6 2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5.5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256 0 12287,'12'12'0,"3"0"0,0 1 0,-3-1 0,-12-6 0,-12 4 0,-6 0 0,-7 0 0,-4 1 0,-1-1 0,0 3 0,0-3 0,-5 2 0,-1-7 0,1 7 0,5-4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5.8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332 1 12287,'-30'0'0,"0"0"0,-5 0 0,-2 1 0,-2 3 0,-3 1 0,-1 7 0,4-4 0,3 7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9.0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12287,'30'12'0,"7"11"0,5 16 0,-7 19 0,-17 4 0,-4 4 0,-4 1 0,-7 8 0,2-1 0,-3 1 0,-2 4 0,5 4 0,2 0 0,1-3 0,4-3 0,-4 3 0,2-13 0,0-6 0,-2-6 0,-1-13 0,-7-12 0,0-8 0,-2-12 0,-1-7 0,-4-10 0,-1-13 0,-2-16 0,-5-18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9.6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15 151 12287,'-8'0'0,"1"0"0,7 0 0,7 0 0,5 0 0,6 0 0,7 0 0,17 2 0,12 1 0,11 4 0,10 1 0,22-5 0,-45 0 0,0 0 0,5-2 0,2-1 0,4 0 0,1 0 0,4 0 0,0 0 0,2 0 0,1 0 0,-2 0 0,1 0-61,-1 1 0,1-2 1,0-1-1,0-3 1,-6 1-1,-2-2 1,-2 0-1,-1-1 61,-5 0 0,-1-1 0,46-7 0,-24 0 0,-8 0 29,-8 0 1,-14 1 0,-11 3 0,-8 0-30,-5 0 0,-6 2 0,-5-1 0,-4 7 0,-6-4 0,0 9 0,0 3 0,0 5 0,0 29 0,2 18 0,1 18 0,2 17 0,3-37 0,1 1 0,-1-2 0,1 0 0,1 3 0,0 0 0,1 1 0,0 0 0,2 0 0,1 1 0,-2 2 0,1 0 0,1 1 0,0-1 0,1-1 0,0-1 0,0-5 0,-1 1 0,-2-2 0,-1 1 0,4 45 0,-8-7 0,-7-10 0,-7-13 0,-9-4 91,-13-7 1,-21-4-1,-19-9 1,-11-1-92,-11-4 0,42-21 0,-2-3 0,-1-2 0,0-3 0,-4 0 0,-2-3 0,-4-2 0,-2 0 0,2-2 0,-1-2 0,0-1 0,0-2 0,3 1 0,1-1 0,4-2 0,0 1 0,-3-2 0,2-1 0,6-3 0,1-1 0,-43-9 0,8-2 0,14 0 0,4 6 0,8 3 0,8 1 0,6 5 0,15-4 0,3 2 0,1 4 0,11 1 0,-1 2 0,3-6 0,-3-3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42.1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12287,'28'15'0,"-2"0"0,-11-7 0,-10-1 0,-10-7 0,-4 0 0,1 13 0,1 4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3.88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1 12287,'5'15'0,"0"0"0,-5-5 0,-13-2 0,-12-1 0,-12 0 0,0-4 0,0 2 0,0-1 0,-4-1 0,2 0 0,1 2 0,2 0 0,5 2 0,0-5 0,3 3 0,3-4 0,-2-1 0,7 0 0,0 0 0,5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242 7 12287,'0'-7'0,"0"7"0,-7 2 0,-3 6 0,-4 1 0,-1-1 0,-5-3 0,-2 5 0,-1 0 0,-4-2 0,4 4 0,-2-7 0,-1 7 0,-4-4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4.2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498 1 12287,'8'15'0,"-5"-5"0,-13 0 0,-10 2 0,-7 1 0,-4 2 0,-5 0 0,-2-1 0,-1-4 0,-7 7 0,2-6 0,0 1 0,1 1 0,-11 1 0,21 1 0,-11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4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46 12287,'22'-10'0,"5"1"0,6 1 0,8 0 0,14 4 0,7-1 0,5 4 0,5 1 0,7 11 0,3 6 0,-2 5 0,-3 5 0,0 8 0,-12 5 0,-3 4 0,-5 1 0,-1 5 0,-9 2 0,-7 2 0,-7 3 0,-1-4 0,-12 3 0,-3-1 0,-5-2 0,-6 4 0,-7-5 0,-4 2 0,-5 3 0,-10 0 0,-6 0 0,-2-4 0,-2-1 0,-5-1 0,-2-8 0,0-3 0,0-5 0,-3-3 0,5-3 0,1-4 0,2-5 0,4-3 0,3-2 0,5-2 0,3-3 0,-5-3 0,5 0 0,-4 1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7.5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890 76 12287,'15'0'0,"-25"-2"0,-13-1 0,-16-4 0,-13-1 0,-3 3 0,-2-5 0,2-2 0,-2-2 0,0 6 0,0 3 0,3 3 0,2 2 0,-3 0 0,6 0 0,6 2 0,6 3 0,2 3 0,3 6 0,5-2 0,4-2 0,3 6 0,5 8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7.7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649 1 12287,'-12'10'0,"-6"-2"0,-7-1 0,-7-4 0,-3-1 0,1-2 0,-3 0 0,-1 0 0,-2 5 0,-4 0 0,2-2 0,2-1 0,1 3 0,-3 2 0,4-1 0,-1 3 0,1-1 0,11 2 0,-1 5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8.00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709 31 12287,'15'22'0,"-10"-12"0,-11 0 0,-18-7 0,-13-3 0,-5-2 0,1-3 0,0-5 0,0-3 0,-10 0 0,-4 1 0,-4 3 0,-1 3 0,-2 1 0,-3 5 0,-4 6 0,-6 3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8.8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30 12287,'22'61'0,"1"19"0,1-15 0,-9 16 0,-9-19 0,-6 3-1532,0 4 1532,7 13 0,3 10 0,0-40 0,0 2 0,-1 1 0,1 2 0,2 3 0,1 0-477,-4 1 0,0-1 477,2-2 0,0-2 0,4 43 0,-7-17 0,-1-22 0,-7-16 559,0-14-559,0-7 0,0-28 0,0-11 0,0-16 0,0-14 0,0-19 0,0-17 0,0-12 0,0 42 0,0-1 0,1-2 0,0-1 0,1-3 0,2-1 0,3 0 0,2 0 0,1-4 0,3 0 0,4 2 0,1 0 0,2 2 0,0 1 0,2 6 0,0 1 87,0 5 1,1 2 0,21-31-1,-2 18 1,-6 13 0,-2 14 0,-7 15-1,-4 9-87,-4 5 0,-9 17 0,-5 9 306,-4 8 1,-7 21-1,-4 4 1,-4 7-307,-1 3 0,2 3 0,1-3 0,2 0 0,-2 0 0,1 0 0,0-3 0,6-1 0,4-4 0,-4-7 0,0-10 0,1-4 0,3-1 0,2-8 0,3-9 0,1-3 0,5-7 0,-3-2 0,1-1 0,2-9 0,5-10 0,0-6 0,0-7 0,7-10 0,1-4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9.2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0 12287,'-7'15'0,"-8"1"0,-8 5 0,-1-4 0,-4 12 0,5-1 0,-8 7 0,8 7 0,-6-3 0,13 7 0,-4 5 0,3-4-777,2 11 777,0-11 0,6 12-125,3-19 125,6 10 0,0-25 0,0 1 0,0-8 0,0-3 0,0-7 383,0-1 0,1-7-383,4 0 136,-3 0-136,18 0 0,-10 0 0,19-7 0,-6-1 0,1-7 0,-3 7 0,-6 3 0,0-4 0,-6 7 0,4-4 0,-11 6 0,5 0 0,-1 0 0,-4 0 0,5 0 0,-7 0 0,6 6 0,3-4 0,-1 12 0,-1-13 0,0 6 0,-6 0 0,6-6 0,-7 6 0,7-7 0,-6 0 0,6 0 0,-7 0 0,0 0 0,7 0 0,-6-7 0,8 6 0,-4-4 0,-4-4 0,4 8 0,-10-4 0,-11 3 0,-14 2 0,-1 7 0,-19 8 0,3 8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9.4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8 12287,'-5'-7'0,"0"7"0,2 3 0,8 12 0,3-3 0,14 16 0,1-4 0,7 13 0,0-5 0,1 11-280,-1-4 280,0-1 0,0-1 0,-6-7 0,4-6 34,-11-3 1,0-10-35,-7-1 0,0-7 0,-2 4 0,5-14 0,-4-1 52,6-14 1,7-2 0,1-6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42.49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0 301 12287,'7'20'0,"3"0"0,-3-7 0,-2-14 0,-9-14 0,-1-9 0,2-4 0,1-8 0,2 0 0,0-1 0,0 0 0,2 3 0,5 8 0,6 2 0,6 2 0,7 7 0,0 7 0,2 1 0,2 4 0,0 8 0,0 7 0,1 6 0,-1 7 0,-2 4 0,-3 1 0,-3 0 0,0 0 0,-10-1 0,3-4 0,-4-5 0,-2-3 0,-2-2 0,-9-19 0,-3-6 0,-4-20 0,-6-2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9.7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226 0 12287,'0'9'0,"7"-2"0,-5-7 0,4 0 0,-6 0 0,0 0 0,-5 6 0,0 4 0,-6 4 0,2 7 0,1 10 0,1 7 0,7 7 0,0 6 0,2 2 0,3 6 0,3-2 0,7 10 0,-1-14 0,-4-2 0,3-11 0,-11 3 0,5-11 0,-7-2 0,0-1 0,0-12 0,0 4 0,-7-6 0,-2-6 0,-6-2 0,0-7 0,0 0 0,0 0 0,-7 0 0,6-14 0,-13-3 0,12-13 0,-11-13 0,11 2 0,-5-10-74,7-1 1,0-2 0,0-6-1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09.9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12287,'30'22'0,"0"8"0,-1 2 0,-4 3 0,-3-3 0,-7 5 0,0-4 0,0 7 0,-7-6 0,-1 3 0,-7-14 0,0-1 0,0-7 0,-7-7 0,-1-1 0,-14-14 0,-1-1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0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15 106 12287,'-5'-18'0,"0"3"0,0 3 0,5-3 0,0 0 0,0 6 0,0 3 0,0-1 0,0 5 0,0-4 0,0 6 0,0 0 0,0 6 0,0 3 0,0 6 0,0 6 0,0 3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0.3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12287,'22'52'0,"-5"2"0,11-1 0,-11-1 0,5-13 0,-7-9 0,-7-9 0,5-5 0,-11-8 0,5-1 0,-7-7 0,0 0 0,0-14 0,2 3 0,3-15 0,-4 8 0,8-9 0,-4 7 0,-4 0 0,6 5 0,0 7 0,1-6 0,9 12 0,3-3 0,-2 5 0,7 5 0,1 4 0,4 19 0,0-4 0,0 16 0,0-10 0,-6 14 0,-3-14 0,-12-7 0,4-1 0,-11-7 0,5 0 0,-7 0 0,0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0.6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61 12287,'24'0'0,"-2"0"0,-12-6 0,0-4 0,0-2 0,5 2 0,0 5 0,-5-2 0,0 2 0,2 2 0,1 1 0,2 9 0,2 6 0,1 11 0,2 11 0,0 17 0,-6 6 0,-2 3 0,-2 2 0,-7 4 0,2-6 0,-3-10 0,-2-7 0,-5-2 0,-2-9 0,0-4 0,1-7 0,-6-6 0,2-2 0,-4-4 0,-1-5 0,0-10 0,0-5 0,0-10 0,0-10 0,0-14 0,7 2 0,1-17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0.8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12287,'9'0'0,"11"13"0,-17-1 0,7 13 0,0 0 0,-8 12 0,5 2 0,-7 6-287,-7 0 287,5 7 0,-11-5 0,11 12 0,-5-6 0,7 8 0,0-8 0,0 6 35,0-12 1,0 8-36,0-10 0,6-3 0,-1-12 0,0-6 0,-4-6 0,4-6 0,-1-5 0,6-7 0,3-4 0,5-6 0,6-7 0,6-13 0,7-7 0,1-1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1.1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30 12287,'0'-15'0,"0"7"0,-6 1 0,-3 14 0,-6 8 0,0 2 0,-7 18 0,-1-2 0,-7 18 0,6-4-949,-4 25 949,11-22 0,-5 35 0,7-28 0,0 30 0,5-21 0,0 9 0,7-16 0,-4 6 0,7-25 0,0 4 0,0-21 0,0-1 0,0-14 0,7 6 0,-2-16 0,10-3 949,-4-17-949,25-16 0,-11-8 0,18-5 0,-3-3 0,11-6-753,-11 13 753,17-10 0,-22 25 0,10-3-173,-10 3 173,9 15 0,-17 2 0,3 10 0,-10 3 0,2 2 0,-9 10 0,-3 11 740,-3 2-740,-7 27 0,0-10-272,-7 12 272,-1-6 0,-7-8 0,-7 6 0,-1-19 0,-8 10 0,1-25 0,0 9 0,0-14 0,0 0 0,0-12 0,0 5 0,6-18 0,2 10 458,7-12-458,7 0 0,1-1 0,7-7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1.3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121 16 12287,'15'0'0,"-6"-7"0,4 6 0,-11-6 0,5 7 0,-7 0 0,0 7 0,0 1 0,0 7 0,-2 14 0,-3 6 0,2 7 0,-7 3 0,-1 0 0,1 0 0,0 1 0,7 6 0,-10-6 0,11 6 0,-5-13 0,1 4 0,4-4 0,-5-1 0,0-1 0,6-7 0,-6 1 0,0-8 0,6-1 0,-13-7 0,13-5 0,-4 0 0,-4-7 0,8 4 0,-8-7 0,4 0 0,4-13 0,-6 3 0,7-19 0,7 6 0,1-7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1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498 1 12287,'0'23'0,"0"-1"0,0 0 0,0-5 0,0 3 0,0-4 0,-1 0 0,-4 0 0,-7 3 0,-6 1 0,1 0 0,-12 0 0,4 0 0,3 0 0,-6-5 0,6 0 0,-3 0 0,5 0 0,3 1 0,2-1 0,0 0 0,0 0 0,5 2 0,2 3 0,-1 6 0,1 8 0,4-2 0,-4 11 0,3-2 0,3 2 0,-11-4 0,11-3 0,-3-5 0,4-15 0,1 4 0,-2-13 0,-3 3 0,3-5 0,-3-10 0,4-5 0,-6-10 0,-2-3 0,1-8 0,-5-5 0,4 4 0,-6-5 0,0 7 0,7 6 0,-6 3 0,13 5 0,-13 1 0,13 5 0,-4 0 0,3 7 0,9-10 0,1 11 0,7-12 0,7 13 0,3-4 0,10 10 0,4 5 0,6 12 0,0 8 0,0 0 0,1 13 0,-1-9 0,0 6 0,-6-6 0,-3-4 0,-4-8 0,3-7 0,-3 0 0,5-7 0,-7 12 0,0-3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2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 12287,'14'21'0,"-6"20"0,7 11 0,-8 3 0,-5 3 0,-9 1 0,-3 1 0,-2 1 0,2-1 0,-2 5 0,6 4 0,-1 1 0,0 2 0,2-1 0,5-11 0,0-3 0,0-7 0,0-3 0,0-17 0,0 4 0,0-11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42.9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434 453 12287,'5'-15'0,"2"-2"0,0-3 0,-1-5 0,4-2 0,-3 0 0,2 4 0,2 1 0,4-5 0,5 4 0,6-2 0,2 0 0,7 6 0,4 1 0,3 4 0,5 4 0,8 7 0,2 0 0,3 6 0,0 7 0,16 10 0,-8 9 0,4 8 0,0 8 0,4 20 0,-36-30 0,0 0 0,0 4 0,-1 1 0,0 4 0,-1 1 0,0 4 0,-1 1 0,1 1 0,0 2 0,-1 1 0,0 1-56,-1-1 1,-2 2 0,-2 7 0,-2 1 0,-3-4 0,-2-1 0,-1 3 0,-1 0 55,-3-2 0,-2 1 0,-3 3 0,-3-1 0,-2-3 0,-2-1 0,-1-2 0,-2-2 0,-1-1 0,-3 0 0,-3-2 0,-3-1 0,-10 43 0,-10-5 0,-8-5 0,-6-7 0,-9-19 0,-6-2 0,-6-6 0,-19-11 0,-3-9 0,-9-10 0,39-13 0,-1-2 0,-1-2 0,-1-1 0,-2-5 0,0-3 0,1-2 0,2-4-36,1-3 1,2-3-1,-4-6 1,1-3-1,3-2 1,1-2-1,1-3 1,1-1 35,1-1 0,0-1 0,5-1 0,1 0 0,0 0 0,1-1 0,2 0 0,1-2 0,1-1 0,2-2 0,0 0 0,2 0 0,4-1 0,1 1 0,1 0 0,2 1 0,-23-43 0,8 8 0,6-5 0,6 5 0,7 2 0,10-4 0,6 10 0,9-1 0,11-4 0,12-2 0,12 1 0,4 3 0,1 2 0,7-2 0,3 4 0,5-1 0,6-1 0,-4 8 0,5-4 0,0 0 0,-7 1 0,7-6 0,2 0 0,-1 2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2.3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649 46 12287,'-17'-10'0,"-3"0"0,-10 5 0,-10-4 0,-4 3 0,-1 2 0,-5 3 0,0 1 0,3 1 0,5 4 0,0 4 0,7 6 0,3 2 0,5 3 0,0-4 0,7 6 0,2-2 0,1 0 0,2 1 0,0 0 0,0 3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2.60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12287,'18'22'0,"6"1"0,1 1 0,-8-9 0,-11-8 0,-6-7 0,0 0 0,0-7 0,0-8 0,0-9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2.8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12287,'30'6'0,"7"3"0,1 13 0,1-6 0,-2 6 0,-12-7 0,0 0 0,-7-6 0,11-3 0,-6-6 0,8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2.9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12287,'60'37'0,"-6"-5"0,-16-2 0,-9-8 0,-21-14 0,-1-1 0,-7-7 0,-7-14 0,-8-9 0,-8-16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7.1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12287,'21'7'0,"3"3"0,-1 3 0,4 1 0,-5-1 0,1 0 0,4 4 0,10 10 0,8 5 0,10 11 0,9 11 0,8 5 0,-33-28 0,1 1 0,-2 1 0,-1 1 0,0 1 0,0 1 0,2-1 0,-1 0 0,29 25 0,-3-3 0,-9-7 0,-13-1 0,-9-15 0,-8-6 0,-10-6 0,-6-5 0,-9-2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8.3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618 0 12287,'7'0'0,"-7"0"0,-8 0 0,-11 0 0,-4 2 0,-4 1 0,-5 2 0,-13 10 0,1-3 0,1 0 0,1 1 0,9 4 0,-1 1 0,7-1 0,7 2 0,5 11 0,5 3 0,5 7 0,3 7 0,11 10 0,6 2 0,10 5 0,8-1 0,-1 3 0,5-4 0,0-4 0,3 1 0,-8-7 0,-4-4 0,-4-6 0,-6-7 0,-3-9 0,-5-6 0,-5-4 0,-3-1 0,-4 1 0,-1-1 0,-2 0 0,-8-5 0,-2-2 0,-7 0 0,-2 1 0,-11-1 0,0 4 0,-7-4 0,-3-1 0,-2 3 0,-3-3 0,-6 1 0,-2 4 0,4 1 0,2 2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9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0 12287,'7'2'0,"-7"1"0,-8 2 0,-7 7 0,-6 0 0,-4 6 0,-3 7 0,-2 4 0,0 2 0,1 5 0,4 4 0,3 5 0,7 4 0,2 3 0,3 1 0,3 1 0,7 1 0,0-5 0,0-3 0,5-10 0,2-7 0,-1-8 0,1-5 0,0-9 0,-1-6 0,10-11 0,0-14 0,11-17 0,3-5 0,4-6 0,8-1 0,-2-5 0,2 4 0,-2 1 0,3 8 0,-4 11 0,-2 6 0,-7 7 0,0 8 0,-6 4 0,-1 1 0,-3 4 0,-8 8 0,-4 6 0,-1 8 0,-4 6 0,-1 4 0,-2 1 0,0 0 0,0 0 0,-2 0 0,-3-1 0,-5-3 0,-3 0 0,-2-8 0,0 0 0,0-4 0,-1-4 0,1-7 0,0 2 0,0-3 0,0-4 0,0-3 0,5-8 0,0-7 0,7-7 0,-4 3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19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136 0 12287,'8'0'0,"-1"0"0,-17 8 0,0 8 0,-5 7 0,10 12 0,0 5 0,-2 4 0,5 8 0,-3 3 0,5 2 0,5-2 0,-3-3 0,5-8 0,-2-4 0,0-5 0,0-3 0,-5-3 0,-2-4 0,-3-5 0,3-4 0,-4-2 0,-1-4 0,-1-3 0,-7-7 0,1-2 0,4-3 0,-3-5 0,3-10 0,-4-4 0,-1-6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0.2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587 14 12287,'0'-8'0,"-2"3"0,-3 10 0,-5 5 0,-10 17 0,-7 8 0,-5 7 0,-3 3 0,-5 5 0,5 2 0,1 0 0,3 0 0,2-3 0,4-9 0,3-7 0,0-6 0,1-5 0,-6-9 0,2-4 0,-2-9 0,0-7 0,0-8 0,6 0 0,4 0 0,0 0 0,12 0 0,2-1 0,3-2 0,6 1 0,9 4 0,9-1 0,4 3 0,4 1 0,3 5 0,6 3 0,0 2 0,1 0 0,-3 2 0,-2 3 0,-2 1 0,-7 6 0,-2-4 0,-6-1 0,-4 3 0,-1-3 0,1 1 0,-8-4 0,5 2 0,-4-6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0.8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467 1 12287,'-6'15'0,"-6"-2"0,-6-1 0,-8-2 0,-7-1 0,-4 2 0,-1-2 0,-4-3 0,3-1 0,1-5 0,-1 0 0,1 0 0,4 0 0,-3-6 0,7-3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3.8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0 12287,'-23'69'0,"8"11"0,8 1 0,0 4 0,-3 1 0,2-9 0,-2-9 0,-2-1 0,-1-3 0,4-9 0,3-5 0,1-4 0,0-6 0,0-3 0,5-9 0,-2-4 0,-3-9 0,3 0 0,-11-27 0,4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2:46.1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1 106 12287,'1'13'0,"3"-1"0,3-4 0,1-1 0,-5-4 0,2-8 0,-1 2 0,-1-7 0,2-2 0,5 4 0,-3-1 0,1 3 0,2-6 0,5 3 0,0 1 0,0-4 0,0 6 0,1-3 0,-1 6 0,0-4 0,0 2 0,0 0 0,0 0 0,0 3 0,0-1 0,0-2 0,5 0 0,2 5 0,0 2 0,0 3 0,3 3 0,-4 7 0,1 2 0,0 3 0,-2-1 0,-5 6 0,-1 1 0,-4 3 0,1 8 0,-6 1 0,-1 1 0,-3-4 0,-2 2 0,-3-2 0,-2-1 0,-3-3 0,-1-7 0,-5-4 0,0-3 0,0-2 0,-5-5 0,0-2 0,1-1 0,3-4 0,-4-1 0,-2-4 0,0-3 0,0-5 0,-3-3 0,3-4 0,1-1 0,-1-3 0,2-5 0,5 2 0,0 1 0,-1 3 0,8-2 0,1 0 0,2 0 0,0 1 0,0 0 0,5 6 0,2 0 0,3 0 0,-2-5 0,7-2 0,2-1 0,2-4 0,7-8 0,3-4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1.0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227 15 12287,'22'0'0,"6"0"0,7 0 0,-6 0 0,-14 7 0,-22-5 0,-13 3 0,-8-4 0,-8-1 0,-11 0 0,-13 0 0,-14-13 0,-9-4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3.2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648 1 12287,'-11'10'0,"-6"-2"0,-5 0 0,-5 1 0,-6-4 0,-4 5 0,-1 0 0,-4-2 0,3 6 0,1-4 0,1 3 0,3 2 0,2 0 0,2 0 0,2 0 0,3 0 0,-2-1 0,7-4 0,1-5 0,3-3 0,0-2 0,1-4 0,0-6 0,0-7 0,0-13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3.6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46 12287,'32'-10'0,"0"2"0,-2 1 0,-3 0 0,-12 4 0,0-2 0,0 1 0,2 3 0,3 1 0,2 8 0,5 9 0,-4 10 0,-1 6 0,3 9 0,-5-2 0,-3 2 0,-6-2 0,-4 2 0,-7-7 0,0-3 0,0-5 0,0 0 0,-2-5 0,-1-1 0,-2 1 0,-2-2 0,4-5 0,-2 0 0,0 1 0,5-1 0,-2-2 0,-1-1 0,-2-2 0,2 2 0,-1 1 0,1 2 0,-4 0 0,-1 0 0,-4 0 0,-1 0 0,-1 0 0,1 0 0,1 1 0,-3-1 0,0 1 0,-3 3 0,1 1 0,0-2 0,2 6 0,0-1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3.9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0 12287,'7'8'0,"-14"-1"0,-1-7 0,-10 0 0,-6 0 0,4 0 0,-3 2 0,1 3 0,3 5 0,3 3 0,1 4 0,-1 3 0,1 5 0,2 10 0,3 7 0,5 5 0,3 4 0,7 9 0,4-3 0,2 0 0,6 1 0,2-6 0,-4 0 0,0-3 0,0-4 0,-2 2 0,-3-14 0,-5-4 0,-3-7 0,-2-1 0,-2-2 0,-3-6 0,-3-4 0,-7-9 0,0 0 0,0 0 0,-5-12 0,-2-6 0,0-9 0,0-10 0,-3-10 0,3-7 0,-1-4 0,-2 1 0,-5-10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24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0 12287,'40'9'0,"0"6"0,-13-7 0,-20 6 0,-17-14 0,-5 0 0,-5 0 0,-11 0 0,-10-2 0,-8-1 0,-6-2 0,-4-5 0,-1 5 0,-7-7 0,-2 3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04.7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152 121 12287,'15'0'0,"0"0"0,-7-2 0,-3-3 0,2 2 0,-2-7 0,0 0 0,2 1 0,-4-4 0,7 3 0,2-2 0,1 2 0,2-2 0,0 6 0,0-1 0,0 0 0,6 2 0,-1 7 0,0 3 0,2 5 0,-4 10 0,5 7 0,-1 5 0,-3 3 0,-8 5 0,-2-5 0,-3-1 0,-2-2 0,-3-2 0,-1 0 0,-1-1 0,-4-4 0,1 1 0,-6-4 0,-1 0 0,-3 0 0,4-2 0,2-5 0,1 0 0,4 0 0,1 0 0,2 2 0,0 3 0,2 3 0,3 6 0,5-4 0,-2-5 0,1-8 0,-1-2 0,0 2 0,-4-4 0,1 2 0,-4-5 0,-2 4 0,-4-3 0,-4 4 0,-6-3 0,-2 0 0,-3-1 0,-1 4 0,-8-5 0,1-1 0,-4-3 0,-8-1 0,-1-1 0,-2-4 0,-2-5 0,-7 3 0,5-6 0,-5 4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06.1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1 136 12287,'23'5'0,"-3"1"0,-10-1 0,-3-5 0,-5-2 0,1-3 0,2-5 0,8-5 0,1-4 0,4-1 0,4 0 0,-4 5 0,4 2 0,2 3 0,-1-2 0,2 7 0,-3 1 0,0 3 0,-5 1 0,3 0 0,-4 1 0,-1 4 0,-1-1 0,-2 4 0,-2-1 0,0 5 0,-2-9 0,-3 7 0,-3-7 0,-2 4 0,0-9 0,0-3 0,0-10 0,0-8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06.2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15 12287,'3'17'0,"6"2"0,6 1 0,-3-7 0,-6-6 0,-6-7 0,0 0 0,0 0 0</inkml:trace>
  <inkml:trace contextRef="#ctx0" brushRef="#br0" timeOffset="1">422 0 12287,'15'14'0,"-1"-3"0,-4-1 0,-4-6 0,-6 3 0,0-7 0,0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07.5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0 106 12287,'9'20'0,"4"-1"0,5-6 0,-4-6 0,-9-12 0,-2-9 0,0-6 0,3 2 0,-3 1 0,4 2 0,-1 0 0,3 0 0,2 0 0,8 5 0,3 1 0,-1 3 0,1 2 0,8 3 0,-1 2 0,1 4 0,3 5 0,-4 4 0,-6 3 0,-1 1 0,-3 2 0,-3-1 0,-2-8 0,-4-1 0,-7-8 0,-11-4 0,-7-11 0,-10-22 0,1-12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08.1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722 513 12287,'22'14'0,"-5"-11"0,-2 10 0,-8-13 0,-2-1 0,0-4 0,-2-5 0,-1-4 0,3-3 0,2-1 0,-1-4 0,1-1 0,3 4 0,-3-2 0,3 1 0,5-1 0,3 3 0,4 1 0,-2 2 0,5 0 0,5 2 0,4 3 0,3 5 0,1 3 0,2 4 0,6 3 0,-1 5 0,0 3 0,4 9 0,-2 3 0,-4 2 0,1-2 0,-6 3 0,1-2 0,-2 2 0,-4 2 0,-1 2 0,-2 3 0,0 5 0,0 4 0,1 8 0,-1 5 0,0 5 0,0 3 0,-1 9 0,-3 0 0,-2 6 0,-2 4 0,-2-6 0,-7 5 0,-3-1 0,-5 3 0,-3-1 0,-2 0 0,-2-2 0,-3-4 0,-3 3 0,-7-4 0,-2-5 0,-3-3 0,-4-1 0,-7-6 0,-5-5 0,-4-3 0,-3-4 0,-3-6 0,1-4 0,0-5 0,-7-8 0,-5-6 0,-5-4 0,-3-8 0,-12-6 0,0-8 0,-5-8 0,-6-13 0,43 5 0,0-3 0,-1-1 0,0-2 0,0-3 0,1-2 0,3-2 0,1-2 0,-2-6 0,2-3 0,1-3 0,1-1 0,1-4 0,2-2-50,2-2 0,1-1 0,2-1 1,0 1-1,2-2 0,0 1 1,1 1-1,1 2 50,1 2 0,1 1 0,2-6 0,1 0 0,2 8 0,2 0 0,1-3 0,2-1 0,0-1 0,3 0 0,5-1 0,2 0 0,0 3 0,0 1 0,3 2 0,2 0-8,5-48 1,16 5 0,14 9 0,8 6 7,9 7 0,15 7 0,-1 9 0,6 8 0,3 6 0,2 12 0,-3 11 0,-9 6 0,-5 3 0,-11 6 0,-14-1 0,-5 4 0,-5 1 0,-1-5 0,-4 0 0,3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1:01.3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890 0 12287,'10'10'0,"-2"12"0,-1 17 0,-2 23 0,-5 16 0,0 13 0,0-39 0,0 3 0,0 9 0,0 3 0,0 9 0,0 3 0,0 5 0,0 0 0,0-2 0,0 2 0,1 8 0,0 2 0,0 1 0,1 1 0,1-3 0,1 0-255,0-3 1,0 1-1,0 4 1,0 0-1,2 0 1,0 0 0,-1-1-1,-1 1 255,-1 2 0,0 0 0,-1-28 0,0 1 0,-1-1 0,0-2 0,-2 0 0,1 0 0,0 0 0,0 0 0,0 0 0,0 0 0,0 0 0,0 0 0,0 5 0,0 0 0,0 0 0,0-3 0,0-1 0,0 0 0,1 31 0,0-1 0,1-4 0,1 0 0,-2 3 0,0 0 0,1-9 0,1-2 0,-2-1 0,-1 0 0,0-4 0,0 0 0,0-2 0,0-2 0,0-7 0,0-1 0,0-2 0,-1 0 56,-2-2 1,1-1-1,0-1 1,0-1-1,-2-8 1,0-2 0,-3 45-57,4-8 0,-4-4 0,2-9 0,2-8 95,1-4 1,2-10 0,0-4 0,0-3-96,0-2 0,0-6 0,0-4 0,0-5 0,0-5 0,0-3 0,0-7 0,2-5 0,1-10 263,2-15 0,9-25 1,-1-17-1,7-15-263,3-12 0,-2-12 0,-9 46 0,2 0 0,2-3 0,0 0 0,3-2 0,1 0 0,0 0 0,0 1 0,1-3 0,1 0 0,1 2 0,0 1 34,-2 4 0,0 1 0,0 2 0,1 1 0,15-30 0,-2 11-34,-3 11 0,-5 19 0,-12 18 0,-2 9 0,-3 6 0,-3 22 0,-9 32 0,-4 29 0,-1-30 0,-1 5 0,-3 12 0,0 3 0,-4 2 0,0 1 0,0 2 0,0 1 0,-1-1 0,1 0 0,0 0 0,0-1 0,0-6 0,-2-1 0,1-2 0,-1-1 0,0-2 0,-1-2 0,0-3 0,1-2 0,-14 38 0,1-17 0,0-19 0,0-9 0,-2-19 0,-1-6 0,-3-6 0,-5-10 0,0-3 0,-2-5 0,-2-5 0,-1-10 0,3-12 0,1-8 0,2-10 0,1-17 0,-3-18 0,22 32 0,0-3 0,-1-7 0,0-1 0,-3-4 0,0-2 0,-3-6 0,0-2 0,-1 4 0,-1 1-958,-1 1 0,-2 0 958,-2-2 0,-2 0 0,0 8 0,0 0 0,-2-2 0,0 1 0,2 0 0,0 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7.8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1131 15 12287,'24'-8'0,"-4"3"0,-18 3 0,-14 2 0,-15 0 0,-12 0 0,-9 0 0,-6 0 0,-4 0 0,-9 0 0,1 5 0,-1 2 0,2 1 0,0 4 0,-6 1 0,4 2 0,-3 2 0,-7 3 0,2-1 0,-6 6 0,-3 0 0,1 5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8.2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936 31 12287,'20'-10'0,"0"-1"0,-7 1 0,-25 15 0,-14 2 0,-10 2 0,-5 2 0,-10 1 0,-7 1 0,-9 1 0,-9 3 0,-4 1 0,-1-1 0,-2 3 0,-1 5 0,33-8 0,0 1 0,-36 21 0,35-17 0,0 1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8.7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1041 166 12287,'7'-27'0,"3"7"0,-14 7 0,-14 11 0,-22-3 0,-17-5 0,-15-3 0,-2-1 0,-6 2 0,-4 2 0,2 0 0,1-3 0,11 3 0,6 5 0,12 3 0,6 2 0,5 0 0,5 0 0,0 0 0,6 0 0,2 0 0,3 0 0,3 0 0,7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8.8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920 88 12287,'23'-18'0,"-2"2"0,-26 5 0,-17 11 0,-18 0 0,-14 0 0,-11-2 0,-7-3 0,-7-3 0,-5-2 0,0 0 0,-4 6 0,2 1 0,-3 6 0,-8 6 0,-2 6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9.2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664 37 12287,'21'-22'0,"-12"14"0,-14 1 0,-29 9 0,-18 3 0,-8-3 0,1 1 0,4 2 0,-2 0 0,8-5 0,4 0 0,3 0 0,9 0 0,-2 0 0,5 0 0,4 0 0,-2 0 0,3 0 0,-4 0 0,-1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9.4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41 12287,'30'-22'0,"-17"12"0,-16 2 0,-22 8 0,-17 5 0,-12 0 0,1-5 0,-3 0 0,-1 0 0,-5 5 0,7 3 0,-5 4 0,-6 4 0,-2 10 0,-8-3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49.92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1251 211 12287,'5'-17'0,"-23"4"0,-32 1 0,-26-3 0,-9-8 0,-2 3 0,3 1 0,2 2 0,-3 2 0,4 2 0,4 1 0,5 2 0,-5 2 0,7-2 0,3 5 0,3 3 0,10 2 0,4 0 0,10 0 0,3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50.1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1071 61 12287,'21'0'0,"-12"0"0,-7 0 0,-23 0 0,-20-2 0,-18-1 0,-8-2 0,2-5 0,-6 3 0,-2 1 0,-6-1 0,-3 2 0,-4 3 0,6-3 0,4 3 0,6-3 0,5 4 0,3 1 0,8 0 0,2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53.9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859 1136 12287,'2'-40'0,"1"2"0,3 1 0,-10-5 0,-11-2 0,-8-8 0,-6-8 0,6-10 0,3-1 0,5-2 0,4-3 0,5-3 0,7 2 0,4 4 0,6-1 0,15 9 0,11 4 0,12 13 0,11 11 0,29 19 0,-34 20 0,2 7 0,8 7 0,1 7 0,5 7 0,2 7 0,-17-2 0,2 5 0,-1 2 0,0 3 0,1 2 0,-2 2 0,-2 2 0,0 2 0,-2 2-96,2 4 0,-1 2 0,-2 1 0,-6 0 1,-2 1-1,-2 0 0,-3-2 0,-2 0 0,-1 0 1,8 21-1,-4-2 96,-7-9 0,-6-1 0,-8-5 0,-7-1 0,-15 35 0,-6-50 0,-6-1 0,-5-2 0,-5-2 0,-11-2 0,-5-3 0,-3-5 0,-2-3 0,-3-2 0,-2-3-49,-5 0 0,-2-3 1,-1-6-1,0-2 1,-4-2-1,0-1 1,-2-3-1,0-1 49,-1-2 0,-2-2 0,-11-3 0,-1-4 0,10-4 0,0-3 0,-1-2 0,0-3 0,1 0 0,1-3 0,-1-7 0,2-4 0,3 0 0,3-2 0,1-4 0,1-2 0,2-3 0,3-2 0,4-2 0,3-3 0,9 4 0,3-2 0,3-2 0,3-2 0,4 0 0,4-2 0,3-2 0,4 0 0,-9-42 0,0-1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50.50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981 91 12287,'-57'0'0,"-3"0"0,-7 0 0,-4-5 0,-1-1 0,2-1 0,-2 0 0,5 0 0,2 4 0,4-2 0,6 2 0,0-4 0,8 2 0,5 2 0,3 1 0,6 2 0,9-2 0,9-3 0,7-3 0,8-7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1:02.09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957 6988 12287,'21'-15'0,"-3"-15"0,-5-22 0,-6-22 0,-6 24 0,0-2 0,-1-7 0,0-1 0,-1-6 0,0-2 0,-1-8 0,-1-2 0,2-8 0,-1-1 0,-3-4 0,0-2 0,-1-3 0,2-1-241,-1 1 1,1-2-1,0 24 1,0-2-1,0 0 1,2 3-1,1 1 1,-1-1-1,1-4 1,0 0 0,0-2 240,0-2 0,1 0 0,-1-1 0,1-3 0,0 1 0,0-2 0,0-3 0,1 0 0,-2-1 0,1 0 0,0 1 0,-1-2-83,-1-1 0,0-1 1,1 0-1,0-1 0,1-1 1,-1 1-1,-1 6 0,0 1 1,-1 1-1,2 0 1,-1 1-1,0 0 83,1 2 0,-1 0 0,0 1 0,-1-4 0,-1 1 0,1-1 0,1 4 0,1 1 0,-1 0 0,1 1 0,0 1 0,0 0 0,0 3 0,1 2 0,-1-1 0,1 3 0,0 0 0,0 0 0,0-27 0,0 1 0,0 4 0,0 0 46,0 1 1,0 2-1,3 7 1,1 4-1,0 8 1,2 3-1,0 6 1,1 2-47,1 6 0,-1 3 0,9-35 0,0 28 0,3 14 0,1 13 0,7 17 0,-2 20 0,3 20 0,2 24 0,7 29 0,-17-28 0,0 3 0,2 4 0,0 1 0,1 3 0,-1 2 0,3 11 0,0 3 0,1 0 0,-1 0 0,-1 2 0,0-1 107,0-1 0,-1-1 0,-2-6 0,0-1 0,-2-7 1,-1-2-1,-3-7 0,-2-2-107,11 34 0,-11-17 0,-8-33 0,-3-10 385,-2-7 0,-8-13 1,-8-11-1,-9-18-385,-8-13 0,-4-20 0,-7-13 0,1-14 0,20 37 0,-1-1 0,-3-8 0,0-1 0,2 2 0,0 0 0,1-2 0,0 0 0,0 1 0,1 1 0,1 2 0,0 1 0,-18-34 0,5 16 0,3 15 0,2 13 0,0 19 0,-1 7 132,1 10 0,-5 7 1,-2 9-1,0 11-132,1 5 0,-5 11 0,6 5 0,2 7 0,1 6 0,-2 7 0,1 2 0,1-2 0,-2 1 0,-4 6 0,1-2 0,-1 2 0,-4 3 0,-15 1 0,1 6 0,24-39 0,-1-1 0,1 0 0,-1 1 0,-2 1 0,-1 1 0,-2 2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50.6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1026 0 12287,'23'0'0,"-16"7"0,-20 1 0,-18 2 0,-12 0 0,-12-5 0,-2 4 0,-7-1 0,-11-1 0,-14-1 0,-2 6 0,38-7 0,-2 0 0,0 2 0,1 0-360,-4 0 1,0 1 0,7-1 0,2 1 0,-3-1-1,0 1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7:54.4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285 1143 12287,'-10'-25'0,"0"2"0,-3 3 0,-7 0 0,-11-7 0,0-10 0,-8-13 0,2-6 0,4-2 0,8-6 0,6-3 0,7-3 0,7-12 0,14 5 0,11-5 0,13-6 0,18 6 0,-21 43 0,5 1 0,5 4 0,4 3 0,5 3 0,6 6 0,8 7 0,4 8 0,7 8 0,1 8 0,6 9 0,1 9-249,2 9 0,1 9 0,-22-6 0,-1 5 0,-1 3 0,-3 5 0,-1 2 0,-1 3 0,0 1 0,-1 2 0,0 1 249,0 4 0,0 2 0,-1 2 0,-2 4 0,-1 2 0,-2 1 0,-2 3 0,-3 2 0,-1-1 0,-3-3 0,-2 0 0,-2 0 0,-2-2 0,-1 0 0,-3 0 0,-2-4 0,-3-1 0,-2-2 0,0 17 0,-5-2 0,-2-9 0,-5-1 0,-2-10 0,-6-2 0,-10-7 0,-8-4 0,-27 28 0,-18-12 78,-17-13 0,28-34 0,-3-4 1,1-2-1,-1-3 0,-4-2 0,-1-4-78,-1-2 0,-1-4 0,-5-6 0,1-6 0,2-4 0,1-4 0,0-3 0,1-2 0,3-1 0,0-2 0,-2-5 0,2-2 0,4-3 0,2-1 0,-1-3 0,1-2-91,1-5 0,0-1 1,-1-2-1,2 0 91,5 3 0,1 1 0,-3-2 0,1 0 0,8 5 0,2-1 0,-1-5 0,0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1.7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604 1562 12287,'28'30'0,"-2"-2"0,-6-2 0,-12-11 0,-8-10 0,-13-17 0,-12-10 0,-6-10 0,-4-8 0,-7-13 0,-6-6 0,-1-3 0,-4-7 0,2-3 0,-1-5 0,4-2 0,3-1 0,-4-2 0,10 3 0,3-3 0,5-2 0,10 1 0,11-4 0,5 4 0,3 6 0,9 0 0,4 14 0,6 6 0,3 10 0,7 8 0,-4 13 0,3 4 0,-1 7 0,-7 10 0,4 5 0,-4 13 0,-3 17 0,2 29 0,-12 18 0,-1 12 0,-3 8 0,-1-39 0,-1 1 0,-1-8 0,-1-1 0,-8 45 0,-2-10 0,-2-2 0,0-16 0,0-7 0,0-5 0,1-6 0,3-7 0,2-6 0,3-4 0,1-5 0,5-12 0,0 0 0,1-6 0,4-4 0,5-4 0,15-9 0,9-5 0,6-8 0,7-2 0,8-2 0,-1-7 0,0-1 0,-4-3 0,-10 3 0,-7 6 0,-6 2 0,-5 6 0,-7-2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2.0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1099 1 12287,'-45'8'0,"-5"-1"0,-2-6 0,-2 3 0,-3 1 0,-7 0 0,-3-5 0,0 1 0,0 4 0,-3-3 0,5 5 0,1-2 0,2 0 0,9 2 0,4-2 0,7 3 0,7 0 0,3 6 0,4-6 0,2 2 0,6 0 0,5 0 0,5 5 0,5 0 0,17 1 0,5-1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2.2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996 1 12287,'0'10'0,"-5"0"0,-9 0 0,-11-2 0,-7 4 0,1-5 0,-5-1 0,-4 1 0,-10 0 0,-5-4 0,-4 2 0,-1-2 0,-1-1 0,1-2 0,1 0 0,4 0 0,-2 2 0,5 1 0,2 2 0,3-1 0,0 4 0,12 2 0,0 3 0,5 2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2.7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241 1 12287,'29'0'0,"-19"0"0,0 0 0,-15 0 0,-13 0 0,-3 0 0,3 0 0,1 0 0,2 1 0,0 3 0,0 1 0,0 6 0,0-1 0,1 4 0,4 1 0,-1 7 0,6 4 0,1 8 0,3 6 0,1-1 0,1 1 0,4 0 0,5-1 0,4 3 0,1-7 0,-2-3 0,-3-6 0,2 3 0,-7-6 0,-2 2 0,-1 1 0,-2-8 0,0 2 0,-2-3 0,-3-2 0,2-5 0,-7 0 0,-2 2 0,-1-4 0,-2 0 0,0-1 0,5-2 0,0-5 0,-2 0 0,-1 0 0,-3-2 0,1-3 0,5-3 0,0-7 0,7-7 0,-4-1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2.9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12287,'12'35'0,"3"3"0,2 1 0,-1-2 0,-7-5 0,-4-17 0,-4 0 0,-1 0 0,-5 0 0,-1 0 0,-3 0 0,-1-7 0,-11-1 0,-3-7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3.2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12287,'15'0'0,"0"2"0,1 5 0,-1 8 0,0 8 0,0 7 0,0 5 0,13 4 0,4 6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3.5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0 118 12287,'15'23'0,"0"-3"0,0-5 0,1-5 0,-8-10 0,-3-11 0,-3-8 0,-2-6 0,0 2 0,0-1 0,0 2 0,0 4 0,0 1 0,0 2 0,1 7 0,3 4 0,1 8 0,11 4 0,-1 7 0,9 7 0,-2 3 0,1 4 0,4 1 0,1-7 0,3-4 0,-1-8 0,7-4 0,1-7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3.7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511 0 12287,'5'25'0,"0"11"0,0 14 0,-5 17 0,0 0 0,0 0 0,-11 10 0,-6-2 0,-3 1 0,-2-4 0,2-4 0,3-9 0,-1-9 0,-2-4 0,-7-13 0,0-15 0,-6-6 0,-8-7 0,-2-12 0,-2-9 0,1-13 0,4-9 0,10 1 0,10 2 0,4 5 0,6 4 0,5-2 0,12 4 0,8 1 0,9 3 0,16 3 0,7 4 0,5 4 0,5 9 0,1 9 0,-1 11 0,0 5 0,0 3 0,3 8 0,-9-1 0,-4-3 0,-6-6 0,-4 0 0,-7-10 0,-1-4 0,-4-4 0,4-3 0,-6-5 0</inkml:trace>
  <inkml:trace contextRef="#ctx0" brushRef="#br0" timeOffset="1">1431 649 12287,'8'6'0,"-9"6"0,-14 6 0,-11-1 0,-7 2 0,-4-1 0,-6-3 0,-1-2 0,-3-2 0,-1 2 0,2-3 0,4 3 0,7 2 0,-3-4 0,11-3 0,0-1 0,7 4 0,-2-2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03.3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53 12287,'0'-24'0,"7"2"0,-6 16 0,4 9 0,-3 15 0,-9 19 0,-1 22 0,-2 11 0,0 16 0,5 11 0,1-42 0,-1 2 0,2 2 0,0 1 0,1 1 0,0 2 0,1 7 0,1 1 0,0-1 0,0 0 0,0 1 0,0 1-101,0 0 0,0 1 0,0 4 0,0 1 0,0-4 0,0 1 0,0-1 0,0-1 101,-1-1 0,2 0 0,1-2 0,1-1 0,-1-7 0,1-2 0,-1 0 0,1-1 0,0-4 0,0-1 0,-2-1 0,0-2 0,4 40 0,-3-9 49,-2-9 0,0-12 0,0-13 0,0-6-49,0-7 0,0-10 0,-7-11 0,-1-14 0,-1-9 0,-2-12 0,6-9 0,0 6 0,5-4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3.9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0 12287,'-22'0'0,"-5"0"0,-6 0 0,-11 0 0,-6 0 0,-14 7 0,2 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4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791 60 12287,'-57'9'0,"-5"-4"0,-5-5 0,-5-5 0,0-2 0,0-6 0,5 1 0,5 0 0,0-3 0,11 10 0,6 2 0,8 1 0,4 2 0,13 0 0,8 7 0,12 3 0,13 3 0,11 2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4.4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407 0 12287,'2'7'0,"-10"8"0,-16 10 0,-1 4 0,0 1 0,0 12 0,-4 3 0,4 2 0,5 0 0,10 3 0,5 2 0,5 0 0,5 0 0,3-7 0,7-8 0,1-4 0,-1-4 0,0-11 0,0-1 0,0-7 0,0-3 0,5-11 0,2-12 0,1-13 0,4-9 0,3-8 0,5-4 0,4-5 0,-1-4 0,4 12 0,-6 9 0,-3 9 0,-1 9 0,-14 5 0,-4 8 0,-8 14 0,-11 17 0,-11 14 0,-13 11 0,-11 4 0,-2 8 0,-5-1 0,-3 0 0,-7 1 0,3-1 0,-1-2 0,0-2 0,1-1 0,-1-6 0,6-4 0,7-2 0,6 4 0,5-8 0,1 6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4.7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1026 0 12287,'6'15'0,"-6"5"0,-1 2 0,-13 0 0,-9 0 0,-12-2 0,-7-3 0,-5 1 0,-3 2 0,-12 0 0,0-3 0,-4 1 0,-1 3 0,-1-1 0,6-5 0,5-2 0,3-3 0,1 4 0,4-4 0,5 1 0,6-1 0,-4 4 0,15-6 0,0 1 0,7 4 0,-1-5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4.9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694 16 12287,'-15'0'0,"-14"0"0,-6-2 0,-7-1 0,-3-2 0,0 0 0,1 5 0,4 1 0,5 4 0,4 9 0,5 9 0,4 6 0,5 8 0,0 9 0,12 8 0,2 3 0,1 5 0,2 0 0,0-7 0,0-5 0,0-3 0,0-3 0,0-6 0,-1-7 0,-4-10 0,1-4 0,-6-3 0,-1-4 0,-3-5 0,-6-4 0,0-1 0,0-1 0,-2-4 0,5-11 0,-5-9 0,2-3 0,2-2 0,3 0 0,3-1 0,9 1 0,-4-7 0,7-1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5.2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498 31 12287,'15'7'0,"-10"-6"0,-10 4 0,-8-3 0,-16-2 0,1 0 0,-4 0 0,-7-5 0,1 0 0,-2 2 0,-2 1 0,-5 2 0,7 0 0,-2 0 0,2 0 0,-4-13 0,6-4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5.4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12287,'45'0'0,"-6"0"0,-6 2 0,-6 3 0,-7-2 0,-8 5 0,-2-1 0,-7-2 0,0-5 0,-11 0 0,-7 0 0,-17 0 0,0-7 0,-13-1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5.8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694 0 12287,'29'0'0,"-4"0"0,-9 0 0,-5 0 0,-11 0 0,-4 2 0,-9 3 0,-17 3 0,-2 7 0,-5 0 0,-5 1 0,-12-3 0,-4-1 0,-2-2 0,-4 1 0,-6 3 0,-2-1 0,-7-3 0,2 10 0,-5-3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39.0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31 12287,'15'-7'0,"-1"3"0,-4-6 0,-2 7 0,-3-2 0,-3 3 0,-2 4 0,-12 3 0,-5 7 0,-3 6 0,-12 6 0,2 6 0,-2 0 0,1 0 0,0 2 0,3 1 0,3 4 0,5 2 0,5 1 0,5 5 0,5 0 0,3 1 0,2-1 0,2-2 0,3-1 0,5-1 0,3-8 0,2 2 0,0-5 0,0-4 0,-5-6 0,0-9 0,2-1 0,1-13 0,4-4 0,2-11 0,1-12 0,5-7 0,-3-8 0,-1-1 0,1 1 0,0-7 0,-4-3 0,3 0 0,-3 5 0,4-1 0,-1 13 0,1 1 0,0 7 0,5 6 0,-4 11 0,2 3 0,1 5 0,-8 10 0,4 7 0,-2 4 0,0 4 0,-2 14 0,-8-1 0,-3 4 0,0-2 0,-6 2 0,3-2 0,-6-1 0,-3-2 0,-12-9 0,2-3 0,-1-3 0,-1-2 0,-3-1 0,0-4 0,1-4 0,2 1 0,-3-5 0,0 3 0,3-5 0,6-5 0,-3-4 0,4-6 0,-1 0 0,1 0 0,3-7 0,0 6 0,-1-6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39.3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75 31 12287,'5'-10'0,"2"1"0,2 3 0,1 1 0,-2 6 0,-3 4 0,-3 10 0,-2 10 0,0 6 0,0 4 0,-5 7 0,0 6 0,1-1 0,3 2 0,1 4 0,0-2 0,0-3 0,0-1 0,0-3 0,0-4 0,0-7 0,0-6 0,0 0 0,-2-7 0,-3-2 0,-3-2 0,-8-6 0,1-4 0,0-6 0,2-6 0,1-4 0,4-4 0,1-1 0,2-13 0,5-4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04.3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12287,'7'11'0,"5"3"0,6 3 0,7 8 0,11 1 0,2 8 0,1 6 0,11 4 0,0 1 0,5-2 0,1-2 0,2 6 0,-1-6 0,7 1 0,6 2 0,-1-1 0,3 3 0,2-3 0,-1-3 0,8 4 0,-7-4 0,3 4 0,-4 1 0,8 4 0,-6-1 0,2-1 0,0 2 0,-1-1 0,1-1 0,0 2 0,-2 1 0,-33-22 0,0-1 0,31 23 0,1-1 0,-2-2 0,-3 3 0,3 0 0,-3 1 0,-2 1 0,3-4 0,-3 7 0,0 2 0,0 2 0,3 1 0,-3 1 0,-1-3 0,-4-2 0,0 1 0,-10-6 0,-1 1 0,1 0 0,-3-3 0,-7-7 0,-4-4 0,-1-1 0,3-2 0,-6-5 0,-4-1 0,-3-4 0,-9 2 0,2-9 0,-3-3 0,-2-3 0,-6-9 0,-3 4 0,-6-7 0,0 0 0,0 7 0,0 3 0,0 3 0,0 2 0,-6 0 0,-4 1 0,-11-1 0,-2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39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436 0 12287,'0'15'0,"0"0"0,-6 7 0,-3 5 0,-1 5 0,0 3 0,0 14 0,-5-1 0,0 6 0,0 1 0,2-1 0,1 1 0,2-6 0,-2-8 0,-1-9 0,-4-10 0,-1-5 0,-3-9 0,-10-8 0,0-10 0,0-10 0,-1-7 0,3-8 0,4 0 0,5 3 0,3 5 0,9 0 0,3 7 0,7 2 0,8 1 0,1 4 0,15 3 0,2 5 0,5 3 0,4 4 0,5 4 0,-2 9 0,2 9 0,0 3 0,-2-1 0,-6-2 0,-7-2 0,-1-4 0,-5-6 0,-3-4 0,-1-1 0,-2-2 0,0-5 0,7 0 0,1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0.00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196 1 12287,'-15'0'0,"0"0"0,0 0 0,0 0 0,0 5 0,-2 1 0,-1 1 0,-2 0 0,0 3 0,5-5 0,-1 0 0,1-5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0.1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1 12287,'-30'5'0,"-1"0"0,1-2 0,-5 1 0,-3-1 0,-4 2 0,-5-2 0,-2-1 0,6-2 0,3 0 0,-4 0 0,5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0.5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12287,'26'-13'0,"-1"2"0,-4 6 0,-2 4 0,-4 1 0,0 0 0,0 0 0,0 0 0,0 6 0,2 5 0,0 4 0,-2 5 0,3 1 0,-9 6 0,-1-2 0,-3 2 0,-2 2 0,1-1 0,1-1 0,-2-2 0,-1-5 0,-2 4 0,0-3 0,0-2 0,0-2 0,0-2 0,0 0 0,0-5 0,0 0 0,0 0 0,0 5 0,0 0 0,0 0 0,0 0 0,-2 0 0,-3 0 0,-3-1 0,-7-2 0,0-2 0,-1 1 0,1-4 0,0 0 0,-1-2 0,-5 0 0,5 0 0,-4-5 0,3 0 0,2 0 0,5 0 0,0 0 0,6 6 0,-2 3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0.7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860 1 12287,'-6'15'0,"-4"-2"0,-11-1 0,-5-4 0,-8-1 0,-6 3 0,-10-3 0,-6-1 0,-2 1 0,-4-2 0,-2-3 0,-1 1 0,1 2 0,4 5 0,5-3 0,6 1 0,7 4 0,5-5 0,7 13 0,0-3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1.0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558 1 12287,'-23'0'0,"1"0"0,0 0 0,6 1 0,-4 4 0,3 7 0,2 7 0,1 2 0,3 8 0,2 1 0,3 7 0,2 5 0,11 5 0,6 1 0,6 3 0,3 4 0,-4-3 0,2-2 0,-1-3 0,-3 5 0,-2-10 0,-4-2 0,-5-2 0,-4-7 0,-4-6 0,-7-2 0,-10-4 0,-19-1 0,-9-13 0,-7-2 0,-11-3 0,-6-5 0,7-10 0,-22-15 0,10-8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7.0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543 1 12287,'5'0'0,"-10"0"0,-10 0 0,-15 1 0,-2 3 0,-3 1 0,-7 0 0,-6-5 0,1 0 0,-2 0 0,-9 0 0,2 0 0,-12 0 0,6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7.7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815 0 12287,'15'0'0,"-10"0"0,-10 0 0,-10 0 0,-17 0 0,-3 0 0,-6 0 0,-7 5 0,-4 0 0,-2-1 0,-3-3 0,-1 1 0,-3 1 0,3 2 0,2-1 0,5 4 0,5 1 0,1 1 0,0 0 0,6 6 0,2 8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7.9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588 0 12287,'24'7'0,"-6"1"0,-16 6 0,-17-4 0,-12-2 0,-15-4 0,2 1 0,-2-2 0,-7-1 0,-4-2 0,-3 0 0,-1 0 0,-10 6 0,7 4 0,-4 4 0,4 1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8.39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1 12287,'-14'22'0,"-9"-6"0,-16 3 0,1-8 0,-6 1 0,4-7 0,-3 0 0,-3 2 0,6-5 0,2 3 0,2-4 0,8-1 0,-2 0 0,6 7 0,-6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04.8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3393 150 12287,'15'0'0,"0"0"0,0 0 0,-2-2 0,-3-3 0,-5 2 0,-11-5 0,-8-1 0,-4 1 0,-21-2 0,-4-4 0,-11 3 0,-8 1 0,-13 6 0,-4-1 0,-8 4 0,-10 1 0,43 0 0,-1 0 0,-2 0 0,0 0 0,-1 0 0,0 0 0,1 0 0,-1 0 0,-2-1 0,1 0 0,-3-1 0,0-1 0,0-1 0,0-1-60,-2 1 0,-1 0 0,0-2 0,-1 0 0,-1 3 0,-1 0 0,0-1 1,0 1 59,-1-1 0,0 1 0,-4 1 0,1 1 0,5 3 0,1 1 0,2 1 0,-1 2 0,3 0 0,0 1 0,-1 3 0,1 1 0,6-1 0,1 0 0,5-1 0,1 0 0,-36 8 0,6-2 0,16 0 0,6 0 0,10 0 0,3-5 0,11-1 0,4-3 0,7-2 0,6 2 0,1-1 0,6 0 0,1-5 0,3 0 0,2 0 479,-8 0-479,8-6 0,-4-9 0,7-9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8:48.7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407 0 12287,'9'2'0,"-6"1"0,-8 4 0,-10 1 0,-8-4 0,-13 1 0,-4-4 0,-3-1 0,-11 0 0,-6 0 0,-7 7 0,-9 1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27.0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287 0 12287,'38'2'0,"-2"1"0,-6 4 0,-5 1 0,-10-3 0,-10 5 0,-10-6 0,-7 1 0,-4-2 0,-6 0 0,-2 2 0,-2-1 0,-8-3 0,-1-1 0,-7 0 0,2 0 0,-2 0 0,2 0 0,-11-6 0,5-3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27.8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7 12287,'7'15'0,"-1"0"0,5 0 0,-5 7 0,-6 3 0,0 3 0,7 8 0,3-1 0,3-2 0,2-1 0,1-2 0,-1-1 0,0-4 0,-7-8 0,-3-7 0,2-15 0,-2-5 0,-2-14 0,-1-9 0,3-11 0,0-6 0,0 1 0,2 2 0,-1 10 0,8 7 0,-1 9 0,4 4 0,13 10 0,2 9 0,6 13 0,9 13 0,4 19 0,5 19 0,-2 9 0,-2 2 0,-26-34 0,-2 1 0,20 35 0,-4 3 0,-5-2 0,-10-11 0,-6-9 0,-8-8 0,-6-5 0,-5-8 0,-5-6 0,-5-6 0,-3-7 0,-9-3 0,-3-4 0,-2-3 0,2-5 0,-7-10 0,4-5 0,-2-5 0,-4-5 0,1-5 0,4-9 0,4-1 0,5 2 0,-2 1 0,4 3 0,3 3 0,3 0 0,9 3 0,-2-2 0,3 5 0,2 3 0,5 2 0,2 0 0,1 0 0,4 0 0,3 0 0,5 0 0,3-1 0,8 1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28.0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2 12287,'0'-2'0,"0"7"0,0 14 0,0 7 0,0 6 0,0 3 0,-2 6 0,-1-5 0,-2 3 0,2 3 0,-4 0 0,0-2 0,1-5 0,-1-3 0,-5-2 0,2 0 0,-3 0 0,-2 1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28.3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0 12287,'12'9'0,"-7"-4"0,0-4 0,-21-1 0,1 0 0,-10 0 0,-8 0 0,-7 0 0,-9 0 0,-3 0 0,-2 0 0,-6 0 0,-5 0 0,0-6 0,4-3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29.2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15 513 12287,'22'15'0,"-12"-13"0,3 1 0,-13-13 0,0-1 0,0-3 0,-1-1 0,-3 0 0,-1 0 0,-1-7 0,1-3 0,-4-3 0,1-3 0,-1 6 0,6 0 0,-2 0 0,2 2 0,1-1 0,2 6 0,0-2 0,0 1 0,2 2 0,1 2 0,4 0 0,1 0 0,1 0 0,2 0 0,-1 2 0,2 3 0,1-4 0,3 6 0,-1-1 0,0 4 0,-2 2 0,-1 0 0,-2-2 0,2 1 0,1 3 0,2 1 0,0 0 0,0 0 0,0 0 0,-1 1 0,-3 4 0,-1 5 0,-6 6 0,3 4 0,-2 5 0,0 3 0,0 4 0,-5 2 0,0 2 0,0 3 0,-7 5 0,-3 4 0,-2-1 0,2 2 0,-3-1 0,4-3 0,1-1 0,3-4 0,3 4 0,2-6 0,0 2 0,0 1 0,0-8 0,0 1 0,2-6 0,3-3 0,2-6 0,4 1 0,-1-4 0,2 0 0,2-3 0,2-3 0,3-5 0,1-3 0,5-2 0,-3 0 0,1-2 0,4-3 0,0 2 0,0-6 0,-2 3 0,-7-4 0,2 3 0,-5-2 0,-5-2 0,-3-9 0,-7-5 0,7-11 0,1-2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29.6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0 12287,'-15'7'0,"-4"3"0,-2 5 0,-5 5 0,-5-1 0,5 6 0,0 0 0,1-2 0,3 6 0,7-4 0,1 5 0,4 5 0,4-1 0,6 6 0,1 0 0,4-1 0,-1-2 0,6-7 0,1-2 0,3-3 0,1 2 0,0-9 0,0-2 0,0-5 0,5-7 0,0 1 0,-1-4 0,-3-1 0,5-6 0,-1-4 0,13-17 0,-1-5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0.6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0 12287,'0'15'0,"7"7"0,1 2 0,1 1 0,-4 0 0,-5 0 0,-4 7 0,-2 1 0,-3 2 0,1 7 0,-4-1 0,2 2 0,-2 2 0,-1-4 0,-4-3 0,-1-3 0,-2-6 0,-6-1 0,6-9 0,0-4 0,-2-4 0,1-9 0,-4-2 0,-11-20 0,5-12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0.8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12287,'37'29'0,"3"6"0,10 12 0,5 7 0,2 2 0,-1 6 0,-1 5 0,-8-6 0,-4-6 0,1-1 0,-9-14 0,-5 2 0,-8-7 0,-5-5 0,-7-3 0,0-12 0,-7 0 0,4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1.5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408 362 12287,'15'15'0,"-10"-8"0,-9-5 0,-9-7 0,-4-4 0,-5 4 0,1-3 0,-3-1 0,-3 1 0,-6 3 0,-2-3 0,0-1 0,-2 1 0,7 5 0,-2-4 0,5 0 0,0-3 0,5-3 0,1-2 0</inkml:trace>
  <inkml:trace contextRef="#ctx0" brushRef="#br0" timeOffset="1">1161 0 12287,'-21'0'0,"-3"0"0,-8 0 0,-1 0 0,-2 0 0,0 2 0,4 3 0,3 7 0,3 6 0,-2 1 0,9 6 0,2 2 0,5 1 0,7 7 0,-1 4 0,5 1 0,5 2 0,9 5 0,8-7 0,1 2 0,4-2 0,0 2 0,-2-7 0,-5-1 0,-3-3 0,-9 0 0,-3-3 0,-3-3 0,-2-5 0,0 2 0,-2-2 0,-5-3 0,-8-5 0,-5-1 0,-8-4 0,1 0 0,0-1 0,-10-1 0,7-5 0,-2-1 0,0-4 0,4-4 0,1-6 0,4 2 0,1 3 0,9-4 0,6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05.3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302 302 12287,'6'30'0,"4"0"0,4-8 0,-1-6 0,-3-4 0,-3-8 0,-7 1 0,0-10 0,0-6 0,0-9 0,0-6 0,0-6 0,0-3 0,0-11 0,0 6 0,0 3 0,0 4 0,0 9 0,0 4 0,-2 4 0,-3 0 0,2 3 0,-6 1 0,3 2 0,-6 7 0,2-4 0,-3 0 0,-2 6 0,-2-4 0,-2 3 0,-1 2 0,-5 0 0,5 0 0,2 0 0,1 0 0,-3 0 0,0 0 0,1 0 0,2 0 0,2 0 0,0 0 0,5 0 0,0 0 0,-2 0 0,6 0 0,-1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2.3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634 91 12287,'-17'0'0,"-3"0"0,-9 0 0,-7-2 0,-1-1 0,0-2 0,-8 0 0,3 3 0,2-1 0,1-2 0,4 0 0,3 5 0,0 0 0,2 0 0,-2-5 0,10 0 0,1 0 0,-1-2 0,2 3 0,5-6 0,0 0 0,0-5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2.5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12287,'37'72'0,"3"3"0,-10-4 0,-5-9 0,-8-7 0,-7-3 0,2 3 0,-7-5 0,-2-3 0,-1-5 0,-2 0 0,0-8 0,0-4 0,0-3 0,0-9 0,-2 0 0,-3-6 0,-5-7 0,-3-3 0,-3-2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2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1 12287,'8'6'0,"-3"4"0,-3 4 0,-4 6 0,-4 2 0,-8 1 0,-4 4 0,-4 6 0,3 4 0,-1 0 0,2 0 0,3 0 0,3-4 0,4 4 0,1 2 0,2 1 0,7 5 0,3 0 0,5 1 0,8-1 0,4 0 0,1-1 0,4-4 0,2-5 0,1-10 0,0-5 0,0-3 0,2-9 0,3-4 0,4-9 0,-1-10 0,9-15 0,-7-16 0,14-6 0,-7-8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3.18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1 12287,'-23'53'0,"3"6"0,3 5 0,0 3 0,-1-10 0,-2-9 0,1-3 0,-3-8 0,1-2 0,-1-4 0,0-6 0,2-4 0,5-6 0,0-1 0,0-4 0,0-3 0,0-7 0,0 0 0,0-7 0,-1-1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3.4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663 28 12287,'7'-9'0,"-7"3"0,-8-1 0,-7 5 0,-5-1 0,-6 6 0,-7 6 0,-2 7 0,0 3 0,-2 1 0,5 7 0,-2-1 0,8 6 0,5 5 0,5 2 0,7 2 0,4 6 0,4-1 0,2 6 0,4-9 0,4 1 0,-1-1 0,5 2 0,-4-8 0,-1-2 0,-3-3 0,2 0 0,-2-12 0,-2-1 0,-1-3 0,-9-1 0,-3 1 0,-3-3 0,-2-3 0,-12-2 0,-5-4 0,-6 1 0,-9-2 0,-12-15 0,-10-4 0,-6-15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4.8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423 0 12287,'-2'9'0,"-3"-4"0,-5-4 0,-8-1 0,-4 0 0,-1 0 0,-4 0 0,3 0 0,-1 0 0,-2 0 0,-1 0 0,3 0 0,0 0 0,0 0 0,1 0 0,-3 6 0,7-1 0,2-2 0,1-1 0,2-9 0,0-2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5.0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544 166 12287,'15'-5'0,"0"0"0,-10 0 0,-8 4 0,-11-4 0,-16 3 0,-4-5 0,-4 2 0,-4 0 0,-5-1 0,7 2 0,-4-1 0,-1 2 0,2 0 0,2-1 0,6-1 0,3 2 0,9-4 0,3 0 0,3 1 0,2-1 0,7-5 0,3 2 0,3-10 0,2-3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5.3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1 121 12287,'45'0'0,"13"-5"0,-2-2 0,-11 1 0,-8-1 0,-12-10 0,0 2 0,2-2 0,1 1 0,2 2 0,4 4 0,5 5 0,6 3 0,5 8 0,2 12 0,7 20 0,4 18 0,-30-16 0,-2 4 0,-2 0 0,-3 2 0,-1 3 0,-1 2 0,-2 2 0,-2 0 0,-6 1 0,-3-1 0,-4-2 0,-1-1 0,1 37 0,-9-12 0,-11-11 0,-16-12 0,-8-10 0,-8-9 0,-10-6 0,-2-14 0,-3-3 0,-1-5 0,-6-5 0,10-6 0,4-8 0,4-4 0,2-12 0,12 1 0,2-3 0,1-6 0,8-4 0,4-3 0,3-2 0,2-3 0,2-11 0,3-9 0,-3-4 0,4-1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6.3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437 1 12287,'15'13'0,"-11"-3"0,-16-5 0,-8 2 0,-7 0 0,4-1 0,1 1 0,-10 3 0,2-3 0,-2 1 0,0 4 0,2-4 0,0 1 0,2-3 0,2-2 0,-2-2 0,3-2 0,-4 0 0,-1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6.6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529 332 12287,'15'7'0,"-7"-4"0,-3 7 0,-5 0 0,-5-1 0,-5 4 0,-10-5 0,-5 2 0,-4 0 0,-3-6 0,-1 1 0,-4-4 0,-1-1 0,-6 0 0,-5-1 0,3-6 0,-3-8 0,0-7 0,4-15 0,0-1 0</inkml:trace>
  <inkml:trace contextRef="#ctx0" brushRef="#br0" timeOffset="1">785 0 12287,'64'62'0,"-4"4"0,-13 2 0,-22-9 0,-13-2 0,-9-2 0,-5-1 0,-3 3 0,-5-4 0,-3-1 0,-11 4 0,-6-5 0,-10 0 0,-9-4 0,-11 1 0,-9-9 0,-6 6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05.8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0 12287,'-1'15'0,"-3"0"0,-2 2 0,-5 3 0,-5 5 0,-1 4 0,-7-1 0,3-2 0,-6 0 0,2-6 0,-4-1 0,-1-2 0,-3-4 0,-1-1 0,4-4 0,2-1 0,-3 3 0,10-5 0,-1 0 0,0 2 0,-5-6 0,10 6 0,-4-7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7.3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363 1 12287,'13'15'0,"-13"-5"0,2-2 0,-12 1 0,-4-2 0,3 1 0,-1 0 0,0 7 0,2 5 0,3 1 0,1 0 0,4 3 0,-3 8 0,3 3 0,2 5 0,10 4 0,4 2 0,1 3 0,3 1 0,1 1 0,-4-6 0,0 0 0,0 0 0,-7-5 0,-3-1 0,-3-2 0,-2-4 0,0-6 0,0-3 0,-2-3 0,-3-2 0,-3-4 0,-7-3 0,0-4 0,0-1 0,-5-1 0,-2-2 0,-2 1 0,-2-2 0,2-8 0,-1-5 0,-2-5 0,-1-5 0,3-4 0,-1-7 0,1-3 0,2-1 0,1-14 0,0 9 0,-1-12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7.6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407 1 12287,'-5'22'0,"-8"5"0,-12 6 0,-17 6 0,0 7 0,0 5 0,-1 4 0,1 15 0,2 9 0,4 7 0,5 6 0,9 5 0,7-2 0,8-1 0,5 0 0,5-40 0,3-1 0,9 43 0,8-3 0,6-4 0,8 2 0,3-9 0,3-7 0,3-5 0,-3-1 0,-3-7 0,-4-5 0,-5-3 0,-7-4 0,-9-12 0,-8-1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8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148 0 12287,'-8'7'0,"1"5"0,0 6 0,-3 1 0,-10 6 0,3-5 0,-3 5 0,4 2 0,1 1 0,1 9 0,4 5 0,7 5 0,6 3 0,5 7 0,9 0 0,3 3 0,5 1 0,4 6 0,1-12 0,2-3 0,3-4 0,-8-11 0,3-7 0,-1-8 0,-1-5 0,-3-9 0,0-8 0,4-13 0,4-17 0,6-24 0,6-8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8.6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0 12287,'-28'24'0,"1"8"0,2 11 0,4 2 0,-4 7 0,-1-2 0,-3 1 0,1-1 0,2-5 0,5-1 0,-1-4 0,7 2 0,-2-7 0,7-1 0,3-3 0,-3-6 0,4-1 0,-1-2 0,0-4 0,2 6 0,5-1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9.0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0 12287,'0'15'0,"-9"1"0,-6-1 0,-8-2 0,-6-3 0,-1 2 0,-2-6 0,-1 1 0,-2 0 0,-1 0 0,6-4 0,0 2 0,0-2 0,-4-1 0,4-2 0,-10-7 0,8-1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9.3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12287,'25'0'0,"0"0"0,0 0 0,-10 0 0,0 0 0,0 0 0,-1 2 0,-4 3 0,-3 3 0,-7 9 0,-2 3 0,-3 5 0,-3 8 0,-8 6 0,3 3 0,3 5 0,2 6 0,4-1 0,-1 0 0,2 0 0,8 3 0,5-3 0,3-1 0,2-4 0,6-1 0,0-10 0,1-5 0,0-4 0,-4-7 0,2-3 0,-3-4 0,-3-2 0,-3-5 0,4-7 0,0-4 0,1-11 0,-1-9 0,13-10 0,4-3 0</inkml:trace>
  <inkml:trace contextRef="#ctx0" brushRef="#br0" timeOffset="1">785 348 12287,'15'-9'0,"0"4"0,-7 10 0,-6 5 0,-9 4 0,-8 1 0,-5 5 0,0 3 0,-3 4 0,-1 5 0,-3 1 0,7-1 0,2 2 0,1 1 0,7 5 0,2-5 0,1-1 0,4-2 0,1-4 0,2-1 0,2-4 0,3-1 0,-2-7 0,7-6 0,2-3 0,1-1 0,4-8 0,1-7 0,2-10 0,7-14 0,-3-4 0,6-7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39.7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1 12287,'60'45'0,"1"10"0,-1 20 0,-17 14 0,-2 0 0,-6 0 0,-19-39 0,0 2 0,-2-2 0,0 0 0,-1 4 0,-1 0 0,-1 2 0,-2 2 0,0-1 0,-3-1 0,0-3 0,-1-2 0,0 48 0,-4-8 0,-9-8 0,-9-7 0,-11-3 0,-11-2 0,-6-6 0,-7-6 0,-7-1 0,-4 4 0,-9 2 0,3-4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0.0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423 0 12287,'22'9'0,"-12"-1"0,-4-5 0,-12 2 0,-14-1 0,-7 2 0,-5-1 0,-3-1 0,-5-3 0,3 4 0,0 2 0,2 0 0,0-1 0,1 5 0,7-5 0,4 3 0,1 2 0,2-4 0,5 13 0,0-3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0.47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1 12287,'20'0'0,"0"0"0,0 0 0,-5 0 0,-8 0 0,-7 0 0,-10 0 0,-8 0 0,-8 0 0,-9 0 0,-5 0 0,-3 0 0,-8 0 0,-1 0 0,0 0 0,1 0 0,-13 0 0,9 7 0,-12 1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151 449 12287,'22'-7'0,"-7"-3"0,-7-10 0,-9-8 0,-3-9 0,-1-8 0,-5-4 0,5 4 0,2 1 0,1 4 0,4 0 0,3 10 0,7 6 0,6 6 0,7 9 0,12 6 0,7 10 0,6 14 0,3 18 0,4 21 0,-25-22 0,-2 3 0,1 2 0,-1 3 0,-1 3 0,-1 2 0,-6-1 0,-1 1 0,-1-1 0,-1 0 0,-3-2 0,-2 0 0,3 44 0,-12-17 0,-7-6 0,-8-5 0,-7-12 0,-15-7 0,-3-10 0,-5-8 0,-9-12 0,-3-10 0,-1-5 0,-4-5 0,0-10 0,0-10 0,3-4 0,2-1 0,4 0 0,8 0 0,4 1 0,5 4 0,7-3 0,4 3 0,10-11 0,3-2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5.2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12287,'0'15'0,"0"1"0,0-1 0,0 0 0,0 1 0,0 3 0,0 3 0,0-1 0,0 3 0,0-1 0,0 2 0,2 1 0,3-3 0,5 1 0,5-3 0,3 1 0,2-5 0,0-4 0,0-4 0,1-3 0,-3-2 0,0-3 0,1-2 0,3-8 0,-1-9 0,3-12 0,-2-9 0,1-6 0,0-4 0,3-1 0,4 5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1.0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91 12287,'29'2'0,"-4"3"0,-10-3 0,-8 4 0,-9-6 0,-3 0 0,3 7 0,-4 1 0</inkml:trace>
  <inkml:trace contextRef="#ctx0" brushRef="#br0" timeOffset="1">347 1 12287,'49'6'0,"-4"3"0,-7-1 0,3-1 0,-3-7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1.4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12287,'18'10'0,"6"0"0,1 2 0,-8 1 0,-11-4 0,-6-2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2.9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1010 12287,'28'66'0,"3"-19"0,7 1 0,-9-24 0,-13-24 0,-9-19 0,-5-14 0,-2-23 0,-2-11 0,-3-10 0,2-6 0,-7-9 0,-2-4 0,-2 9 0,1-2 0,1 7 0,2 8 0,2 7 0,-2 14 0,5 9 0,3 12 0,2 4 0,2 9 0,3 6 0,10 0 0,10 8 0,3 1 0,3 3 0,-1 1 0,2 0 0,1 0 0,2 0 0,0 0 0,-4 0 0,-3 0 0,-3 0 0,2 0 0,-7 0 0,-1 0 0,-3 0 0,-1 1 0,0 3 0,1 1 0,-6 0 0,0-5 0,-7-7 0,2-5 0,-3-6 0,4 1 0,3-5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3.2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61 12287,'-10'0'0,"0"0"0,7-7 0,-2-3 0,3 2 0,2-2 0,2 5 0,3-6 0,10 8 0,12-2 0,6 3 0,8 2 0,7 2 0,6 3 0,3 7 0,5 6 0,6 6 0,-1 6 0,-1 2 0,-4 3 0,-5 2 0,-15 3 0,-7-3 0,-10 0 0,-8-11 0,-7 5 0,-5-3 0,-4 1 0,-4-4 0,-7-2 0,-10-1 0,-7-4 0,-5 2 0,-3-3 0,-5-5 0,-4-4 0,-8-3 0,-6-8 0,-9-5 0,-9-7 0,-2-11 0,2 3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4.9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1 12287,'-22'0'0,"-3"0"0,-2 0 0,0 0 0,4 2 0,1 3 0,2 1 0,5 6 0,0 0 0,0 4 0,1 1 0,3 10 0,2 3 0,3 4 0,1 13 0,8-1 0,5 5 0,7 1 0,11 8 0,0-3 0,6-2 0,3-1 0,4-7 0,-7-10 0,-4-9 0,1-5 0,-6-9 0,2-9 0,0-5 0,-1-5 0,3-10 0,-6-10 0,1-4 0,0-1 0,-7 0 0,-7 0 0,-1 0 0,5-1 0,-4 1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5.3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31 12287,'15'0'0,"-13"0"0,-9-2 0,-8-1 0,-5-3 0,-7 0 0,0 2 0,-5-1 0,-3 2 0,-7 1 0,2 2 0,-2 0 0,2 0 0,-2 0 0,7 0 0,3 0 0,5 0 0,1 7 0,5 3 0,1 10 0,5 4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5.6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12287,'15'0'0,"0"0"0,-5 0 0,0 0 0,2 0 0,2-5 0,1 0 0,-2 0 0,-3-2 0,9 5 0,-4-3 0,1 4 0,-4 1 0,-4 1 0,-1 4 0,-2 10 0,-5 12 0,0 7 0,0 6 0,0 9 0,0 2 0,0 1 0,0 0 0,5 2 0,2-7 0,1-4 0,4 1 0,0-7 0,1-2 0,-1-5 0,0-5 0,4-5 0,-6-8 0,4-2 0,1-8 0,0-2 0,0-9 0,2-17 0,0-10 0,-1-7 0,-2-7 0,-3-4 0,4-6 0,1-1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5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378 0 12287,'62'65'0,"0"7"0,-31-32 0,-2 1 0,21 43 0,-13-7 0,-4 1 0,-2 3 0,2 6 0,-9-2 0,-3 4 0,-6 2 0,-6-9 0,-13-9 0,-6-9 0,-10-7 0,-13-10 0,-9 0 0,-7-7 0,-6-3 0,-4-2 0,-1-6 0,0-4 0,0-5 0,-7-9 0,-4-2 0,-3-2 0,-1-2 0,0-5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6.2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180 1 12287,'0'15'0,"-7"2"0,-3 3 0,-4 6 0,-1 8 0,-1 11 0,-3 12 0,-1 7 0,2 8 0,1 7 0,7-1 0,1 8 0,3 1-94,1-5 1,0 5-1,0-7 94,1-1 0,8 2 0,2-6 0,1-6 17,0-6 1,5-4-1,-1-4 1,8-5-18,6-3 0,5-3 0,5-6 0,5-7 0,11-1 0,2-7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6.7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46 12287,'0'-16'0,"6"8"0,3 1 0,1 2 0,0 0 0,0 0 0,5 5 0,-2 2 0,-3 3 0,2 3 0,-7 9 0,-1 3 0,2 4 0,1 6 0,1 0 0,-3 5 0,5 0 0,2-1 0,1-2 0,-2-9 0,-1-3 0,0-3 0,-2-2 0,4-5 0,-6-2 0,3-1 0,1-2 0,5-8 0,0-6 0,0-6 0,0-16 0,0 5 0,0-10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5.5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0 12287,'-15'3'0,"0"8"0,0 9 0,1 8 0,3 7 0,1 4 0,0 1 0,0-1 0,1-1 0,2-1 0,4 0 0,1-4 0,2-1 0,0-2 0,0-1 0,0-4 0,7 3 0,2-4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7.1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769 0 12287,'14'2'0,"-4"3"0,-5-3 0,-10 3 0,-5-4 0,-11 4 0,-5 2 0,-8 0 0,-6-1 0,-5-1 0,-6-5 0,-2 0 0,-1 0 0,-3 0 0,5-1 0,0-3 0,-1-2 0,-1-3 0,-1 6 0,-12-4 0,-2 7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8.0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422 1 12287,'29'13'0,"-8"-3"0,-11-5 0,-15-3 0,-16-2 0,-3 0 0,-3 0 0,-1 7 0,-2 3 0,0 5 0,-1 5 0,1 3 0,2 9 0,3 3 0,5 6 0,10 9 0,5 9 0,6 8 0,9 8 0,2 9 0,13-1 0,2 3 0,1 1 0,3-2 0,-3-13 0,-3-6 0,-5-11 0,-5-8 0,-5-7 0,-5-6 0,-3-8 0,-4 1 0,-3-7 0,-5-3 0,-3-5 0,-2 1 0,-2-4 0,-1-1 0,-2-3 0,-7-3 0,2-4 0,-4-3 0,-1-7 0,0-6 0,3-2 0,0-10 0,-1-7 0,3-7 0,1-6 0,4-4 0,5-6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48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558 0 12287,'7'9'0,"1"4"0,-1-11 0,-7 5 0,-8-1 0,-12-2 0,-7 4 0,-5 0 0,-3 1 0,-7-6 0,3 4 0,-1-2 0,0 0 0,0 0 0,-5-5 0,-1 0 0,1 0 0,-14 7 0,-3 1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38.0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 1 12287,'0'15'0,"0"1"0,0 5 0,-5 4 0,0 8 0,2 2 0,-4 12 0,3-1 0,4 0 0,4 1 0,13-3 0,-2-2 0,1-4 0,1-1 0,-7-8 0,0-9 0,2-4 0,-5-9 0,-2-7 0,1-15 0,1-17 0,1-13 0,4-14 0,-5-1 0,0-5 0,-1 6 0,4 9 0,-1 6 0,2 16 0,5 4 0,2 9 0,14 9 0,0 14 0,4 14 0,6 16 0,7 19 0,3 17 0,-2 6 0,-3 6 0,-22-40 0,-1 0 0,14 38 0,-1-2 0,-7-7 0,-8-10 0,-12-13 0,-5-8 0,-3-6 0,-2-4 0,-4-7 0,-4-4 0,-7-1 0,-5-7 0,1-7 0,-2 1 0,-3-1 0,-1-6 0,-5-4 0,0-11 0,0-11 0,-2-11 0,-2-5 0,1-5 0,4-5 0,-1-4 0,7-6 0,-8-1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38.4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1 12287,'13'17'0,"6"3"0,1 3 0,-5 1 0,-7 2 0,-8-4 0,0 2 0,0 2 0,-1 3 0,-3 1 0,-2 0 0,-3 0 0,1 2 0,-4 2 0,2 2 0,-2 3 0,-1-6 0,-2 4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38.7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1 12287,'-6'8'0,"-4"-3"0,-4-3 0,-1-2 0,-2 5 0,-1 0 0,-2 0 0,1 2 0,-2-4 0,-1 6 0,0-1 0,0 0 0,-3-4 0,5 1 0,0 3 0,5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39.0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362 76 12287,'7'-9'0,"3"4"0,3 3 0,-8 2 0,-10 0 0,-13 0 0,-16-1 0,-8-3 0,-6-2 0,-7-3 0,-11-1 0,4-5 0,-5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39.72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1 12287,'25'10'0,"1"0"0,-8 1 0,-13-6 0,-10-3 0,-5 5 0,-5-2 0,-5 0 0,-5 2 0,-9-4 0,-3 2 0,-1-2 0,-7-1 0,-6-2 0,-6 0 0,4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0.3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0 466 12287,'9'0'0,"-3"-2"0,-6-3 0,0-5 0,0-3 0,0-4 0,2-3 0,3-5 0,-3-9 0,4-3 0,1-1 0,3-4 0,5 0 0,4 0 0,2 5 0,3 6 0,-4 4 0,5 12 0,0 1 0,-1 4 0,4 5 0,-3 14 0,2 12 0,-2 18 0,4 18 0,-6 15 0,1 5 0,-4 3 0,-5 6 0,-5-4 0,-5 0 0,-3 0 0,-9-8 0,-3-9 0,-4-5 0,-1-4 0,0-4 0,2-7 0,1-3 0,2-7 0,7-2 0,-2-13 0,3-1 0,2-2 0,2-4 0,4-3 0,9-5 0,9-3 0,11-2 0,7-2 0,7-3 0,2-5 0,6-8 0,-5-4 0,-5-2 0,0 4 0,-12-5 0,-1-2 0,-9-8 0,-3-3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1.2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0 12287,'17'0'0,"-4"2"0,-16 3 0,-5 5 0,-7 3 0,-4 4 0,2 1 0,-1 4 0,-2 2 0,2-1 0,6 4 0,3-2 0,3 2 0,1 1 0,6 2 0,4 1 0,5-1 0,6-2 0,2-1 0,4-3 0,1-3 0,1-1 0,1-3 0,-3 2 0,-1 1 0,-6 0 0,2-3 0,-5 1 0,0 2 0,-6 0 0,-1-3 0,-3 1 0,-2 2 0,-2 1 0,-3-6 0,-5 0 0,-3 0 0,-2-2 0,0-1 0,0-4 0,0-1 0,-1-2 0,0-5 0,-4 0 0,-1-2 0,0-3 0,6-5 0,1-3 0,8-2 0,-1-7 0,7-1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4.1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 12287,'1'-3'0,"4"3"0,-1 15 0,6 3 0,0 11 0,-2 12 0,11 16 0,-3 15 0,4 5 0,2 4 0,8 4 0,-3-3 0,-2-1 0,-1-4 0,-4-2 0,-7-15 0,-3-8 0,-5-8 0,-3-9 0,-2-10 0,0-5 0,0-3 0,-7-8 0,-3-4 0,-3-12 0,-2-10 0,1-13 0,4-14 0,-10-14 0,3-11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6.2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1 12287,'6'1'0,"-7"4"0,-13 5 0,-1 4 0,-13 1 0,2 0 0,0 0 0,1 0 0,3 5 0,7 0 0,0-1 0,0-2 0,1-2 0,4 0 0,5 0 0,3 0 0,2 0 0,0 0 0,2 0 0,3 0 0,-2 0 0,7 2 0,1 1 0,-3 3 0,5-1 0,-3-5 0,4 1 0,1 5 0,0-5 0,0 4 0,-2-1 0,-3 1 0,2-3 0,-7 3 0,0-3 0,2-2 0,-5 0 0,3 0 0,-4 0 0,-1 0 0,-6-2 0,-4-1 0,-2-2 0,2 2 0,-4-5 0,4-1 0,-3-1 0,-2 0 0,0 0 0,0-5 0,0 0 0,0 0 0,-1 0 0,8 0 0,1 0 0,7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1.60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167 528 12287,'38'42'0,"-3"3"0,-4-9 0,-21-11 0,-5-7 0,-4-3 0,-1 0 0,0 0 0,0 0 0,-1-5 0,-4-1 0,-5-2 0,-11-2 0,-2-5 0</inkml:trace>
  <inkml:trace contextRef="#ctx0" brushRef="#br0" timeOffset="1">1 1 12287,'22'8'0,"-6"4"0,4-7 0,-3 6 0,-3 0 0,-3 4 0,-1 5 0,0 10 0,5 8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1.8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1 163 12287,'15'8'0,"0"-3"0,0-3 0,-2-4 0,-1-5 0,-2-8 0,2-8 0,-6-6 0,1 3 0,-2 4 0,0 7 0,2 3 0,-2-3 0,3 7 0,7 4 0,0 8 0,0 6 0,6 10 0,0 5 0,3 3 0,3 2 0,-1 6 0,0-1 0,-6-2 0,-4-1 0,-1-2 0,1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2.0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272 1 12287,'13'15'0,"4"7"0,-2-12 0,-10 0 0,-10-7 0,-12-1 0,-3 1 0,-5 2 0,-5 0 0,-5-5 0,-5 0 0,-4 0 0,-8 0 0,-1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2.6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0 193 12287,'25'-2'0,"0"-1"0,-4-4 0,-8-1 0,-6-9 0,-6-2 0,3-6 0,1 0 0,-2 2 0,4 1 0,-2 7 0,-2 0 0,-1 6 0,-2 6 0,0 17 0,0 16 0,0 17 0,0 16 0,1 9 0,6 5 0,8 4 0,0 4 0,7-3 0,0-1 0,3-4 0,3 1 0,1-11 0,-2-3 0,-2-9 0,-3-9 0,1-10 0,-3-5 0,-11-13 0,6-3 0,-10-8 0,1-16 0,1-11 0,3-13 0,-1-16 0,1-6 0,0-5 0,-2-6 0,5-1 0,-1-3 0,5 6 0,3 7 0,5 7 0,-3 12 0,1 7 0,4 10 0,0 6 0,0 6 0,-2 9 0,2 9 0,-1 12 0,1 11 0,-5 10 0,-5 7 0,0 9 0,-12-1 0,-2 4 0,-1-3 0,-2-8 0,-2 1 0,-3-4 0,-5-2 0,-4-2 0,-1-2 0,0-8 0,0-6 0,-5-5 0,0-7 0,2-2 0,1-3 0,-3-3 0,-2-11 0,0-7 0,0-14 0,2-17 0,5-14 0,7-16 0,1-5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3.0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42 12287,'20'-22'0,"0"7"0,0 10 0,-6 17 0,-4 13 0,-4 9 0,-6 9 0,-1 1 0,-4 3 0,-2 6 0,-5-1 0,4 0 0,1 0 0,0 3 0,4-4 0,-2-4 0,2-6 0,1 0 0,2-11 0,0-7 0,0-4 0,0-4 0,0-7 0,20-8 0,5-8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3.7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9 12287,'-9'-7'0,"3"6"0,6 1 0,0 13 0,0 9 0,0 8 0,-2 15 0,-1 2 0,-2 3 0,1 2 0,3 5 0,1-1 0,0 1 0,0-2 0,5 0 0,0-8 0,-2-5 0,-1-4 0,-2-2 0,0-8 0,0-3 0,0-5 0,6-10 0,-4-3 0,5-7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4.13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437 29 12287,'7'-15'0,"2"6"0,6 4 0,-7 5 0,-3 5 0,-12-1 0,-8 4 0,-8 0 0,-6 1 0,-6-6 0,0 4 0,1-2 0,3 0 0,-3 1 0,2-2 0,4 1 0,-1-2 0,6 4 0,-1-2 0,3-2 0,2-1 0,2 3 0,2 0 0,2-2 0,3-8 0,3-3 0,7-7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4.4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0 12287,'7'15'0,"-5"7"0,3 3 0,-4 4 0,-2 1 0,-4 2 0,-5 1 0,-5 2 0,-6-1 0,5 5 0,-6-1 0,7 9 0,1 2 0,4 1 0,2 2 0,5-4 0,-2 1 0,1-6 0,3-6 0,1-12 0,0-5 0,0-3 0,0-8 0,1-11 0,4-15 0,7-11 0,6-11 0,6-6 0,9-5 0,4-4 0,4 1 0,10-3 0,-4 11 0,2 8 0,-2 9 0,1 8 0,-9 10 0,-1 4 0,-2 5 0,-11 14 0,-3 7 0,-4 9 0,-3 6 0,-3 3 0,-12 8 0,0-1 0,0 0 0,0-6 0,-4-4 0,-4-3 0,-7-2 0,-8-7 0,1-3 0,-2-5 0,-3-4 0,-1-5 0,-2-6 0,0 0 0,0 0 0,6-11 0,2-6 0,4-3 0,3-2 0,-4-5 0,11 4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4.7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1 12287,'13'21'0,"-3"3"0,-5-1 0,-10 6 0,-3-2 0,-2 4 0,0 5 0,1 9 0,-2-2 0,2 1 0,2-1 0,2 9 0,5-8 0,0-1 0,0-1 0,0-3 0,2 3 0,1-2 0,2 2 0,1 0 0,-6 0 0,0-6 0,0-4 0,0 0 0,0-12 0,-2-1 0,-3-3 0,-4-7 0,-6-4 0,0-4 0,0-1 0,-5-6 0,0-6 0,2-8 0,1-10 0,8-7 0,3-8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5.1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121 163 12287,'40'-17'0,"0"7"0,0 7 0,-1 3 0,-4 13 0,-10 7 0,-5 7 0,-5 10 0,-4 7 0,-6 7 0,-4 10 0,-2 7 0,-4-1 0,-6-1 0,-2-4 0,-4-5 0,-1-14 0,-4-3 0,-1-4 0,3-5 0,-4-2 0,1-4 0,-1-5 0,1-10 0,-4-5 0,2-5 0,-2-5 0,5-10 0,2-13 0,3-11 0,2-1 0,0-12 0</inkml:trace>
  <inkml:trace contextRef="#ctx0" brushRef="#br0" timeOffset="1">332 12 12287,'12'-8'0,"3"5"0,0 6 0,-3 7 0,-1 12 0,-6 10 0,-3 9 0,-5 8 0,-1 10 0,-4-1 0,1 6 0,4 0 0,1 3 0,2-2 0,2-1 0,3-2 0,3-6 0,7-5 0,0-11 0,0-7 0,-4-9 0,-1-6 0,1-6 0,3-5 0,1-11 0,2-6 0,3-10 0,10-20 0,8-7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6.7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61 12287,'0'-16'0,"0"1"0,0 5 0,0 0 0,6 7 0,4-2 0,4 3 0,1 9 0,-2 5 0,-1 4 0,-2 4 0,-7 6 0,4-6 0,-2 0 0,0 2 0,0-6 0,-5 4 0,0-3 0,-5-7 0,-2-1 0,-1-3 0,-4-2 0,4-3 0,-2-1 0,-2 0 0,-1-1 0,-1-4 0,3-5 0,1-4 0,6-8 0,-2-1 0,1-2 0,0 0 0,-7 0 0,3-6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5.6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951 46 12287,'45'-14'0,"-3"6"0,-7-7 0,-15 6 0,-22 9 0,-11 0 0,-10 0 0,-14 2 0,-7 1 0,-6 2 0,-4-1 0,-11 2 0,-9 1 0,1 0 0,-1-1 0,-2 5 0,11-5 0,1 3 0,2 2 0,4 1 0,3 0 0,6-2 0,7 2 0,5 3 0,7 5 0,7-4 0,1 6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46.0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664 11 12287,'22'-5'0,"3"0"0,-18 6 0,-14 9 0,-16 2 0,-11-2 0,-8 4 0,0-6 0,-6 2 0,-8 0 0,-12-5 0,-8 5 0,-1 2 0,-1 1 0,-11 9 0,12 1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50.8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30 106 12287,'-13'-33'0,"3"3"0,5 6 0,3 12 0,9 6 0,3 6 0,18 15 0,14 13 0,15 19 0,12 17 0,-25-27 0,2 1 0,3 2 0,0-1 0,1 0 0,0-1 0,2 1 0,0 1 0,-1-1 0,0 0 0,0 0 0,0-1 0,-2 0 0,-1 0 0,-1-3 0,-1 0 0,0 3 0,0-2 0,34 21 0,-3-4 0,-5-4 0,-6-4 0,-11-13 0,-8-5 0,-10-4 0,-9-9 0,-15-8 0,-3 1 0,-11-19 0,-16-3 0,-11-11 0,-11-10 0,-11-9 0,-4-8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51.1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167 0 12287,'43'14'0,"17"16"0,19 22 0,-37-22 0,0 3 0,1 4 0,-1 2 0,0 2 0,0 1 0,2 5 0,-1 0 0,-1 1 0,0 0 0,-1-1 0,0 0 0,-2-2 0,-1 0 0,-4-2 0,-1-1 0,26 37 0,-6-7 0,-12-13 0,-16-16 0,-14-9 0,-7-7 0,-14-9 0,-10 2 0,-17-5 0,-15-5 0,-12-5 0,-21-11 0,35-2 0,-1-1 0,-7-4 0,-3-3 0,-13-1 0,-2-2-442,-6-3 1,-2-2 0,-10-1-1,-2-2 1,31 10 0,-1-1 0,0 0-1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4.4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 1 12287,'-8'37'0,"-4"6"0,7 11 0,1 4 0,3 9 0,1 2 0,0 1 0,0-4 0,0-3 0,5-4 0,2-19 0,1-5 0,-3-11 0,3-11 0,-1-11 0,3-24 0,-3-18 0,1-10 0,4-4 0,1-16 0,4-1 0,1-2 0,3 1 0,5 13 0,-1 14 0,4 10 0,1 8 0,5 12 0,2 15 0,2 13 0,3 17 0,1 25 0,1 18 0,-4 14 0,-22-39 0,-1 2 0,-1 1 0,0-1 0,-2-1 0,0-1 0,11 41 0,-4-5 0,-10-6 0,-2-7 0,-3-9 0,-2-10 0,-8-2 0,-2-12 0,-4-1 0,-7-7 0,2-6 0,-7-11 0,0-1 0,-3-2 0,3-7 0,2 2 0,3-3 0,2-2 0,2-7 0,3-3 0,3-3 0,1-2 0,4-5 0,-3-2 0,3-1 0,2-4 0,0-2 0,0-1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4.8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271 0 12287,'-10'2'0,"-1"1"0,-4 2 0,-4-2 0,-3 1 0,4-1 0,-2 2 0,1-2 0,-2 4 0,-1-2 0,0-1 0,0-3 0,-5 6 0,4 1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5.1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422 13 12287,'-6'-9'0,"-5"6"0,-4 6 0,-5 7 0,-8 4 0,-9 1 0,-2-2 0,-2-3 0,-3 4 0,-1-4 0,0 3 0,-1 2 0,1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5.6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194 1 12287,'15'0'0,"-7"1"0,-5 4 0,-6 5 0,-7 11 0,-10 5 0,-5 8 0,1 4 0,-1 9 0,0 2 0,2 1 0,1 7 0,8 0 0,3 5 0,1 3 0,6 2 0,1-5 0,5-3 0,3-11 0,6-7 0,-2-13 0,1-4 0,0-9 0,0-7 0,7-11 0,3-7 0,5-10 0,5-22 0,3-15 0,4-15 0,2-12 0,-1-3 0,3 1 0,-5 8 0,1 6 0,-7 15 0,2 17 0,-5 13 0,0 8 0,1 13 0,2 9 0,1 14 0,-1 11 0,-7 14 0,-3 3 0,-3 9 0,-2 4 0,-6 1 0,-4-4 0,-4-4 0,-1-4 0,-11-4 0,-6-3 0,-3-5 0,-2-3 0,-5-8 0,2-6 0,-4-4 0,-1-4 0,0-7 0,2 2 0,3-5 0,4-5 0,5-3 0,1-9 0,1-3 0,4-5 0,4 1 0,6-1 0,0-2 0,0-1 0,0-2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6.0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31 12287,'5'-10'0,"0"0"0,0 6 0,-5-2 0,0 14 0,-1 9 0,-3 11 0,-1 11 0,-5 11 0,5 7 0,2 7 0,1 6 0,2 4 0,2 3 0,1 0 0,2-2 0,5-3 0,-5-13 0,-1-4 0,-3-5 0,4-6 0,0-9 0,-1-10 0,-3-6 0,-2-11 0,-4-3 0,-4-17 0,-4-11 0,1-12 0,2-10 0,5-19 0,-5-6 0,7 3 0,-4-7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6.3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12287,'22'0'0,"3"0"0,4 0 0,-6 0 0,-3 0 0,-3 0 0,-8 13 0,-3 9 0,-1 8 0,0 5 0,0 10 0,-5-4 0,0-5 0,0-2 0,-1-6 0,-3-2 0,-2-6 0,-3-4 0,6-1 0,-4-6 0,14 4 0,1-4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8.2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386 0 12287,'7'15'0,"3"0"0,-5 0 0,-5 1 0,-9-1 0,-16 0 0,-5-2 0,-2-1 0,0-2 0,-3-5 0,-2 3 0,1-1 0,-1-4 0,3-1 0,7-2 0,4 0 0,1 0 0,2 0 0,12 0 0,8 0 0,8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6.64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12287,'0'28'0,"2"-1"0,3-4 0,4-1 0,1-5 0,0-5 0,-5-4 0,5-3 0,-7-3 0,4 11 0,-7-1 0,0 6 0,0 7 0,0 10 0,0 6 0,0 1 0,0-2 0,0 2 0,0-7 0,-2-3 0,-3-6 0,2 1 0,-7-7 0,-2-1 0,4-9 0,-1-7 0,2-6 0,2-12 0,5-9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6.88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15 12287,'7'-8'0,"-4"1"0,6 9 0,-2 3 0,-4 10 0,-8 12 0,-5 5 0,-4 3 0,-1 12 0,0-2 0,0 2 0,0 0 0,5-2 0,2 2 0,1 0 0,4-2 0,1 2 0,2-12 0,0-1 0,0-3 0,5-7 0,2-4 0,3-5 0,6-5 0,0-3 0,19 0 0,-3 1 0</inkml:trace>
  <inkml:trace contextRef="#ctx0" brushRef="#br0" timeOffset="1">906 181 12287,'20'2'0,"0"3"0,-7-3 0,-13 6 0,-13-3 0,-9 3 0,-8 1 0,-15 6 0,-2-3 0,-4 3 0,-1-2 0,-3-6 0,3 1 0,0-1 0,0-4 0,2-8 0,5-3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7.22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136 0 12287,'-12'22'0,"-3"3"0,-8 5 0,1 7 0,2 7 0,3 4 0,1 14 0,11 2 0,1 6 0,2 7 0,2 12 0,2-2 0,2-3 0,1-5 0,6-4 0,-1-15 0,2-8 0,-2-8 0,2-14 0,-5-12 0,1-6 0,4-7 0,8-13 0,5-14 0,5-18 0,5-17 0,4-17 0,6-10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7.5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1 12287,'-23'1'0,"1"8"0,2 11 0,0 13 0,-5 16 0,3 6 0,0 4 0,0 1 0,-3 11 0,5 1 0,2-2 0,1 0 0,2-1 0,0-5 0,5 6 0,2-6 0,1-1 0,2-11 0,5 2 0,0-11 0,0-7 0,1-11 0,4-7 0,6-6 0,15-5 0,6-7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7.7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272 76 12287,'7'-24'0,"-6"2"0,4 7 0,-5 7 0,-5 3 0,-7 3 0,-6 2 0,-2 9 0,-9 7 0,-1 11 0,4 7 0,-5 13 0,8-1 0,-1 6 0,4 5 0,5-5 0,4 0 0,2-3 0,2-4 0,2-10 0,5-15 0,0-3 0,2-5 0,3-9 0,5-13 0,15-10 0,7-12 0,3-1 0,2-3 0,5-5 0,-2 0 0,2-1 0,-2 2 0,-3 3 0,-5 9 0,2 3 0,1 5 0,-3 5 0,-6 5 0,1 3 0,-7 7 0,0 8 0,-5 7 0,-1 10 0,-4 9 0,-3 8 0,-7 5 0,0-4 0,0 1 0,-7-7 0,-2-2 0,-1-5 0,0-5 0,-5-3 0,-5-7 0,2-2 0,1-3 0,2-3 0,0-7 0,0 0 0,0 0 0,1-2 0,3-4 0,2-8 0,3-4 0,0-2 0,6-2 0,0-1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8.0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60 1 12287,'15'0'0,"0"5"0,1 2 0,-1-1 0,0 1 0,0 6 0,0 2 0,0 9 0,-2 8 0,-3 8 0,2 3 0,-7 14 0,-2 0 0,-1 10 0,-4-6 0,-3-1 0,-5-3 0,-1 0 0,-1-7 0,2-3 0,-2-5 0,4-7 0,-2-10 0,-2-6 0,-1-8 0,-2-4 0,-1-7 0,1 0 0,0 0 0,0-18 0,2-9 0,1-10 0,2-10 0,7 2 0,-4-7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8.3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270 13 12287,'7'-9'0,"3"6"0,2 8 0,-2 10 0,-3 8 0,-11 14 0,-4 8 0,-7 9 0,-10 0 0,0 1 0,-2 0 0,2-1 0,-4 3 0,4-7 0,-2-1 0,2-3 0,3-7 0,7-4 0,2-5 0,3-5 0,-2-3 0,7-7 0,2 0 0,3-6 0,5-4 0,5-4 0,5-2 0,5-6 0,3-6 0,3-9 0,-1-7 0,0 3 0,5-18 0,0 6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8.8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498 1 12287,'6'8'0,"-12"-1"0,-4-6 0,-12 4 0,-7 4 0,-1 6 0,0 0 0,-7 0 0,-3 0 0,-2 0 0,2 0 0,-2 0 0,5 0 0,0 0 0,1 1 0,0-1 0,6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09:59.1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12287,'23'56'0,"0"0"0,3 6 0,-1 1 0,-4 0 0,-2 0 0,1 9 0,-2 0 0,-3-4 0,-1-2 0,-2-3 0,-1 0 0,-1-4 0,-1-1 0,0 0 0,0 0 0,-2 0 0,0 1 0,0-3 0,-1-2 0,-3-1 0,-1-2 0,0 43 0,-6-7 0,-9-10 0,-9-3 0,-1-12 0,4-2 0,-2-6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1.16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12287,'9'43'0,"3"4"0,1 5 0,-5-2 0,2-8 0,-8 7 0,5-2 0,-2 3 0,0 2 0,12 3 0,-2-5 0,1-3 0,1-5 0,-7-8 0,-1-13 0,-3-6 0,-1-13 0,-5-9 0,2-14 0,3-11 0,-3-17 0,3-1 0,-2-7 0,2-3 0,3-6 0,7 3 0,1 6 0,-1 10 0,6 12 0,6 15 0,5 11 0,3 11 0,12 20 0,0 16 0,3 14 0,2 13 0,-24-22 0,-2 3 0,-2 2 0,-1 1 0,-2 1 0,0-1 0,-2 1 0,0-1 0,15 41 0,-9-6 0,-5-3 0,-3-8 0,-9 1 0,-3-10 0,-3-7 0,-2-10 0,-2-11 0,-3-10 0,-5-8 0,-3-6 0,-9-6 0,-3-6 0,-4-1 0,-1-4 0,0-10 0,0-12 0,1-5 0,4-3 0,-2-10 0,7 1 0,2-1 0,1-4 0,2 1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8.7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12287,'6'52'0,"5"5"0,2 5 0,2 3 0,-2 0 0,-3-4 0,-5-1 0,-3 0 0,-2 6 0,0-3 0,0-4 0,0-7 0,0-7 0,0-5 0,0-6 0,0-7 0,0-6 0,-7-12 0,-1-2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1.4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15 12287,'-2'-8'0,"-3"3"0,-5 3 0,2 4 0,-2 3 0,-2 3 0,-1 0 0,-2 4 0,-1-7 0,1 7 0,0-4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1.6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272 22 12287,'5'-10'0,"0"0"0,0 8 0,-5 2 0,-8 2 0,-6 8 0,-6 1 0,-3 3 0,-1 1 0,-3 0 0,2 0 0,-2 0 0,1-1 0,-1-4 0,2-5 0,6 3 0,-2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1.9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76 137 12287,'14'-7'0,"-4"-3"0,3-4 0,-3-1 0,4 0 0,1 0 0,5-3 0,2 1 0,1 5 0,4 4 0,-4 3 0,2 6 0,1 8 0,-3 11 0,-1 13 0,-7 23 0,-2 7 0,-3 4 0,-3 5 0,-9-5 0,-3 0 0,-5 0 0,-3-3 0,-4-9 0,-1-6 0,-4-7 0,-2-7 0,-1-5 0,-3-6 0,3-9 0,-4-7 0,4-8 0,-3-3 0,-3-7 0,8-7 0,3-17 0,3-6 0,2-10 0,0-7 0,0-3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2.2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12287,'20'-8'0,"0"3"0,-1 3 0,-9 4 0,-5 4 0,-4 9 0,-1 14 0,-1 13 0,-4 6 0,-5 7 0,1 16 0,-1 4 0,0 2 0,2 0 0,1 2 0,7-2 0,0-7 0,0-6 0,0-9 0,0-16 0,0-9 0,0-8 0,0-5 0,12-22 0,6-12 0,7-12 0,7-6 0,13-15 0,1-4 0,1-8 0,6-10 0,1 4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2.4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 12287,'-8'0'0,"1"0"0,5 1 0,-1 4 0,-2 5 0,-5-1 0,3 3 0,1 4 0,-1 8 0,-3 4 0,5 2 0,1 2 0,3 3 0,2-3 0,3 3 0,2-3 0,3-2 0,1-6 0,5-4 0,-2-3 0,-3-2 0,4-7 0,-4-3 0,3-3 0,2-9 0,0-8 0,1-13 0,-1-6 0,0-18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2.7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423 0 12287,'15'7'0,"-8"-5"0,-7 3 0,-7-4 0,-8-1 0,-2 0 0,-3 0 0,-2 2 0,-5 1 0,2 4 0,-2 1 0,-6-4 0,-2 2 0,1 1 0,2-5 0,2 4 0,0-7 0,0-4 0,6 3 0,3-11 0,6 4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3.0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344 1 12287,'0'15'0,"-2"7"0,-6 3 0,-10 5 0,-11 5 0,-6 4 0,0 8 0,-5 3 0,-4 5 0,7 9 0,5 3 0,9 0 0,6 0 0,0 8 0,12-3 0,4-1 0,4-3 0,7 6 0,8-7 0,4-7 0,2-4 0,1-13 0,5-11 0,0-9 0,0-7 0,5-18 0,4-8 0,3-15 0,5-16 0,15-26 0,-7 4 0,-21 22 0,-1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3.2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0 12287,'-31'59'0,"1"6"0,7 9 0,3 5 0,3 1 0,2-1 0,0 3 0,1-2 0,4-1 0,5-4 0,4-6 0,1-9 0,0-6 0,0-9 0,0-13 0,0-7 0,13-7 0,4-2 0</inkml:trace>
  <inkml:trace contextRef="#ctx0" brushRef="#br0" timeOffset="1">302 543 12287,'17'-35'0,"3"0"0,4 3 0,-1 5 0,-1 7 0,-7 10 0,2 5 0,3 3 0,-4 5 0,5 7 0,-5 11 0,-2 17 0,-4 9 0,-5 5 0,-4 5 0,-1 0 0,-1-2 0,-4-5 0,-5-3 0,-9-8 0,-1-4 0,2-5 0,1-5 0,-3-3 0,-2-9 0,0-3 0,1-5 0,-5-5 0,6-6 0,2-9 0,8-7 0,3-8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3.6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12287,'22'7'0,"1"5"0,-1 5 0,-7 3 0,-2 8 0,-8 2 0,-1 9 0,-3 4 0,-1 11 0,0 5 0,0 4 0,0 1 0,-6-5 0,-4-6 0,-2-6 0,2-3 0,-4-4 0,6-12 0,0-3 0,3-5 0,3-3 0,2-2 0,2-6 0,3-6 0,6-8 0,8-10 0,11-7 0,9-8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3.8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558 795 12287,'7'8'0,"0"5"0,3-3 0,-10-3 0,-10 0 0,-5-2 0,-6 0 0,-7 0 0,-9-5 0,-1 2 0,-4 3 0,-2-4 0,-1 3 0,0-6 0,1-3 0,4 2 0,-2-4 0,7 2 0,1 2 0,3-6 0,0 1 0</inkml:trace>
  <inkml:trace contextRef="#ctx0" brushRef="#br0" timeOffset="1">664 1 12287,'23'57'0,"1"0"0,-1 1 0,-1 1 0,-1 2 0,-2 2 0,2 1 0,-3 1 0,-7-5 0,-2-1 0,0-4 0,0 0 0,0-2 0,-1 0 0,2 46 0,-2-14 0,-1-8 0,-4-10 0,-3-8 0,-8-14 0,-12 0 0,-4-6 0,-12-2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19.3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0 12287,'-8'7'0,"1"-6"0,0 6 0,-3-7 0,-1 2 0,1 3 0,-9-3 0,4 3 0,-2-4 0,1-1 0,0 5 0,1 0 0,0-1 0,0 2 0,0-1 0,0-1 0,0-3 0,0-1 0,0 7 0,0 2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4.3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1 12287,'-22'0'0,"6"0"0,-6 0 0,2 0 0,0 0 0,-2 0 0,2 0 0,-5 0 0,-4 0 0,-1 1 0,0 3 0,0 1 0,0 0 0,-2-5 0,-2 0 0,-1 0 0,-7 0 0,4 0 0,-1 0 0,4 0 0,3-7 0,2-1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04.9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1 167 12287,'6'8'0,"4"-3"0,4-3 0,-6-2 0,6 0 0,-4 0 0,-4-7 0,1-3 0,-2-3 0,0-2 0,5 5 0,-5 0 0,0-2 0,2-2 0,0-1 0,4 0 0,-1 0 0,2 0 0,6 7 0,4 1 0,2 2 0,2 0 0,1 0 0,2 7 0,-2 4 0,-1 9 0,5 7 0,-11 8 0,-2 1 0,-1-1 0,-9 5 0,-3 2 0,-3 0 0,-2-1 0,-2-5 0,-3-8 0,-3 0 0,-1 1 0,-4-6 0,5 2 0,-1-3 0,-2-7 0,6 0 0,0-5 0,5 5 0,3-6 0,5 1 0,7-4 0,15-1 0,2 0 0,3 0 0,2 0 0,4 0 0,-5 0 0,0 0 0,-5 0 0,1 5 0,-12 0 0,-1-1 0,-8-2 0,-2-1 0,-2 4 0,-23 4 0,-9 6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5.39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272 0 12287,'-2'14'0,"-3"-4"0,-8-4 0,-8-6 0,3 0 0,1 0 0,1 0 0,-3 2 0,-1 3 0,-5-3 0,3 3 0,-1-5 0,-4-5 0,5-10 0,0-9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5.8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483 332 12287,'9'20'0,"-4"0"0,-4-1 0,-12-7 0,-6-2 0,-3 0 0,-2-2 0,-5 4 0,2-7 0,-5-2 0,-5-1 0,3-2 0,-5-2 0,2-3 0,0-5 0,0-10 0,4-3 0</inkml:trace>
  <inkml:trace contextRef="#ctx0" brushRef="#br0" timeOffset="1">408 31 12287,'15'-14'0,"0"4"0,0 5 0,0 4 0,-8 2 0,-7 4 0,-8 4 0,-13 6 0,-4 1 0,-3 5 0,-7-10 0,-2 4 0,-2-3 0,-3-4 0,-1 4 0,-1-7 0,2-1 0,2-3 0,7 6 0,-4 1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6.3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1 12287,'6'32'0,"3"1"0,-1 4 0,-3 2 0,-12-4 0,-8 5 0,-8 2 0,-4 6 0,0 4 0,2 2 0,5 3 0,-3 6 0,2 6 0,6 2 0,4 1 0,7 6 0,-1-7 0,4-4 0,1-2 0,0 0 0,0-16 0,0-6 0,0-6 0,5-7 0,0-3 0,0-5 0,1-5 0,-1 0 0,9-14 0,3-5 0,14-5 0,1-8 0</inkml:trace>
  <inkml:trace contextRef="#ctx0" brushRef="#br0" timeOffset="1">362 574 12287,'29'0'0,"6"0"0,4 1 0,-4 4 0,-2 4 0,-13 6 0,-1 2 0,-2 3 0,-4 5 0,-1 12 0,-4 8 0,-1 9 0,-2 4 0,-5 2 0,0-3 0,0-6 0,-7-1 0,-5-12 0,-4 1 0,-4-4 0,-1-5 0,5-5 0,-3-6 0,-1-7 0,0-1 0,5-6 0,0-3 0,0-5 0,1-14 0,4-13 0,10-14 0,9-9 0</inkml:trace>
  <inkml:trace contextRef="#ctx0" brushRef="#br0" timeOffset="2">664 559 12287,'15'-24'0,"0"4"0,-1 7 0,-4 8 0,-4 13 0,-7 20 0,-4 11 0,-5 11 0,-4 6 0,-1 1 0,0-4 0,0-1 0,2-3 0,1-9 0,2-5 0,-2-3 0,5-2 0,2-2 0,4-1 0,1-2 0,0-6 0,1 1 0,4-5 0,5-5 0,17 3 0,5-4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6.7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1 12287,'-15'15'0,"-5"0"0,-3 1 0,-4 3 0,-5 1 0,-8 5 0,0-3 0,-2-2 0,2-3 0,-7 1 0,5-9 0,2-1 0,1-3 0,6 2 0,7-2 0,5 6 0,6-2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8.09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12287,'54'5'0,"3"8"0,1 12 0,-1 19 0,-11 6 0,-3 12 0,-3 15 0,-15-25 0,-1 3 0,-2 7 0,-1 2 0,1 6 0,-2 1 0,0 3 0,-3 1 0,-1 6 0,-2 0 0,0 2 0,-3 0 0,-1 0 0,-1-2-131,-3-2 1,0 0 0,-2 0 0,-2-1 0,-2-6 0,-1-1 0,-1-4-1,-1-2 131,-1-4 0,-2-1 0,-3-6 0,-3-3 0,-14 30 0,-6-13 0,-3-9 0,-7-9 0,3-10 0,-1-8 0,0-10 0,1 1 0,-4-13 0,-2-3 0,-4-4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8.4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12287,'9'0'0,"2"1"0,-6 4 0,2-1 0,-2 6 0,4 0 0,4 5 0,-1 0 0,-2 0 0,0-2 0,5-1 0,0-2 0,0 2 0,7-4 0,3 1 0,3-3 0,3-1 0,-1-5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8.9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498 905 12287,'40'0'0,"-2"0"0,-7 1 0,-13 4 0,-10-3 0,-9 6 0,-4-4 0,-5 1 0,-10 6 0,-7 0 0,-7 0 0,-8 1 0,-4-4 0,-6-1 0,0-4 0,0-1 0,3-2 0,7 0 0,2 0 0,-2 0 0,5 0 0,2 0 0,10-7 0,3-1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19.3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12287,'15'0'0,"-5"0"0,0 0 0,-5 0 0,5 0 0,2 0 0,1 0 0,3-5 0,-1 0 0,0 2 0,0 1 0,0 2 0,0 2 0,0 3 0,-2 10 0,-3 10 0,-5 5 0,-3 5 0,-2-3 0,0 3 0,0-3 0,0-2 0,0 0 0,0 0 0,0-1 0,0-4 0,0-3 0,0-7 0,0 0 0,2-7 0,3-1 0,7-2 0,6 0 0,12 0 0,12-5 0,7 2 0,6 3 0,2-3 0,-2 3 0,-6-4 0,-7-1 0,-7-1 0,-10-4 0,-3-4 0,-7-6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1.3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2201 1 12287,'-8'6'0,"3"5"0,3 2 0,2 2 0,-1 3 0,-6 8 0,-10 10 0,-11 11 0,-9 17 0,-8 8 0,-2 2 0,-3 4 0,23-35 0,0 2 0,-4 3 0,0 2 0,-1 1 0,0 1 0,0 1 0,-1 1 0,-5 6 0,-1 0 0,0 1 0,1 1 0,-2 0 0,-1 1-138,1 1 1,-2 0 0,-3 5 0,0 1-1,1-2 1,-1 1 0,0 0 0,0 1 137,-2 3 0,0 1 0,0 1 0,0 0 0,2 0 0,0 0 0,0 0 0,1-1 0,1 0 0,0 0 0,3 2 0,0 0 0,4-10 0,2-1 0,1-2 0,2-1 0,2-2 0,1-1 0,-1 0 0,1-2 0,3-4 0,0-2 0,1-3 0,-1-1 52,2-1 1,-1-3-1,-19 27 1,3-4 0,6-14-53,7-10 0,7-12 0,8-10 0,2-3 0,7-12 0,0-10 0,6-14 0,-8-8 0,3-3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0.8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528 136 12287,'15'7'0,"-11"-7"0,-16-7 0,-11-1 0,-11-5 0,-1 3 0,1-2 0,3 2 0,-6-2 0,-2 5 0,1 1 0,2-1 0,0-3 0,0 5 0,3 2 0,1 1 0,9 0 0,3-3 0,-4-3 0,1-7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1.08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558 15 12287,'15'-8'0,"0"1"0,-8 7 0,-7 0 0,-10 0 0,-9 0 0,-6 7 0,-8 1 0,-4 1 0,-2-4 0,-1 1 0,-5-1 0,0-1 0,0-3 0,-1-1 0,3 0 0,1-1 0,2-4 0,0-10 0,-6-9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1.45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559 16 12287,'16'5'0,"-6"0"0,-6 0 0,-21-5 0,-3 0 0,-5 0 0,-9 0 0,-4 0 0,-4-2 0,-5-3 0,-12 2 0,1-6 0,-3 3 0,-2 2 0,-1 2 0,4 2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2.0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313 0 12287,'14'10'0,"6"-1"0,7-3 0,-11-1 0,-2-5 0,-14 0 0,-14 0 0,-4 0 0,-7 2 0,-4 3 0,-2 5 0,-10 7 0,1 8 0,3 7 0,2 15 0,3 5 0,2 8 0,7 5 0,4 11 0,6-1 0,3 2 0,6 8 0,1-14 0,5-6 0,3-6 0,5-11 0,-5-12 0,0-11 0,2-7 0,-4-10 0,7-3 0,0-16 0,7-13 0,3-11 0,5-10 0,4-20 0,2-2 0,3-2 0,1 0 0,5 1 0,-1 7 0,3 9 0,5 9 0,3 8 0,-2 11 0,3 9 0,-3 8 0,-3 14 0,-3 11 0,-5 14 0,-5 12 0,0 11 0,-12 0 0,-3 2 0,-6-1 0,-4-4 0,-7-7 0,-2-3 0,-3-7 0,-8 0 0,-9-12 0,-1-1 0,-4-7 0,-2-1 0,-2-9 0,-1-2 0,2-1 0,-7-11 0,10-6 0,2-8 0,1-6 0,4-6 0,7-2 0,3-1 0,5-4 0,3 5 0,9 0 0,1 7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2.6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31 12287,'10'-14'0,"0"4"0,-6 4 0,2 7 0,-7 4 0,-4 5 0,-5 4 0,-5 7 0,-4 6 0,-1 5 0,2 3 0,1 12 0,2 0 0,1 5 0,4 5 0,4 10 0,6 3 0,0-1 0,0 1 0,0-3 0,0-13 0,0-9 0,0-8 0,0-12 0,0-5 0,0-3 0,-2-9 0,-1-4 0,-4-8 0,-1-6 0,4-11 0,-1-10 0,4-12 0,1-11 0</inkml:trace>
  <inkml:trace contextRef="#ctx0" brushRef="#br0" timeOffset="1">393 212 12287,'28'-2'0,"6"-1"0,2-2 0,0 1 0,-6 4 0,-5 4 0,-5 2 0,-3 3 0,-4 9 0,-3 12 0,-5 9 0,-3 4 0,-4 13 0,-3 0 0,-7 0 0,-6-3 0,-4-2 0,-5-6 0,4-2 0,1-2 0,-3-6 0,3-10 0,0-5 0,1-3 0,-1-9 0,4-3 0,-3-5 0,3-5 0,3-17 0,5-13 0,-4-13 0,6-6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2.9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24 12287,'15'-10'0,"0"2"0,-1 3 0,-4 6 0,1 18 0,-6 14 0,-1 8 0,-3 6 0,-1 8 0,0 0 0,0 4 0,0 1 0,0-1 0,0-4 0,0-5 0,0-3 0,-1-10 0,-3-5 0,-1-7 0,2-3 0,1-2 0,2-5 0,14-7 0,6-3 0,13-10 0,6-3 0</inkml:trace>
  <inkml:trace contextRef="#ctx0" brushRef="#br0" timeOffset="1">1403 24 12287,'0'20'0,"0"0"0,-2 7 0,-4-2 0,-9 2 0,-9-2 0,-9 4 0,-6-4 0,-3 3 0,-5 3 0,-8-6 0,1-2 0,-1-1 0,0-4 0,6-8 0,-1-3 0,3-2 0,2 0 0,6 0 0,3 2 0,5 1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3.33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46 12287,'21'-2'0,"3"-1"0,-2-4 0,-7-1 0,0 4 0,-7-2 0,2 1 0,0 0 0,0 0 0,5 5 0,-6 0 0,-3 1 0,-6 8 0,-1 9 0,-4 11 0,1 14 0,-4 1 0,1 1 0,4 3 0,1 6 0,2-2 0,2 2 0,3 3 0,5 0 0,9-4 0,1-6 0,-2-5 0,4-10 0,-2-2 0,-2-10 0,-1-8 0,-2-7 0,0-12 0,0-8 0,0-22 0,-1-18 0,-4-16 0,-5-12 0,-1 31 0,0-2 0,0-7 0,1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3.76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799 1 12287,'27'65'0,"0"1"0,1 0 0,-1 2 0,1 0 0,-2 3 0,-1 3 0,-3 1 0,-8-9 0,-1 0 0,-1-1 0,-1 1 0,0-2 0,0 1 0,-1 3 0,-2 1 0,-2 0 0,-2-1 0,-1 2 0,-4-1 0,-3 0 0,-4 0-184,-5-4 1,-4-1-1,-2-8 1,-4-2-1,-7-3 1,-3-3 183,-2-2 0,-2-3 0,-4-5 0,0-2 0,0-6 0,-1-2 0,-41 17 0,-4-13 0,36-19 0,-1-4 0,-2-3 0,-2-2 0,0 0 0,0-1 0,-2-3 0,0 0 0,0 0 0,0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4.00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331 0 12287,'0'15'0,"0"1"0,-9 17 0,-7 9 0,-11 8 0,-7 7 0,-1 8 0,5 7 0,2 6 0,2 2 0,13-32 0,0 1 0,1 0 0,2 1 0,-1 2 0,0 0 0,0 2 0,0 1 0,4 0 0,1 0 0,2-1 0,1-1 0,1-1 0,-1 0 0,1 1 0,-1 0 0,1 2 0,1-1 0,6 41 0,5-3 0,2-6 0,-1-11 0,-1-8 0,0-7 0,6-4 0,-1-6 0,3-8 0,5-5 0,8-5 0,29 1 0,4-10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0:24.65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12287,'23'0'0,"-8"0"0,-8 0 0,-7 0 0,0 0 0,0 7 0,0 6 0,0 11 0,0 11 0,2 14 0,3 6 0,3 0 0,0-5 0,6 1 0,-4-15 0,3 0 0,2-6 0,0-10 0,1-2 0,-1-4 0,0-4 0,0-7 0,1 1 0,3-8 0,1-6 0,7-15 0,-2-7 0,2-5 0,-2-5 0,10-8 0,-3-3 0</inkml:trace>
  <inkml:trace contextRef="#ctx0" brushRef="#br0" timeOffset="1">1116 1493 12287,'46'0'0,"1"5"0,-7 2 0,-12 1 0,-14-5 0,-9 4 0,-12-5 0,-10 1 0,-11 2 0,-11 2 0,-11-4 0,-7 2 0,-7-2 0,-3-8 0,-5-5 0,5-3 0,2-2 0,1 0 0,12 0 0,-1 1 0,9 4 0,7-1 0,9 4 0,3-2 0,3 6 0,17-5 0,10 3 0,17-4 0,16-6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2.0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 1 12287,'-1'1'0,"6"4"0,6 5 0,4 4 0,-1 3 0,-2 1 0,-2 2 0,0 7 0,5-2 0,0 4 0,0 1 0,0 5 0,0 2 0,0 0 0,0-1 0,5 6 0,2-1 0,2 2 0,2 2 0,1 6 0,0 0 0,0 3 0,5 3 0,-2 7 0,8 4 0,1 3 0,1 1 0,9 12 0,-4-4 0,7 5 0,-26-42 0,1 0 0,2 0 0,1-1 0,25 37 0,4-2 0,1 2 0,-28-38 0,0 1 0,0 0 0,-1 0 0,1 1 0,-2 0-34,2 0 1,0 1 0,3 2 0,0 0 0,0-3 0,-1-1 0,1 3 0,-1 1 33,-1 1 0,-1 1 0,2-2 0,-1 0 0,0 3 0,-1 0 0,1-1 0,-2 1 0,0 1 0,0 0 0,-1 2 0,0 0 0,1 0 0,-1 0 0,0-1 0,0-2 0,0-1 0,0 0 0,0 0 0,-1-1 0,0 0 0,-1-1 0,-1-2 0,0 0 0,-1 1 0,-1-1 0,26 37 0,-4-4 0,1-7 0,2-3 0,1-3 0,-8-9 0,-1-5 0,-2-3 0,-1-3 0,1-4 0,-6-5 0,-8-3 0,-1-9 0,-8-3 0,-3-3 0,-11-10 0,-11-16 0,-12-6 0,-6-5 0,-2-3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6:43:51.8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1263 0 24575,'-48'0'0,"-28"0"0,11 0 0,-6 0 0,-16 0 0,-3 0 0,-3 0 0,-1 0 0,-2 0 0,2 0 0,12 0 0,4 0 0,11 1 0,5 1 0,-32 3 0,48 7 0,30 12 0,13 12 0,3 20 0,2 11 0,1 12 0,0 0 0,-1-15 0,-2-16 0,0-20 0,1-11 0,3-8 0,4 1 0,18 2 0,28 8 0,28 7 0,-27-11 0,2-1 0,8 1 0,2-1 0,1-1 0,-1 0 0,0-2 0,-2 0 0,-5 0 0,-2-1 0,-7 0 0,-3 0 0,33 9 0,-16 2 0,-20 12 0,-18 25 0,-14 29 0,-13-32 0,-3 4 0,-4 3 0,-4 0 0,-4 1 0,-5 0 0,-7 0 0,-6-3 0,-3-5 0,-5-4 0,-7-4 0,-4-4 0,-4-6 0,-4-4 0,-3-5 0,-1-2 0,-1-4 0,1-1 0,5-4 0,2-1 0,-37 10 0,32-11 0,20-6 0,26-6 0,6-4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6:43:57.135"/>
    </inkml:context>
    <inkml:brush xml:id="br0">
      <inkml:brushProperty name="width" value="0.05" units="cm"/>
      <inkml:brushProperty name="height" value="0.05" units="cm"/>
      <inkml:brushProperty name="color" value="#8D49BB"/>
    </inkml:brush>
  </inkml:definitions>
  <inkml:trace contextRef="#ctx0" brushRef="#br0">1 205 24575,'1'-11'0,"9"-8"0,12-5 0,16-4 0,9 2 0,-2 8 0,-7 5 0,-10 7 0,-3 1 0,3 0 0,10-3 0,4-2 0,1 0 0,-7 0 0,-10 3 0,-4 3 0,-13 7 0,-1 21 0,-11 30 0,-15 38 0,1-34 0,-4 2 0,-9 6 0,-4 0 0,-5 1 0,-3-3 0,3-6 0,-1-4 0,6-9 0,2-4 0,-12 13 0,19-25 0,16-16 0,6-5 0,5-2 0,7 2 0,8 5 0,6 6 0,6 5 0,4 6 0,8 7 0,9 4 0,6 1 0,4-7 0,4-7 0,1-7 0,1-6 0,-4-4 0,-10-3 0,-13-3 0,-13-2 0,-15-1 0,-3-2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6:43:58.752"/>
    </inkml:context>
    <inkml:brush xml:id="br0">
      <inkml:brushProperty name="width" value="0.05" units="cm"/>
      <inkml:brushProperty name="height" value="0.05" units="cm"/>
      <inkml:brushProperty name="color" value="#8D49BB"/>
    </inkml:brush>
  </inkml:definitions>
  <inkml:trace contextRef="#ctx0" brushRef="#br0">564 0 24575,'-27'0'0,"-16"0"0,-29 1 0,-17 4 0,-8 9 0,46-3 0,3 0 0,-8 6 0,-3 2 0,52-15 0,-7 7 0,14 0 0,0 14 0,0 16 0,0 21 0,0 25 0,1-35 0,1 2 0,2 4 0,1 0 0,2-3 0,1-2 0,10 31 0,0-28 0,-3-25 0,-4-16 0,1-9 0,2-4 0,5-2 0,8 0 0,10 0 0,14 0 0,20 0 0,17 3 0,10 11 0,-6 15 0,-18 17 0,-25 15 0,-22 9 0,-22 12 0,-26 10 0,-1-42 0,-6-1 0,-7 0 0,-4-1 0,-2-1 0,-3-4 0,4-5 0,0-3 0,-33 19 0,8-14 0,1-15 0,-7-10 0,8-11 0,20-5 0,18-1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3.92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0 12287,'0'15'0,"-1"-6"0,-4-3 0,-7 1 0,-7 3 0,-4-1 0,-7-1 0,0 0 0,-1 1 0,-4-4 0,0 5 0,0 0 0,-2-2 0,5 6 0,-3-6 0,3 0 0,2-3 0,0 2 0,1-2 0,4 0 0,5 2 0,3 1 0,2 7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4.3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0 12287,'10'15'0,"-2"-1"0,-6-4 0,-9 2 0,-13-7 0,-5-2 0,-3-1 0,-4-2 0,-3 0 0,-5 0 0,-2 0 0,-2-2 0,2-3 0,0-5 0,-10 2 0,7-1 0,0 1 0,3-1 0,-1 6 0,11-4 0,-5 7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4.6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1 12287,'8'27'0,"5"3"0,6 2 0,-7-9 0,-12-6 0,-10-7 0,-9-3 0,1-2 0,-9-5 0,-3 0 0,-4 0 0,-14-2 0,-1-3 0,-6-5 0,-5-4 0,-4-1 0,-5 7 0,2 1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6.16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0 177 12287,'29'-2'0,"-4"-3"0,-5-5 0,-8-5 0,-2-5 0,7-2 0,8-5 0,2 4 0,1 1 0,2 3 0,-3 9 0,8 9 0,-3 9 0,3 17 0,0 22 0,-1 12 0,-2 9 0,-9 21 0,-4 3 0,-8-3 0,-6-4 0,-3-11 0,-4-7 0,-1-1 0,-2-1 0,-5-2 0,5-6 0,2-3 0,1-2 0,4-2 0,3-6 0,5-4 0,3-5 0,9-5 0,3-5 0,2-4 0,-2-5 0,8-7 0,-1-4 0,5-4 0,5-1 0,3-8 0,4-10 0,1-14 0,-1-12 0,1-16 0,-5 0 0,4-17 0,-11-1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6.5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3303 0 12287,'-24'22'0,"-16"3"0,-20 4 0,-24-6 0,-12-3 0,45-12 0,-2-1 0,-6-1 0,-2-2 0,-4 0 0,-1-1 0,-5 1 0,-2-1 0,-6-2 0,-1-1-182,5 3 0,-1-1 0,-7 0 1,-1 0-1,1-1 0,2 1 1,1 0-1,0 1 182,1-1 0,1-1 0,5 0 0,2-2 0,4 0 0,2-1 0,4-1 0,3-1 0,3 0 0,1 0 0,0 0 0,1 0 0,-43-8 0,2 3 113,2 3 0,3-4 0,2 3 1,5 0-114,5 1 0,-5 6 0,8 5 0,-3-2 0,-3-1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7.2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242 0 12287,'-3'24'0,"-7"-3"0,-11 1 0,-10 2 0,-5 6 0,6 2 0,5 3 0,0 7 0,2 6 0,3 11 0,9 8 0,6 1 0,4 5 0,7 9 0,3 0 0,3-9 0,3-7 0,-10-13 0,6-18 0,-4-9 0,-2-8 0,2-10 0,-4-8 0,2-13 0,14-19 0,4-28 0,12-12 0,10-14 0,-20 39 0,1-1 0,-2 3 0,0 1 0,27-33 0,-3 13 0,-1 18 0,-2 14 0,1 10 0,-1 12 0,-5 8 0,0 9 0,-1 10 0,-6 11 0,1 9 0,-14 8 0,-3-1 0,-6-4 0,-4 2 0,-9-7 0,-3-1 0,-5-3 0,-8-2 0,-6-4 0,-2-5 0,-6-3 0,-2-4 0,4-3 0,0-5 0,0-3 0,1-2 0,2-2 0,4-1 0,1-2 0,4-7 0,8 0 0,3-4 0,0-4 0,7-7 0,-1 2 0,4-4 0,15 6 0,-1 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7.6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12287,'13'30'0,"-3"7"0,9 3 0,-6 3 0,-3 3 0,-5 7 0,3 8 0,1 7 0,-1 6 0,-3 1 0,4-1 0,-1-4 0,0-4 0,-4-13 0,1-7 0,-4-10 0,-1-4 0,-1-3 0,-4-4 0,-5-5 0,1-10 0,-1-5 0,-2-5 0,-1-5 0,-2-15 0,2-15 0,2-12 0,-2 3 0,5-14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2.569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4821 0 16360,'15'2'0,"-1"3"-1352,-4 5 2324,-4-3 0,-14 4 0,-9-4 0,-10 0-913,-6-1 0,-17 6 1,-6-2-1,-12 5-81,-11 5 1,-5-3-1,-10 5 1,45-11 0,0 0-36,-4 1 0,0 1 0,-4-1 0,-2-1 0,2 1 0,-1 0 0,-1-1 0,-1-1-103,0 0 0,-1-1 0,-7 0 0,-1-1 1,-2-1-1,0-1 0,-1 0 0,0-2 80,0-1 0,-1-1 0,-2-1 0,0 0 1,0-1-1,1 0 0,-2 0 0,1 0 16,-2 0 0,0 0 1,-3 0-1,-1 0 1,1 0-1,-1 0 1,1 0-1,-1 0 42,3 0 1,1 0 0,-3 0-1,0 0 1,7-1 0,1 0-1,0 0 1,1-1-204,1-1 0,1 1 0,5-2 1,1 1-1,1 1 0,2 1 1,2-2-1,0 1 67,2 0 1,0 0-1,3 1 1,2 1 0,-44 0-1,6-2 3,8-3 0,3 2 0,12-6 0,4 1 30,5-1 0,12 4 0,12-3 0,4 0-11,4-1 1,12 4 116,-2-5 1,10 5 0,1-3 0,9-1 18,10 1 0,0 5 0,7-4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7.8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31 12287,'8'-13'0,"6"2"0,4 6 0,-3 4 0,-6 2 0,-1 3 0,0 1 0,-2 5 0,2-3 0,-1 1 0,-4 4 0,4 8 0,-1 7 0,3 6 0,-4-6 0,3 3 0,-1-3 0,-4-4 0,-1-1 0,-2-7 0,0-6 0,7-9 0,1-9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8.09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0 208 12287,'37'32'0,"2"1"0,-2 3 0,-7-5 0,-8-4 0,-6-3 0,-1-4 0,0 5 0,1 3 0,-3 4 0,-3 2 0,-5 1 0,-3-2 0,-2 4 0,0-2 0,0-1 0,0-2 0,-7-2 0,-3-2 0,-3-3 0,-3-4 0,-4-5 0,0-2 0,2-4 0,-1-7 0,-1-6 0,-3-19 0,-7-17 0,0-14 0</inkml:trace>
  <inkml:trace contextRef="#ctx0" brushRef="#br0" timeOffset="1">272 12 12287,'6'-8'0,"3"4"0,1 8 0,0 6 0,-7 13 0,2 6 0,-3 2 0,-2 8 0,0 3 0,0 5 0,0 3 0,0 5 0,0 4 0,0 1 0,0-1 0,0-4 0,-2-3 0,-1-8 0,-2-4 0,2-5 0,1-5 0,2-3 0,0-4 0,0-1 0,7-2 0,3-5 0,16 0 0,6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8.3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0 12287,'8'15'0,"-5"-5"0,-13 0 0,-12-5 0,-14 4 0,-3-1 0,-3 0 0,2-4 0,-2 1 0,0-4 0,5-1 0,6 2 0,4 1 0,3 2 0,3-1 0,0 4 0,8 2 0,3 4 0,3-6 0,7-1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8.6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603 167 12287,'17'-19'0,"3"4"0,-10 3 0,2 12 0,-19 0 0,-8 0 0,-8 0 0,-7 2 0,-4 3 0,-1 7 0,2 6 0,1-1 0,2 3 0,-1 10 0,1 2 0</inkml:trace>
  <inkml:trace contextRef="#ctx0" brushRef="#br0" timeOffset="1">347 46 12287,'22'-23'0,"5"8"0,3 10 0,-7 3 0,-4 2 0,-13 0 0,-6 0 0,-20 0 0,-17 2 0,-9 1 0,-10 2 0,-9 0 0,-5-5 0,-17 7 0,-6 1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9.5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0 181 12287,'0'-15'0,"7"-5"0,5-2 0,4 0 0,5 1 0,4 1 0,-4 5 0,3-1 0,3 1 0,-6 7 0,1 3 0,-2 3 0,0 2 0,1 0 0,-6 2 0,-2 3 0,-3 5 0,2 3 0,-7 3 0,-2 0 0,-1 4 0,-4 9 0,-3 6 0,-3-1 0,-1-3 0,-4 0 0,3-1 0,-3 0 0,-3 0 0,6-5 0,2-1 0,1-3 0,4-2 0,-4-2 0,2-1 0,2 3 0,1 1 0,2 7 0,0-2 0,0 5 0,0 5 0,0-1 0,0 6 0,0 2 0,0 1 0,0-3 0,0 1 0,0-1 0,0-2 0,0 6 0,0-6 0,0 3 0,0-1 0,0-2 0,-1 4 0,-3-2 0,-1 2 0,-1-3 0,2-1 0,-3-1 0,-1-3 0,0-4 0,-4-5 0,2-5 0,-2-3 0,4-2 0,-2 0 0,6-7 0,-2-1 0,9-7 0,7 0 0,9-7 0,16-4 0,7-6 0,6-3 0,11-10 0,8 3 0,1 2 0,5 1 0,-11 4 0,-4 7 0,-4 3 0,-6 5 0,-7 3 0,-8 2 0,-6 0 0,-7 0 0,-10 2 0,-5 3 0,-3-5 0,-2 0 0,-7-9 0,-3-11 0,-3-10 0,-3-8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19.8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468 106 12287,'30'-30'0,"-2"8"0,-2 9 0,-6 8 0,-10-6 0,-17 8 0,-13-4 0,-9 2 0,-6 0 0,-7 0 0,-5 5 0,4 2 0,-1 3 0,8 3 0,0 8 0,6 0 0,5 4 0,3 4 0,9 9 0,1 8 0,2 9 0,7 7 0,-1 3 0,6 2 0,3 3 0,5-4 0,-5-1 0,-1-10 0,-3-8 0,-1-2 0,0-8 0,0-5 0,0-4 0,-1-4 0,-4-7 0,-6-2 0,-7-7 0,-2 2 0,2-3 0,1-2 0,2-9 0,0-6 0,0-7 0,-1-8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0.1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197 151 12287,'53'-15'0,"4"2"0,2 3 0,-10-2 0,-19 5 0,-10-1 0,-8-4 0,-1 4 0,-6-2 0,-5 0 0,-8 1 0,-9-2 0,-15 4 0,-3 0 0,-5 0 0,-4 2 0,-2 9 0,-1 4 0,1 7 0,0 5 0,12 0 0,4 7 0,3 7 0,10 3 0,2 4 0,9-2 0,4-2 0,2 3 0,2-5 0,1-3 0,2-5 0,7 0 0,-1-9 0,6-5 0,3-6 0,5-5 0,-1-2 0,3-3 0,4-8 0,15 0 0,-1-16 0,2-3 0,0-4 0,11-14 0,4 1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0.3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7 12287,'-7'-7'0,"-3"9"0,-3 11 0,-8 14 0,0 10 0,-3 0 0,-3 0 0,-1 10 0,-1-2 0,4 2 0,5 0 0,3-2 0,2 0 0,2 0 0,3 1 0,3-1 0,7-2 0,0-2 0,0-6 0,5-10 0,2-5 0,1-3 0,4-5 0,6-9 0,3-13 0,5-10 0,0-10 0,15-21 0,6-4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0.7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30 12287,'23'-13'0,"-3"3"0,-3 5 0,-9 3 0,-1 5 0,-7 7 0,0 11 0,-5 12 0,0 7 0,2 4 0,-1-1 0,-1-2 0,4 2 0,-6-4 0,0-1 0,6-1 0,-5-8 0,3-4 0,-2-5 0,3-3 0,-3-2 0,4-7 0,7-8 0,3-8 0</inkml:trace>
  <inkml:trace contextRef="#ctx0" brushRef="#br0" timeOffset="1">453 271 12287,'32'31'0,"3"-1"0,2 10 0,-14 2 0,-6-2 0,-5-1 0,-9 2 0,2 0 0,-5 4 0,-5 5 0,-3-3 0,-7 5 0,0-2 0,-1 0 0,1 1 0,0-8 0,0-3 0,0-4 0,0-6 0,0-5 0,0-5 0,0-5 0,0-7 0,0-8 0,5-13 0,1-17 0,3-14 0,1-4 0,5-19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1.1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1 12287,'-1'18'0,"-4"17"0,-4 12 0,-6 10 0,-2 3 0,-3 4 0,-2 11 0,-3-2 0,5-1 0,3 1 0,9 4 0,3-1 0,3-6 0,2-1 0,7-12 0,3 1 0,4-6 0,1-8 0,-2-12 0,-1-12 0,-2-4 0,0-7 0,5-23 0,0-11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3.4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573 619 12287,'-7'-9'0,"-3"4"0,-5-8 0,-5-2 0,-5-4 0,-3-2 0,-3-1 0,0-7 0,-3 3 0,-1-1 0,-2-10 0,4 7 0,-3-2 0,3 0 0,3-1 0,3-1 0,3 1 0,3-6 0,1 4 0,5 0 0,-1 3 0,-5 2 0,-3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8.3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619 61 12287,'23'-24'0,"-23"7"0,-20 7 0,-12 7 0,-10-2 0,4 3 0,1 2 0,-3 0 0,3 2 0,-1 1 0,-4 2 0,0 7 0,0-2 0,2 4 0,-2 1 0,0 0 0,2 0 0,3 0 0,7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8.8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363 7 12287,'-4'-6'0,"-6"6"0,-11 0 0,0 5 0,-4 3 0,2 2 0,-2 3 0,-2 2 0,-10 1 0,7-1 0,-4 1 0,-2 4 0,4-3 0,-5 5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9.0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619 0 12287,'11'0'0,"-6"0"0,-15 0 0,-20 0 0,-8 0 0,-6 0 0,-1 0 0,-4 0 0,-3 0 0,-3 0 0,-5 5 0,8 0 0,2-1 0,3-3 0,-9-1 0,10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29.6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1 310 12287,'8'-38'0,"5"-2"0,6 1 0,-1 1 0,-6 16 0,-2 0 0,2 0 0,1 2 0,2 5 0,2 0 0,3 0 0,-2 5 0,6 2 0,-1 3 0,1 6 0,-7 6 0,-1 11 0,-6 7 0,-3 11 0,-4 12 0,-8 6 0,-6 1 0,-8 0 0,-4-6 0,-7 3 0,1-4 0,4-2 0,-2 2 0,7-9 0,3 1 0,6 0 0,4-8 0,7 0 0,0-7 0,0-3 0,2-2 0,3-5 0,5 0 0,8-5 0,6-2 0,2-1 0,6-4 0,7-1 0,-2-2 0,1 0 0,4 0 0,0 0 0,0 0 0,-2 0 0,0-7 0,5-1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0.0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257 158 12287,'-2'-22'0,"-5"7"0,-6 8 0,-6 6 0,-11 1 0,3 0 0,1 0 0,-3 0 0,6 1 0,-1 4 0,3 5 0,4 5 0,5 6 0,5-3 0,7 7 0,0 2 0,0 1 0,9 4 0,4 2 0,6 1 0,6-2 0,-4-6 0,1-2 0,0 2 0,-2-5 0,-5-2 0,0-3 0,-5-4 0,-1-1 0,-3-2 0,-2 2 0,-9-1 0,-5-1 0,-9 2 0,-3-7 0,1-2 0,-1-1 0,-5-2 0,4-2 0,-1-3 0,2-3 0,7-7 0</inkml:trace>
  <inkml:trace contextRef="#ctx0" brushRef="#br0" timeOffset="1">724 7 12287,'0'-7'0,"-2"9"0,-4 11 0,-9 11 0,-12 3 0,-8-1 0,1 0 0,2 0 0,2 3 0,2 1 0,2 0 0,6 0 0,9 1 0,2-1 0,3 0 0,2 0 0,9 0 0,5-1 0,4-3 0,1 0 0,0-6 0,2 3 0,1-1 0,2-4 0,0 1 0,-5 1 0,7-3 0,2 4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0.37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3939 74 12287,'-14'-5'0,"-13"0"0,-23 1 0,-25 3 0,17 1 0,-5 0 0,-7 0 0,-2 0 0,-9 0 0,-2 0 0,-8 0 0,-3 0 0,23-2 0,-2 1 0,1-1 0,4 0 0,0 0 0,0 1 0,-2-1 0,-1 0 0,1 1-195,-2-1 0,0-1 0,0 1 0,-3 0 0,0 0 0,0-1 0,2 0 0,1-2 0,-1 2 0,4-1 0,0 2 0,0-1 195,0 1 0,0-1 0,1 1 0,0 1 0,0-1 0,1 2 0,-31 2 0,2 1 0,2 2 0,2 2 0,0 1 0,1 2 0,-3 4 0,1 2 0,9 4 0,2 1 0,-5 1 0,1 1 0,3 1 0,0 2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1.2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0 157 12287,'2'-21'0,"1"4"0,2 5 0,2 2 0,-4-5 0,4 0 0,1 0 0,2 0 0,7 1 0,3 3 0,5 1 0,6 8 0,2 2 0,2 8 0,-1 6 0,-1 8 0,-1 4 0,-2 6 0,-6 3 0,-8 6 0,-5-5 0,-5 1 0,1 0 0,-5 0 0,3-3 0,-4 2 0,-1 3 0,0-6 0,2 3 0,1-5 0,2 0 0,7-3 0,-2-1 0,4-5 0,1-6 0,0 3 0,0-11 0,0 2 0,0 0 0,0-6 0,0 1 0,0-4 0,0-7 0,0-4 0,-1-4 0,-4-1 0,-4-2 0,-6-1 0,0-2 0,0 1 0,-6-4 0,-3-1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1.6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148 0 12287,'0'32'0,"0"3"0,-13 4 0,-7-9 0,-5 0 0,-1 0 0,5 0 0,7 2 0,3 2 0,0 1 0,8 5 0,0-3 0,6 1 0,7 4 0,9-5 0,1-2 0,0-3 0,2-2 0,-6-6 0,4-4 0,-3-3 0,-2-2 0,0-7 0,0-3 0,-5-5 0,0-5 0,2-5 0,2-10 0,7-10 0,3-9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2.1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74 12287,'11'-24'0,"4"4"0,2 4 0,0 7 0,-2 4 0,-5 5 0,-2 7 0,1 8 0,-1 8 0,1 6 0,2 3 0,-1 1 0,2 2 0,0 6 0,1-6 0,-1-2 0,0-1 0,9-7 0,-6-1 0,2-3 0,0-2 0,3-2 0,0-4 0,-1-3 0,-3-5 0,-1-3 0,1-2 0,-1 0 0,-7-7 0,-3-3 0,-3-5 0,-2-5 0,-7-4 0,-1-6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2.6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529 1 12287,'-22'0'0,"-3"0"0,-4 0 0,-1 0 0,-5 1 0,-2 3 0,0 2 0,0 3 0,-5-4 0,4 3 0,-1-1 0,4-4 0,3 4 0,2-2 0,0 0 0,0-5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3.996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604 0 19941,'0'24'0,"-2"6"165,-3 8-147,-10 6 0,-10 1 0,-9 0 0,-3 2 0,1 2-64,-1 1 0,-5 5 0,3-5 0,-1-1 6,0-2 0,5-3 0,-4-3 0,2-2-116,4-2 129,-6 5 0,8-11 0,-6 6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2.9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12287,'33'42'0,"-3"14"0,-3 16 0,-12 3 0,0-8 0,0-8 0,2-2 0,2-6 0,1 1 0,-2 0 0,-1-3 0,-4-7 0,-3-5 0,-5-6 0,-3 1 0,-2-12 0,0-1 0,0-2 0,0-2 0,-7-7 0,-1-1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3.4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226 1 12287,'15'28'0,"0"7"0,-5 12 0,0 7 0,1 3 0,-3 5 0,5 7 0,-4-4 0,1-3 0,0-5 0,-7-5 0,2-7 0,-3-3 0,-2-7 0,-5-2 0,-2-11 0,-1-2 0,-4-3 0,-1 0 0,-2-12 0,6 7 0,2-4 0</inkml:trace>
  <inkml:trace contextRef="#ctx0" brushRef="#br0" timeOffset="1">648 363 12287,'-15'21'0,"-8"-2"0,-6 4 0,-4-1 0,-1-4 0,-3-1 0,1-3 0,-3-3 0,-3-1 0,0-6 0,0 1 0,2-4 0,-2-1 0,6 0 0,-1-1 0,3-4 0,4-5 0,-3-10 0,9-4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3.94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2745 61 12287,'42'34'0,"-1"1"0,-1 3 0,-4 4 0,-4 5 0,-2 2 0,-2 1 0,-3 0 0,9 39 0,-2-2 0,1 0 0,-16-38 0,0-1 0,11 43 0,-3 1 0,-5 0 0,-9-3 0,-8-4 0,-6-4 0,-13-11 0,-7-3 0</inkml:trace>
  <inkml:trace contextRef="#ctx0" brushRef="#br0" timeOffset="1">3212 1 12287,'-23'8'0,"-13"11"0,-15 12 0,-18 13 0,22-15 0,-2 1 0,-2-1 0,-1 0 0,-4 1 0,-1 0 0,-1 2 0,-1 0 0,-8 5 0,-2 0 0,5-1 0,-1 0 0,2-1 0,-1 0-193,1 0-1,-1-1 1,-2-2 0,-1 0 0,2-3 0,-2-1 193,-2 0 0,1-1 0,4-5 0,-1-1 0,-8 1 0,0 0 0,0-2 0,0 0 0,3-1 0,0-1 0,-1 0 0,1 1 0,-6 2 0,1 0 0,5-1 0,1 0 0,0 1 0,-1 1 0,0 1 0,-1 0 0,3 0 0,1 1 0,-1 0 0,0 2 0,-2 1 0,1-1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4.3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12287,'78'42'0,"-35"-16"0,0 3 0,5 14 0,-1 7 0,0 8 0,-3 4 0,-3-1 0,-2 0 0,-4-1 0,-1-1 0,-1-1 0,-1 0 0,-3-2 0,-1 0 0,3 2 0,0 1-258,2 5 1,-1 1 0,4 8 0,-1 0-1,-3 1 1,-1 0 257,-1-1 0,-1 1 0,-1-4 0,-2 1 0,-4 0 0,1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4.6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12287,'58'19'0,"0"0"0,-3 9 0,-2 6 0,-1 10 0,-5 4 0,-5 3 0,-5 0 0,-5-1 0,-2-1 0,-1 1 0,-3-1 0,13 38 0,1 2 0,-20-42 0,0 0 0,-1 0 0,1 1 0,1 5 0,0 0 0,-2-1 0,0 0-295,0-2 1,-1 2-1,-3 4 1,-2 0 294,8 35 0,2 6 0,0-13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5.02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12287,'44'15'0,"11"20"0,10 10 0,-9 10 0,-11 6 0,-8-3 0,-7-2 0,0 2 0,0-2 0,0 1 0,1-2 0,-3-3 0,-3-7 0,-6-2 0,-8-2 0,3-4 0,-6-7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5.3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12287,'48'27'0,"-1"1"0,2 7 0,-2 5 0,1 10 0,-4 4 0,-9 2 0,-5 0 0,-2-3 0,-2-2 0,-3-3 0,-2 0 0,-2 1 0,-2 0 0,12 44-569,-16-45 1,-1 1 0,2 4-1,0 1 1,-2 3 0,0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7.0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574 7 12287,'12'-7'0,"-7"7"0,-25 0 0,-22 5 0,-7-3 0,-3-2 0,-3 0 0,3 0 0,0 0 0,0 0 0,2 0 0,5 0 0,-1 0 0,8 6 0,1 3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7.2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393 14 12287,'15'-7'0,"-9"6"0,-7-5 0,-13 6 0,-9 6 0,-11-5 0,-1 4 0,-2-3 0,-5-2 0,7 5 0,-10 0 0,3-2 0,4-1 0,1-2 0,7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7.7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513 528 12287,'8'-23'0,"-15"8"0,-14 10 0,-11 3 0,-8 2 0,-9 7 0,-3 5 0,-2 4 0,-2 5 0,-1 5 0,1-1 0,4 4 0,7 1 0</inkml:trace>
  <inkml:trace contextRef="#ctx0" brushRef="#br0" timeOffset="1">1749 1 12287,'0'42'0,"0"13"0,-7 22 0,-4 7 0,-8-5 0,-6-4 0,-2-5 0,2-8 0,7 2 0,6 1 0,5 9 0,9-5 0,3-4 0,5 0 0,5-6 0,5-6 0,5-1 0,4-3 0,-4-4 0,-2-6 0,1-7 0,-1-6 0,-3-7 0,4-1 0,-1-6 0,1-7 0,7-3 0,8-2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4.3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46 12287,'16'-9'0,"-8"3"0,-8 11 0,-10 1 0,-4 3 0,-1 2 0,-6-2 0,-3-1 0,-1-1 0,0-4 0,0-1 0,-5-4 0,1-3 0,4-5 0,-3-10 0,4-3 0,-6-7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4.2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0 12287,'-8'40'0,"3"0"0,1 7 0,-1 9 0,-5 1 0,-3-2 0,-2 3 0,0-2 0,0 2 0,0 3 0,4-3 0,3-1 0,1-1 0,4 1 0,1-6 0,2-2 0,0-7 0,0-7 0,0-10 0,2-5 0,3-3 0,10-9 0,9-1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8.1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725 1 12287,'-30'0'0,"-5"6"0,-3 4 0,-4 5 0,-5 6 0,-12 0 0,4 6 0,3-3 0,3-3 0,1 4 0,1-4 0,5-3 0,3-1 0,6-2 0,3 0 0,5-2 0,5-3 0,3 2 0,2-7 0,13 0 0,4-5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8.7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196 152 12287,'-1'22'0,"-6"3"0,-6 3 0,-6 2 0,-6 5 0,3 2 0,0 2 0,1 3 0,1 6 0,4 4 0,3 0 0,3 0 0,3-2 0,7-6 0,0-4 0,0-5 0,0-10 0,0-4 0,0-5 0,0-11 0,0-10 0,2-15 0,3-12 0,3-6 0,7-7 0,1-1 0,-1 1 0,6-5 0,5 0 0,0 8 0,-1 12 0,-4 8 0,-5 5 0,-1 9 0,0 3 0,1 3 0,-1 2 0,-7 2 0,-1 1 0,-2 4 0,0 1 0,0-5 0,-5 4 0,6-7 0,4 0 0,4 0 0,8 0 0,3 2 0,5 3 0,5 5 0,-3 8 0,3 2 0,-5-1 0,-5-2 0,-3-7 0,-7 0 0,-6-7 0,-4 4 0,-10-9 0,-5-3 0,-9-3 0,-1-7 0,-13-7 0,1-2 0</inkml:trace>
  <inkml:trace contextRef="#ctx0" brushRef="#br0" timeOffset="1">1010 46 12287,'20'-8'0,"1"3"0,-8-4 0,0 3 0,-3-4 0,4 5 0,6 3 0,0 2 0,0 2 0,2 3 0,1 15 0,8 12 0,-3 4 0,-3 6 0,2 7 0,-7 0 0,-3-4 0,-5-3 0,-6-6 0,-6 1 0,0-7 0,0-1 0,-1-2 0,-4-2 0,-6-5 0,-2-3 0,-4-7 0,-1-2 0,-4-1 0,-1-4 0,4-8 0,-3-3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8.98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14 56 12287,'7'-30'0,"-6"7"0,4 21 0,-8 17 0,-4 12 0,-1 8 0,4-2 0,-1 8 0,5 1 0,5 1 0,4 1 0,8-3 0,1-2 0,2-2 0,0-2 0,-5-6 0,0-3 0,0-1 0,1-6 0,-3 1 0,-3-3 0,-3-7 0,-7 0 0,6-7 0,3 4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7:11:39.5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1 253 12287,'23'-8'0,"-6"0"0,-8 3 0,-3-5 0,-2-6 0,-3-4 0,-1 2 0,0-7 0,0-2 0,0 4 0,0-1 0,0 2 0,0 4 0,5 6 0,2 4 0,1 1 0,6 5 0,3 6 0,6 7 0,4 8 0,5 6 0,1 9 0,-3 1 0,-1-2 0,-2-1 0,-4-2 0,-1 0 0,-5 1 0,-6-1 0,-4-2 0,-7-3 0,0 10 0,0-3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5.1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12287,'0'15'0,"0"0"0,0 0 0,2 2 0,1 1 0,2 2 0,0 10 0,-5-3 0,0 0 0,0 1 0,0-1 0,0 0 0,0-2 0,0 2 0,0-4 0,0 1 0,0-1 0,0 1 0,0-4 0,0 3 0,0 1 0,0-1 0,7 9 0,1 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5.5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12287,'0'30'0,"0"0"0,0-5 0,0 0 0,2 0 0,3-1 0,-3 4 0,18-4 0,-3 6 0</inkml:trace>
  <inkml:trace contextRef="#ctx0" brushRef="#br0" timeOffset="1">76 1071 12287,'0'17'0,"0"1"0,0 2 0,0 6 0,0-6 0,6 13 0,3-1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25.7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12287,'0'39'0,"0"-4"0,0-3 0,0 1 0,0 1 0,0-3 0,0 3 0,0 6 0,0-1 0,0 6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4:57.6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529 31 12287,'15'1'0,"0"4"0,-7-3 0,-3 5 0,-10-6 0,-5 4 0,-5-3 0,-5 3 0,-4-3 0,1-2 0,-6 0 0,4 0 0,-3 0 0,-2 0 0,-2 0 0,-2 0 0,-1 0 0,2 0 0,1-2 0,2-1 0,0-4 0,-1-1 0,8 4 0,1-2 0,0-1 0,6-1 0,-6-8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4:58.7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13 12287,'6'-8'0,"-4"3"0,3 10 0,2 10 0,-2 10 0,0 4 0,2 1 0,-4 7 0,7 1 0,0 3 0,-2-1 0,4-5 0,-7 3 0,-2-1 0,-1-3 0,-2-2 0,0-4 0,0-3 0,0-5 0,0-3 0,0-2 0,0 0 0,7 0 0,1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4:58.9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438 1 12287,'5'35'0,"0"0"0,0-6 0,-13 6 0,-7-10 0,-7-3 0,-10-7 0,-3 0 0,-5 0 0,-2 0 0,0 0 0,3 0 0,2 0 0,2 5 0,5 0 0,-7 7 0,-1-3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4:59.22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12287,'46'30'0,"0"-1"0,-6-4 0,-8-8 0,-22-7 0,-5 1 0,-4 3 0,-1 2 0,2 5 0,3 4 0,-3 3 0,3 2 0,-3 0 0,-2 1 0,1-3 0,3-1 0,1-4 0,-2-1 0,0-2 0,1-5 0,2-1 0,3-4 0,1 1 0,5-5 0,2-3 0,3-1 0,1-2 0,6 0 0,-2-2 0,2-3 0,0-4 0,0-6 0,-4-1 0,-1-4 0,-2-4 0,-5-6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00.28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0 122 12287,'24'-16'0,"-4"1"0,-5 0 0,-4 0 0,-1 0 0,-4 0 0,4 2 0,1 3 0,-2 3 0,1 7 0,1 0 0,3 0 0,1 2 0,0 4 0,0 8 0,0 4 0,-1 9 0,-3-2 0,-2 4 0,-3 1 0,4 3 0,-5 1 0,0-4 0,2-2 0,-4 7 0,6-6 0,-1-1 0,1 1 0,-1 1 0,4-8 0,-2 0 0,2-1 0,-4 0 0,0-6 0,-1 0 0,3-5 0,-5 0 0,-2 1 0,4-2 0,-2 1 0,0 0 0,-5 5 0,0 0 0,-7-1 0,-3-3 0,-3-2 0,-2-3 0,-5-1 0,-4-5 0,-2-1 0,-6-4 0,-2-9 0,2-9 0,-1-4 0,-2-5 0,-7-1 0,10 3 0,-5-1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00.66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510 0 12287,'15'0'0,"0"0"0,-13 0 0,-7 0 0,-8 0 0,-8 0 0,-9 7 0,-12 3 0,-6 5 0,-7 5 0,1-1 0,0 4 0,4 0 0,7 1 0,1 1 0,12 7 0,6 3 0,6 5 0,9 9 0,6 4 0,6 4 0,7 5 0,10 2 0,4-4 0,1-1 0,0-4 0,-1 2 0,1-8 0,-5-6 0,-3-6 0,-9-7 0,-3-5 0,-3-4 0,-2-5 0,0-6 0,-2 0 0,-3 2 0,-3-5 0,-8-2 0,1-4 0,0-1 0,-5-1 0,0-4 0,2-7 0,1-6 0,2 1 0,-7-12 0,-1 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4.5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12287,'56'2'0,"-3"5"0,-1 6 0,-3 6 0,-11 7 0,-6 0 0,-7 0 0,-3 0 0,-9 2 0,-8-1 0,-3 3 0,-2 0 0,0 7 0,-2-12 0,-3-3 0,-10-4 0,-10-4 0,-3-4 0,-3-5 0,1-4 0,0-14 0,-2-9 0,-1-10 0,-2-8 0,-1-17 0,6-5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00.9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664 0 12287,'5'30'0,"0"0"0,-4 1 0,-12-3 0,-14-3 0,-12-5 0,-12-5 0,-3-3 0,-1-2 0,-4 2 0,1 1 0,3 2 0,6 0 0,3 0 0,-1 2 0,10 2 0,1 1 0,-4 7 0,-1-4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01.25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12287,'23'7'0,"4"1"0,1 1 0,-1-2 0,-18-6 0,-4 4 0,-4 5 0,-1 4 0,0 2 0,0 3 0,0 1 0,0 2 0,0-4 0,0 2 0,0-1 0,0-3 0,2-2 0,3-4 0,-2 2 0,6-6 0,-3 3 0,13-4 0,1 3 0,7-1 0,-2-2 0,0-5 0,0 0 0,-1 0 0,-3 0 0,-6-2 0,-1-5 0,-4-8 0,-3-6 0,-7-10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01.76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197 1 12287,'7'8'0,"-6"-1"0,4 0 0,-10 3 0,-3 1 0,-9 1 0,-1-3 0,-2-3 0,-6 4 0,3-3 0,-5 1 0,1 2 0,-10 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12.39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627 151 12287,'8'-7'0,"-14"-1"0,-18-9 0,-9-1 0,-7-3 0,-7 1 0,6 5 0,-2 2 0,-2 3 0,-1-2 0,1 7 0,2 2 0,2 1 0,5 2 0,5 2 0,3 1 0,3 2 0,3 2 0,7-4 0,0 2 0,7 7 0,8-4 0,8 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13.89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136 136 12287,'26'0'0,"-1"0"0,0-7 0,-12-1 0,1-7 0,-1 0 0,4 0 0,1-4 0,-3 3 0,2 2 0,3 1 0,2 6 0,5 2 0,-2 3 0,2 2 0,-6 7 0,-1 5 0,-3 6 0,-2 7 0,-6 4 0,-4 3 0,-4 1 0,-1 2 0,-1 6 0,-4-5 0,-4 3 0,1 3 0,-4-4 0,5 1 0,1-2 0,-1-4 0,2-3 0,5-3 0,0-3 0,0-3 0,5-1 0,2-4 0,-1-1 0,1 0 0,3 0 0,-3 0 0,1 0 0,1 0 0,1 0 0,-5-5 0,-10-1 0,-5-3 0,-4 4 0,-2-5 0,-5-1 0,-4-3 0,-3-1 0,-2-1 0,-2-4 0,-3-5 0,3-4 0,-5-3 0,2-3 0,0-5 0,-1-2 0,6 1 0,0 0 0,0 0 0,0-3 0,0-1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14.23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1071 0 12287,'15'0'0,"0"0"0,0 0 0,-8 0 0,-9 2 0,-12 1 0,-9 2 0,-12 5 0,-9-1 0,-11 2 0,-15 6 0,-4 2 0,-6-4 0,4 0 0,6 0 0,-2 7 0,6 4 0,6 8 0,8 6 0,2 12 0,11 12 0,3 13 0,5 11 0,21-36 0,4 0 0,2 0 0,3 0 0,0-1 0,2 0 0,4 48 0,-1-47 0,2-2 0,12 34 0,2-8 0,-1-13 0,-8-11 0,-2-13 0,-3-9 0,-4-8 0,-12-14 0,-10-8 0,-17-10 0,-13-15 0,-10-7 0,-16-13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57.7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5503 121 12287,'7'8'0,"1"-1"0,0 0 0,-3-6 0,-10 6 0,-6-2 0,-8 0 0,-4 5 0,-7-3 0,-1 0 0,1-1 0,-5 6 0,0-2 0,-7-1 0,0-1 0,-3 0 0,0 1 0,-7-6 0,8 2 0,-1-3 0,-4-2 0,1 5 0,1 0 0,-2 0 0,-1 1 0,-5-2 0,3 4 0,0 1 0,0-1 0,-3-3 0,1 3 0,-1 1 0,-2-1 0,-5-3 0,7 4 0,-4-1 0,-1 0 0,-4-3 0,0 4 0,2-1 0,-1 0 0,-6-4 0,2 2 0,2-1 0,3 1 0,-7-1 0,9-5 0,-2 0 0,0 0 0,-2 0 0,0-2 0,3-1 0,-3-3 0,-5-5 0,2 2 0,0-1 0,0 0 0,-8 2 0,3-4 0,1 4 0,3 1 0,-8 0 0,3 4 0,-1-2 0,0 2 0,-6-4 0,6 0 0,0 1 0,1-1 0,-8-3 0,9 3 0,2-1 0,1-4 0,-6-6 0,3-2 0,1 1 0,3 2 0,-3 2 0,4 0 0,2 0 0,3 0 0,-7 0 0,7 0 0,-3 0 0,-2 0 0,-3 5 0,3 0 0,0 0 0,0 1 0,1 1 0,6 4 0,2-1 0,2 2 0,4 1 0,9 2 0,3 0 0,4 0 0,6 0 0,5 0 0,5 0 0,3 0 0,2 0 0,7 0 0,1 0 0,7 7 0,0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3:59.87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2805 2624 12287,'1'13'0,"4"-3"0,-3-3 0,5-7 0,-7-2 0,0-3 0,-5-3 0,-2-9 0,-2-3 0,-2-5 0,-1-2 0,0-2 0,1 1 0,-6-4 0,2-3 0,-5 1 0,3-2 0,2-3 0,-5 1 0,0-4 0,0 1 0,-2 0 0,3-3 0,-4-1 0,-1 0 0,1-1 0,5 3 0,-4 1 0,2 3 0,0 3 0,-6-6 0,6 3 0,0-1 0,-2 0 0,6 1 0,-4-4 0,3 1 0,2 0 0,-5-8 0,0 8 0,1 2 0,2 1 0,-3-1 0,0 5 0,2 1 0,1 2 0,0-3 0,-1 0 0,-2 1 0,1 3 0,3 1 0,0-1 0,1 1 0,0 0 0,-5 0 0,0 0 0,2 0 0,1-1 0,2 1 0,1 0 0,3 0 0,1 0 0,0 1 0,-5 3 0,1 0 0,4 0 0,-2 4 0,6 0 0,-3 0 0,1 6 0,-2-5 0,3 6 0,0 5 0,6-3 0,-6 5 0,0-1 0,6 1 0,-4 3 0,3 1 0,2-6 0,-2 7 0,-3-2 0,4 3 0,-6 2 0,7 0 0,0-1 0,0-4 0,0 1 0,0-6 0,0 0 0,0-5 0,0 0 0,0 0 0,-2-5 0,-1-2 0,-2-1 0,2-4 0,-4 3 0,2 1 0,0-1 0,-2 1 0,0 5 0,-4-3 0,2 5 0,3 1 0,-4 5 0,3 1 0,-2 3 0,6-6 0,-4 10 0,1-5 0,2 7 0,-6 0 0,0 2 0,2 3 0,-5 3 0,2 8 0,-2-1 0,-2 0 0,5 5 0,0 0 0,-2 0 0,-1 2 0,-2-5 0,0 4 0,1-1 0,4 1 0,-3 4 0,3-5 0,-4 0 0,-1 2 0,5-6 0,0 6 0,-2-2 0,-1 0 0,-2 5 0,0-3 0,1 0 0,4 0 0,-8 3 0,3-3 0,-2 0 0,0-1 0,2 1 0,0-4 0,0 3 0,0-3 0,0 4 0,0-2 0,0-2 0,0-1 0,1 3 0,3 0 0,1 0 0,-2 2 0,3-5 0,-1 5 0,0-2 0,2 0 0,-5 0 0,4-3 0,-1 1 0,0 2 0,2 5 0,-4-5 0,2 1 0,-2 0 0,1-4 0,-3 5 0,2-2 0,1 0 0,-6 0 0,7-5 0,-4 0 0,-1 0 0,0 0 0,2 1 0,1-3 0,2-3 0,0 3 0,-5-3 0,2 4 0,3 1 0,-4 2 0,4 1 0,-3 2 0,-2-1 0,0 4 0,-1 2 0,1 2 0,0-2 0,-5 2 0,0-5 0,2 0 0,1-1 0,2-1 0,0-3 0,1 2 0,4 1 0,-6 0 0,4-5 0,0 2 0,-1 3 0,4-4 0,-1 6 0,-1-2 0,-3 0 0,1 6 0,1-6 0,2-2 0,-2-1 0,-1 3 0,-2 0 0,0 0 0,0 2 0,0-5 0,-2 4 0,0 0 0,2-1 0,-8 5 0,7-3 0,1-1 0,4 1 0,-3 0 0,4-4 0,-3 2 0,-2-1 0,5 3 0,0-2 0,0-2 0,1-1 0,-2 3 0,4 0 0,-2-1 0,6-8 0,-2-1 0,3-6 0,2 1 0,0-12 0,0-8 0,0-7 0,7-15 0,1-1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1.4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12287,'0'15'0,"2"-6"0,3-4 0,-4-4 0,6-1 0,-7 0 0,7 5 0,3 0 0,-2 5 0,2-3 0,2 2 0,1-4 0,2 3 0,-1 0 0,-4 1 0,3-4 0,-3 5 0,4 0 0,1-2 0,3 6 0,1-4 0,-1 3 0,1 2 0,6 0 0,-5-1 0,-4-4 0,0 3 0,-1-3 0,0 3 0,0 3 0,0-6 0,0 0 0,0 0 0,0-2 0,0 4 0,0-5 0,0-1 0,0 1 0,6 0 0,-1-2 0,-2 3 0,-1 0 0,3 4 0,0-5 0,-2 1 0,-1 4 0,3-4 0,0 2 0,-1 0 0,-2-1 0,-2 4 0,0-4 0,0 1 0,0 0 0,0-2 0,2 4 0,1-4 0,2-1 0,0 3 0,-5-3 0,0-1 0,1 1 0,-1 5 0,1-4 0,3 2 0,1 0 0,5-1 0,-3 4 0,0-1 0,-1-1 0,4 6 0,-3-7 0,0 4 0,0 1 0,-2 0 0,-3 0 0,1 0 0,2 0 0,0-5 0,-5 0 0,2 2 0,3 1 0,-3-3 0,3 0 0,-3 2 0,-2 1 0,2 1 0,1-2 0,2-2 0,-1 1 0,4 3 0,2 1 0,2 0 0,-2 0 0,4 0 0,-4 0 0,3 0 0,2 0 0,0 0 0,1 0 0,-3 1 0,-3-1 0,7 1 0,-5 3 0,0 1 0,1-2 0,1-1 0,1-2 0,-2 0 0,-3 0 0,4 0 0,-6 0 0,1-1 0,-4-4 0,2 3 0,-2-4 0,0 1 0,2 0 0,-6-2 0,6 4 0,-2-4 0,0-1 0,0 3 0,-4-3 0,-1 1 0,0 4 0,5-4 0,0 2 0,0 2 0,2 1 0,-5 2 0,4 0 0,-1 1 0,0-1 0,7 0 0,-2 0 0,2 0 0,-2 0 0,2-5 0,-5 0 0,1 2 0,4 1 0,-3 2 0,1 0 0,0 0 0,-2 0 0,4 1 0,-5-3 0,0-1 0,-1-2 0,5 0 0,-6 5 0,0 0 0,2 0 0,-6-2 0,4-1 0,-3-2 0,-2 2 0,0 0 0,2-1 0,2-1 0,1 2 0,0 2 0,-5 1 0,2-2 0,3-3 0,-4 3 0,4-2 0,-3 2 0,-2 2 0,5 0 0,1 0 0,-3 0 0,-1 0 0,-2 0 0,0 0 0,0 1 0,0-1 0,3 0 0,-1-2 0,-3-1 0,-1-2 0,0-2 0,2 4 0,1-2 0,-1 2 0,0-4 0,0 0 0,0 1 0,0-1 0,0-3 0,0 5 0,0 0 0,0-1 0,0 2 0,0-4 0,0 0 0,1 0 0,-1-1 0,1-2 0,3 2 0,1 3 0,0-6 0,-5 4 0,0-2 0,0 0 0,5 1 0,0-2 0,-1 1 0,-2-2 0,-2 4 0,0 0 0,0-1 0,0 1 0,-5 3 0,0-3 0,2-1 0,1 1 0,2 5 0,0-2 0,0 3 0,0 1 0,-1-3 0,-2-2 0,-2-2 0,-7-2 0,-3-7 0,-10-3 0,-17-17 0,-5-10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2.6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16 12287,'6'-8'0,"-4"1"0,5 8 0,-7 5 0,-2 9 0,-1 11 0,-4 6 0,-1 3 0,4 12 0,-1 0 0,4 3 0,1 2 0,0-3 0,0-7 0,0-2 0,0 2 0,5-5 0,0-4 0,-2-6 0,-1-7 0,-2-3 0,0-2 0,0 0 0,0-7 0,0-3 0,0-10 0,0-6 0,0-8 0,5-2 0,0-5 0,6-2 0,-2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9.3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1 378 12287,'18'-15'0,"-3"-10"0,-3-11 0,-12-9 0,0 7 0,0 1 0,0 2 0,0-1 0,7 8 0,3 8 0,3 3 0,2 2 0,7 2 0,2 3 0,1 5 0,0 3 0,0 9 0,5 6 0,0 10 0,0 13 0,-1 12 0,-4 7 0,-5 2 0,-3-1 0,-9 1 0,-3-7 0,-3-2 0,-2-1 0,-5-8 0,-3-4 0,-2-5 0,-2-5 0,-10-5 0,7-9 0,-2-6 0,0-4 0,-3-1 0,0-3 0,2-7 0,1-10 0,-5-21 0,-1-5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3.1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363 0 12287,'15'0'0,"-7"9"0,-3 4 0,-3 5 0,-9 9 0,-3-2 0,-2 4 0,2 1 0,-6 0 0,4 0 0,0-1 0,-1-4 0,-1 3 0,-1-4 0,0-1 0,0-3 0,-5-5 0,0-3 0,2-3 0,1-3 0,2 4 0,0-5 0,-2-1 0,-3-3 0,3-1 0,-3 0 0,3 0 0,-5 14 0,-1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3.7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12287,'5'22'0,"2"5"0,-1 6 0,1 8 0,3 4 0,-5 5 0,0 5 0,2 4 0,-4 6 0,5 2 0,1 0 0,-1 0 0,2-3 0,5-9 0,-1-6 0,-4-7 0,2-2 0,-6-10 0,1-6 0,0-6 0,-2-3 0,-12-13 0,-1-4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5.2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31 12287,'10'0'0,"0"0"0,2 0 0,-4 0 0,2 0 0,2 0 0,-4-2 0,2-3 0,1 4 0,2-6 0,-3 0 0,-2 6 0,-3-4 0,4 3 0,6 2 0,0 0 0,0 0 0,0 0 0,0 0 0,0 0 0,2 0 0,3 0 0,-3 0 0,3 0 0,-3 0 0,-2 5 0,0 0 0,0-2 0,-5 1 0,0-1 0,2 2 0,-4 2 0,2-4 0,2 2 0,-4 2 0,2-4 0,2 2 0,-4 2 0,2-4 0,2 2 0,-3 2 0,1-2 0,-2-2 0,4 6 0,-2-3 0,-5 4 0,3-3 0,1 1 0,-1 4 0,0-3 0,4 1 0,-2 3 0,2 5 0,-4-1 0,2 3 0,0-3 0,-1-2 0,4 5 0,-5 0 0,2-1 0,1-3 0,-6-5 0,3-1 0,0 0 0,1-2 0,-4 5 0,5-3 0,-7-1 0,4-1 0,-1-1 0,-4 5 0,5-9 0,-7 7 0,-2-7 0,-3 2 0,-3-5 0,-1-5 0,-4-3 0,3-7 0,-10-7 0,-4-1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5.6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 12287,'2'-2'0,"3"7"0,-3 7 0,3 5 0,-4 4 0,-1 10 0,0 0 0,0 10 0,0 0 0,0 3 0,0 5 0,0-3 0,0-2 0,0 0 0,0-13 0,0-2 0,2-7 0,3-9 0,-3 2 0,4-15 0,-6 0 0,0-12 0,2-9 0,1-3 0,2-3 0,5-6 0,-5-2 0,14-7 0,-2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6.3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12287,'0'9'0,"0"4"0,0-11 0,0 4 0,0-6 0,0 0 0,7 0 0,-4 0 0,7 0 0,-5-5 0,6 0 0,0 2 0,-2 1 0,1 2 0,-5-1 0,5-4 0,-5 3 0,5-3 0,-7 3 0,6 2 0,-4 0 0,-4 0 0,13 0 0,-4 0 0,-4 2 0,1 1 0,-2 4 0,0 1 0,5-3 0,-3 4 0,0-1 0,-1 0 0,1 2 0,-2 6 0,-3-1 0,3 0 0,-4 0 0,-1 0 0,0 2 0,-1 1 0,-3 4 0,-1 1 0,-5-3 0,4 5 0,-1 1 0,0-3 0,-3 6 0,5-6 0,0 0 0,-2-2 0,6 0 0,-4-1 0,3-1 0,2-2 0,0-2 0,0 0 0,2-7 0,3-3 0,-2-3 0,7-2 0,2 0 0,1 0 0,2 0 0,0 0 0,0 0 0,1 0 0,-6-2 0,-2-3 0,0-5 0,1-3 0,-6-9 0,2-3 0,-3-4 0,4-8 0,3-1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6.70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 12287,'7'13'0,"3"-3"0,-2 2 0,2-7 0,-7 0 0,4-12 0,-7-3 0,0 2 0,2 0 0,3 1 0,-2 0 0,7 2 0,0 3 0,5-3 0,0 4 0,0 1 0,1 1 0,-1 4 0,1 7 0,4 7 0,-3 9 0,3 9 0,-3 0 0,-2 0 0,-6 3 0,-3-5 0,-1-3 0,0-5 0,0-1 0,-6-4 0,-4 2 0,-5-6 0,-11 2 0,5-10 0,-4-5 0,3-3 0,2-7 0,1-3 0,3-4 0,1-5 0,5-8 0,-4 0 0,3-4 0,2-1 0,-3-5 0,1-2 0,-3-1 0,-1-3 0,-5-4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7.3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61 12287,'0'-16'0,"0"1"0,0 0 0,1 7 0,4 3 0,4 3 0,6 6 0,-2 4 0,-3 7 0,2 5 0,-5-1 0,-1 1 0,1-2 0,-2-1 0,-3-4 0,1-1 0,2-2 0,0-5 0,-7 3 0,-3-1 0,-3-2 0,-5-6 0,3-5 0,-4-2 0,6-7 0,-2-2 0,0-3 0,0-3 0,-5-7 0,-1-1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8.3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0 12287,'-10'15'0,"0"0"0,-2 0 0,0 11 0,1 2 0,1 2 0,-2 4 0,0 4 0,2-3 0,3-1 0,1-2 0,4 3 0,-3 2 0,3 0 0,2-1 0,5 0 0,2-8 0,0-3 0,-1-5 0,6 2 0,-2-2 0,4-6 0,1-9 0,0-10 0,-2-7 0,-1-7 0,-2-6 0,-7-1 0,2-1 0,-3 3 0,-2 3 0,0 0 0,0 6 0,0 0 0,0 0 0,-2 5 0,-3 0 0,-5-2 0,2 4 0,-2-2 0,7 0 0,-4-5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8.63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12287,'15'0'0,"-1"-2"0,-2-2 0,-2-1 0,0 0 0,5 5 0,0 0 0,0 2 0,-2 3 0,-1 7 0,-2 6 0,-2 6 0,4 6 0,-3 0 0,-3 0 0,-1-1 0,-5-3 0,0-2 0,0-2 0,0-2 0,-1-7 0,-4-3 0,1-3 0,-6-7 0,-2 0 0,-1-2 0,0-4 0,1-9 0,2-9 0,5-4 0,-4-4 0,3-2 0,2-1 0,3-7 0,1 4 0,0-8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08.83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12287,'15'0'0,"1"0"0,-1 0 0,0 2 0,0 3 0,0 5 0,-2 3 0,-3 2 0,-5 0 0,-1-1 0,-1-3 0,2-1 0,-2 2 0,-1-4 0,-2 3 0,-7-8 0,-3 2 0,2-3 0,-2-4 0,-2-3 0,4-3 0,-1-9 0,1-2 0,0-1 0,-2-7 0,1 4 0,3-7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9.55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92 12287,'7'-35'0,"3"8"0,2 11 0,-2 2 0,-3 14 0,-7 9 0,0 21 0,0 12 0,0 6 0,0 7 0,0 4 0,0 3 0,1 0 0,3 0 0,1-3 0,6-6 0,-1-1 0,4-7 0,6-6 0,0-2 0,0-9 0,2-4 0,-4-9 0,7-7 0,2-1 0,2-4 0,1-8 0,0-7 0,-2-6 0,-2-7 0,0-5 0,-6-5 0,7-11 0,-3-7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13.32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29 12287,'0'-15'0,"0"7"0,0 3 0,0 10 0,0 5 0,0 10 0,0 5 0,0 3 0,0 2 0,0 1 0,-2-1 0,-1 0 0,-2 0 0,0 0 0,5 0 0,0 1 0,0-1 0,-2 0 0,-1 0 0,-2 0 0,2 0 0,1-1 0,2-1 0,0-1 0,0 0 0,0 8 0,0-6 0,0-1 0,0 0 0,0 8 0,0-10 0,0 1 0,0 2 0,0-6 0,0 1 0,0-3 0,0-2 0,0 3 0,0-2 0,0 0 0,0 2 0,0-6 0,0 6 0,0-2 0,0 0 0,0 7 0,0-2 0,0 4 0,0 1 0,0-2 0,0-1 0,0-2 0,0 2 0,0 0 0,0 0 0,0-4 0,0-1 0,0 3 0,0-5 0,0-1 0,0-3 0,0 1 0,0 1 0,0 4 0,0 2 0,-2-4 0,-1 3 0,-2 1 0,2-1 0,1 1 0,2 2 0,0 0 0,0 0 0,0 3 0,0 1 0,0-2 0,0-2 0,-5 5 0,0-4 0,2 0 0,1 2 0,2-1 0,0 4 0,0 1 0,0 2 0,0 6 0,0-6 0,0-2 0,0-1 0,0 3 0,0 1 0,-2-3 0,-3-1 0,3 3 0,-3 2 0,4 0 0,1 0 0,-2-2 0,-1-5 0,-2 0 0,1 0 0,3-6 0,1-4 0,0-3 0,0-16 0,0-7 0,0-11 0,0-8 0,0-9 0,0-3 0,0-3 0,0-7 0,0 7 0,0-7 0,0 2 0,0 1 0,0-4 0,0 8 0,1-4 0,4-1 0,-3 1 0,3 2 0,-3 2 0,-2-2 0,1-5 0,3-1 0,1 3 0,-2 1 0,-1-3 0,-2 5 0,0-3 0,0 0 0,0-7 0,2 8 0,1-1 0,2-4 0,0-6 0,-5 0 0,0-2 0,0 2 0,5-2 0,0 5 0,-2 2 0,-1 3 0,-2-5 0,0 10 0,0 0 0,0-2 0,0 1 0,0-2 0,0-1 0,0 1 0,0 0 0,0 1 0,0 2 0,0 2 0,0 2 0,0-2 0,0 4 0,0 5 0,0 7 0,0 4 0,0 3 0,0 9 0,0 1 0,0 21 0,0 6 0,0 6 0,-5 5 0,0 0 0,2 5 0,1 4 0,2-2 0,-2 4 0,-1 3 0,-2 4 0,0 6 0,5-3 0,0 2 0,0 3 0,0 1 0,0 3 0,0 1 0,0 3 0,0-3 0,0 5 0,0-2 0,0 1 0,0 1 0,0-4 0,-2 3 0,-3-3 0,3-1 0,-3-1 0,2-1 0,-2 0 0,3-1 0,-3-2 0,4-4 0,1-1 0,0-1 0,0-6 0,0-2 0,0-2 0,0 0 0,0-5 0,0-3 0,0-1 0,0 1 0,0-1 0,0-5 0,0-3 0,0-4 0,-2-7 0,-3-3 0,3 3 0,-4-11 0,6 3 0,0-10 0,0-5 0,0-10 0,0-5 0,0-9 0,0-2 0,0-3 0,0-3 0,5-6 0,0-4 0,-2-2 0,-1-3 0,-2-7 0,1-1 0,3 0 0,1-2 0,0 5 0,-5-7 0,0 0 0,0-1 0,5-5 0,0 8 0,-2 0 0,-1 0 0,0-4 0,1 4 0,2 0 0,-2 0 0,1-3 0,-1 3 0,2 2 0,-2 3 0,-1-2 0,-2 9 0,2-2 0,3 1 0,-4 3 0,4 4 0,-3-1 0,-2 1 0,0 6 0,0 4 0,0 8 0,0 2 0,0 4 0,0 10 0,0 0 0,0 6 0,-5 4 0,0 12 0,2 8 0,1 9 0,0 16 0,-1 7 0,-2 3 0,2 2 0,1 10 0,2 0 0,0 3 0,0 2 0,-5 10 0,0 0 0,2 4 0,1 1 0,2 10 0,0-2 0,0 1 0,0-4 0,-5-2 0,0-8 0,1-3 0,3 0 0,1-5 0,-2-1 0,-1-1 0,-2-3 0,0-2 0,5-2 0,0-1 0,0-4 0,-5 2 0,0-5 0,1-2 0,3-3 0,-1 0 0,-1-12 0,-2-1 0,1-3 0,3-5 0,1-3 0,0-1 0,0-4 0,0-6 0,0-2 0,0-5 0,0 5 0,0-7 0,0 2 0,0-10 0,0-5 0,0-10 0,0-5 0,6-3 0,3-2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50.8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181 31 12287,'0'-9'0,"-6"-4"0,4 11 0,-5-4 0,7 6 0,-1 1 0,-4 4 0,1-1 0,-6 6 0,-1 2 0,2-1 0,1 1 0,-1-4 0,1-1 0,3 5 0,-3-2 0,-1 2 0,1-2 0,3 3 0,-5-3 0,5 2 0,-4 0 0,3-2 0,-1-5 0,4 5 0,-2 1 0,0-2 0,3 1 0,-3 2 0,3-4 0,-3 2 0,3-5 0,2 5 0,0-5 0,0 5 0,2-5 0,3 5 0,-1-6 0,6 1 0,0-4 0,5-1 0,-5 0 0,0 0 0,-2-1 0,4-3 0,-4-2 0,-1-3 0,3-1 0,-5-5 0,-2 0 0,-1 0 0,3 0 0,0 0 0,2 5 0,-2 0 0,-2 6 0,7-1 0,-5 9 0,5 2 0,0 3 0,-1 2 0,4 1 0,-4 0 0,1-4 0,0-1 0,-2 5 0,4-4 0,-2 0 0,-5-1 0,5-7 0,-5 0 0,5 0 0,-5 0 0,5 0 0,0 7 0,5 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52.0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197 59 12287,'0'-10'0,"0"0"0,0 5 0,0-5 0,0 7 0,-2-6 0,-3 4 0,2 4 0,-7-5 0,0 6 0,-5 4 0,-1 1 0,3 7 0,1-4 0,2 2 0,-1 0 0,-1 0 0,0 5 0,2-1 0,-2-4 0,4 3 0,0-3 0,1 4 0,4 1 0,1 0 0,0 0 0,-3 0 0,3 0 0,-3 0 0,4 0 0,2-7 0,3-1 0,1 0 0,2-6 0,-2 5 0,5-5 0,-2-1 0,2 0 0,2 0 0,-4 0 0,2 0 0,0-1 0,-1-5 0,-1 0 0,-5-6 0,4 2 0,1-2 0,-4 4 0,2-2 0,1-2 0,-5 4 0,3-2 0,-2 1 0,2-1 0,-1 4 0,6 7 0,1 4 0,1 4 0,2 6 0,-3 0 0,1 0 0,5 0 0,-7 0 0,3 0 0,2-1 0,0-4 0,-5 1 0,0-6 0,0 0 0,6-11 0,-1-3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53.0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182 1 12287,'8'0'0,"-1"0"0,-7 0 0,-2 2 0,-3 1 0,-5 2 0,-3 7 0,-3-2 0,1 3 0,0 2 0,-5 0 0,2 2 0,3 2 0,3 1 0,4 0 0,-4-5 0,2 0 0,1 0 0,-1 0 0,5 0 0,4 0 0,1-5 0,0 0 0,0 2 0,0-4 0,0 2 0,1-5 0,4 6 0,4-8 0,6 2 0,0-3 0,-5-9 0,0-3 0,2-4 0,1-1 0,1 0 0,-3 0 0,-1 0 0,0 0 0,5 0 0,-4 7 0,-1 3 0,0 3 0,5 2 0,0 0 0,-5 0 0,0 2 0,2 3 0,1 3 0,2 7 0,0 0 0,-5-7 0,0-2 0,-6-5 0,2-14 0,-6-4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29.91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438 1116 12287,'6'24'0,"-2"-3"0,4-4 0,0 2 0,1 1 0,-4 5 0,3-5 0,-1-2 0,-4-1 0,1-2 0,-1 0 0,2 0 0,0-6 0,-7-14 0,-3-14 0,-5-8 0,-3-9 0,-4-13 0,-3-6 0,-5-4 0,-4-1 0,-1-6 0,0-1 0,0 0 0,0 0 0,0 2 0,-1 5 0,1 0 0,0-1 0,2 6 0,1 0 0,3 1 0,3 5 0,2 1 0,7 11 0,4 2 0,1 3 0,2 0 0,5 12 0,0 2 0,0 1 0,0 2 0,2 7 0,1 1 0,2 0 0,0 5 0,-3-6 0,3 3 0,4-3 0,6-7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0.3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317 61 12287,'0'15'0,"7"-6"0,-6-4 0,4-10 0,-10-4 0,-6-6 0,-6 0 0,-3 0 0,0 2 0,5 3 0,-2 5 0,-3 3 0,3 2 0,-3 2 0,3 3 0,2 5 0,2 3 0,1 4 0,4 3 0,1 5 0,-3-1 0,5-1 0,0-1 0,-2-4 0,5 4 0,-4-2 0,1-1 0,0-3 0,-5-1 0,3 0 0,-1 0 0,-2 1 0,-6-1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1.15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1522 12287,'0'23'0,"0"-1"0,0-7 0,0-6 0,0-4 0,0-14 0,0-9 0,0-11 0,2-11 0,3-2 0,3-5 0,1-3 0,4-12 0,-1 0 0,5-3 0,3-2 0,5-4 0,-3 6 0,-1 0 0,1-2 0,3 5 0,-3-2 0,0 6 0,0 2 0,3 8 0,-3-4 0,-1 2 0,1-1 0,-2 8 0,-3 6 0,1 2 0,3 0 0,0 4 0,-2 8 0,1 1 0,-2 4 0,-6 8 0,-2 5 0,2 3 0,1 4 0,1 4 0,-4 9 0,1 9 0,-6 9 0,-1 4 0,-3 2 0,4-6 0,0 1 0,-1-6 0,-3-3 0,-1-6 0,0 1 0,0-10 0,0-10 0,0-13 0,0-11 0,0-11 0,0-7 0,0-5 0,0 0 0,0 2 0,-1-2 0,-3 14 0,-1 2 0,2 5 0,-5 7 0,-2-1 0,1 8 0,-1 4 0,-2 1 0,-1 4 0,-2 6 0,0 4 0,0 1 0,0-3 0,-2 5 0,-1 2 0,-2 2 0,-7 1 0,2 1 0,-4 3 0,-1 1 0,-7 7 0,-1-4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1.7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1 377 12287,'6'8'0,"-2"1"0,6-4 0,-7-4 0,4 4 0,-6-8 0,4-2 0,4-12 0,7 1 0,3-8 0,1-8 0,5-3 0,-5-7 0,-1 4 0,-3 1 0,-7 3 0,-4 7 0,-4 4 0,-1 1 0,-1 2 0,-4 7 0,-5 3 0,-4 3 0,-1 7 0,0 0 0,0 0 0,-5 12 0,0 4 0,1 6 0,3 5 0,2 7 0,3 2 0,2 1 0,3 0 0,1 0 0,5-4 0,0 3 0,0-3 0,0-1 0,1-2 0,4-1 0,5-4 0,-1 2 0,1-7 0,1-2 0,3-3 0,1-3 0,0-2 0,-5-7 0,0 2 0,2-3 0,1-2 0,2 0 0,0 0 0,-1-2 0,-3-1 0,0-2 0,-1-7 0,5 4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2.2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166 135 12287,'8'-24'0,"-3"4"0,2-2 0,-2 2 0,-2 2 0,-3 3 0,-5 5 0,-3 5 0,-9 11 0,-1 9 0,-2 9 0,0 9 0,3 4 0,-2 2 0,-1 3 0,2 1 0,8 2 0,3-1 0,0-4 0,6 2 0,-4-7 0,3-1 0,2-2 0,5-9 0,0-3 0,-1-3 0,-1-9 0,2-3 0,5-3 0,-2-17 0,4-10 0,3-12 0,4-7 0,1-8 0,-4-5 0,3-4 0,1-5 0,0 4 0,-7 12 0,-1 11 0,-2 11 0,-6 6 0,1 7 0,-4 22 0,-1 15 0,0 18 0,0 13 0,0 13 0,0 4 0,2 2 0,3-2 0,-3 7 0,4-6 0,-1-4 0,0-3 0,5-8 0,-3-4 0,0-10 0,0-8 0,-2-2 0,-4-14 0,4-5 0,-3-1 0,3-12 0,-3-10 0,-2-17 0,1-5 0,4-3 0,-3-2 0,3 4 0,-3-2 0,-2-7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2.4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7 12287,'0'-6'0,"0"6"0,0 10 0,0 8 0,5 11 0,0 7 0,-2 1 0,-1 0 0,3 5 0,2-3 0,1-1 0,4-3 0,1-3 0,2-3 0,-1-4 0,-4-5 0,3-5 0,-3-3 0,4-4 0,1-1 0,-2-4 0,-1-10 0,-2-6 0,2-5 0,-4-9 0,0 2 0,-1-4 0,-3-1 0,-3 0 0,-1 0 0,0 0 0,0-1 0,-1 6 0,-3 2 0,-3 1 0,-1 4 0,3-4 0,-3 2 0,1 1 0,2 9 0,-2-3 0,-1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0.3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1 329 12287,'22'0'0,"-1"-3"0,3-9 0,-7-13 0,-6-12 0,-6-2 0,7 1 0,3 1 0,4 3 0,7 4 0,-1 5 0,4 5 0,1 3 0,5 9 0,0 5 0,-3 6 0,-5 7 0,0 22 0,-7 13 0,-2 14 0,-1 13 0,-8 11 0,-4 1 0,-4 0 0,-1-4 0,-6-9 0,-5-6 0,-2-6 0,-2-9 0,0-3 0,0-15 0,0-6 0,0-2 0,0-11 0,0-8 0,-1-3 0,1-2 0,0-13 0,2-13 0,3-12 0,5-12 0,3-17 0,9-2 0,1-15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3.0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91 330 12287,'0'-8'0,"0"3"0,0 10 0,0 7 0,0 6 0,-6 6 0,-4 6 0,-4 0 0,-1 0 0,2 5 0,1 2 0,4 0 0,1 0 0,2-2 0,5-5 0,0-1 0,0-4 0,0 2 0,0-7 0,0-2 0,2-10 0,3-8 0,-2-13 0,5-14 0,1-5 0,-1-3 0,-3-5 0,5 3 0,0 0 0,-1 0 0,4 4 0,-5 8 0,1 5 0,2 11 0,-4 11 0,1 11 0,-3 21 0,6 11 0,0 2 0,3 0 0,1-3 0,0-6 0,0-6 0,0-5 0,-5-11 0,0 1 0,2-5 0,1-15 0,2-6 0,-1-11 0,-4-10 0,3-12 0,-4-3 0,1-9 0,0-4 0,-7-9 0,4-4 0,-2-2 0,0-3 0,1 7 0,-2 6 0,1 8 0,-2 9 0,-1 14 0,-2 12 0,-5 25 0,0 17 0,1 20 0,3 17 0,1 1 0,0 7 0,0-3 0,0-4 0,6 7 0,4-10 0,4-3 0,1-6 0,0-1 0,-2-10 0,-1-2 0,-2-3 0,0-2 0,4-13 0,-3-4 0,-1 1 0,0-8 0,6-1 0,5-10 0,3-3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3.5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242 0 12287,'0'15'0,"0"0"0,-2 2 0,-3 1 0,-5 4 0,-4 2 0,-7 1 0,-5 5 0,0 0 0,1 0 0,-2 2 0,7 2 0,1 2 0,2 3 0,4 1 0,3 7 0,5 2 0,3 1 0,4-5 0,3-6 0,3-3 0,1-2 0,4-9 0,-4-5 0,-1-3 0,5-12 0,-3-8 0,4-11 0,1-16 0,0-2 0,-2-3 0,-3-2 0,4-3 0,-6 5 0,2 1 0,0 3 0,-6 7 0,1 4 0,-4 3 0,-1 2 0,0 8 0,2 7 0,1 9 0,2 4 0,0 7 0,-3 0 0,1-1 0,2-2 0,0-2 0,-3 0 0,3 0 0,-3 0 0,6-7 0,-3-3 0,4-10 0,6-3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4.6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15 723 12287,'0'15'0,"2"-2"0,3-3 0,-3-5 0,4-12 0,-1-6 0,0-5 0,1-14 0,-8 0 0,-2-5 0,-1-5 0,-5-1 0,4-1 0,-1 4 0,0 5 0,2 5 0,5 4 0,0 6 0,0 4 0,0 7 0,7 3 0,3 7 0,3 4 0,8 4 0,0 7 0,1 3 0,0 1 0,5 5 0,-2-5 0,2-1 0,-2-3 0,3-1 0,-3 0 0,2-1 0,-2-4 0,2-3 0,-5-7 0,1-2 0,4-3 0,-5-8 0,0-11 0,-4-3 0,-3-5 0,4-3 0,-11 0 0,0-3 0,-3-1 0,-1 2 0,-1 7 0,2 0 0,-2 0 0,-1 6 0,-2 4 0,0 3 0,0 9 0,0 3 0,0 10 0,0 5 0,-5 5 0,-2 4 0,1 2 0,-1 3 0,0-1 0,4 2 0,-2-5 0,2-3 0,1-2 0,2 0 0,0 0 0,0 1 0,0-1 0,0-7 0,0-1 0,2-7 0,3 0 0,-2 0 0,7-2 0,2-3 0,-4 2 0,2-6 0,0 1 0,-1 0 0,2-3 0,-4-4 0,0 0 0,-1 0 0,4 0 0,-3 0 0,0 0 0,0 0 0,-2 0 0,-5 0 0,1-2 0,4-3 0,-3 3 0,3-3 0,-3 3 0,-2 2 0,-2 0 0,-3 2 0,-5 3 0,2-2 0,-3 7 0,0 2 0,-3 8 0,-1 5 0,2 3 0,3 2 0,-4 5 0,4 2 0,-3 0 0,-2 0 0,1 4 0,3 1 0,2 5 0,3 3 0,1 5 0,5-1 0,0 1 0,0 2 0,0 8 0,0-8 0,1-2 0,4-1 0,-3-9 0,5-7 0,-1-1 0,3-2 0,6-13 0,-2-7 0,-3-8 0,4-12 0,-6-6 0,0-2 0,-3-2 0,2 0 0,-2 0 0,0-1 0,2 1 0,-5 0 0,3 2 0,-2 1 0,2 2 0,-2 1 0,6-1 0,-1 5 0,1 3 0,-4 4 0,5 1 0,1 2 0,3 7 0,1-2 0,0 3 0,0 15 0,-2 9 0,-3 8 0,-5 6 0,2 7 0,-2-1 0,-2 3 0,-1-1 0,-2-9 0,0 0 0,-2-3 0,-3-2 0,4-6 0,-6-6 0,2-5 0,0-3 0,-7-8 0,4-2 0,0-8 0,-6-12 0,4-7 0,-2-7 0,2-6 0,-3-3 0,5-3 0,-2 3 0,-1 3 0,8 4 0,-2 11 0,3 5 0,2 3 0,2 4 0,3 3 0,7 5 0,6 3 0,4 9 0,5 5 0,-2 6 0,2 7 0,8 4 0,3 1 0,1-2 0,-4-3 0,-3 2 0,-2-7 0,0-3 0,0-5 0,-1 0 0,-4-7 0,-5-2 0,-3-1 0,-2-4 0,0-5 0,-2-8 0,-2-8 0,9-12 0,-4-4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6.2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0 12287,'7'25'0,"1"-1"0,1-3 0,-4-1 0,-10-4 0,-4-1 0,-8 0 0,-3 0 0,-3-2 0,-1-3 0,1 2 0,3-5 0,-4-1 0,1 1 0,-4 0 0,7-4 0,2 2 0,1-2 0,-1 1 0,1-1 0,3 2 0,1-1 0,0 2 0,-3-1 0,1 7 0,0-4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6.6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0 12287,'9'7'0,"-4"-5"0,-10 3 0,-9 1 0,-8-1 0,-1 0 0,-4 2 0,4-5 0,-2 3 0,-1-3 0,3-2 0,-4 0 0,7 0 0,2 0 0,1 0 0,2 0 0,0 0 0,0 0 0,0 0 0,-1 0 0,6-2 0,2-3 0,1-5 0,2-4 0,5-1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7.0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12287,'8'0'0,"-1"0"0,-5 5 0,3 0 0,5 2 0,8-4 0,2 2 0,7 2 0,-2-4 0,4 4 0,1 2 0,2 1 0,3 5 0,3 0 0,1 0 0,4 7 0,-4 1 0,0 2 0,-4 0 0,0 0 0,-3 6 0,-5-3 0,-4-3 0,-3 4 0,-5-4 0,-1 2 0,-4-2 0,-4 3 0,-6-3 0,-1 4 0,-4 1 0,-4-2 0,-6-1 0,0-2 0,0 2 0,-5-3 0,-2-1 0,0-1 0,1-4 0,0 2 0,6-3 0,0-4 0,0 1 0,0-2 0,0-1 0,0-2 0,0-3 0,5 4 0,0-3 0,-2 2 0,-1-1 0,-2 4 0,0-2 0,-1-7 0,1 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7.5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0 12287,'-8'15'0,"-4"7"0,7 5 0,0 6 0,-2 8 0,6-3 0,-4 2 0,3 0 0,2-1 0,0 3 0,0-7 0,0-1 0,0-3 0,0-7 0,0-4 0,0-3 0,0-2 0,7 0 0,1-7 0,7-8 0,0-8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7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1 12287,'-8'47'0,"-6"3"0,4-10 0,-3 2 0,-2-2 0,0-3 0,-2-7 0,-3 0 0,-5 1 0,-2-1 0,0-2 0,4-3 0,1-5 0,0 2 0,4-2 0,-1-1 0,6-3 0,-9-7 0,12 11 0,-12-3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38.01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12287,'16'10'0,"-1"-1"0,0-3 0,0-2 0,-5-3 0,0-1 0,-5 0 0,3 2 0,-1 3 0,-2 4 0,-5 7 0,0 4 0,0 5 0,0 9 0,0 1 0,0-1 0,0-3 0,-5 0 0,0-1 0,2 0 0,1 0 0,2-5 0,0-1 0,0-3 0,0-2 0,5-2 0,2-2 0,1-2 0,4-3 0,-4-1 0,2-6 0,2 2 0,1-2 0,7-8 0,2-6 0,0-6 0,0-3 0,3-12 0,-5-2 0,0-6 0,2-7 0,1-8 0,7 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56.4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212 15 12287,'8'-1'0,"-1"-3"0,0-1 0,-6 0 0,6 5 0,-7 0 0,-2 0 0,-3 0 0,-3 2 0,-7 1 0,0 2 0,5 2 0,0-4 0,-2 4 0,-1 2 0,-3-1 0,3 4 0,1-4 0,2-1 0,0 4 0,-3 0 0,1 2 0,2 2 0,5 0 0,-3 2 0,-1 1 0,1 2 0,5 0 0,-4-3 0,2 2 0,0 1 0,0 5 0,5-5 0,0-2 0,0-1 0,0 3 0,0 0 0,0-1 0,5-2 0,2-4 0,1-3 0,-3 2 0,5-7 0,0-9 0,5-9 0,0-5 0,0-8 0,-1 5 0,-3-1 0,-1 0 0,-5-3 0,4 5 0,-2 1 0,3 3 0,-5 1 0,1 6 0,-1 4 0,-3 5 0,5 5 0,-2 5 0,0 4 0,5 7 0,-4 5 0,1 2 0,0 2 0,3-5 0,-5-1 0,0-4 0,2-7 0,-6 2 0,4-5 0,2-5 0,0-5 0,1-8 0,-3-12 0,5-7 0,2-6 0,1-8 0,1-7 0,-3-6 0,0-4 0,5 1 0,8-10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17.9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4281 46 12287,'20'-2'0,"1"-3"0,1-5 0,0-3 0,-2 4 0,-13 3 0,-9 6 0,-11 0 0,-11 11 0,-11 6 0,-5 5 0,-4 5 0,-1 6 0,-3 7 0,-6 6 0,-6 6 0,-4 9 0,4 0 0,-1 7 0,1 6 0,30-32 0,0 2 0,0 0 0,-1 0 0,1 2 0,0 1-46,0 2 0,0 0 1,0 2-1,0 1 1,-1 1-1,0 1 1,-1 0-1,0 1 46,0 0 0,-1 0 0,-5 6 0,0 0 0,1 0 0,0-1 0,0 1 0,-1 0 0,-1 1 0,-1-1 0,-2 1 0,-1 0 0,0 0 0,1 1 0,-3 0 0,1 0-90,-2 1 1,1 1 0,1 2 0,0 0-1,-1-1 1,1 0 0,0 2 0,1 0 89,-1 0 0,1 1 0,-6 10 0,0 0 0,3-9 0,0-1 0,-1 3 0,0 0 0,2-1 0,-2 0 0,-4 2 0,0 0 0,4-1 0,0 0 0,1-2 0,-2 1 0,1-1 0,-1 0 0,1-1 0,0 0 0,1-2 0,0 0 0,0-2 0,0 0 0,1-1 0,-1 0 0,-2 2 0,-1 0 0,5-7 0,1-1 0,1-1 0,0 0 0,3-2 0,0-1 0,-3 4 0,0 0 0,4-6 0,1 0 0,-1-3 0,0 0-16,2 0 1,0 0 0,3-3 0,1 0-1,3-3 1,1-1 0,-24 37 15,5-7 0,0-7 0,12-8 0,1-5 0,3-5 0,2 0 0,4-12 0,5-3 0,3-5 0,4-1 0,1-5 167,2-3 1,7-6-168,-2-2 0,10-7 0,6 2 0,6-3 182,3-2 1,14 0 0,1 0 0,7-2-183,3-3 0,12-3 0,5-7 0,5 0 30,5 0 0,7-1 0,3 1 0,2 0-30,3 0 0,6-5 0,-43 10 0,-1 0 0,1 1 0,1 0 0,0 0 0,0 1 0,5 0 0,0 1 0,-3-1 0,0-1 0,0 0 0,1 0 0,0-1 0,-1-1 0,0 0 0,0 1 0,0 0 0,1 1 0,0-1 0,1 0-34,0 1 1,0 0 0,3-2 0,0 0 0,-2 1 0,0 0 0,0 0 0,0 0 33,0-1 0,1 0 0,4 3 0,0-1 0,-1-1 0,1-2 0,0 2 0,1 0 0,2 0 0,0 0 0,-4 0 0,0 0 0,3 2 0,0-1 0,-1 1 0,0 0 0,1 0 0,1 1 0,4-3 0,0 1 0,-3 4 0,-1 0 0,1-1 0,-1-1 0,-1-1 0,0 1 0,1 0 0,1 0 0,-1 1 0,1 1 0,0-1 0,0 1 0,1 0 0,-1-1 0,-4 1 0,0 1 0,1-1 0,0 0 0,-2 0 0,1 0 0,0 1 0,0 0 0,1-3 0,0 0 0,-2 3 0,1 0 0,-2-1 0,1 0 0,-3 0 0,1 0 0,0 0 0,0 0 0,-4-2 0,1-1 0,-1 0 0,0 1 0,3-1 0,0 1 0,-1 0 0,-1 0 0,2 1 0,0 1 0,-1 0 0,0 0 0,-1-1 0,1 0 0,0 0 0,0 0 0,41-6 0,-2 4 0,-2 1 0,2-3 0,-11 5 0,-5 2 0,-4 1 0,-5-3 0,-9 0 0,-4 2 0,-7 1 0,-2 2 0,-12 0 0,-5 0 0,-4 0 0,-5 0 0,-15-2 0,-7-3 0,6-10 0,-4-8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0.5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0 294 12287,'34'-81'0,"-3"11"0,-4 17 0,-3 14 0,-9 12 0,-7 15 0,-1 2 0,-2 9 0,-5 4 0,-2 16 0,-3 14 0,-6 22 0,-8 12 0,1 10 0,9-3 0,-4 5 0,4-2 0,4-5 0,0-3 0,0-2 0,2-12 0,8-2 0,5-9 0,-1-7 0,1-9 0,0-3 0,0-6 0,0-7 0,0-1 0,5-6 0,0-1 0,7-16 0,5-8 0,6-9 0,7-6 0,9-10 0,1-10 0,7-24 0,-30 36 0,0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4:57.0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12287,'0'-9'0,"0"3"0,0 6 0,0 0 0,2 5 0,3 0 0,-3 1 0,3-1 0,3-3 0,-6 6 0,3-2 0,-2-5 0,0 6 0,2 0 0,1-6 0,-6 6 0,0-7 0,1 0 0,4 0 0,-3 0 0,6 5 0,-3 0 0,-3 0 0,5-3 0,-7 3 0,0 3 0,0 7 0,0 0 0,0 0 0,0 7 0,0 2 0,0-1 0,0-3 0,0 2 0,0-2 0,0-2 0,0-1 0,0-2 0,0 0 0,0 0 0,0-5 0,0 1 0,1-8 0,4 2 0,5-3 0,4-7 0,1-4 0,0-3 0,0-4 0,0-8 0,2 1 0,1-4 0,2-5 0,0 0 0,-4 7 0,-1-3 0,0 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1.1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212 0 12287,'-7'15'0,"-5"0"0,-5 0 0,-3 0 0,0-1 0,5-2 0,-2-2 0,-3 1 0,9 3 0,-5 1 0,5 0 0,2 0 0,3 0 0,6 0 0,0 2 0,0 3 0,0-2 0,0 7 0,0 1 0,0-3 0,6 4 0,4-5 0,2-1 0,-2 1 0,4-2 0,-6-5 0,2 0 0,0 1 0,-7-1 0,2 0 0,-3 0 0,-2 0 0,0 0 0,0 0 0,-7-5 0,-3-2 0,-3-1 0,3 3 0,0-5 0,-2-1 0,-1-3 0,-2-1 0,5 0 0,0 0 0,6-7 0,-1-3 0,3-3 0,16-2 0,3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1.3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12287,'0'23'0,"0"-1"0,0-2 0,0 0 0,0 0 0,0-5 0,0 1 0,0-1 0,0-7 0,0 5 0,0-4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1.4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0 12287,'-8'0'0,"1"0"0,7 0 0,0 7 0,0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1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83 12287,'1'13'0,"4"-3"0,-3-5 0,3-10 0,-1-5 0,1-3 0,-4-4 0,4-1 0,-3-2 0,-2 5 0,0 5 0,2 8 0,3 2 0,-2 7 0,7 9 0,0 3 0,-2 1 0,6 5 0,-6-5 0,2-1 0,0-3 0,0-1 0,5-1 0,1-3 0,-1 0 0,0-8 0,0 2 0,0-5 0,0-5 0,0-3 0,0-8 0,7-5 0,1-3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2.1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1 12287,'-15'1'0,"0"6"0,0 8 0,-2 9 0,-3 11 0,-3 5 0,-1 4 0,3 2 0,6 5 0,-1 4 0,1 4 0,7-1 0,3 1 0,3-2 0,2 0 0,2-4 0,3-11 0,3-5 0,1-5 0,2 0 0,-4-12 0,2-2 0,2-1 0,-2-9 0,1-3 0,1-3 0,-2-14 0,1-6 0,2-7 0,1-7 0,0-3 0,-1 0 0,-2-6 0,2-2 0,1 4 0,2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2.47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1 208 12287,'0'1'0,"0"-4"0,0-17 0,2-5 0,3-4 0,-4 4 0,6 2 0,-2 1 0,0 4 0,2 3 0,-2 3 0,5 3 0,3 3 0,2 4 0,0 10 0,0 9 0,1 5 0,-1 8 0,0 7 0,0 1 0,0 4 0,-7 0 0,-3 0 0,-1-5 0,1-5 0,-4-5 0,4-12 0,-5-2 0,-5-3 0,2 2 0,-7-7 0,-2-2 0,-1-1 0,-2-9 0,0-5 0,0-4 0,-1-4 0,-5-7 0,4 3 0,-5-6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2.768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166 15 12683,'2'15'-25,"3"0"-10,-4-6 1,4-3 0,-10-6 17,-5 0 0,-3 0 0,-2-1 1,0-3 2,0-1 1,-7-6 0,0 1 6,4-4 0,-9 6 0,10 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3.2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212 0 12287,'-8'15'0,"3"0"0,3 0 0,-5-6 0,-3-3 0,-3-1 0,-2 0 0,-2 0 0,-1-5 0,-3 0 0,3 0 0,6 0 0,2 0 0,-1 0 0,-3 0 0,-1-6 0,0-3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3.4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182 15 12287,'-10'5'0,"0"0"0,-1 0 0,-4-5 0,0 0 0,0 0 0,0 0 0,0 0 0,0 0 0,0 0 0,5-1 0,0-4 0,0-4 0,-5-6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0.6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1 12287,'-8'30'0,"2"10"0,5 15 0,1 14 0,0 1 0,0 6 0,0-1 0,0 4 0,-5-2 0,0-7 0,0 2 0,5-7 0,0-4 0,0-9 0,0-5 0,0-17 0,1-7 0,3-4 0,1-4 0,0-7 0,-5-1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3.6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12287,'2'35'0,"3"1"0,2 4 0,3-5 0,-5-2 0,-4-1 0,4 2 0,1-2 0,-3-4 0,-1 1 0,-2-8 0,1-1 0,4-3 0,-3-8 0,11 4 0,-4-5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3.8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1 12287,'-2'35'0,"-3"0"0,1-1 0,-6-8 0,-1-2 0,-3-2 0,-6 3 0,-2-5 0,1-2 0,-1-1 0,-3-2 0,5 0 0,1 0 0,2 0 0,2-5 0,0 0 0,0 1 0,0 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4.3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61 12287,'0'-9'0,"2"2"0,3 7 0,-3-1 0,3-4 0,-2 3 0,2-3 0,-2 3 0,7 2 0,-6-1 0,3-3 0,-1-1 0,-2 0 0,6 4 0,1-4 0,-2 3 0,1-3 0,-5 3 0,5 2 0,-7 2 0,2 3 0,-3 3 0,-2 7 0,0 0 0,0 1 0,0 4 0,0 1 0,0 3 0,0 3 0,0-4 0,0 2 0,0 0 0,0-1 0,2-2 0,1-6 0,2 4 0,5-3 0,-3 2 0,1-8 0,2 1 0,5-7 0,0-2 0,-5-1 0,0-4 0,2-3 0,2-5 0,1-3 0,0-2 0,0-2 0,0-3 0,0-2 0,0-5 0,0 2 0,7 0 0,1-5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4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0 12287,'-7'15'0,"-6"1"0,-7 0 0,1 3 0,2 1 0,-3 7 0,0-1 0,2 6 0,1 3 0,0 2 0,-1-2 0,-1 4 0,6-1 0,-2 6 0,7-4 0,-1 2 0,4-2 0,3-3 0,2-8 0,0-4 0,0-5 0,0-8 0,0-2 0,4-9 0,4-2 0,7-13 0,5-8 0,0-9 0,4-3 0,-1-1 0,1-4 0,-7 8 0,-1 5 0,-2 8 0,-8 0 0,4 8 0,-6 3 0,4 7 0,-4 12 0,2 4 0,3 4 0,-4 1 0,3-6 0,-1 0 0,-4 0 0,5 0 0,2 0 0,-1-8 0,1-7 0,2-10 0,1-9 0,2-6 0,0-10 0,7 3 0,1-5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5.2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12287,'9'0'0,"-3"0"0,-6 0 0,0 2 0,0 3 0,0 5 0,0 3 0,-1 3 0,-3-1 0,-1 0 0,0 0 0,5 0 0,0 0 0,0-7 0,0-1 0,0-7 0,0 0 0,7 0 0,-5 7 0,3 3 0,-4 3 0,-1 2 0,0 0 0,0 0 0,0 0 0,0 1 0,0-1 0,2-5 0,3 0 0,-2-7 0,7 2 0,2-3 0,-4-2 0,2-2 0,4-5 0,4-8 0,-1-6 0,3-10 0,-3 1 0,-2 0 0,0-5 0,0 0 0,0 0 0,0 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5.9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226 1 12287,'10'5'0,"0"0"0,-6 2 0,1-2 0,-10-2 0,-7 7 0,-5 2 0,-3 1 0,0 1 0,3-3 0,-1-1 0,-2 2 0,1 2 0,7 1 0,4 0 0,1 0 0,-3 0 0,5 2 0,2 1 0,1 2 0,2 5 0,0-5 0,0-1 0,0-2 0,0 3 0,2 0 0,3-2 0,5-1 0,2-2 0,0-2 0,-2-1 0,1-2 0,-2 0 0,1 5 0,-7 0 0,2 0 0,-3 0 0,-4 1 0,-3-1 0,-5 0 0,-3 0 0,3-2 0,0-1 0,-1-2 0,3 2 0,-5-6 0,3-1 0,-4-3 0,4-2 0,0 0 0,2-2 0,-2-3 0,5-5 0,3-3 0,2-2 0,2 0 0,3 0 0,3 0 0,7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6.1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0 12287,'0'22'0,"0"3"0,0 4 0,-2 1 0,-1-2 0,-2-3 0,0 2 0,5-7 0,-2-3 0,-3-5 0,4 1 0,-4-3 0,-2-5 0,2-5 0,1-8 0,3-12 0,1-4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6.27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12287,'0'15'0,"0"0"0,5 0 0,0 0 0,-2 0 0,-1 0 0,-2 0 0,0 0 0,0 0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6.5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91 12287,'0'21'0,"0"-4"0,0 3 0,1-6 0,5-9 0,-5-7 0,4-15 0,-3-1 0,-2-2 0,0-6 0,0 6 0,0 2 0,0 1 0,2 4 0,3 3 0,-2 3 0,7 7 0,-2 12 0,4 3 0,-4 3 0,-1 4 0,3 0 0,-3 5 0,1-2 0,1-7 0,2 1 0,-1-8 0,0-6 0,6-11 0,-1-9 0,0-7 0,0-8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6.7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1 12287,'0'31'0,"0"5"0,0 2 0,0 7 0,0 1 0,-5 1 0,-2 3 0,0 3 0,1 1 0,1 3 0,5-5 0,0-2 0,0-3 0,0 0 0,0-14 0,0-4 0,0-7 0,5-6 0,0-1 0,5-13 0,-4-9 0,3-9 0,2-9 0,3-4 0,1-1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0.8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1 12287,'-34'20'0,"3"2"0,2 1 0,1 4 0,-8 0 0,-2-2 0,-1-5 0,4-3 0,-2-7 0,2 0 0,2 0 0,1-2 0,7 1 0,0-4 0,6-4 0,-3 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7.729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15 16 13011,'9'0'0,"-3"0"0,-6 0 0,0 0 0,7 0 0,-5 0 0,11 0 0,-4 0 0,6 0 0,-5 0 0,0 0 0,-5 0 0,5 0 0,-5 0 0,5 0 0,-7 0 0,4 0 0,-7 0 0,0 0 0,2-5 237,3 0-129,-4 0 1,8 5-109,-4 0 0,-4 0-8,6 0 0,-7 2 0,0 3 0,-2 5 64,-3 3 1,2 9 0,-7 3 0,0 3 1,2 3 0,-6 4 1,4 2-1,-3 1 0,-2 4 0,0 2 1,1 2-1,2 3-68,2 1 1,5 1 0,-3-5 0,1 1-2,4-1 0,1 0 0,2-10 0,0-5 62,0-4 1,0-5 0,2-9-46,3-3 0,-2-3 1,7-7-1,2-2 33,2-3 1,1-3 0,0-9 0,0-1-42,0-2 1,0-5 0,0 3 0,-2 0 6,-3 0 1,2 1-1,-5 0 1,1-2-6,4 0 1,-4-6 0,2 4-1,0-3 6,-1-3 0,3 3 0,-6 1 0,1 4 7,0 1 0,3-3 0,-4 5 1,1 1 9,0 2 1,5-3 0,-2 0 0,3 2 19,2 1 0,0 2 0,0 0 0,0 2-33,0 2 0,0 0 0,1 6-60,-1 1 1,0 4-1,-2 5 1,-1 7 1,-2 7 0,-2 9 1,4 11-1,-4 2 21,-1 6 1,-2 2 0,-5-4 0,0-1 10,0-4 1,-2-3 0,-1-9 0,-4-3 21,-1-5 0,0-3 1,-4-3-1,2-4-48,-2-5 0,-1-4 0,-2-1 0,0 0-21,-1 0 0,1-6 1,0-6-1,0-7 23,0-6 0,0-8 0,0-4 57,0-2 1,7-1-1,1-5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9.716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196 1 12452,'15'5'-65,"0"0"54,0-2 0,-8-1 0,-7-2 6,-8 0 1,-11 0 0,-3 0 0,1 0 1,-1 0 1,-3 1 0,5 3-1,0 1 0,-2-2 0,5-1 1,-3-2 1,3 7 0,2 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0.1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1357 0 12287,'-3'50'0,"-9"12"0,-13 14 0,-12 9 0,13-36 0,-2 1 0,-1 0 0,-1 1 0,-6 6 0,-1 1 0,-1-2 0,-2 0 0,1 3 0,-1 0-142,-1 3 0,-1 1 1,-1 0-1,0 0 1,2-3-1,-1-1 1,3-1-1,-1 1 142,1 0 0,0-1 0,-3 3 0,0 1 0,4-5 0,2 1 0,0 1 0,1-1 0,1 0 0,0 0 0,-2 5 0,1 0 0,2-6 0,0 1 0,-2 5 0,1 0 0,0-2 0,2 0 0,0-1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0.59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1086 1 12287,'-11'67'0,"-4"1"0,-7 6 0,-12 8 0,-8 2 0,-6 3 0,21-42 0,-1 2 0,-4 5 0,0 2 0,-1-2 0,1 1 0,0 0 0,0 0 0,1-2 0,0 0 0,3-1 0,1 0 0,0-2 0,0-2 0,1-1 0,0-1 0,-22 40 0,24-39 0,1 0 0,-21 34 0,4 3 0,5-2 0,0-6 0,3-5 0,3-7 0,1-4 0,4 1 0,-1-14 0,0 4 0,-5-11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8.6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241 0 12287,'0'15'0,"0"0"0,-1-6 0,-4-4 0,-7-4 0,-6-1 0,1 0 0,-5 0 0,2 0 0,0 0 0,-5 0 0,5 0 0,1 0 0,2 0 0,2 0 0,0 0 0,7-1 0,3-4 0,3-4 0,2-6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8.7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196 1 12287,'-5'15'0,"-2"-2"0,1-1 0,-1-2 0,-5-7 0,2 2 0,-3-3 0,-2-2 0,-5 0 0,0 0 0,1-2 0,2-3 0,7 2 0,0-7 0,0 0 0,-5-5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09.1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12287,'8'15'0,"6"-7"0,-13-1 0,6-7 0,-7 0 0,0 0 0,7 0 0,1 2 0,7 1 0,0 2 0,0 0 0,2-3 0,2 1 0,1 2 0,10 2 0,-2-4 0,2 2 0,4-1 0,-1 4 0,-1 0 0,2 2 0,1 0 0,0 2 0,-5 7 0,0 1 0,1-2 0,-8 6 0,-3 1 0,-3 3 0,-2 2 0,-7 1 0,-3-1 0,-3 0 0,-2 0 0,-5-5 0,-3 0 0,-4 0 0,-5-1 0,-3 3 0,2-7 0,-2-2 0,1-1 0,-3 3 0,2 0 0,2-1 0,1-3 0,2-2 0,2-3 0,1-1 0,2 2 0,5-3 0,-5-1 0,-2-1 0,5-2 0,1-19 0,6-3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212 1 12287,'0'15'0,"-2"0"0,-4 0 0,-8-2 0,-4-3 0,-2 4 0,3-6 0,-2 2 0,-1 0 0,0 0 0,7 5 0,3 0 0,-2 1 0,7-1 0,2 0 0,1 0 0,2 2 0,2 1 0,3 2 0,5-2 0,-2-1 0,2 0 0,2 1 0,1 2 0,1 2 0,-3-3 0,-2 2 0,-2 3 0,-2 1 0,-5 5 0,0-1 0,0-4 0,0 7 0,-2-6 0,-1 1 0,-3 2 0,-5-8 0,1 1 0,-4 0 0,-1-7 0,2 2 0,1-7 0,2-3 0,5-2 0,-5-5 0,-2 0 0,6-7 0,1-3 0,3-4 0,2-1 0,0 0 0,0-1 0,0-3 0,0-1 0,0 0 0,0 5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2.1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1 12287,'0'15'0,"0"-7"0,-7-8 0,-1-8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2.3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12287,'0'15'0,"0"0"0,0-5 0,0 0 0,0 0 0,0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1.0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12287,'37'89'0,"2"3"0,-20-41 0,0 0 0,-1 2 0,0 0 0,-2 1 0,-1 1 0,-2-3 0,-2 0 0,9 35 0,-3-5 0,-2-5 0,-2-5 0,-3-12 0,-5-1 0,-3-4 0,-4-3 0,-4-5 0,-10 3 0,-5-3 0,-9 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2.6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0 222 12287,'7'8'0,"0"-5"0,4-11 0,-1-7 0,-6-15 0,1 0 0,-4-1 0,-1 5 0,0-1 0,0 7 0,0 1 0,0 8 0,2 2 0,3 2 0,-3 9 0,5 8 0,-2 4 0,0 1 0,1 6 0,-2 5 0,2 2 0,3 2 0,-4-6 0,3-4 0,0-3 0,1-2 0,-4-2 0,5-3 0,2-5 0,1-10 0,2-7 0,0-4 0,0-5 0,0-5 0,0 1 0,7-11 0,2-2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3.0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196 44 12287,'0'-15'0,"-2"2"0,-3 3 0,-5 5 0,-3 10 0,-2 7 0,-2 6 0,-3 7 0,3 5 0,-5 5 0,4 7 0,3 7 0,-4 0 0,11 6 0,0 2 0,3 1 0,3 3 0,2-1 0,0 0 0,0 1 0,5-9 0,0-7 0,0-10 0,2-8 0,-4-5 0,7-9 0,2-3 0,-4-3 0,2-9 0,0-5 0,-1-8 0,4-2 0,-3-8 0,2-1 0,-2-3 0,2-1 0,-7 0 0,-2 0 0,-1-1 0,-2-5 0,0-3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3.4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16 210 12287,'0'15'0,"0"-8"0,0-7 0,0-9 0,0-11 0,0-5 0,0-3 0,0-1 0,0 2 0,2 4 0,3 1 0,-4 2 0,4 5 0,4 7 0,1 3 0,-2 5 0,1 5 0,-1 3 0,0 0 0,-3 11 0,4-2 0,-3 3 0,-2 2 0,-3 3 0,-1-5 0,0-2 0,0-1 0,-1-4 0,-3-1 0,-1-2 0,-6-7 0,1 2 0,-4-3 0,-1-9 0,2-3 0,3-3 0,-2-2 0,7 0 0,0-7 0,5-1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3.9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136 361 12287,'0'15'0,"0"-7"0,0-3 0,-2-10 0,-1-7 0,-2-6 0,0-4 0,5-5 0,0 2 0,0-2 0,0-1 0,0-1 0,0 3 0,0 0 0,6 3 0,4-4 0,4 4 0,1 1 0,0 4 0,0 6 0,0 3 0,0 3 0,0 2 0,0 11 0,0 8 0,1 9 0,-3 16 0,-1 7 0,-4 6 0,-1 9 0,-2-3 0,-5 3 0,0-7 0,0-3 0,-7 2 0,-3-7 0,-3-7 0,-2-7 0,-1-1 0,1-12 0,-1-3 0,-4-5 0,3-6 0,-5-6 0,2-1 0,0-4 0,-5-9 0,3-7 0,2-5 0,3-5 0,-5-5 0,12-4 0,-7-3 0,9 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4.2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287 181 12287,'8'-6'0,"-2"-3"0,-12-4 0,-4 3 0,-3-2 0,-2 5 0,0-1 0,0-4 0,-2 5 0,-1 1 0,-2-1 0,-1 5 0,6-4 0,0 1 0,0 0 0,0-2 0,0 2 0,0-3 0,0-1 0,0-4 0,0 4 0,0-6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4.5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182 1 12287,'5'25'0,"0"0"0,0-5 0,-5-10 0,-7-6 0,-4 1 0,-6-2 0,-3 2 0,-5-3 0,4 3 0,3-4 0,1-1 0,2 0 0,0 0 0,0 0 0,7-1 0,3-4 0,3-9 0,2-6 0,13-7 0,4 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4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0 12287,'-13'2'0,"2"3"0,-2-2 0,3 6 0,-3-3 0,-2 4 0,-1-5 0,1-1 0,0-3 0,-6-1 0,-5 0 0,5 0 0,1 0 0,3 2 0,2 3 0,6 10 0,3 9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5.29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197 0 12287,'7'10'0,"-7"0"0,-7-5 0,-8 5 0,0 2 0,0-4 0,1 2 0,2 4 0,2 4 0,7 1 0,-2 6 0,3 2 0,2 1 0,7 4 0,3 1 0,4 2 0,1-1 0,0 3 0,-2 0 0,-1 0 0,-2-1 0,-7 0 0,2-6 0,-3-2 0,-2-3 0,0 2 0,-2-5 0,-3 0 0,-5-1 0,-3-2 0,-4-7 0,-1-4 0,-3-1 0,1-2 0,5-5 0,0 0 0,0 0 0,2-2 0,1-3 0,2-5 0,2-8 0,-2-3 0,4 1 0,5-1 0,1 2 0,0-4 0,0-1 0,0 1 0,2 3 0,3-5 0,3 6 0,7-3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5.49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0 12287,'0'25'0,"0"1"0,0 4 0,0-10 0,0-2 0,0-1 0,-2-2 0,-3 0 0,-3-7 0,-7-1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5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12287,'0'15'0,"0"0"0,7-7 0,-5-1 0,4-7 0,-6 0 0,0 0 0,7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2.9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559 12 12287,'-9'-2'0,"4"-3"0,-5 3 0,-3-1 0,-5 6 0,-8-1 0,6 3 0,0-3 0,-2-2 0,-1 5 0,-7 0 0,0-2 0,-1-1 0,-4-1 0,-2 3 0,-1 3 0,-4 1 0,-1 2 0,-9 12 0,-2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6.0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0 104 12287,'0'24'0,"0"-11"0,0-13 0,0-8 0,0-12 0,0-4 0,0 1 0,0 3 0,0 3 0,0 2 0,2 7 0,3 3 0,-4 10 0,6 5 0,-2 3 0,0 2 0,5 0 0,-3 0 0,0 0 0,-1 0 0,4-5 0,-3-1 0,1-2 0,2-4 0,6-8 0,5-3 0,3-8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6.2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12287,'2'34'0,"1"3"0,2 3 0,0 8 0,-5-4 0,0 5 0,0-1 0,-1 4 0,-3 0 0,-1 0 0,2 0 0,1-9 0,2-7 0,0-6 0,0-5 0,0-3 0,0-7 0,0-9 0,2-7 0,1-13 0,2-9 0,14-6 0,-2-1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6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1 121 12287,'0'-10'0,"0"0"0,0 7 0,0-4 0,2 7 0,3 0 0,-2 0 0,5-2 0,-1-3 0,3 2 0,-3-7 0,1-2 0,2-1 0,5-2 0,0 1 0,1 4 0,-1 4 0,0 6 0,-5 1 0,-2 4 0,-1 5 0,-2 4 0,-5 2 0,0 3 0,0 1 0,-7 17 0,-3 1 0,-3 4 0,-2 2 0,-6 8 0,1-5 0,2 3 0,1 2 0,4 0 0,1-4 0,4 4 0,1 2 0,2-6 0,5 4 0,0-1 0,0-1 0,12-2 0,3-7 0,2-8 0,-1-6 0,4-2 0,2-10 0,2-6 0,2-6 0,1-5 0,0-4 0,-2-10 0,2-7 0,1-17 0,3-9 0,-1-6 0,0-7 0,-2-8 0,-1-4 0,-3-5 0,-3-1 0,-1-7 0,-4 15 0,-1 1 0,0 3 0,3 9 0,-1 12 0,-4 9 0,1 7 0,-1 18 0,4 3 0,1 10 0,2 10 0,0 20 0,-6 22 0,-2 8 0,-2 6 0,-7 11 0,4-2 0,-2 1 0,0-4 0,0-5 0,-5-9 0,0-4 0,0-9 0,-5-3 0,-2-10 0,-1-7 0,-4-7 0,-6 1 0,-3-11 0,1 0 0,-1-3 0,2-5 0,-6-5 0,0-5 0,1-3 0,-4-9 0,3-3 0,-4-3 0,-1-3 0,-7 8 0,-1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5:17.4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0 136 12287,'0'23'0,"0"-3"0,0-3 0,0-8 0,0-6 0,0-11 0,0-8 0,0-9 0,2 2 0,1-2 0,2 0 0,5 6 0,-3 1 0,0 4 0,0 4 0,4 5 0,-1-3 0,4 1 0,1 2 0,0 7 0,0 3 0,0 5 0,0 5 0,0 3 0,-1 3 0,-4-3 0,1 4 0,-4-2 0,0-2 0,-1-1 0,1-7 0,-2 0 0,-3-8 0,3-2 0,-3-9 0,-2-4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57.8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3755 16 12287,'-39'-7'0,"-11"5"0,-4-3 0,-13 4 0,-13 1 0,30 2 0,-2 2 0,-6 1 0,-2 0 0,-6 2 0,-2 0 0,-5 0 0,-3 1 0,-4 2 0,-2 0 0,-6 1 0,-2 0 0,-2-1 0,-2 0-223,-4-2 0,-1 1 0,31-3 1,-1 0-1,1 0 0,-29-1 0,2-2 1,3 2-1,1-1 223,3-1 0,0-1 0,2-1 0,0-1 0,4 0 0,1 0 0,5 0 0,1 0 0,4 0 0,2 0 0,3 0 0,1 0 0,7 0 0,0 0 0,4 0 0,1 0 155,-44 0 0,5-5 0,18-1 0,12-3-155,14-2 0,9 2 0,11 1 0,3 1 0,4-3 0,11 5 0,4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5:58.3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 0 12287,'8'37'0,"-1"23"0,-7 24 0,-1-31 0,0 3 0,-1 10 0,-1 2 0,0 7 0,0 2 0,-3 12 0,0 2 0,1 4 0,1 2 0,2-30 0,0 0 0,0 2 0,0 7 0,2 2 0,0-1 0,2 1 0,2-1 0,0 1 0,2 3 0,2 1 0,0 0-218,2 2 1,0 0 0,2 1 0,0-3-1,1-1 1,0 0 0,2-1 0,0-2-1,1 0 1,-1-4 0,0 0 0,1-2 217,1-3 0,0-1 0,0-1 0,4 27 0,0-4 0,0-9 0,-1-3 0,-2-7 0,-2-2 0,-4-9 0,-1-2 0,-2-5 0,-1-3 0,2 30 0,-5-11 432,-3-11-432,-9-6 0,2-8 0,-10-4 0,-3-3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1.3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1357 16 12287,'9'-7'0,"-1"5"0,-3-3 0,-3 3 0,5 2 0,-7 0 0,-5 2 0,-2 1 0,-2 3 0,4 4 0,-5-4 0,-1 3 0,2-4 0,-1 5 0,-1 1 0,-1-2 0,0-1 0,2-1 0,-2-4 0,-1 4 0,0 0 0,1-1 0,2 1 0,0-2 0,-5-3 0,0 1 0,-1 2 0,6 2 0,0-4 0,-1 2 0,-3 5 0,1-3 0,3 1 0,-4-3 0,6 5 0,-2 0 0,0-1 0,0 3 0,-5-6 0,1 3 0,4 2 0,-3-2 0,3 1 0,-4 0 0,-1-2 0,0 6 0,0-4 0,0 1 0,0-1 0,0 4 0,0-4 0,0 3 0,0 2 0,0 0 0,-2 2 0,-1 0 0,-3-2 0,1 8 0,4-7 0,-3 0 0,-1 1 0,0-2 0,3 0 0,-1 0 0,-2 0 0,-2 5 0,2 2 0,-5 0 0,-4 0 0,-1 3 0,0-3 0,1-1 0,4 1 0,-3 3 0,4-5 0,-1-1 0,0-2 0,2 3 0,-4 2 0,2-1 0,-2 1 0,0 3 0,0-3 0,4 0 0,1 0 0,2-2 0,5-5 0,0-2 0,0-3 0,5 2 0,1-5 0,3 1 0,1-5 0,5 4 0,0-15 0,0-7 0,0-14 0,0-9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3.45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1840 1207 12287,'20'0'0,"0"0"0,-5-2 0,-7-3 0,-1-5 0,-2-3 0,-5-4 0,0-3 0,0-5 0,0-4 0,-2-1 0,-1-2 0,-2-3 0,-7 3 0,2-3 0,-3 3 0,-2 2 0,-5 0 0,-1-2 0,3 0 0,1 2 0,-3-8 0,-2 8 0,1-2 0,-1 0 0,-3 2 0,3 0 0,0 0 0,0-1 0,2 3 0,4 1 0,-3 4 0,-1 1 0,0 2 0,3 5 0,-1 0 0,-2 0 0,-1-6 0,6 3 0,0 5 0,-5-2 0,0 4 0,0-2 0,0 0 0,0 3 0,-2-4 0,2 4 0,-3-3 0,-1-2 0,-9 0 0,2 0 0,0-1 0,-1 1 0,3 0 0,1 0 0,1 2 0,0 3 0,-3-2 0,8 7 0,0 2 0,1 1 0,-1-3 0,4 0 0,-3 2 0,3 1 0,1 2 0,0 0 0,-3 0 0,-3 0 0,-6 0 0,4 0 0,4 2 0,5 1 0,1 2 0,0-2 0,-5 4 0,0-2 0,2 0 0,1 2 0,-3-4 0,0 7 0,1 0 0,3-1 0,-1 4 0,-2-5 0,-1 2 0,2 0 0,1 1 0,2 4 0,0-2 0,0-3 0,-5 8 0,0-2 0,1 0 0,2-1 0,2-3 0,2-2 0,3 2 0,-3-4 0,4 2 0,-1 2 0,0 1 0,0 3 0,-3-1 0,3 0 0,-2 0 0,5 0 0,0 0 0,1 0 0,-4 0 0,3 0 0,-1 0 0,3 0 0,-4 0 0,3 0 0,2 1 0,-3-1 0,2 1 0,2 3 0,1 1 0,-3 5 0,0-3 0,0 0 0,-1-1 0,4 1 0,-3-3 0,3 1 0,2-2 0,0-1 0,0 0 0,0 1 0,0 2 0,2 2 0,1-4 0,2 2 0,-1-1 0,2 3 0,-1-1 0,0 1 0,2 0 0,-4 0 0,6-2 0,-1 3 0,1 1 0,-1 4 0,4-3 0,-2 2 0,1-2 0,-2 2 0,1-5 0,0 0 0,-2-1 0,4 4 0,-5-4 0,-1-3 0,1-1 0,3-2 0,-3 2 0,1 1 0,4 2 0,-4-5 0,1-5 0,-1 2 0,1 1 0,-4-3 0,3 0 0,-1 2 0,4-5 0,-9 0 0,5-7 0,-6-2 0,3-3 0,1-5 0,0-4 0,-5-1 0,-2 0 0,-3 0 0,3 0 0,-11 0 0,5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3.7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0 12287,'15'7'0,"0"3"0,-5 3 0,0 2 0,0 2 0,-2 3 0,6 4 0,-4 6 0,2 0 0,-2 0 0,3 4 0,-5-3 0,1-4 0,-4-3 0,-4-9 0,-1-5 0,0 1 0,0 3 0,0-4 0,-1-2 0,-4-1 0,-2 0 0,-5-4 0,2 2 0,-1-2 0,-8-1 0,-3-4 0,1-4 0,-1-9 0,-5-5 0,0-7 0,-6 2 0,8-7 0,-4-7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4.30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61 12287,'7'-8'0,"-4"-5"0,7 2 0,2-2 0,-3 5 0,1 3 0,1 3 0,-2 4 0,1 6 0,1 10 0,3 11 0,1 16 0,-2 2 0,-1 2 0,-2-2 0,-2 6 0,3-9 0,-6-1 0,-4-1 0,4-8 0,2 1 0,0-3 0,-1-2 0,4-7 0,-3-3 0,0-3 0,0-2 0,-1-6 0,-1-4 0,5-4 0,4-7 0,1-6 0,2-5 0,3-3 0,1-14 0,6-2 0,-3-10 0,-3-4 0,6-7 0,-3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6.3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679 91 12287,'6'-10'0,"4"0"0,0 5 0,-6-5 0,-14-2 0,-10 0 0,-10 1 0,-1 2 0,1 2 0,-5 2 0,-2 5 0,-1 0 0,-4 0 0,-2 0 0,-1 0 0,0 0 0,0 0 0,4 5 0,3 2 0,3 2 0,6 2 0,-1-2 0,7 1 0,-1 1 0,2 3 0,7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4.5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29 1 12287,'0'15'0,"-2"7"0,-1 1 0,-3 2 0,3 0 0,0-5 0,-1 4 0,-1-1 0,2 1 0,3 1 0,5 7 0,5 1 0,4 2 0,7 1 0,3-6 0,1 0 0,0 0 0,-2-7 0,4-2 0,-3-5 0,-3-1 0,5-6 0,-3-6 0,2-6 0,2-7 0,5-10 0,-7-5 0,3-11 0,3-2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4.63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12287,'0'62'0,"2"4"0,3 2 0,5 1 0,2-5 0,0-12 0,-4-9 0,-1-4 0,3-4 0,-5-7 0,0-2 0,1-6 0,-4-4 0,3-1 0,4 1 0,-1-1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4.8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12287,'28'22'0,"2"0"0,10 4 0,-4 0 0,-11-8 0,-7 2 0,-6-3 0,0-2 0,-6 0 0,1 0 0,0 0 0,-2 0 0,-5 0 0,0 0 0,0 0 0,0-5 0,-2-1 0,-3-1 0,-5 1 0,-5-6 0,-5 2 0,-4-5 0,1-5 0,-6-8 0,4-8 0,-10-5 0,-3 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7.8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1614 12287,'8'6'0,"0"-4"0,-3 3 0,-1-3 0,6-2 0,2 0 0,-4 0 0,2-2 0,2-3 0,1-5 0,7-4 0,2-1 0,0-1 0,-1-4 0,5 3 0,-6-5 0,0 2 0,2 0 0,-6 0 0,6 3 0,0-1 0,3-3 0,-2 1 0,3 5 0,-1 0 0,-2 0 0,4 0 0,-5 0 0,1-2 0,4-3 0,-4 3 0,3-4 0,-1 0 0,-2 1 0,6 0 0,-6 4 0,2-3 0,0-1 0,-1-5 0,1 5 0,-3 1 0,-1 3 0,-4 0 0,3 0 0,-3-1 0,-2 2 0,0-4 0,0 9 0,0-3 0,0-2 0,1 0 0,-1 0 0,0 0 0,0 0 0,2 0 0,1-2 0,2-2 0,-2-1 0,-1-1 0,-2 2 0,0-1 0,0 2 0,1 1 0,-1 2 0,0 0 0,0 0 0,0 0 0,0-1 0,0 1 0,0 2 0,0 1 0,-1 2 0,-4-2 0,8-1 0,-3-4 0,2-1 0,0-2 0,4-7 0,5 2 0,0-4 0,-1-1 0,4 0 0,-4 0 0,2 0 0,-2 0 0,2 1 0,-7 4 0,-2 5 0,-1 3 0,3 2 0,0 0 0,-1 0 0,-3 2 0,-1 1 0,-1 2 0,-4-2 0,3-15 0,-4-5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8.52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12287,'16'15'0,"-1"12"0,-2 7 0,-3 7 0,-5 11 0,2 25 0,-2 14 0,-3-40 0,-1 2 0,0 4 0,0 1 0,0-3 0,0-1 0,0 3 0,1 0 0,0-4 0,1-2 0,0 44 0,-1-11 0,-2-10 0,0-12 0,0-10 0,-8-12 0,-7-5 0,-7 4 0,-8-1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09.3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0 12287,'0'24'0,"0"6"0,0 8 0,0 18 0,0 7 0,0 8 0,0 6 0,0 0 0,0-4 0,0-2 0,0-4 0,0-5 0,0-19 0,0-4 0,0-9 0,-5-7 0,-2-9 0,-1-4 0,-2-10 0,-5-9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2.4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181 0 12287,'-8'7'0,"0"-5"0,3 4 0,-5-1 0,-4 0 0,-1 7 0,0 0 0,0 5 0,0 3 0,-3 7 0,1-2 0,3 5 0,1 5 0,6-3 0,2 5 0,4-2 0,1 0 0,0 0 0,0-5 0,1 1 0,4-1 0,2-7 0,5-3 0,-2-3 0,1-2 0,-2-7 0,1-2 0,2-5 0,1-1 0,0-1 0,-3-5 0,2-2 0,-7-7 0,0 0 0,-5 0 0,0 0 0,0 0 0,0 0 0,0 0 0,-5-1 0,0 1 0,-7 0 0,4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2.7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12287,'15'7'0,"0"-6"0,0 4 0,0-3 0,-5-2 0,0 0 0,2 0 0,-1 2 0,1 3 0,-3 5 0,-3 3 0,4 2 0,-5 2 0,-1 1 0,-3 2 0,-1 1 0,0-6 0,-1-2 0,-4-3 0,-4-3 0,-6-7 0,0 0 0,0-7 0,2-3 0,1-3 0,2-2 0,2-2 0,-4-2 0,2-1 0,0-7 0,-5 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3.82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12287,'8'2'0,"-3"3"0,-3 5 0,-2 4 0,0 2 0,-2 4 0,-3 6 0,3 4 0,-3 3 0,4 2 0,1-1 0,0-2 0,0-4 0,0-1 0,0-2 0,0-6 0,0 1 0,6-4 0,3-9 0,4-7 0,-3-8 0,2-6 0,-7-1 0,-2 0 0,-1 0 0,0-2 0,1-1 0,2-2 0,-2 1 0,-1-2 0,-2 1 0,0-7 0,0 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4.0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12287,'7'10'0,"3"-1"0,3-3 0,2-1 0,0-6 0,1-4 0,-3 1 0,-1-4 0,-2 1 0,-5 2 0,5 5 0,-7 2 0,2 3 0,-3 7 0,-2 6 0,0 4 0,0 5 0,0-2 0,-2-2 0,-3 2 0,2-8 0,-7-7 0,1-13 0,-2-4 0,2-10 0,3-8 0,-6-3 0,3-9 0,-6-2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6.5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16 12287,'-12'0'0,"-4"0"0,-26 0 0,1 0 0,0 0 0,-3 0 0,-1 0 0,0 0 0,-1 0 0,1 0 0,0 0 0,1 1 0,4 5 0,-2-5 0,9 4 0,3-1 0,3 1 0,8-4 0,-1 4 0,3-3 0,9-2 0,1-13 0,14 3 0,1-12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8.00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1056 1 12287,'16'0'0,"3"0"0,1 0 0,0 0 0,-13 1 0,-7 5 0,-9-3 0,-12 7 0,-10 2 0,-7 1 0,-12 0 0,-7-1 0,-5-3 0,-4-3 0,-4-1 0,3-5 0,0 0 0,0 0 0,3 0 0,7 0 0,4 0 0,1 0 0,3 0 0,7 0 0,6 0 0,4 0 0,0 0 0,12 0 0,1 0 0,3 0 0,1 0 0,-1 0 0,8 0 0,1 0 0,7 0 0,-6 0 0,-3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8.3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196 1 12287,'15'0'0,"1"0"0,-1 0 0,-7 0 0,-3 0 0,-10 0 0,-8 1 0,-9 4 0,-2 5 0,-2 4 0,-6-1 0,0-1 0,5-2 0,4 2 0,3-1 0,6 1 0,4-2 0,5 2 0,3-4 0,2 2 0,0 2 0,5-4 0,4 2 0,3 0 0,4-1 0,9 3 0,2-6 0,5 1 0,3 0 0,0 4 0,-4-1 0,-1 4 0,0 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9.5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86 12287,'0'-15'0,"5"0"0,2 0 0,-1 0 0,1-1 0,5 8 0,-11 6 0,4 17 0,-3 16 0,-7 16 0,-2 10 0,1 6 0,-1 8 0,-3 2 0,5 3 0,2-3 0,1-2 0,2 6 0,0-5 0,0-2 0,0-1 0,0-1 0,0-6 0,0-5 0,0-3 0,0-10 0,0-11 0,0-6 0,0-7 0,0-3 0,0-2 0,-5-10 0,0-9 0,1-9 0,3-7 0,1 2 0,0-4 0,0-2 0,0-1 0,0-5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19.7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0 12287,'15'0'0,"0"4"0,1 6 0,-1 6 0,0 16 0,0 3 0,-2 11 0,-3 7 0,-5 3 0,-3-1 0,-2-7 0,-2 3 0,-3-6 0,-7-5 0,-6-5 0,1-10 0,-4-4 0,0-6 0,1-5 0,-5-4 0,3-6 0,-1 0 0,3-8 0,-4-5 0,1-7 0,0-4 0,4-6 0,-1-7 0,2-1 0,-3-4 0,5-9 0,-13 4 0,6-4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35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0 12287,'14'15'0,"-4"10"0,-5 26 0,-12 22 0,-8 23 0,4-38 0,-1 3 0,-5 8 0,0 4 0,-2 11 0,0 3 0,-2 5 0,0 2 0,5-29 0,0 1 0,1 2 0,-2 7 0,1 2 0,0 1 0,1-1 0,1 1 0,0 1 0,-1 3 0,1 1 0,1 0 0,-1 5 0,2 1 0,-1 1-447,0 4 0,1 1 0,0-1 0,2-6 1,0 0-1,2 0 0,0 7 0,2 0 0,0 0 447,0-3 0,0-2 0,1 1 0,2 0 0,0 0 0,1-2 0,0-8 0,0-2 0,1-1 0,0-1 0,1-1 0,1-1 0,0-4 0,1-1 0,0-1 0,-1 31 0,1-4 0,2-21 0,0-3 0,0-8 0,-1-4 281,0 37 0,-1-28 1,-2-26-1,0-11-281,0-10 0,-5-14 0,-2-11 0,-1-16 0,-2 3 0,-5-13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36.3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4282 0 12287,'-21'0'0,"-11"2"0,-17 3 0,-14 5 0,-16 3 0,-18 7 0,43-10 0,-3 1 0,-8 1 0,-2 1 0,-8-2 0,-1-1 0,0 1 0,0 0-214,0 0 1,-1 0 0,-4 2 0,-2 1 0,0-2-1,-1-1 1,-1 2 0,0-1 213,-3 1 0,-1-1 0,0-2 0,0-1 0,0 0 0,1 0 0,1-1 0,1-2 0,2-1 0,-1 0 0,-1-3 0,1-1 0,13 2 0,2-1 0,2 0 0,0 0 0,3 0 0,-1 1 0,-1-3 0,0 1 0,3 2 0,1-1 0,2-1 0,1-2 22,2-1 1,1-1-1,0 0 1,0-2 0,2-2-1,1-1-22,0 1 0,-1-1 0,3-3 0,-1 0 0,-5-1 0,0-1 0,0-1 0,-1-1 0,-1 0 0,1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37.8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2020 1147 12287,'15'8'0,"0"-3"0,-1-5 0,-4-5 0,2-10 0,-7-10 0,-2-4 0,-1-1 0,-9-12 0,-3-3 0,-3-2 0,-3 0 0,-4-3 0,-1-2 0,-3 0 0,-3 0 0,-1 4 0,-2 6 0,1 3 0,4 2 0,-3-3 0,3 5 0,-2 2 0,2 1 0,-4 3 0,4 1 0,-2-1 0,2-2 0,-5 2 0,1 4 0,-4 0 0,-1 1 0,3-2 0,0 5 0,1 3 0,0 1 0,-5 7 0,0 0 0,1 0 0,2 2 0,2-1 0,2 6 0,1-2 0,2 2 0,0 1 0,-5 2 0,-1 0 0,1 0 0,0 0 0,0 0 0,0 0 0,0 0 0,0 5 0,-1 2 0,1 1 0,0 4 0,0 1 0,0 2 0,1 0 0,4 0 0,-3 0 0,3-1 0,-2-2 0,2-2 0,-4 0 0,4 6 0,-2 3 0,2 1 0,-3 2 0,3-4 0,-2 2 0,2-1 0,-2 4 0,7 2 0,1 2 0,3-2 0,0 4 0,1-4 0,0 2 0,0-2 0,0 3 0,0-3 0,2 4 0,3 1 0,-7 0 0,5 0 0,0 0 0,-1 1 0,0-1 0,-2 0 0,-1 0 0,1 0 0,5 5 0,2 4 0,0 1 0,-1 2 0,6 10 0,-2-7 0,3 2 0,2 0 0,0 0 0,0 0 0,0 0 0,0-4 0,0-3 0,0 2 0,0-3 0,0-2 0,0 3 0,0-3 0,0 0 0,0-1 0,5 6 0,0-1 0,0 0 0,2 0 0,-4 5 0,7-2 0,0 1 0,-1 4 0,4-2 0,-3-5 0,4-4 0,1-1 0,0 5 0,2-4 0,1 1 0,2-4 0,5 2 0,-3-2 0,0-1 0,-1-3 0,5-2 0,-5-2 0,1-4 0,0-1 0,3 1 0,-3-6 0,1-3 0,4-1 0,2-5 0,2 1 0,3-3 0,1-2 0,7-3 0,0-1 0,5-1 0,3-4 0,0 3 0,-3-3 0,0 3 0,-2 2 0,7 0 0,-10 0 0,0-1 0,2-4 0,-1 3 0,4-3 0,0 3 0,-2 2 0,9-1 0,-9-4 0,2-4 0,0 1 0,-2-6 0,0 3 0,-1-8 0,-4-6 0,2-8 0,-7-4 0,-1 2 0,-3 3 0,-1-12 0,1 7 0,-3-3 0,-3-3 0,4 1 0,-4 0 0,2 3 0,-2 3 0,2-5 0,-6 6 0,1 2 0,0 1 0,-2-3 0,-5-1 0,0 1 0,0-2 0,0 1 0,-1-6 0,-3 1 0,-1 0 0,-6-8 0,3-1 0,-2 3 0,0 5 0,0 7 0,-5 10 0,0 5 0,0 3 0,0 8 0,0 3 0,-9 19 0,-6 7 0,-7 7 0,-8 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1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1251 2112 12287,'31'0'0,"-1"0"0,-2 0 0,-3 0 0,2-7 0,-7-5 0,-3-5 0,-5-3 0,-1-18 0,-5-6 0,-3-9 0,-1-9 0,-4-9 0,-3 1 0,-5-4 0,-10-1 0,-5 1 0,-4 2 0,-3 2 0,-3-2 0,-3-2 0,-8 0 0,1 2 0,0 2 0,-5 6 0,-4-3 0,-1 4 0,-2 2 0,-10 1 0,6 13 0,-1 4 0,1-1 0,-3 7 0,2 2 0,5 5 0,3 5 0,1-2 0,6 7 0,5 1 0,3 3 0,1 6 0,6 1 0,5 3 0,4 2 0,-2-3 0,5 2 0,1 2 0,2 1 0,2 2 0,7 0 0,-5 0 0,11 0 0,-5 0 0,7 0 0,7-5 0,3 0 0,-2 0 0,2 5 0,2 0 0,-5 0 0,-1 0 0,-6 0 0,-1 0 0,-4 0 0,3 0 0,-5 2 0,7 3 0,0-3 0,9-2 0,4-10 0,6-4 0,-1-1 0,-6 0 0,-2 0 0,2 0 0,-6 7 0,-1 1 0,-10 7 0,-5 0 0,-5 2 0,-5 3 0,3 1 0,-1 6 0,6-2 0,7 2 0,2-4 0,-1 2 0,-1 4 0,2 4 0,6-1 0,4 3 0,1-5 0,4-5 0,2 2 0,1-7 0,0-2 0,0-1 0,2-9 0,1-3 0,2-3 0,-2-2 0,-6-4 0,-3 2 0,-3 4 0,-2 3 0,-9 0 0,-4 3 0,-8 9 0,-1 3 0,-2 5 0,0 3 0,5 2 0,0 1 0,0-1 0,1 0 0,4 0 0,5 0 0,3 0 0,2 0 0,0 0 0,0 0 0,2-7 0,3-2 0,5-5 0,4-2 0,1-6 0,0-7 0,0-4 0,5-16 0,0 1 0,-3-4 0,-5 2 0,-6 5 0,-6 3 0,0 2 0,-6 8 0,-6 2 0,-5 8 0,-3 6 0,-2 1 0,4 1 0,-2 3 0,1 1 0,2 6 0,4-1 0,1 4 0,2 1 0,7 0 0,-2 2 0,5 1 0,5 2 0,3 2 0,7-3 0,0 1 0,1-2 0,5-6 0,4-4 0,4-1 0,1-4 0,-1-4 0,-3-10 0,-2-7 0,-2-4 0,1-11 0,-8 4 0,-7 1 0,-4 1 0,-4 4 0,-4-3 0,-4 8 0,-7 6 0,-15 1 0,0 6 0,-2 1 0,0 3 0,4 1 0,1 1 0,3 3 0,3 1 0,2 11 0,9-1 0,5 4 0,3 3 0,2-1 0,0 6 0,2-3 0,3-3 0,8 0 0,8-6 0,-1-2 0,1-3 0,-2-3 0,4-7 0,1-2 0,-1-3 0,-4-12 0,-1-13 0,-6-10 0,-7-9 0,-17-11 0,-11-9 0,-16-6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5.3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61 12287,'30'0'0,"1"0"0,-10-2 0,-21-1 0,-8-2 0,-7-5 0,-5 3 0,-5 0 0,-4 1 0,-8-5 0,-4 6 0,-6 2 0,-4 1 0,1 2 0,5 0 0,1 2 0,4 3 0,-2-2 0,7 8 0,-7-1 0,4 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5.6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559 1 12287,'20'10'0,"0"-2"0,-2-1 0,-1-2 0,-10-5 0,-7 2 0,-8 1 0,-6 2 0,-8 0 0,-4-5 0,-8 0 0,-6 0 0,-9 5 0,-3 0 0,0-2 0,0-1 0,4 0 0,6 1 0,5 2 0,5-2 0,1 4 0,10 0 0,1 0 0,-1-1 0,4 6 0,-5-4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46.9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12287,'9'-8'0,"6"3"0,0 3 0,7 2 0,1 0 0,7 0 0,14 0 0,14 2 0,9 4 0,9 9 0,14 9 0,2 11 0,-44-15 0,0 0 0,1 1 0,-1 2 0,0 3 0,-2 3 0,-3 0 0,-1 1 0,37 30 0,-7 4 0,-13-1 0,-14-1 0,-12 0 0,-11-1 0,-8-5 0,-16-10 0,-3-1 0,-5 0 0,-15-1 0,-9-4 0,-6-5 0,-7-3 0,-8-9 0,0-1 0,-4-3 0,-1-4 0,-1 1 0,1-9 0,1 0 0,4 0 0,0-1 0,8-1 0,3 4 0,1-1 0,-7 12 0,-4-3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5.8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61 12287,'-2'0'0,"-21"0"0,3-2 0,-7-1 0,0-2 0,-6-2 0,3 4 0,-2-2 0,0 1 0,-3 3 0,0 1 0,1 0 0,2 0 0,4 0 0,1 0 0,3 0 0,3 0 0,1 0 0,5 0 0,-1 0 0,8-14 0,1-3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6.49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543 29 12287,'0'-10'0,"0"0"0,0 7 0,-9-2 0,-7 10 0,-11 5 0,-7 3 0,-13 2 0,2 2 0,-2 1 0,0 2 0,-1 7 0,3-3 0,6 1 0,6 0 0,4 0 0,4 5 0,7-1 0,6-4 0,0 7 0,7-6 0,2 1 0,1 2 0,2-7 0,0-1 0,2-1 0,3 1 0,-2-6 0,7-7 0,2-1 0,3-2 0,5-9 0,5-4 0,4-7 0,6-15 0,0 0 0,0-2 0,2 0 0,-7 3 0,0 3 0,-8 2 0,-5 2 0,-2 9 0,-2 6 0,-3 1 0,2 11 0,-7 5 0,0 17 0,2 18 0,1 18 0,7 13 0,0 9 0,1 9 0,-1-7 0,0 2 0,0-7 0,0-8 0,-2-9 0,-1-15 0,-4-10 0,-1-6 0,-2-11 0,-5-2 0,0-13 0,0-8 0,0-15 0,-2-15 0,-1-12 0,-2-12 0,0-13 0,5-13 0,-3 30 0,-1-1 0,0 1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6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 0 12287,'6'24'0,"8"-2"0,6-7 0,-7-5 0,-8 0 0,-3-7 0,-2 2 0,2-8 0,3-2 0,1-2 0,8 4 0,-1-2 0,4 1 0,8 11 0,0 10 0,5 11 0,6 11 0,-5 9 0,5 4 0,-6 2 0,-5 3 0,-5-10 0,-8-4 0,-4-4 0,-1-6 0,-2-2 0,-7-6 0,-3-7 0,-5-6 0,-3 0 0,-2-7 0,-1-2 0,1-1 0,-6-9 0,-6-7 0,-5-7 0,-3-9 0,-7-17 0,3-4 0,-1-7 0,0-8 0,7-2 0,-11-8 0,5 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6:46.9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12287,'42'0'0,"3"0"0,-3 5 0,-7 2 0,-2 1 0,2 4 0,-8-3 0,2 1 0,-6 1 0,-4 3 0,-3 1 0,-2 0 0,-4 0 0,-5 2 0,-3 1 0,-2 2 0,0 0 0,0-5 0,-7 0 0,-5-1 0,-5-2 0,-3-2 0,-2-7 0,4 2 0,-4-3 0,-1-2 0,4 0 0,-1-2 0,4-3 0,0-5 0,3-5 0,1-4 0,4-2 0,1-3 0,1-1 0,1-5 0,-4-7 0,-6-1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7:03.7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1071 739 12287,'15'15'0,"0"-5"0,0 0 0,-5-7 0,0 2 0,-7-3 0,4-4 0,-7-3 0,0-3 0,0-7 0,0 0 0,0 0 0,-5-5 0,-2-2 0,1 0 0,-1 0 0,-5-3 0,2 5 0,-3 0 0,-2-2 0,0 6 0,0-6 0,0 2 0,-1 0 0,-4-2 0,-1 3 0,-1-1 0,0 2 0,-3 3 0,3 3 0,-1 2 0,-4-2 0,5 6 0,2-1 0,3 2 0,2 0 0,0 0 0,0 5 0,2 1 0,3 5 0,-4-3 0,4 5 0,-3 1 0,-2-1 0,1 2 0,3 3 0,0-1 0,0-2 0,-3 0 0,-1 5 0,2 0 0,3 0 0,-4 1 0,4-1 0,-3 1 0,-2 4 0,0-1 0,0 6 0,1 0 0,4-1 0,-1 9 0,4-3 0,0 2 0,0 0 0,2 3 0,5 0 0,0 0 0,0 2 0,5-5 0,2 2 0,2-6 0,2-3 0,1-5 0,0 4 0,-2-2 0,1-4 0,3-1 0,3-2 0,1 0 0,2 0 0,7-2 0,-2-1 0,4-2 0,1 2 0,7-4 0,1 1 0,2-3 0,1-2 0,-3-3 0,4-1 0,-4 0 0,-1 0 0,-2-1 0,-4-6 0,-3-6 0,-3-6 0,2-8 0,-7 2 0,-3-2 0,-5 2 0,-1-2 0,-4 7 0,0 2 0,-1 1 0,-1 2 0,-3 2 0,3 3 0,-3 3 0,5 7 0,-7 0 0,0 0 0,6 0 0,4 0 0,5-7 0,4-3 0,1-3 0,2-9 0,-4-3 0,4-4 0,1-1 0,-3-2 0,4-3 0,-2-3 0,-4-1 0,-3-3 0,-3 6 0,-4-1 0,-1 0 0,-2-3 0,-5 4 0,-2 1 0,-3-2 0,-8 6 0,-11-6 0,-2 2 0,-6-1 0,-7 1 0,2 5 0,-1 0 0,-4 0 0,0 1 0,-1 4 0,1 5 0,0 3 0,-5 9 0,7 3 0,-4 3 0,-1 2 0,0 0 0,-1 0 0,1 0 0,0 0 0,-5 7 0,0 3 0,1 5 0,2 5 0,2-1 0,0 6 0,1 1 0,4 3 0,-4 3 0,6 3 0,-2 5 0,-1 4 0,3 1 0,-1 0 0,7 0 0,6 1 0,7 6 0,1 1 0,6 2 0,7 1 0,3 4 0,2 7 0,2 0 0,3 0 0,10 5 0,10-2 0,4 2 0,1-1 0,7 1 0,3-5 0,4-2 0,1-3 0,0-5 0,0-12 0,0-3 0,1-7 0,-1-1 0,2-14 0,1-3 0,3-6 0,6-4 0,0-9 0,3-3 0,0-5 0,12-8 0,-10-4 0,-3-1 0,-4-4 0,-5-5 0,-6-1 0,-4 1 0,-5-2 0,-5-6 0,-4 0 0,-6-2 0,-4 2 0,-2-2 0,-3 7 0,0 1 0,0 2 0,-2 9 0,-1 1 0,-1 0 0,3 6 0,-5-4 0,0 10 0,-5 3 0,0 7 0,0 0 0,7 0 0,-6-2 0,6-1 0,0-2 0,-4 0 0,7 5 0,-7 0 0,4 0 0,-7 0 0,0 0 0,2-9 0,3-6 0,3-8 0,6-12 0,-3-7 0,-1-7 0,-1-11 0,1-10 0,-5-2 0,-4 1 0,4 6 0,0 10 0,-1 6 0,-2 7 0,-2 7 0,0 10 0,0 5 0,0 3 0,0 9 0,0 1 0,0 7 0,0-2 0,-2-1 0,-3-2 0,3-7 0,-5 2 0,1-3 0,-4-2 0,-2-1 0,0 1 0,2 0 0,0 2 0,-5 3 0,7 3 0,1 7 0,7 0 0,0 0 0,-7 0 0,6 0 0,-6 0 0,7 0 0,0 0 0,0-7 0,-13-1 0,-4-7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7:05.10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1327 12287,'-15'15'0,"0"-2"0,0-1 0,0-2 0,5-7 0,0 2 0,6-3 0,-2-2 0,7 0 0,4 0 0,5-13 0,10-7 0,7-9 0,7-6 0,4 1 0,11-8 0,4-4 0,8-8 0,2 0 0,-2 1 0,-1-1 0,0 1 0,4-1 0,-2-1 0,-3 4 0,-1 5 0,-11-5 0,-2-1 0,-3 2 0,-3 3 0,-2-1 0,-9 9 0,-3 2 0,-5 7 0,-3 7 0,-2 8 0,-6 6 0,-3 2 0,-6 14 0,0 3 0,0 4 0,-5 1 0,0 0 0,2 0 0,-6-7 0,8-1 0,-6-7 0,7 0 0,0 0 0,7 0 0,5 0 0,6 0 0,5-7 0,8-3 0,0-3 0,5-2 0,-5-5 0,6-2 0,-3 0 0,-4 0 0,-3-3 0,-12 7 0,-2 3 0,-3 3 0,-3 7 0,-7-5 0,-2 6 0,-3 1 0,-6 6 0,-8 8 0,-11 7 0,-10 4 0,-2 1 0,2 4 0,-2 0 0,7 0 0,1-4 0,2-1 0,9 3 0,4-5 0,8-2 0,6-1 0,3 3 0,2 0 0,7-1 0,3-9 0,3-5 0,2-3 0,12-4 0,5-5 0,3-8 0,2-8 0,5-7 0,-2-6 0,0-2 0,-5-1 0,-1-3 0,-16 9 0,-3 4 0,-3 8 0,-9 4 0,1 4 0,-9 2 0,-10 6 0,-7 4 0,-12 4 0,-4 6 0,-7 6 0,-4 10 0,5-2 0,4 2 0,5 0 0,10 1 0,5 4 0,5-2 0,5-3 0,3 4 0,7-6 0,2 1 0,3-4 0,3-5 0,7-3 0,2-4 0,3-1 0,-2-4 0,8-8 0,0-7 0,3-6 0,6-6 0,0-7 0,-1-3 0,-2-1 0,-4-5 0,-5 4 0,-6 3 0,-5 1 0,-9 9 0,1 3 0,-8 3 0,-4 8 0,-9 4 0,-1 4 0,-2 1 0,-7 6 0,3 5 0,1 2 0,3 2 0,5 0 0,3-2 0,4-1 0,1-2 0,2-5 0,5 5 0,0-6 0,7-3 0,1-9 0,2-4 0,0-4 0,-2-8 0,4 4 0,-3 2 0,-3 1 0,-1 2 0,-5 0 0,-1 11 0,-4 4 0,3 5 0,-3 0 0,3 5 0,4 2 0,3 0 0,5-2 0,3 2 0,2 1 0,2 2 0,2 0 0,1 0 0,0-6 0,-5-4 0,0-4 0,-7-4 0,-3-5 0,-3-7 0,-4-9 0,-3 4 0,-6 2 0,-8 1 0,-4 8 0,-9 4 0,-2 5 0,-1 5 0,-7 10 0,4 11 0,1 2 0,7 2 0,8 12 0,12 5 0,5 3 0,3 2 0,11-8 0,4-9 0,7-3 0,4-2 0,-6-12 0,4-4 0,-2-6 0,0-5 0,5-3 0,-3-6 0,0-11 0,0-11 0,-2-4 0,-5-10 0,-2-8 0,-3-14 0,-12-8 0,-13-19 0,5 42 0,-1-2 0,-4-6 0,-1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7.6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618 0 12287,'9'7'0,"1"-6"0,-10 4 0,-10-1 0,-17-1 0,-7 2 0,-6-1 0,-5 2 0,-4-1 0,-1-1 0,2-3 0,-3-1 0,4 0 0,6 0 0,2 0 0,4 0 0,6 0 0,3 0 0,0 0 0,8 0 0,-4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7.9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664 0 12287,'-31'7'0,"-5"-6"0,-5 5 0,-2-5 0,-2-1 0,-6 0 0,-1 0 0,2 0 0,3 0 0,0 0 0,12 0 0,2 0 0,1 0 0,8 0 0,3 0 0,1 0 0,-1 0 0,1 14 0,5 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8.2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513 0 12287,'4'17'0,"-4"-7"0,-16-1 0,-15-3 0,-6 1 0,-5 0 0,-2-2 0,-1-5 0,0-2 0,0-3 0,4-2 0,3-4 0,1 2 0,4 2 0,1-4 0,2 2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8.5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12287,'12'35'0,"1"-2"0,-1-3 0,-5-3 0,-7-3 0,-4 4 0,-2 1 0,-3 2 0,6 1 0,-4-3 0,2-1 0,0 4 0,0 2 0,7-3 0,1 3 0,2 1 0,12 5 0,0-5 0,3-1 0,2-2 0,3-7 0,-3-2 0,1-1 0,4-3 0,-4-4 0,2-5 0,2-5 0,2-4 0,2-4 0,5-7 0,2-12 0,1-10 0,11-20 0,-3-3 0,13-12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6.5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1 210 12287,'15'-15'0,"-2"0"0,-3 0 0,-3-5 0,-6-2 0,3 0 0,1 1 0,7 1 0,-1 4 0,6 1 0,3 0 0,12 7 0,0 3 0,5 7 0,5 8 0,1 8 0,2 19 0,-1 6 0,-4 6 0,2 13 0,-7-2 0,-3 1 0,-5-4 0,-10 0 0,-9-7 0,-1-2 0,-4-1 0,-8-8 0,-5-4 0,-4-3 0,-1-2 0,-6-7 0,-5-2 0,0-5 0,1-1 0,-4-6 0,4-4 0,-4-4 0,-1-1 0,5-1 0,0-6 0,0-6 0,2-6 0,-4-8 0,7 2 0,1-3 0,-4-9 0,-1-2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8.7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241 1 12287,'-20'50'0,"0"0"0,7-6 0,-7 5 0,3-8 0,0 6 0,-1-5 0,-2 0 0,1 2 0,3-7 0,0-2 0,3-3 0,3-2 0,-3-7 0,11 6 0,-5-6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9.2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513 16 12287,'-2'-8'0,"-3"3"0,-7 3 0,-6 2 0,-11 2 0,-7 1 0,-3 4 0,-3 1 0,-1 0 0,-1 4 0,4-2 0,5 2 0,5 0 0,4-1 0,6-1 0,4 2 0,2 2 0,4 1 0,5 1 0,3 4 0,4 9 0,5 9 0,6 4 0,6 5 0,7 9 0,1-3 0,5 2 0,3 1 0,0-3 0,-4 3 0,-1-5 0,0 1 0,-8-6 0,-6 2 0,-6-4 0,-3-2 0,-2-2 0,-5-12 0,-2-1 0,-3-2 0,-8-8 0,-9 0 0,-1-7 0,-4-3 0,0-2 0,0-5 0,2-2 0,-2-3 0,-1-10 0,0-10 0,1-4 0,2-1 0,6-12 0,-1-3 0,3-4 0,2-3 0,7-1 0,1-8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6:59.5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44 12287,'22'-5'0,"1"-1"0,0-3 0,-7 4 0,-11-5 0,-4 7 0,4-2 0,2 11 0,1 10 0,1 10 0,2 11 0,-1 2 0,2 3 0,-5-4 0,-2-1 0,-3-4 0,-2-4 0,0-4 0,-2 0 0,-3-5 0,-3-8 0,-8-4 0,1-1 0,0-4 0,0-3 0,0-5 0,0-5 0,0-3 0,0-9 0,0-3 0,0-3 0,0-3 0,0-5 0,0 4 0,-1-5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1.0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2757 1 12287,'7'15'0,"0"13"0,3 9 0,-5 10 0,-4 8 0,-6 17 0,0 12 0,2 15 0,2-42 0,0 2 0,1 5 0,0 2 0,1 7 0,0 2 0,1 1 0,-1 0-181,1 2 1,1 2 0,5 7 0,1 2 0,-1-8 0,-1 0 0,2 1 0,1-2 180,1-4 0,-1-1 0,-1 1 0,-1-1 0,2-7 0,-1-2 0,-3-2 0,-1-1 0,-2-1 0,-1-1 0,0-7 0,-2-1 0,0 39 0,0-10 114,0-10 0,0-3 0,0-19 0,0-3-114,0-5 0,-2-12 0,-1-10 0,-2-3 237,2-2-237,1-7 0,2-1 0,0-7 249,0 0 1,-7 0-1,-4 0-249,-8 0 0,-11 0 0,-14-2 0,-9-3 0,-13-5 0,-12-3 0,-9-4 0,-7-1 0,44 8 0,-1-1 0,-3 1 0,-2 0 0,-1 3 0,0-1 0,-1 1 0,0-1-31,0 0 1,1 1 0,1 2 0,1 0 0,-3 1 0,1 0 0,-1 0 0,2 1 30,1 1 0,1 1 0,-3 0 0,0 0 0,6 1 0,1 0 0,-47 0 0,3 0 0,1-5 0,-1 0 0,2 2 0,-2 1 0,7-3 0,6 0 0,8 0 0,7-2 0,3 4 0,12-6 0,5 3 0,4 2 0,10 3 0,10-1 0,4-1 0,4-2 0,7 0 0,-3 5 0,7 0 0,-2-2 0,10-3 0,3-5 0,11-12 0,4-6 60,7-6 0,11-18 1,-1 0-1,5-3-60,5-4 0,14-11 0,-28 32 0,2-1 0,0-1 0,1 0 0,2-1 0,2-1 0,2-5 0,2-3 0,2 0 0,1 0 0,0-3 0,0-1-93,1-3 1,0 0-1,3-6 1,-1-2 0,-3 3-1,-1 0 1,1 0 0,-1-1 92,-1 2 0,0 1 0,-1 1 0,1 1 0,-1 4 0,0 1 0,-1 1 0,0 0 0,1 0 0,0 0 0,1 2 0,1-1 0,-2 2 0,0 0 0,-2 3 0,0 1-27,-1 3 0,1 0 1,0 1-1,0 2 0,32-21 27,-8 6 0,-9 14 0,-18 10 0,-6 8 0,-11 7 0,-7 5 0,-6 3 0,-19 0 0,-13 13 0,-10-5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1.8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12287,'15'2'0,"2"3"0,3 5 0,-4 9 0,5 4 0,-6 4 0,-5 5 0,3 8 0,-3 2 0,4 5 0,1 3 0,-2 0 0,-1-5 0,-4-1 0,-1-4 0,-2-3 0,-5-9 0,0-2 0,-7-6 0,-3-10 0,-3-5 0,-2-5 0,0-5 0,1-7 0,4-6 0,-3-6 0,4-6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2.2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106 16 12287,'2'-9'0,"3"4"0,-3 4 0,3 1 0,-9 1 0,-1 4 0,-1 4 0,2 8 0,-1 3 0,2 5 0,1 8 0,4 6 0,1 3 0,2 5 0,7 1 0,-4-4 0,2-2 0,0-2 0,-6-3 0,1 1 0,-4-6 0,-1-4 0,0 4 0,0-8 0,0-1 0,0-3 0,-1 0 0,-3-3 0,-2-3 0,-3-1 0,4-6 0,-5-2 0,-1-4 0,-3-1 0,-1-3 0,2-7 0,3-10 0,-4-9 0,4-6 0,-3 3 0,-2-5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2.4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347 16 12287,'-6'-9'0,"-4"4"0,-4 3 0,-1 2 0,0 0 0,-5 2 0,0 3 0,-7 2 0,4 5 0,-3-4 0,1-1 0,2 3 0,-2-5 0,5 0 0,3 1 0,-5-4 0,5 12 0,-4-6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2.7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1 12287,'15'0'0,"-7"0"0,-1 2 0,-7 3 0,0 5 0,0 3 0,0 2 0,0 0 0,0 0 0,0 0 0,0 5 0,0 2 0,1 0 0,4 0 0,-1 5 0,4-4 0,1 2 0,-1 0 0,0-5 0,4 4 0,-2-1 0,2 1 0,-4-6 0,1 2 0,-3-3 0,-2-2 0,-3 0 0,-1 0 0,0 0 0,0 0 0,0-5 0,-1 0 0,-4 2 0,-4 0 0,-6-2 0,0-5 0,0-3 0,0-4 0,0-3 0,0-5 0,5-10 0,0-5 0,0-11 0,-5-2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3.5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12287,'17'12'0,"3"3"0,-3 2 0,3-7 0,-4-5 0,-1-3 0,1-2 0,-6 0 0,0 0 0,1 0 0,-2 1 0,-1 4 0,0 4 0,1-1 0,-6 10 0,2-2 0,-3 0 0,-2 1 0,0-2 0,0 0 0,0 0 0,-2-6 0,-1-3 0,-2 1 0,-7-5 0,4 1 0,-1-6 0,-2-6 0,4-7 0,-1-4 0,-2-4 0,-6-6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5.2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318 76 12287,'0'-10'0,"-2"0"0,-3-2 0,-5 4 0,-9 0 0,-1 1 0,-5 2 0,2 5 0,-2 0 0,-2 0 0,-5 0 0,8 0 0,1 2 0,3 3 0,3-4 0,4 6 0,1-2 0,2 0 0,7 7 0,-2-2 0,3 5 0,2 5 0,7 10 0,4 12 0,8 7 0,6 6 0,8 9 0,4 3 0,0 0 0,0 0 0,-2-2 0,-6-6 0,-4-4 0,-5-5 0,-10-11 0,-5-8 0,-3-5 0,-2-5 0,-7-2 0,-5-9 0,-5-5 0,-3-3 0,-6-2 0,2-2 0,-1-3 0,0-5 0,6-10 0,-1-5 0,4-4 0,0-1 0,3-5 0,3-2 0,5-2 0,3-3 0,16-3 0,6-5 0,8-4 0,7 1 0,4-4 0,6 3 0,2-3 0,3-5 0,-9-8 0,9 1 0,-12-6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6.7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14 12287,'15'-8'0,"2"3"0,0 5 0,-2 5 0,1 5 0,-11 10 0,-1 3 0,-3 4 0,-1 3 0,-1-1 0,-3 9 0,-1-1 0,-5 3 0,5-5 0,2 1 0,1 0 0,2-4 0,0 3 0,0-3 0,0-2 0,0 1 0,7-1 0,3-2 0,3-3 0,3 0 0,-1-8 0,0-3 0,0-1 0,0-6 0,2-2 0,3-4 0,5-1 0,2-8 0,-1-5 0,0-7 0,0-4 0,-2-1 0,1-5 0,-7 0 0,4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5.5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12287,'8'1'0,"-3"4"0,-3 6 0,-2 2 0,0 10 0,2 8 0,3 7 0,5 6 0,3 1 0,2-2 0,-1-2 0,-4-6 0,1-5 0,-6-5 0,-1-5 0,-3-3 0,-1-9 0,-1-4 0,-4-14 0,3-7 0,-5-13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5.8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31 12287,'2'-14'0,"4"4"0,8 5 0,4 3 0,1 2 0,-1 0 0,2 0 0,5 0 0,4 9 0,3 6 0,1 10 0,2 9 0,2 6 0,-3 8 0,-1 4 0,-4 2 0,-6-7 0,-8 0 0,-2-7 0,-2-3 0,-6-7 0,-10-7 0,-6-3 0,-2-6 0,-7-1 0,-2-8 0,0-1 0,1-3 0,-6-2 0,3-6 0,-1-6 0,0-6 0,7-6 0,-4 2 0,4-4 0,2-5 0,-2-2 0,10 3 0,-2-3 0,0-1 0,4-5 0,-4 5 0,7-7 0,-4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7.7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210 0 12287,'-2'27'0,"-3"3"0,-10 10 0,-10 1 0,-4 0 0,-1 0 0,2 2 0,2-3 0,6 6 0,4 4 0,7 5 0,4 9 0,5 1 0,5-1 0,9-4 0,7-6 0,1-7 0,0-6 0,-2-14 0,-5-2 0,0-6 0,0-6 0,0-3 0,0-6 0,0-8 0,1-9 0,-1-9 0,-2-1 0,-3-4 0,2-2 0,-7-2 0,-2-3 0,-1-1 0,-4 0 0,-3 3 0,-5-2 0,-3-1 0,-4 0 0,-1 5 0,-4 1 0,-2 4 0,-1-3 0,-5 4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8.2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374 374 12287,'-14'-10'0,"4"0"0,-3 7 0,11-4 0,-3 7 0,8-1 0,4-4 0,1-5 0,2 1 0,6-1 0,-1-2 0,6-3 0,6-3 0,5-4 0,3-1 0,12 3 0,2-6 0,4 0 0,4-3 0,10 1 0,-5 1 0,4 5 0,1 5 0,-4 1 0,-7 11 0,-8 3 0,-6 5 0,0 7 0,-7 12 0,-3 8 0,-5 9 0,-2 16 0,-7 7 0,-3 7 0,-1 8 0,2 3 0,-6 11 0,4 2 0,-6-42 0,-1 1 0,-2 1 0,0 1 0,0-2 0,0 0 0,7 46 0,1-7 0,2-4 0,0-13 0,-1-11 0,-4-9 0,2-9 0,-7-6 0,-2-9 0,-1-8 0,-2-6 0,0 0 0,0-1 0,0-5 0,-2-2 0,-3-1 0,-4 4 0,-7-2 0,-3 1 0,-1 0 0,-12 0 0,-1 7 0,-9 3 0,-10 5 0,-5-2 0,-5 3 0,-2-1 0,-1-2 0,-5 4 0,4-5 0,3-1 0,1 1 0,0-3 0,0-9 0,0-4 0,3 1 0,6-5 0,-1 1 0,7-6 0,4-7 0,-3-5 0,11-5 0,2-6 0,1-2 0,7-9 0,0-3 0,0-7 0,1-8 0,-3-9 0,7-16 0,0-7 0,-2-7 0,7 2 0,0-2 0,7 7 0,1 6 0,5 13 0,-1 7 0,5 11 0,3 8 0,11 7 0,0 8 0,2 4 0,4 1 0,-5 2 0,3 5 0,-4-2 0,-1-3 0,1-4 0,-8-12 0,-1-3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9.70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31 359 12287,'-2'-17'0,"-1"-2"0,-4-2 0,-1-3 0,4-1 0,-1-5 0,3 0 0,2 0 0,0 5 0,2-1 0,3 1 0,5 2 0,10 1 0,7 7 0,5 2 0,3 3 0,10 6 0,1 18 0,0 14 0,3 14 0,8 25 0,-13 3 0,-3 6 0,-4 1 0,-7-5 0,-6-5 0,-9-9 0,-8-4 0,-7 0 0,-7-9 0,-6-7 0,-6-4 0,-13-6 0,2-4 0,-3-7 0,-4-6 0,0-7 0,-3 1 0,5-4 0,3-1 0,-3-6 0,-1-4 0,5-4 0,4-1 0,0 0 0,7-2 0,1-1 0,3-2 0,2-5 0,4 3 0,5 0 0,4 0 0,7-11 0,3 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19.8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15 12287,'40'7'0,"-1"1"0,-8 1 0,-7-4 0,-14-3 0,-3-2 0,-7-2 0,0-3 0,0-4 0,-7-6 0,-2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0.2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423 1 12287,'23'2'0,"-3"3"0,-3 0 0,-19 8 0,-3 4 0,-8 13 0,-9 3 0,-1 9 0,-4 10 0,-2 5 0,-1 10 0,0 4 0,1-1 0,3 5 0,4 7 0,5 6 0,9 2 0,4-3 0,4-7 0,2-11 0,3-10 0,-2-16 0,6-13 0,-1-8 0,1-5 0,-4-9 0,5-3 0,1-3 0,3-2 0,1-13 0,2-9 0,3-10 0,5-8 0,-8 3 0,-4 4 0,-5 6 0,-4 7 0,-3 3 0,-1 2 0,-6 6 0,-4 4 0,-5 4 0,-5 1 0,-9 5 0,-11 0 0,-7 0 0,-10 2 0,-25-6 0,-4 6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3.0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226 1 12287,'16'6'0,"-8"-4"0,-1 5 0,-7-7 0,-2 0 0,-3 0 0,2 0 0,-7 2 0,-2 1 0,-2 2 0,-1 2 0,-1-4 0,-3 2 0,-1-2 0,0 6 0,5 1 0,0 3 0,1 2 0,4 0 0,4 5 0,6 2 0,0 3 0,0 7 0,6 5 0,4 8 0,5 2 0,6 3 0,-5 2 0,6 4 0,-2-6 0,0-3 0,-1-4 0,-8-1 0,-2-5 0,-2-5 0,-2-5 0,-5-12 0,0 0 0,-2-2 0,-3-3 0,-5-5 0,-9-3 0,-1-2 0,2-2 0,1-3 0,0 0 0,-1-8 0,-2-4 0,1 0 0,3-1 0,2-1 0,3-2 0,0-3 0,6 6 0,-3-4 0,1 2 0,4 0 0,1 0 0,2 5 0,0 0 0,0 0 0,2 4 0,1 1 0,4-1 0,1-3 0,2-1 0,6 0 0,-1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3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406 0 12287,'12'37'0,"3"3"0,2 4 0,-9 1 0,-9-2 0,-13-2 0,-3 1 0,-6-6 0,0 3 0,-1 3 0,1 6 0,-3 4 0,5-1 0,-1-5 0,3 6 0,-6-10 0,0-3 0,2-6 0,-4 1 0,7-11 0,1 1 0,3-4 0,-4-3 0,0-4 0,1-3 0,2-3 0,9-14 0,3-3 0,5-5 0,5-5 0,5 1 0,10-6 0,4 0 0,6-5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3.6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59 12287,'28'-22'0,"-3"5"0,-4 6 0,-5 7 0,-1-1 0,-8 5 0,-5 7 0,-7 8 0,-4 9 0,1 4 0,-4 4 0,2 3 0,-2 5 0,4 5 0,0 6 0,1 4 0,5 5 0,6 6 0,6-4 0,8 3 0,2-3 0,7-5 0,-3-5 0,-1-9 0,-3-4 0,-3-11 0,-4-8 0,-1-4 0,-2-6 0,-5-4 0,3-7 0,-1-6 0,-4-8 0,4-5 0,-2-9 0,-1-1 0,-3-7 0,-7-3 0,-5-2 0,-4 4 0,-5 1 0,2 2 0,-6 6 0,3 4 0,2 5 0,2 3 0,2 2 0,0 0 0,2 0 0,3 0 0,3 0 0,21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27.1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422 977 12287,'37'54'0,"-7"-10"0,0-14 0,-13-15 0,-13-17 0,-6-11 0,-3-11 0,-7-18 0,0-11 0,-3-12 0,0-11 0,-10-18 0,5 1 0,-5 0 0,0 3 0,8 42 0,0 0 0,-15-37 0,-3 6 0,-2 11 0,-1 12 0,6 19 0,5 11 0,4 7 0,-2 11 0,5 20 0,1 14 0,2 16 0,4 20 0,1 14 0,4 4 0,1 9 0,2 1 0,7 1 0,3-2 0,5-2 0,3 5 0,2-22 0,0-3 0,1-3 0,-1-12 0,0-7 0,6 0 0,3-6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6.98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12287,'3'34'0,"6"6"0,6 10 0,1 7 0,-4 3 0,-2 1 0,-1 2 0,1-1 0,-5-3 0,-2-1 0,2 1 0,-3-10 0,4-6 0,1-4 0,-5-6 0,3-6 0,-4-2 0,-1-6 0,0 1 0,0-12 0,0-8 0,7-13 0,2-11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4.0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378 1 12287,'-15'0'0,"0"0"0,0 0 0,-7 0 0,-3 0 0,-4 2 0,-1 3 0,2-4 0,1 4 0,2-3 0,-2-2 0,5 2 0,2 1 0,3 2 0,2-2 0,-7-8 0,-1-3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4.2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378 8 12287,'8'-7'0,"4"7"0,-7 0 0,-7 0 0,-9 7 0,-6-1 0,-3 4 0,-10 4 0,3 1 0,0 0 0,-1 0 0,-4 0 0,0 0 0,3-1 0,1-4 0,1-2 0,2-5 0,5 2 0,3-1 0,7-3 0,0-1 0,7 0 0,-4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4.4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12287,'0'24'0,"0"9"0,0 1 0,0 6 0,0 7 0,1 8 0,6 2 0,8 2 0,8-4 0,4 6 0,0-18 0,-4-3 0,-1-8 0,-2-3 0,-5-11 0,1-5 0,-1-6 0,1-5 0,3-4 0,3-5 0,1-8 0,2-20 0,5-12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4.6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589 0 12287,'-20'3'0,"-2"8"0,-1 9 0,-3 8 0,-4 7 0,-1 5 0,-5 4 0,5 1 0,-6 0 0,1 1 0,1-1 0,2 0 0,6-1 0,2-2 0,-2-2 0,0-8 0,0-1 0,4-5 0,1-5 0,-5 13 0,4-2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4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785 1 12287,'6'15'0,"1"2"0,3 1 0,-6 4 0,-8 1 0,-11 1 0,-12 2 0,-5 0 0,-3 0 0,-2 1 0,1 0 0,-8-2 0,-5 2 0,-1 0 0,5-2 0,0-3 0,0-1 0,-4-9 0,0 3 0,4-3 0,2-4 0,2 4 0,10-7 0,-5-2 0,11 6 0,-3-1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25.2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408 0 12287,'21'22'0,"11"2"0,5 4 0,-8-3 0,-9-5 0,-4-3 0,-11-2 0,-1 0 0,-3 0 0,-1 2 0,-1 3 0,-4 4 0,-5-1 0,1 4 0,-1-5 0,-1 1 0,-3 4 0,-1-5 0,2-1 0,1-1 0,2 1 0,7-1 0,-2-5 0,3 0 0,2 0 0,0 0 0,0 0 0,0-5 0,2 0 0,3 2 0,-4 3 0,4 3 0,-5 4 0,-5 2 0,-3-6 0,-7 4 0,-2-2 0,-3 0 0,-5 0 0,-10-5 0,-4-1 0,1-4 0,-14-4 0,-4-6 0,-16 0 0,-11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5.27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3393 0 12287,'21'0'0,"-12"0"0,-4 0 0,-12 0 0,-18 0 0,-10 0 0,-10 0 0,-12 0 0,-19 2 0,-6 1 0,-8 4 0,-6 2 0,40-7 0,-2 1 0,-2 1 0,-2 2 0,-6-1 0,-3 1 0,-7 1 0,-1 0 0,-4 0 0,0 1 0,0-1 0,0 1 0,1-1 0,0 1-111,1-1 1,1 1 0,0 0 0,1-1 0,3 0 0,1 1 0,3 0 0,0 1 110,1 1 0,1 0 0,2-4 0,1 0 0,6 1 0,3 1 0,0-2 0,2 0 0,2-2 0,2 0 0,-43 3 0,13-7 0,10 0 53,8 0 0,2-5 1,13-2-1,6 0-53,6 1 0,5-1 0,4 3 0,3-1 0,-6 0 0,11 5 0,4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5.8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106 0 12287,'-8'14'0,"3"16"0,3 27 0,1 22 0,-4 16 0,-1-35 0,-2 2 0,-2 5 0,0 2 0,0 7 0,0 2 0,3 6 0,1 1 0,0 5 0,2 1-226,0 3 1,3 2 0,0-27 0,0 2 0,1 0 0,0-1 0,0 1 0,2 0 0,-1 4 0,1 0 0,1 0 225,1 2 0,1 0 0,1 0 0,1-1 0,0 0 0,1 0 0,1-3 0,2 0 0,-1-1 0,0-4 0,-1 1 0,1-2 0,2 29 0,1-3 0,0-5 0,1-3 0,-4-15 0,0-3 0,-1-7 0,0-3 187,8 37 1,-9-25 0,-4-24-1,-8-8-187,-6-5 0,-3-2 0,-2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6.6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1629 770 12287,'25'13'0,"0"-3"0,-6 4 0,-7-14 0,-16 1 0,-9-4 0,-19-16 0,-7-1 0,-11-6 0,-10-5 0,-12 1 0,-5-2 0,-10-3 0,40 15 0,0 0 0,-1-1 0,0 0 0,-42-21 0,1 4 0,4 1 0,-2-3 0,6 4 0,4 3 0,5 1 0,0-1 0,7 1 0,3 3 0,5 1 0,5 1 0,8 0 0,6 4 0,8 1 0,1 2 0,9 5 0,7 6 0,6 3 0,7 6 0,0 0 0,-7 6 0,-1 3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7.32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0 180 12287,'5'10'0,"0"0"0,0-7 0,-5 4 0,0-7 0,0 0 0,2-7 0,3-5 0,5-6 0,10-4 0,7-6 0,6-1 0,8-3 0,-3 5 0,2 9 0,2 6 0,2 7 0,4 5 0,-1 7 0,-3 8 0,-1 9 0,1 16 0,1 7 0,-1 5 0,-4 5 0,-3-4 0,-9 1 0,-1-4 0,-2-6 0,-12-8 0,3-11 0,-5-4 0,-2-5 0,-3-1 0,-7-6 0,-6-4 0,-6-7 0,-6-8 0,-14-7 0,1-26 0,-13-4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7.1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8 12287,'-7'-7'0,"-3"7"0,-4 12 0,-2 9 0,-4 5 0,-6 5 0,3-2 0,-2 4 0,-2-4 0,-1-2 0,-3 3 0,1-10 0,2-2 0,3-1 0,-2-9 0,5-1 0,0-2 0,1 0 0,2-1 0,2-4 0,2-6 0,0-4 0,7-10 0,1-3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7.54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12287,'40'31'0,"-3"3"0,-7 1 0,-12-1 0,-1-9 0,-15-3 0,3-6 0,-2 3 0,2 1 0,-3 7 0,3-4 0,-3 2 0,-2 0 0,0-6 0,0 1 0,0-3 0,0-2 0,-7-7 0,-3-3 0,-4-3 0,-1-2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7.85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15 12287,'6'-8'0,"-4"1"0,5 9 0,-7 3 0,0 5 0,0 12 0,0 6 0,0 6 0,0 14 0,0 3 0,1 4 0,4 0 0,-1 2 0,4-8 0,-1-6 0,-4-6 0,-1-7 0,-2-5 0,0-5 0,0-8 0,0-2 0,-2-6 0,-3-1 0,-5-6 0,2-6 0,-1-6 0,1-2 0,0-3 0,-1-1 0,-2-8 0,0-1 0,1 3 0,-5-10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8.14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182 15 12287,'6'-8'0,"4"3"0,-3 3 0,-2 2 0,-10 2 0,-5 3 0,-3 5 0,-2 3 0,0 3 0,-1-1 0,1 0 0,0 0 0,0 0 0,0 0 0,0 0 0,5 0 0,2 0 0,1 0 0,-5-6 0,9 2 0,-7-6 0,6-1 0,-1-9 0,4-4 0,1-6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8.44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106 61 12287,'0'-24'0,"0"4"0,-2 10 0,-3 5 0,2 3 0,-6 4 0,2 3 0,1 3 0,2 9 0,-1 3 0,0 10 0,5 11 0,0 2 0,0 2 0,2 2 0,1 2 0,2 1 0,2-6 0,-4-9 0,3-5 0,-3-5 0,-1-3 0,-2-7 0,-2-7 0,-3-3 0,-5-3 0,1-9 0,1-6 0,0-9 0,-1-8 0,-1-10 0,-5-5 0,0-9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8.6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0 12287,'35'7'0,"0"3"0,-6-2 0,-9 2 0,-10-6 0,-4 4 0,-6-3 0,0-1 0,-1 4 0,-4 0 0,-7-1 0,-5 0 0,-3-4 0,-5 4 0,5-2 0,-7 0 0,2-5 0,3 6 0,0 3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39.3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1 12287,'15'17'0,"-1"1"0,-4 2 0,-10 2 0,-10-4 0,-4 4 0,-1 2 0,2 1 0,1 5 0,2 0 0,-2 0 0,6 7 0,1 3 0,3 2 0,2-2 0,2 2 0,1-5 0,2-2 0,-2-3 0,4 0 0,-2-10 0,0-2 0,2-3 0,-6 1 0,4-8 0,-3 10 0,-2 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43.29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0 121 12287,'22'6'0,"-7"-6"0,-1-6 0,-8-9 0,3 0 0,2 0 0,3-1 0,2 1 0,3 2 0,1 3 0,0-2 0,-5 7 0,0 2 0,0 1 0,-5 2 0,-1 2 0,-3 5 0,-2 8 0,-2 6 0,-2 11 0,0 2 0,0 1 0,-7 5 0,-2-3 0,-1 0 0,0 0 0,7 1 0,-4-6 0,2-4 0,0 1 0,0-7 0,5-2 0,0-3 0,7-4 0,3-3 0,3-5 0,2 2 0,1-2 0,0-4 0,4-4 0,-3-7 0,5-10 0,-2-3 0,0-1 0,-5-9 0,-5 2 0,-6-2 0,2 3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43.7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12287,'24'2'0,"-4"3"0,-3 1 0,-4 6 0,-3-2 0,2 0 0,-5 7 0,-1 3 0,1 5 0,5 10 0,-2 6 0,3 4 0,2 5 0,-1-5 0,-3 2 0,-2-7 0,-3-3 0,-1-3 0,-5-9 0,0-5 0,0-3 0,0-7 0,-1-2 0,-4-1 0,-2-4 0,-5-8 0,2-5 0,-1-3 0,-3-9 0,-1-5 0,-2-5 0,-3-3 0,-3-13 0,-7 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43.98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0 12287,'16'0'0,"-5"0"0,-6 0 0,-1 0 0,-14 2 0,-2 1 0,-3 2 0,-4-2 0,-1-1 0,0-2 0,5 2 0,0 1 0,0 2 0,-7 0 0,-1-5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8:44.1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 1 12287,'36'20'0,"-3"0"0,-4-2 0,-13-8 0,-9-1 0,-7-4 0,0-2 0,0 7 0,0 2 0,0 1 0,-2 2 0,-3-1 0,-5-4 0,2 2 0,-2-7 0,-2-2 0,-1-1 0,-2-2 0,1-2 0,2-5 0,4-6 0,1-6 0,-4-7 0,2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7.3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12287,'15'40'0,"10"2"0,8 6 0,3 7 0,-8 6 0,-6-3 0,-9 1 0,2 0 0,-5 1 0,4 5 0,-1 2 0,-1 0 0,-2 0 0,-7-1 0,2-6 0,-3-3 0,-2-7 0,-2-1 0,-3-16 0,-3-3 0,-1-3 0,-4-10 0,3 0 0,-3-7 0,-2-4 0,-1 6 0,1-3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4.1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558 16 12287,'24'0'0,"-13"0"0,-19 0 0,-19 0 0,-15 0 0,-11-2 0,1-1 0,0-2 0,-2 1 0,1 2 0,12 2 0,6 0 0,12 0 0,6 9 0,4 6 0,3 8 0,5 6 0,10 6 0,6 4 0,8 2 0,6 6 0,8 5 0,4-3 0,2-2 0,3 1 0,-7 4 0,-5-5 0,-8-3 0,-6-1 0,-7-6 0,-4-2 0,-7-3 0,-8-2 0,-2-1 0,-13-4 0,-1-5 0,-3-3 0,-1-4 0,0-3 0,0-5 0,-1-3 0,1-2 0,0 0 0,2 0 0,3 0 0,-2-5 0,8-2 0,4 0 0,3 1 0,7-4 0,-3 1 0,1-4 0,2 1 0,5-10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4.3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12287,'45'45'0,"-2"3"0,-6-2 0,-12-9 0,-13-9 0,-8-5 0,-4-4 0,0 1 0,0-2 0,0-1 0,0-2 0,0 0 0,-7 0 0,-2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4.50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15 12287,'9'-8'0,"4"3"0,5 3 0,-3 2 0,-4 0 0,0 0 0,3 2 0,1 3 0,0 6 0,0 8 0,13 18 0,4 10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4.6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76 12287,'22'58'0,"3"-3"0,-5-16 0,-5-14 0,0-8 0,-6-9 0,-1-8 0,-1-13 0,-7-14 0,0-5 0,0-3 0,0 0 0,2 5 0,1 1 0,2 4 0,5 3 0,-3 9 0,1 3 0,4 5 0,6 3 0,4 4 0,1 5 0,4 8 0,3 11 0,4 10 0,1-3 0,-1-1 0,-4-4 0,-5-2 0,-5-8 0,-3-6 0,-4-2 0,-3-10 0,4-4 0,-6-11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4.9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12287,'26'0'0,"5"0"0,2 0 0,-4 0 0,-4 0 0,-4 5 0,-7 2 0,-2 3 0,-2 7 0,-5 1 0,3 11 0,0 4 0,1 4 0,-1 3 0,4 6 0,-2-1 0,-5-2 0,5 1 0,0-1 0,0 4 0,0 0 0,0-2 0,4-3 0,-4-1 0,3-8 0,-3 4 0,2-4 0,-2-2 0,-3 0 0,-7-9 0,0 2 0,0 2 0,0 1 0,0 0 0,-2-4 0,-3-1 0,1-2 0,-6-5 0,-1-1 0,-3-4 0,-6-2 0,-2-4 0,-1 1 0,-4-2 0,-1-13 0,-2-5 0,-1-4 0,1-2 0,5-6 0,0-3 0,7-10 0,-4 8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5.1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12287,'57'52'0,"3"6"0,2 11 0,-8 1 0,-9 9 0,-8-7 0,-7 0 0,-5-7 0,-4-3 0,-5-5 0,-2-6 0,-4-10 0,-5-4 0,-4-5 0,-7 0 0,-4-12 0,-4-3 0,-1-6 0,-7-4 0,-3-7 0,-3-1 0,-2-5 0,-6-9 0,0-15 0,-1-12 0,0-13 0,12 12 0,1-3 0,-9-27 0,11 25 0,0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15.3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12287,'50'21'0,"10"4"0,5 5 0,-4 7 0,-8 6 0,-21-9 0,-5-4 0,-4-5 0,-4-3 0,-4-2 0,-5-5 0,-3 0 0,-7 0 0,-2-7 0,-5-2 0,-6-5 0,-5-1 0,-4-1 0,3-5 0,-1-5 0,2-8 0,-4-6 0,2-10 0,3-3 0,5-1 0,-1-11 0,-2 10 0,-8-12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45.8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181 0 12287,'29'2'0,"-4"3"0,-12-3 0,-13 3 0,-8-4 0,-5-1 0,-3 0 0,1 0 0,0 0 0,-6 7 0,-3 5 0,-1 8 0,0 10 0,1 5 0,-1 10 0,7 2 0,6 5 0,5 8 0,7-4 0,0 2 0,0 3 0,7-4 0,3-5 0,2-9 0,-2-4 0,3-11 0,-3-9 0,4-8 0,1-6 0,2-11 0,1-9 0,2-9 0,7-9 0,-2-4 0,4 0 0,1 0 0,0-3 0,0 5 0,0 1 0,0 2 0,0 9 0,1 3 0,-1 5 0,0 5 0,0 3 0,0 7 0,-1 3 0,-4 7 0,2 2 0,-7 15 0,-2 3 0,-1 3 0,-7 4 0,-2-3 0,-1 1 0,-4-1 0,-1-4 0,-2-4 0,-2-2 0,-3-2 0,-3-7 0,-7-7 0,0-1 0,0-4 0,-5-1 0,-2-2 0,0-3 0,0-8 0,1 0 0,2-14 0,-1-2 0,2-2 0,1-1 0,3-2 0,3 1 0,1 0 0,6-5 0,-1 10 0,4-5 0,1 7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46.2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377 104 12287,'24'-23'0,"-4"3"0,-5 3 0,-5 2 0,-5 0 0,-5 6 0,-5 4 0,-8 5 0,-7 7 0,1 8 0,2 8 0,2 6 0,0 3 0,2 1 0,3 2 0,3 12 0,7-1 0,0-1 0,0-3 0,2 5 0,1-6 0,4 1 0,1 2 0,-4-7 0,1-2 0,-4-3 0,-1-2 0,0-7 0,0-3 0,-1-3 0,-4-2 0,-9-5 0,-6-1 0,0-3 0,-2-2 0,-1-3 0,-9-2 0,-2-4 0,-1-5 0,-2-5 0,2-6 0,3-2 0,-4-7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46.5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0 12287,'28'7'0,"-3"3"0,-9-2 0,-11 2 0,-4-6 0,-4 7 0,-7-4 0,-9 0 0,-2-1 0,-13 1 0,1-4 0,-8 3 0,-5-3 0,-16-1 0,0-2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7.5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2383 0 12287,'0'17'0,"-2"3"0,-5 7 0,-8 6 0,-15 1 0,-15 4 0,-9-1 0,-16 8 0,-10-3 0,34-21 0,-1 0 0,-5 1 0,-3 0 0,-4 2 0,-1 0 0,-3 1 0,-1 0 0,0 0 0,-1-1-112,-1 0 0,-2-1 0,-6-1 0,1-1 0,6 0 0,1-1 0,4-2 0,2-1 112,3-1 0,2 0 0,1-2 0,2 0 0,-38 13 0,8-4 0,8-1 0,4 3 0,9-5 0,8-1 72,4-2 1,6-2-1,2 0 1,6 0-73,3 0 0,9-2 0,1-1 0,0-2 0,9-3 0,-7 8 0,0 3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49.5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1 12287,'0'30'0,"0"7"0,0 5 0,0 10 0,0-12 0,-12 12 0,-3-4 0,-2 8 0,1 6 0,6 10 0,1 3 0,3 7 0,2 2 0,-3-7 0,2-8 0,2-6 0,1-9 0,-3-9 0,0-17 0,2-2 0,-5-11 0,6-22 0,-3-13 0,3-7 0,2-3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50.0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151 16 12287,'7'-9'0,"1"3"0,-1 6 0,-7 0 0,-7 1 0,-1 4 0,-10 4 0,2 7 0,0 5 0,-1 4 0,4 10 0,1 7 0,3 5 0,3 3 0,2 19 0,9 3 0,5 6 0,4 4 0,1 12 0,0-3 0,0-3 0,0 5 0,-1-3 0,-3-3 0,-2-6 0,-3-9 0,-1-9 0,-5-21 0,0-7 0,0-10 0,-5-6 0,-1-6 0,-3-3 0,-2-5 0,-3-11 0,-1-9 0,0-11 0,0-7 0,2-11 0,1-8 0,2-1 0,-2-4 0,-1-10 0,-2 2 0,6 3 0,2 16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50.3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1 12287,'23'0'0,"-9"0"0,-16 0 0,-10 0 0,-6 0 0,-9 0 0,0 0 0,-5 0 0,-3 0 0,-5 6 0,3 3 0,0 1 0,0 0 0,-1 0 0,6 7 0,4 1 0,-1 2 0,1 7 0,-2-3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39:50.5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1 966 12287,'38'20'0,"8"0"0,-3-7 0,1-8 0,-12-5 0,-11-5 0,3-1 0,1-4 0,2 5 0,-2 3 0,2 9 0,-6 4 0,3 9 0,3 11 0,-6 12 0,-2 14 0,-6 3 0,-3 1 0,-6 2 0,-1-11 0,-6-3 0,-9-9 0,-6-6 0,-1-6 0,-6-4 0,-2-9 0,-1-7 0,-2-10 0,-1-4 0,1-9 0,0-16 0,2-16 0,1-9 0,2-8 0,6-17 0,-1 6 0,3-20 0,2 9 0</inkml:trace>
  <inkml:trace contextRef="#ctx0" brushRef="#br0" timeOffset="1">453 16 12287,'37'-8'0,"2"3"0,-1 3 0,-1 14 0,-9 3 0,-2 3 0,-6 4 0,-5-5 0,-5 4 0,-5 0 0,-4-1 0,-1 5 0,-1-5 0,-4-2 0,-5-1 0,-5-2 0,-4-1 0,-3-3 0,-1-1 0,-2-6 0,-7-1 0,-1-6 0,-3-7 0,-6-17 0,4-5 0,-7-13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4.69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287 0 12287,'25'7'0,"0"3"0,-6-1 0,-16 1 0,-6 1 0,-7 3 0,-4 1 0,-3 2 0,-3 1 0,-5 2 0,-2 0 0,1-5 0,0 0 0,0 0 0,4 2 0,3 2 0,8 1 0,6-2 0,3 6 0,2 2 0,2 6 0,3 3 0,8 12 0,9-1 0,1 2 0,4 4 0,2-5 0,1 5 0,-2-4 0,-3-2 0,2 2 0,-7-9 0,-3-1 0,-5-3 0,-4-4 0,-4-5 0,1 0 0,-2 0 0,-3-4 0,-3-2 0,-4-3 0,-2-2 0,-1 0 0,-5-1 0,-1-3 0,-5-1 0,5-6 0,-6 1 0,2-4 0,0-1 0,-5 0 0,3-1 0,-2-4 0,-2-5 0,2-4 0,1-3 0,1-1 0,3-2 0,3-5 0,2 5 0,4 0 0,5-2 0,4 5 0,-6-5 0,-1 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4.8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12287,'21'22'0,"-1"1"0,-4 1 0,-4-4 0,-5-3 0,-7-2 0,0 0 0,0 0 0,0 0 0,-7 0 0,-1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5.3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15 12287,'0'-8'0,"0"1"0,-6 14 0,-3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5.6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41 210 12287,'7'8'0,"3"-3"0,-4-5 0,-1-5 0,-3-5 0,-9-8 0,-1-6 0,-2-1 0,0-2 0,2-3 0,-3 10 0,6 2 0,4 1 0,-4 7 0,0 0 0,6 6 0,9-1 0,4 5 0,1 5 0,5 9 0,2 8 0,0-1 0,-1 1 0,4 5 0,-4-4 0,-3 1 0,-1-4 0,-2-3 0,-2-2 0,-1-2 0,-2-3 0,0-3 0,5-7 0,0 0 0,-1-7 0,-4-3 0,10-17 0,-3-4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5.8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12287,'15'10'0,"-2"9"0,-3 9 0,-2 16 0,-4-1 0,1 4 0,-2 7 0,-1 1 0,-2 2 0,0-4 0,0-1 0,2 4 0,1-6 0,4-3 0,1-5 0,-5-5 0,4-9 0,-2-3 0,0-5 0,5-3 0,-5-2 0,7-2 0,-4-4 0,1-9 0,11-7 0,-4-8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6.1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241 0 12287,'-16'10'0,"-3"0"0,-1 2 0,-7 8 0,4 5 0,-2 4 0,0 1 0,6 5 0,1 2 0,6 0 0,7 0 0,3 10 0,4-1 0,3 5 0,5 1 0,5 3 0,4-2 0,1 3 0,-2 1 0,-1 3 0,-2-8 0,-2-2 0,-3-3 0,2 0 0,-7-12 0,-2-3 0,-1-5 0,-4-5 0,-3-7 0,-3-7 0,-7-3 0,0-3 0,0-2 0,0-9 0,-2-4 0,-1-7 0,-3-4 0,1-1 0,5-7 0,0-3 0,7 3 0,1-4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7.8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106 0 12287,'-8'20'0,"3"0"0,3 0 0,2 0 0,-1 1 0,-5-3 0,5 0 0,-6 3 0,2 2 0,0 2 0,2 0 0,3 0 0,3 6 0,2-1 0,7 0 0,-2 0 0,3-2 0,2-2 0,0 0 0,0-4 0,1 0 0,-1 0 0,-2 4 0,-1-2 0,-4 1 0,-1 0 0,-2-1 0,-5 2 0,0 0 0,0 0 0,0 3 0,0 1 0,-2-2 0,-1-1 0,-4-3 0,-1-1 0,-4 1 0,-1-6 0,-2-1 0,-2-9 0,-3-1 0,-2-2 0,-3-7 0,5-3 0,-4-3 0,8-14 0,-6-1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6.3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392 1 12287,'-20'0'0,"0"0"0,-12 1 0,0 4 0,-3 4 0,-2-1 0,-3 5 0,5-3 0,3 4 0,5 1 0,0-2 0,9 1 0,3-3 0,3 1 0,9 5 0,-4-2 0,7 8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6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15 148 12287,'7'8'0,"-5"-1"0,-2-19 0,-10-3 0,3-3 0,2 3 0,3 0 0,2 0 0,7 0 0,5 0 0,4 1 0,4 4 0,9-2 0,-1 7 0,6 4 0,-1 4 0,9 12 0,-1 12 0,-5 5 0,-2 3 0,-4 12 0,-1 0 0,-4 3 0,-5 2 0,-10-2 0,-5-3 0,-4 0 0,-1-2 0,-6 2 0,-6-12 0,-5-3 0,-3-5 0,-5-2 0,3-8 0,1-5 0,-1-4 0,-5-3 0,2-5 0,-2 0 0,2 0 0,-2-7 0,5-3 0,1-5 0,-1-5 0,2-3 0,6-9 0,4-2 0,5-1 0,4-7 0,2 2 0,4-4 0,5-1 0,17 0 0,5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17.0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84 12287,'5'-15'0,"0"0"0,-2 0 0,-1 0 0,-2 0 0,0 6 0,1 23 0,3 14 0,1 7 0,7 2 0,-4-7 0,2-1 0,0-4 0,-5-3 0,3-7 0,-1 0 0,-2 0 0,-7-7 0,-3-3 0,-5-3 0,2-9 0,-2-3 0,-2-3 0,-1-2 0,-2-7 0,-7-1 0,-1-8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30.7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14 12287,'9'-9'0,"-4"4"0,-10 10 0,-9 4 0,-8 8 0,-1 3 0,-4 5 0,0 8 0,2 4 0,5 2 0,3 3 0,4 1 0,1 4 0,4 2 0,1 1 0,2 2 0,7-4 0,3 3 0,5-3 0,2-8 0,-1-6 0,-2-7 0,-3-7 0,6-3 0,-4-11 0,8-7 0,-1-13 0,0-9 0,1-12 0,5-6 0,4-2 0,-2-6 0,4 2 0,1 5 0,1 4 0,4 4 0,-7 11 0,0 6 0,-1 5 0,2 9 0,-7-2 0,-1 3 0,-2 2 0,-2 7 0,-2 3 0,-3 4 0,-3 1 0,-7 0 0,0 0 0,0 0 0,0 0 0,0 0 0,0 0 0,-2-7 0,-1-1 0,-2 0 0,-7-5 0,4 4 0,-1-12 0,3-4 0,-1-4 0,5-1 0,-5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31.2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46 12287,'5'-10'0,"2"0"0,1-2 0,-4 5 0,1 0 0,-10 7 0,-5 7 0,-10 3 0,3 4 0,-3-1 0,5-1 0,5-2 0,-2 0 0,7 5 0,1 0 0,3 0 0,2 5 0,3 2 0,3 1 0,1 4 0,2 2 0,5 1 0,0 0 0,0 0 0,-5-5 0,0 0 0,0 1 0,-1-3 0,-1 0 0,-5-4 0,2 1 0,0 0 0,-5-5 0,0-5 0,-1-1 0,-4-3 0,1-1 0,-6-5 0,-1 0 0,-3 0 0,-1 0 0,2-6 0,3-4 0,3 1 0,7-1 0,0-2 0,-7-1 0,-1-2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31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268 7 12287,'-2'-7'0,"-3"7"0,-8 12 0,-9 12 0,-1 2 0,-4 6 0,-2 8 0,1 1 0,1 2 0,2 2 0,7 6 0,-1 1 0,6 0 0,3-1 0,6 11 0,1-1 0,6-1 0,7-3 0,4 0 0,1-7 0,0-3 0,0-5 0,-2-12 0,-1-10 0,-2-3 0,0-4 0,5-3 0,-6-10 0,-3-11 0,1-6 0,3-3 0,-3-5 0,0 5 0,-2 1 0,0 2 0,0-3 0,-5 0 0,0 2 0,0 1 0,0 2 0,0-2 0,-2-1 0,-3-2 0,2-5 0,-6 3 0,3 0 0,2 0 0,-4-5 0,-1 4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32.0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61 357 12287,'9'7'0,"-3"-7"0,-6 0 0,-6-13 0,-4-14 0,-4-5 0,-1-3 0,5-5 0,2 4 0,1 3 0,4 1 0,1 7 0,2 1 0,2 3 0,3 2 0,10 9 0,10 4 0,5 1 0,5-1 0,4 10 0,6 11 0,0 10 0,0 9 0,-1 14 0,-4 11 0,-5 1 0,-3 4 0,-8-1 0,-6-2 0,-6-3 0,-7-2 0,-4-4 0,-2-9 0,-4-3 0,-5-5 0,-9-4 0,-3-6 0,-1-5 0,-4-3 0,-1-9 0,-2-3 0,-1-3 0,1-2 0,0-4 0,0-4 0,0-9 0,0-5 0,1-4 0,2-10 0,4-4 0,1-3 0,4-3 0,6 0 0,4-3 0,1-1 0,2-7 0,5 3 0,0 1 0,13-6 0,4 5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32.3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37 12287,'15'0'0,"-6"-1"0,-4-4 0,-4 1 0,-1-6 0,2 5 0,3-5 0,3 8 0,7 2 0,0 9 0,1 9 0,-1 4 0,0 0 0,0 0 0,-2 3 0,-3-5 0,-5-2 0,-3-1 0,5-2 0,-12-7 0,0-3 0,-7-3 0,-3-4 0,0-4 0,0-8 0,0-4 0,-1-9 0,1 4 0,0-8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32.9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60 12287,'0'-10'0,"0"0"0,0-1 0,2 4 0,1 0 0,4 2 0,1 0 0,-3 0 0,4 7 0,-1 3 0,0 5 0,1 5 0,1 5 0,-4 5 0,1 4 0,-5-4 0,3 0 0,-3 0 0,-2-2 0,0-1 0,0-7 0,0 0 0,-2-1 0,-3-4 0,1-4 0,-6-6 0,2-1 0,-4-4 0,2-5 0,7-4 0,-4-1 0,1 0 0,4-7 0,-5-1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0.7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1 12287,'8'8'0,"-1"1"0,-9-4 0,-3 3 0,-5 0 0,-8 6 0,-4-4 0,0 3 0,1 2 0,-10 0 0,5 1 0,-1-1 0,-2 0 0,6-5 0,0 0 0,1 0 0,3-2 0,3 6 0,0-6 0,3 2 0,3 0 0,2 0 0,4 5 0,-1 2 0,2 3 0,1 4 0,2 6 0,2 1 0,3 5 0,2 1 0,4 4 0,-1-2 0,2-2 0,2 3 0,-1-5 0,-1-1 0,-2-3 0,-5 0 0,3 0 0,-1 1 0,-4-2 0,-1 2 0,-2-12 0,0-1 0,0-2 0,-2-2 0,-1 0 0,-4 0 0,-1 0 0,-2 0 0,-5 0 0,0 0 0,-1 0 0,3-5 0,1-1 0,2-3 0,-1-2 0,-3-3 0,-1-1 0,0 0 0,0-1 0,2-4 0,2-5 0,0-4 0,6-3 0,0-1 0,-2-2 0,5-7 0,-4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8.0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12287,'22'26'0,"5"6"0,3 3 0,0 2 0,-3-8 0,-12-9 0,0-2 0,0 2 0,-7-8 0,-3 3 0,-3-1 0,-2-8 0,-7-6 0,-1-8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1.0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12287,'0'30'0,"10"0"0,2-1 0,-2-2 0,-2-2 0,-3-7 0,-5 4 0,0-2 0,0 0 0,0 0 0,0-5 0,0 0 0,0-6 0,0-3 0,0-6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1.1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12287,'7'13'0,"3"-3"0,-4-3 0,1-7 0,0 7 0,1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1.4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0 250 12287,'7'24'0,"3"-6"0,3-6 0,-4-7 0,-4-10 0,-4-12 0,-1-11 0,0-8 0,0-2 0,0 1 0,0 0 0,0 7 0,0 2 0,0 6 0,0 2 0,0 10 0,7 10 0,3 10 0,4 3 0,1 2 0,0 7 0,1 1 0,1 2 0,-2 1 0,4-8 0,-9 2 0,3-3 0,2-2 0,-5-5 0,0-2 0,2-1 0,1-2 0,3-5 0,-1-7 0,0-1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2.4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31 212 12287,'0'8'0,"0"-1"0,0-7 0,0 0 0,0-7 0,0-3 0,0-3 0,1-2 0,3 0 0,1-1 0,5 1 0,-3 0 0,1 0 0,0 0 0,4 0 0,-2 0 0,0 2 0,3 1 0,-2 2 0,2 6 0,-3-1 0,3-1 0,2 1 0,1 0 0,-1 5 0,-2 6 0,-1 4 0,-4 6 0,-1 4 0,3 3 0,-5 9 0,-2 1 0,-1 3 0,-2 5 0,-2 0 0,-3 2 0,-5 2 0,-2-6 0,-1-2 0,0 0 0,-4 3 0,-2-3 0,4 0 0,-1-2 0,-4 0 0,3 0 0,-3-5 0,3 0 0,2 1 0,5-3 0,0-3 0,0-3 0,1 0 0,-2-11 0,6 5 0,1-3 0,3-6 0,1-1 0,0-6 0,1 0 0,6 0 0,6-1 0,6-4 0,8 3 0,-2-5 0,3 2 0,2 0 0,5-2 0,1 4 0,-5-2 0,-4 2 0,5 1 0,-5 2 0,-2 0 0,-1 0 0,-4 5 0,-5 0 0,0-2 0,0-1 0,-5 3 0,0 0 0,-7 0 0,4-5 0,-7-1 0,0-4 0,0-4 0,0-8 0,0-3 0,0-3 0,0-7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2.8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0 12287,'8'9'0,"-3"6"0,-3 8 0,-2 6 0,-7 2 0,-3 3 0,-3 3 0,-2 1 0,0 1 0,0 1 0,0-5 0,0-3 0,5-2 0,1-1 0,2-4 0,4-5 0,-4-3 0,2-2 0,2 0 0,1 0 0,2-5 0,0 0 0,0-7 0,2 4 0,3-5 0,5 3 0,4-4 0,1 6 0,0-2 0,0 0 0,1 0 0,3-3 0,1 1 0,-2 2 0,4 5 0,0-5 0,0 0 0,0 2 0,3-5 0,-4 4 0,3-1 0,3 0 0,-4 0 0,1-3 0,-3 2 0,-2 1 0,3 0 0,-2-5 0,-4 1 0,-4 4 0,2-3 0,-4 3 0,3-3 0,-3-2 0,0 0 0,0 0 0,5 0 0,-5-5 0,-1-2 0,-3-3 0,-2-7 0,-3-5 0,-1-8 0,0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3.0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0 12287,'-15'8'0,"-1"8"0,-4 10 0,0 11 0,2 2 0,1 3 0,-3-4 0,0 2 0,0 1 0,-2-3 0,5 4 0,-3-5 0,3 0 0,2 0 0,2-2 0,1-5 0,4-2 0,1-3 0,2-3 0,5-7 0,0-6 0,0-4 0,2-12 0,3-8 0,5-9 0,10-11 0,3-3 0,8-7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3.3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91 333 12287,'8'-2'0,"-3"-3"0,-3-5 0,-2-10 0,0-5 0,0-9 0,0-1 0,-2 3 0,-3 5 0,3 0 0,-3 6 0,4-1 0,1 0 0,5 7 0,1 5 0,3 0 0,2 2 0,3 1 0,3 7 0,1 0 0,2 0 0,5 8 0,-3 7 0,0 10 0,0 9 0,-2 13 0,-5 10 0,-2 5 0,-3 1 0,-1-4 0,-6 6 0,0-4 0,-4-6 0,-1 2 0,-8-7 0,-2-3 0,-1-5 0,-4-5 0,-1-9 0,-3-3 0,3-4 0,1-11 0,0-5 0,-1-4 0,-2-1 0,0 0 0,5 0 0,0-1 0,0-4 0,0-9 0,-1-9 0,1-6 0,0-8 0,2-9 0,1-8 0,4-3 0,1-5 0,2-12 0,5 1 0,0-4 0,14 3 0,2-8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3.6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15 12287,'22'-8'0,"0"1"0,3 7 0,-5 0 0,-3 0 0,-2 0 0,0 0 0,-2 2 0,-3 3 0,-3-2 0,-7 7 0,2 2 0,1 6 0,2 2 0,-2-1 0,-1 3 0,-2-1 0,0 1 0,0 0 0,0-7 0,0-5 0,0 2 0,0-4 0,0 2 0,-7-6 0,4 2 0,-7-6 0,7-6 0,-2-5 0,3-2 0,2-2 0,0 0 0,0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7:44.2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1 151 12287,'0'-28'0,"0"3"0,0 5 0,0 3 0,6 2 0,3 0 0,-1 0 0,6 6 0,-4 4 0,3 4 0,2 1 0,-2 1 0,-1 4 0,-2 5 0,0 10 0,5 6 0,-1 4 0,-4 5 0,2-2 0,-7 4 0,-2-3 0,-1-6 0,-2-3 0,0 0 0,-2-4 0,-3-5 0,2-2 0,-8-4 0,0-5 0,-3-4 0,-1-1 0,0 0 0,2-1 0,3-4 0,5-5 0,-2-4 0,0-2 0,1-3 0,-1-1 0,2-5 0,3 1 0,-3-4 0,4 1 0,-6-10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19.8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423 0 12287,'15'0'0,"-8"0"0,-9 0 0,-11 0 0,-11 0 0,-11 0 0,-4 2 0,1 3 0,-4 3 0,7 8 0,1-1 0,3 0 0,2 5 0,4 0 0,5-2 0,3-1 0,2 0 0,2 1 0,3 2 0,5-1 0,5 4 0,5 4 0,6 5 0,8 3 0,4 5 0,7-3 0,0 2 0,1 2 0,-1 1 0,-2 2 0,-3-2 0,-5 0 0,-3-2 0,-3-10 0,-4 0 0,-5 0 0,-4 0 0,-2 1 0,-4-3 0,-5-3 0,-4 2 0,-1-7 0,0-1 0,0-3 0,-5-6 0,0-1 0,1-3 0,3-2 0,-4-3 0,-1-2 0,3-4 0,1-5 0,2-4 0,0-2 0,0-5 0,0-4 0,5-5 0,0-5 0,6-4 0,-2-6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8.2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12287,'10'7'0,"0"3"0,2 3 0,1 2 0,2 2 0,0 3 0,0 4 0,1 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0.0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12287,'25'2'0,"0"6"0,2 11 0,1 9 0,1 6 0,-4-3 0,-5 5 0,-3 4 0,-2-2 0,-2 1 0,-3-2 0,-5-4 0,-3-3 0,-2-5 0,-7 4 0,-1-6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0.3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12287,'15'9'0,"-7"-3"0,-1-6 0,-7 0 0,7 0 0,1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0.5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12287,'40'28'0,"0"-3"0,-13-10 0,-14-15 0,-13-10 0,0-3 0,0-2 0,0 5 0,2 1 0,3 3 0,3 1 0,9 6 0,1 3 0,3 1 0,4 6 0,-4-1 0,1 4 0,0 1 0,1 0 0,-6 0 0,-3 0 0,-3 0 0,4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1.49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1 12287,'6'28'0,"3"8"0,-3 5 0,-6 5 0,-1-1 0,-9 2 0,0 1 0,1 3 0,3 6 0,6 1 0,0 8 0,0 4 0,6-1 0,3-14 0,-1-7 0,-3-6 0,2-10 0,-2-8 0,-2-3 0,-1-7 0,-2-11 0,0-13 0,6-7 0,3-13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1.7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0 12287,'5'34'0,"0"4"0,-2 9 0,-3 4 0,-5 1 0,-10-2 0,-10-5 0,3 0 0,2 0 0,3 1 0,2-1 0,7 5 0,3 2 0,3 0 0,4 2 0,3-1 0,3-4 0,9 1 0,3-3 0,-3-9 0,5-4 0,-2-7 0,0-7 0,2-10 0,-2-5 0,7-7 0,6-8 0,6-15 0,6-20 0,7-14 0,1-9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1.83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0 12287,'-19'50'0,"3"12"0,2 12 0,1 6 0,-1-1 0,-2-5 0,-3-2 0,-1 0 0,0-2 0,5-9 0,1-3 0,4-2 0,-3-1 0,3-10 0,-3-6 0,-3-6 0,1-3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2.29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0 12287,'42'25'0,"3"0"0,7 5 0,-9 4 0,-9-6 0,-11 1 0,-11-9 0,-4-2 0,-1-1 0,-3-2 0,-3 5 0,-1 0 0,-1-1 0,-5-2 0,-2-2 0,-7 0 0,-2-2 0,-3-3 0,2-3 0,-7-9 0,-2-3 0,-2-5 0,-1-10 0,2-8 0,1-9 0,2-8 0,0-11 0,-5 3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3.24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331 0 12287,'-22'0'0,"-3"0"0,-4 4 0,-1 6 0,-7 7 0,-1 14 0,-1 3 0,4 1 0,7 12 0,6 0 0,9 5 0,4 5 0,6 1 0,8 3 0,5-3 0,3-2 0,2-6 0,0-12 0,1-7 0,-1-10 0,-5-6 0,0-5 0,0-5 0,6-11 0,3-9 0,1-9 0,8-13 0,3-10 0,7-9 0,6-8 0,4 0 0,-1 11 0,-3 6 0,-1 5 0,-1 15 0,-2 2 0,-4 8 0,-5 7 0,0 5 0,-3 10 0,-3 7 0,-5 6 0,-3 6 0,-4 6 0,-1 0 0,-2 0 0,-6-1 0,1-3 0,-5 0 0,-5 0 0,-4-4 0,-8-2 0,-1-3 0,-2-2 0,-7-7 0,4-3 0,-3-3 0,1-2 0,7 0 0,-2-2 0,3-1 0,2-2 0,5-12 0,2 2 0,1-1 0,-5-8 0,4 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3.5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212 16 12287,'7'-9'0,"1"2"0,-1 7 0,-7 2 0,-9 3 0,-4 4 0,-4 7 0,-1 4 0,-2 6 0,5-3 0,6 2 0,3 2 0,2 1 0,3 3 0,1 0 0,0 1 0,0-2 0,6 7 0,4-10 0,4 0 0,1 1 0,-2-6 0,-1-2 0,-4-3 0,-1-2 0,-2 0 0,-5 0 0,0 0 0,0 0 0,0 0 0,-3 0 0,-6 1 0,-6-1 0,-8 0 0,-1-2 0,-2-3 0,-6-5 0,-8-3 0,1-2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4.1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14 12287,'23'0'0,"-2"-2"0,-11-3 0,-12 3 0,-13-3 0,-9 5 0,-4 5 0,-7 4 0,-2 7 0,0 3 0,0 1 0,2 5 0,5-3 0,1 0 0,4-1 0,5 11 0,10-2 0,5 2 0,3 0 0,11 10 0,6 3 0,8 4 0,6 3 0,11-1 0,2 6 0,-2-3 0,-1-2 0,1-2 0,-7-5 0,-4-1 0,-7-4 0,-7 0 0,-5-8 0,-5-3 0,-4-1 0,-2-1 0,-3-2 0,-2-5 0,-3-3 0,-6-7 0,-5-2 0,2-1 0,1-4 0,-3-1 0,-2-5 0,0-6 0,0-6 0,1-10 0,2 0 0,-1-3 0,0-9 0,5-2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8.4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1 112 12287,'22'25'0,"3"1"0,0-13 0,-3 0 0,-7-4 0,-2-6 0,-6-10 0,-2-6 0,-3-7 0,-2-4 0,0-2 0,0 2 0,0 1 0,0 1 0,0 7 0,0 5 0,0-2 0,0 7 0,0 5 0,6 8 0,4 12 0,5 6 0,6 2 0,-5 2 0,6-1 0,-2-2 0,0-2 0,5-7 0,-3 1 0,0-6 0,0-3 0,5-7 0,-2 2 0,3-5 0,2-5 0,7-10 0,2-8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4.4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16 12287,'46'-7'0,"4"5"0,0-3 0,-3 3 0,-5 2 0,-10 0 0,-7 4 0,0 4 0,-2 7 0,4 17 0,-7 5 0,0 10 0,2 8 0,-10-3 0,3 0 0,-3-2 0,-4 0 0,-1 6 0,-7-6 0,1-1 0,4-3 0,-3 0 0,3-3 0,-3-1 0,-2-2 0,2-4 0,1 2 0,2-1 0,0-4 0,2-1 0,-6-8 0,4-4 0,-3-3 0,5-2 0,-7-7 0,0-3 0,-12-17 0,-10-9 0,0-11 0,1-9 0,-6-15 0,3 0 0,-6-11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4.6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31 12287,'46'-10'0,"6"0"0,2 3 0,0 4 0,-13 10 0,-10 3 0,-10 3 0,-4 2 0,-7 2 0,-1 3 0,-3 5 0,-2 4 0,-8 1 0,-2 0 0,-4-2 0,-7-2 0,0 0 0,-8-6 0,0-3 0,1-5 0,-8-5 0,6-7 0,-1-2 0,-2-3 0,-6-10 0,-3-22 0,-8-10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6.6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16 181 12287,'-9'-1'0,"4"-4"0,4-5 0,1-4 0,1-6 0,4-2 0,5 0 0,4 1 0,6 1 0,2 5 0,1 1 0,4 4 0,1 3 0,3 11 0,-1 4 0,0 7 0,0 15 0,0 2 0,-1 5 0,-4 5 0,-5 1 0,-8 3 0,-4-3 0,-1-3 0,-2 2 0,-5-7 0,0-1 0,0-2 0,-5-4 0,0-1 0,1-3 0,3-3 0,1 9 0,0-3 0,0 0 0,0 2 0,10-1 0,3 2 0,2 0 0,4 0 0,-1 2 0,-3 2 0,-2 1 0,-2-2 0,0 4 0,-6-1 0,-1-5 0,-3-4 0,-1 0 0,-1-5 0,-4-1 0,-5 1 0,-4-3 0,-1-8 0,0-2 0,0-3 0,-5 5 0,0-6 0,1-2 0,3-1 0,-5-9 0,0-5 0,-1-6 0,0-7 0,2-11 0,-2-2 0,-1-7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6.89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12287,'43'68'0,"7"8"0,-3 4 0,-7 6 0,-13-8 0,-8-6 0,-9-5 0,0-6 0,0-3 0,-2-2 0,1-5 0,-6-7 0,2-4 0,-2-5 0,-8-9 0,-5-8 0,-3-5 0,-2-3 0,-7-6 0,-1-4 0,-8-9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7.15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91 12287,'29'-5'0,"-6"-2"0,-6-1 0,-5-4 0,-2-2 0,5-1 0,0 2 0,1 3 0,3 5 0,1 3 0,7 4 0,0 8 0,4 15 0,5 19 0,-3 19 0,-4 14 0,-3 9 0,1 3 0,-13-40 0,-1 0 0,5 40 0,1-5 0,-6-12 0,2 3 0,-6-14 0,-1-6 0,-3-7 0,-3-7 0,-2-4 0,0-9 0,0-3 0,-2-3 0,-3-9 0,-5-3 0,2-3 0,-2-9 0,-2-6 0,-2-12 0,-1-4 0,0-12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7.44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679 1 12287,'15'0'0,"-1"1"0,-4 4 0,-7 4 0,-13 8 0,-8 1 0,-4 2 0,-7 5 0,3-3 0,-8 0 0,-6 0 0,1-2 0,1-5 0,-1 0 0,1 0 0,-2 0 0,-4-2 0,2-1 0,2-2 0,5-5 0,-5 4 0,-2-3 0,-9 6 0,-2-4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0:27.92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1 301 12287,'15'0'0,"0"0"0,-7-2 0,-3-3 0,-3-5 0,3-3 0,0-3 0,0 0 0,2-4 0,-5 3 0,4-5 0,-1 2 0,0 0 0,7-5 0,-2 3 0,4 0 0,1 0 0,5 2 0,3 7 0,4 3 0,5 5 0,3 5 0,2 7 0,5 9 0,1 13 0,11 16 0,-11 15 0,1 9 0,-2 5 0,-10-1 0,-2-1 0,-10-5 0,-8-5 0,-6-6 0,-7-14 0,-4-4 0,-5-1 0,-11-9 0,-4-7 0,-3-6 0,-2-5 0,0 1 0,-2-6 0,-2-3 0,-1-5 0,0-11 0,5-9 0,1-6 0,4-7 0,-3-6 0,4-4 0,-1 0 0,0-5 0,7 4 0,-11-11 0,6 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16.31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12287,'7'40'0,"1"-3"0,1-6 0,-4-7 0,-4-6 0,-1-9 0,0-3 0,0-6 0,0 0 0,7 0 0,-3 0 0,6 0 0,1 0 0,3 0 0,1 0 0,0 0 0,0 0 0,0 0 0,0 0 0,0 0 0,0 0 0,5 0 0,2 2 0,0 1 0,0 2 0,3 2 0,-5-2 0,0 4 0,2-1 0,-6 5 0,5-1 0,-5 5 0,-1 3 0,-5 2 0,-1-4 0,-2 4 0,-4 1 0,-3 1 0,-5 3 0,-5-4 0,-4-1 0,-2 0 0,-3-4 0,-1 0 0,2-4 0,1 1 0,2-7 0,1 2 0,4 0 0,-1-5 0,6 5 0,0 1 0,5 4 0,0 1 0,0 4 0,1 4 0,4 6 0,5 2 0,4 3 0,-1-3 0,-1 5 0,-2-2 0,2 0 0,1 0 0,1-5 0,-3-1 0,-1-4 0,-6 2 0,1-7 0,-4-2 0,-1-1 0,0-2 0,-1-1 0,-4-4 0,-5-5 0,-4 1 0,-1-1 0,0-1 0,0-3 0,0-1 0,0-1 0,0-4 0,0 1 0,-2-6 0,-2-1 0,-1-3 0,-5-3 0,5-3 0,-7-10 0,4-8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17.7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16 256 12287,'0'-15'0,"0"-1"0,0-5 0,0-4 0,-5 2 0,0-2 0,1-2 0,3 5 0,1 2 0,1 3 0,4 2 0,-1 2 0,6 3 0,1 5 0,8 3 0,1 4 0,-2 3 0,-1 5 0,-4 10 0,-1 7 0,-3 6 0,-3 7 0,4 2 0,-5-1 0,-1-6 0,-3-3 0,-1-7 0,-1-2 0,-4-3 0,-5-6 0,1-1 0,-1-8 0,-2-2 0,-1-1 0,-2-2 0,0 0 0,0-2 0,0-3 0,1-8 0,3-9 0,2 0 0,3 1 0,1-6 0,5 2 0,0-4 0,0-1 0,0 0 0,0 0 0,0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19.08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694 16 12287,'-40'5'0,"2"0"0,1-2 0,-5-1 0,0-2 0,-5 0 0,-3 0 0,-1 0 0,8-2 0,1-1 0,2-2 0,6 0 0,-1 5 0,3 0 0,2 0 0,0 0 0,0-7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8.6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 12287,'-25'6'0,"-2"8"0,2 7 0,-1 11 0,3 5 0,-2-3 0,-4 9 0,3-3 0,2 4 0,2 1 0,2 7 0,7 2 0,3 1 0,5 0 0,3 2 0,9-10 0,3-2 0,3-1 0,1-9 0,-3-5 0,-1-8 0,2-5 0,2-4 0,1-1 0,0-2 0,0-7 0,0 1 0,0-8 0,0-6 0,-2-3 0,-1-4 0,-3-1 0,-3-2 0,-1-1 0,-5 5 0,0-3 0,0-1 0,-1 0 0,-4 5 0,-4-7 0,-6-1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46.32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392 24 12287,'-20'7'0,"-3"5"0,-6 6 0,-8 7 0,-4 9 0,-5 3 0,4-1 0,7 1 0,-3 5 0,13 0 0,3 5 0,3 3 0,11 15 0,3-3 0,3-1 0,2-1 0,5-13 0,2-5 0,0-7 0,-1-7 0,4-12 0,-3-3 0,2-5 0,1-6 0,5-14 0,0-15 0,0-14 0,7-18 0,4-13 0,6-5 0,3-4 0,12-6 0,-1 5 0,0 4 0,1 7 0,-1 21 0,-1 10 0,-2 10 0,-2 9 0,-6 3 0,-8 15 0,-4 4 0,-1 8 0,3 13 0,-5 8 0,-3 8 0,-6 6 0,-4 1 0,-5 0 0,1-1 0,2-4 0,-1 2 0,-8-9 0,-2-2 0,-3-5 0,-1-7 0,-5 1 0,0-3 0,0-2 0,0-7 0,0-3 0,0-3 0,0-2 0,-1 0 0,1-2 0,0-3 0,0-5 0,0-5 0,0-5 0,2-4 0,3 1 0,-2-4 0,7 7 0,-7-7 0,4 4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46.6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31 12287,'-1'-10'0,"-4"1"0,-5 2 0,-4 2 0,-1 5 0,0 0 0,2 2 0,3 3 0,3 10 0,7 10 0,2 4 0,3 1 0,3 12 0,7 5 0,0 5 0,0 5 0,-5-5 0,-1-1 0,-3 0 0,-2-1 0,-3-1 0,-1-9 0,-1-5 0,-4-3 0,-4-4 0,-6-3 0,0-6 0,0-7 0,-2-1 0,-1-6 0,-4-1 0,-1-3 0,-1-2 0,-3-4 0,2-7 0,-1-7 0,-10-4 0,-2-7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47.4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1 287 12287,'1'25'0,"3"-2"0,1-1 0,0-2 0,-5-5 0,0-6 0,0-4 0,0-12 0,0-7 0,0-4 0,0-15 0,0-3 0,0-4 0,0 0 0,0-2 0,0 7 0,1 1 0,5 3 0,2 7 0,7 4 0,0 5 0,0 5 0,0 3 0,2 7 0,1 2 0,2 3 0,1 10 0,-5 12 0,3 6 0,1 7 0,-2 4 0,-6 0 0,-2-4 0,2-5 0,-1-5 0,0-5 0,-6-5 0,-4-3 0,4-7 0,0 0 0,0-13 0,-6-4 0,-3-10 0,-1-8 0,0-17 0,-1 2 0,-3-12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1.5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197 0 12287,'-12'22'0,"-3"3"0,-10 12 0,1 7 0,1 4 0,3 1 0,-2 10 0,4 1 0,3 4 0,3 3 0,9 0 0,-2 6 0,3-1 0,2 0 0,7 9 0,3-11 0,3-3 0,2-3 0,-5-6 0,0-2 0,2-8 0,1-6 0,2-10 0,-1-9 0,-2-3 0,-2-6 0,0-1 0,6-9 0,3-8 0,1-9 0,13-22 0,-1-12 0,13-14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1.70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589 0 12287,'-22'0'0,"-1"0"0,-1 0 0,-9 2 0,1 1 0,-3 4 0,-2 1 0,-5-4 0,3 2 0,-1-1 0,0 0 0,8 2 0,0-4 0,7 2 0,3-1 0,2 2 0,5 1 0,0 2 0,0-6 0,2 4 0,1-1 0,2 4 0,7-1 0,-2 1 0,3 0 0,2 5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2.4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377 1 12287,'-15'0'0,"0"1"0,-2 3 0,-3 1 0,2 5 0,-8-4 0,0 4 0,-3 7 0,-1 0 0,0 6 0,1 1 0,4-1 0,3 2 0,7 7 0,0 3 0,0 6 0,5 2 0,2 2 0,1 1 0,4-1 0,1 0 0,2-1 0,2-4 0,3-5 0,-4-10 0,4-5 0,-1-5 0,1-5 0,-2-3 0,7-10 0,2-7 0,3-9 0,3-18 0,4-8 0,2-8 0,-1-1 0,2 0 0,-5 2 0,-3 4 0,-7 9 0,-1 9 0,-3 8 0,-2 6 0,-1 2 0,2 4 0,-3 5 0,3 12 0,-4 8 0,-1 8 0,2 6 0,1 3 0,4 0 0,1-2 0,-4-3 0,1-12 0,-3 0 0,4-7 0,-2-3 0,4-10 0,-1-5 0,8-3 0,-4-2 0,1-1 0,2 1 0,-1 7 0,2 1 0,0 2 0,0 0 0,0 0 0,0 7 0,-1 3 0,-4 5 0,3 8 0,-3 3 0,2-3 0,-2-1 0,3-4 0,-4-1 0,1-4 0,0-1 0,-5 3 0,5-5 0,-5 0 0,5-5 0,0-2 0,-2-3 0,6-5 0,-4-10 0,3-3 0,2-7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2.87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91 12287,'10'0'0,"0"-2"0,2-1 0,2-2 0,1-2 0,0 2 0,0-3 0,0-1 0,0 1 0,0 3 0,0-4 0,0 1 0,4 0 0,-3 4 0,-2-1 0,-1 2 0,1 1 0,1 2 0,0 0 0,0 4 0,-2 6 0,-3 10 0,-3 20 0,-7 12 0,0 7 0,0 1 0,0 15 0,0-4 0,0 6 0,0 5 0,0-7 0,0 4 0,0-7 0,0-5 0,0-2 0,0-18 0,0-7 0,0-6 0,2-2 0,1-12 0,2-2 0,2-9 0,-2-9 0,5-9 0,3-18 0,9-4 0,1-15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3.0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451 42 12287,'-1'-15'0,"-4"0"0,-4 6 0,-7 6 0,-3 6 0,-1 7 0,-7-1 0,2 1 0,-3 2 0,-2 1 0,-6 0 0,1-1 0,3-3 0,6-3 0,-1 1 0,7-4 0,1 2 0,2-1 0,2-3 0,0-1 0,0 0 0,7-6 0,3-4 0,10-4 0,3-1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3.6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76 12287,'-9'-7'0,"3"3"0,6-6 0,-2 7 0,-2-4 0,-1 1 0,0 4 0,5-5 0,0 7 0,0 0 0,7 0 0,-4 0 0,8 0 0,-6-5 0,5 0 0,0 0 0,3 4 0,-3-4 0,4 3 0,-4-3 0,3 3 0,2 2 0,-5 0 0,0 0 0,2 0 0,-4 0 0,2 0 0,2 0 0,1 0 0,2 0 0,-4 5 0,-3 2 0,-1 1 0,-4 4 0,4-4 0,-2 4 0,-2 3 0,-1 4 0,-2 12 0,0 1 0,-2 5 0,-3 5 0,-3 8 0,-7 5 0,-1 4 0,1 1 0,-6 1 0,-3-1 0,-1 0 0,0 1 0,1-3 0,-1-1 0,5-5 0,4-5 0,0 0 0,1-12 0,2-3 0,3-5 0,2-7 0,4-8 0,-1-2 0,0-7 0,7 4 0,3-7 0,5-5 0,8 0 0,4 1 0,2 3 0,-1-1 0,4-1 0,-4-2 0,-1 1 0,3 4 0,-3 4 0,0 2 0,-1 3 0,-2-4 0,-7 3 0,-2-1 0,1-4 0,-4-1 0,1-2 0,-4-2 0,1-3 0,-2-5 0,6-15 0,1-5 0,3-5 0,2-7 0,0 1 0,7-17 0,1 4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4.00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166 163 12287,'-5'-10'0,"0"0"0,-5 5 0,3-3 0,-1 1 0,-1-5 0,-2 2 0,1-3 0,-2-2 0,3 0 0,1 0 0,1 0 0,2 5 0,5 0 0,2 6 0,1 1 0,2 6 0,7 7 0,-2 9 0,4 2 0,1 3 0,-5-1 0,-2 4 0,0-2 0,1 2 0,-6-5 0,2-2 0,-3-3 0,-2-2 0,-2-2 0,-3-1 0,-5-2 0,-3-7 0,-2 1 0,0-8 0,-1-6 0,1-3 0,0-4 0,0-3 0,0-5 0,2-2 0,3 2 0,3-4 0,7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9.0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29 12287,'7'-8'0,"3"3"0,-3-4 0,-1 8 0,-7-4 0,-4 8 0,-5 2 0,-4 7 0,-1-4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4.3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0 166 12287,'0'-15'0,"0"0"0,0 0 0,0 0 0,0 0 0,0 0 0,0 0 0,0 4 0,0 1 0,0-1 0,7 4 0,3 2 0,3 3 0,1 1 0,-3-3 0,-1-1 0,2 2 0,2 1 0,1 2 0,0 0 0,0 0 0,0 0 0,2 0 0,3 0 0,5 0 0,-3 7 0,-1 3 0,0 5 0,-1 5 0,0-1 0,-5 6 0,-2 0 0,-3-2 0,2 6 0,-7-4 0,-2 3 0,-1 3 0,-2 2 0,-2 1 0,-3-3 0,-5 3 0,-3 1 0,-2-1 0,0 1 0,0-2 0,-5 9 0,-2-2 0,-2-1 0,-2-1 0,2-6 0,1 3 0,1-4 0,3-6 0,3 3 0,1-4 0,0 6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4.4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12287,'0'17'0,"0"3"0,0-2 0,0 6 0,2-2 0,3-4 0,-2 4 0,8-2 0,-1-2 0,-2-1 0,4-2 0,-6 0 0,1 0 0,0 0 0,-2-6 0,2 11 0,1-3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4.79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12287,'15'15'0,"-6"0"0,-3-7 0,-6-1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8:55.7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3361 0 12287,'-24'41'0,"-7"9"0,-13 14 0,13-21 0,-2 4 0,-6 6 0,-2 3 0,-4 5 0,-1 2 0,-4 4 0,-2 3 0,11-13 0,-2 3 0,0-1 0,-1-2 0,-1-1 0,0 0 0,-2 3 0,0 0 0,0-1-215,1 0 0,-1 1 1,0-2-1,-5 2 1,-1-1-1,0 0 0,0-1 1,0-1-1,0 0 1,0-2-1,0-1 0,0-1 215,-1 0 0,0-2 0,-1 0 0,3-2 0,0-1 0,-1-3 0,-26 18 0,0-3 0,5-5 0,1-2 0,3-3 0,-1-1 0,-3 1 0,1-1 0,11-5 0,2-1 0,1 1 0,0 0 75,3-3 1,2 0 0,3-1 0,1-1 0,6-6 0,1-2 0,-39 27-76,5-3 0,10-4 0,15-6 0,5-4 117,9-5 0,11-5 1,7-5-1,3-5-117,2-3 0,7-7 0,3 0 0,10-8 0,3-9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0.95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182 0 12287,'-10'32'0,"0"3"0,-2 6 0,-2 2 0,-2 6 0,-3 3 0,-1 3 0,0 12 0,5-7 0,2 9 0,1 0 0,4 1 0,1 2 0,2 3 0,5-8 0,0 2 0,0 3 0,0-12 0,1-4 0,3-9 0,1-7 0,5-5 0,-3-10 0,1-5 0,2-10 0,5-6 0,0-10 0,0-9 0,7-13 0,8-11 0,9-6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1.1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453 1 12287,'-22'15'0,"3"5"0,-6 2 0,0 0 0,2-1 0,-6 5 0,4-6 0,-2-2 0,2-1 0,-7-2 0,6 0 0,0-2 0,3-3 0,3 2 0,3-7 0,0 0 0,2 2 0,-3-5 0,8 3 0,-4-4 0,-1-1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1.7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347 1 12287,'-15'6'0,"-7"3"0,-3 7 0,-2 5 0,2 4 0,-7 3 0,5 4 0,0 1 0,-1 3 0,6 4 0,2-2 0,3 3 0,2 0 0,2 11 0,3-6 0,3-1 0,0-3 0,6-2 0,-4-8 0,3-4 0,2 1 0,0-8 0,0 0 0,2-13 0,3-8 0,7-12 0,6-11 0,4-7 0,5-14 0,-2 1 0,1-4 0,-4 0 0,-2 5 0,-5 3 0,-5 2 0,2 4 0,-5 8 0,1 5 0,-4 8 0,1 2 0,1 8 0,-1 2 0,-1 9 0,-3 4 0,4 7 0,0 4 0,-1 1 0,-3 2 0,4-2 0,1-10 0,-3 0 0,-1-5 0,-2 0 0,5-8 0,1-2 0,3-9 0,1-3 0,5 1 0,-2 1 0,-3-2 0,4 5 0,-4 2 0,3 4 0,2 1 0,0 0 0,0 1 0,0 4 0,0 5 0,1 9 0,-1 1 0,0-2 0,0-1 0,-2-2 0,-3 0 0,2-5 0,-7 0 0,0-8 0,-5-2 0,0-7 0,0-8 0,0-7 0,0-1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2.14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0 317 12287,'0'15'0,"0"0"0,0-7 0,0-2 0,0-13 0,2-8 0,3-9 0,-3-9 0,4-4 0,-1 0 0,0 0 0,5-1 0,-3 6 0,0 5 0,0 4 0,3 3 0,-4 6 0,3 4 0,1 3 0,5 11 0,0 4 0,0 7 0,5 17 0,2 5 0,0 8 0,-1 5 0,0 2 0,-6-5 0,0 2 0,0-1 0,0-13 0,0 2 0,-2-10 0,-3-5 0,4-2 0,-11-13 0,5-9 0,-1-11 0,-2-9 0,-5-8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3.4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12287,'9'10'0,"-4"0"0,-4-7 0,-1 4 0,0-7 0,0 0 0,7-7 0,-5-1 0,4-7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4.51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0 257 12287,'5'-10'0,"2"0"0,0-2 0,-1-2 0,6-4 0,-4 1 0,3 2 0,-1-3 0,-5 8 0,3-5 0,-1 1 0,-4 1 0,4 3 0,-1 1 0,1 1 0,0 0 0,0 3 0,-2-4 0,5 3 0,-2-4 0,2 5 0,2 1 0,-4-3 0,2 2 0,0 0 0,5 5 0,0 0 0,-5 0 0,0 0 0,1 0 0,4 0 0,-7 7 0,-1 1 0,-1 1 0,-4 4 0,3-1 0,-3 6 0,-2 8 0,-7 9 0,-3 5 0,-5 5 0,-5 5 0,1-1 0,-4 6 0,0 2 0,-1 2 0,1-4 0,-3 0 0,5 2 0,-1 2 0,7-5 0,-2-4 0,7-3 0,3-2 0,-3-7 0,5-2 0,2-6 0,1-5 0,2 2 0,0-7 0,0-2 0,0-8 0,7-3 0,5-7 0,6 0 0,-1 0 0,5 0 0,-1-2 0,5-3 0,-3 2 0,2-5 0,0 1 0,-1 4 0,-3-4 0,-5 0 0,-1-1 0,0-4 0,0 4 0,0-2 0,0-4 0,0-4 0,0-1 0,0-6 0,0-2 0,0-1 0,7 5 0,2-6 0,6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27.33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603 68 12287,'0'-23'0,"-1"1"0,-4 8 0,-7 6 0,-6 8 0,-6 8 0,-8 12 0,-3 6 0,-3 4 0,-8 3 0,1 4 0,-2 0 0,-3 0 0,3 3 0,-5-5 0,0-1 0,5 4 0,-5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9.2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29 12287,'22'-10'0,"3"2"0,4 1 0,1 4 0,0 6 0,0 4 0,0 1 0,0 4 0,-1 1 0,-2 4 0,-4 2 0,-1 1 0,-4-5 0,-8-5 0,-5 2 0,-3 1 0,-2 2 0,0 0 0,0 0 0,0 0 0,-7-1 0,-3-3 0,-3-2 0,-2-3 0,0 5 0,0-6 0,-2-2 0,-3-1 0,3-2 0,-5-2 0,2-5 0,0-8 0,0-2 0,5-8 0,0-2 0,0-1 0,0-2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5.55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378 46 12287,'10'-2'0,"-2"-3"0,-1-5 0,-4 1 0,-8-1 0,-5 7 0,-8-2 0,-2 3 0,-2 4 0,2 3 0,-4 5 0,1 3 0,-4 3 0,7-1 0,0 0 0,-2 0 0,5 5 0,-3 0 0,3 0 0,2 2 0,0-5 0,0 4 0,2 0 0,3-1 0,-4 0 0,6-5 0,0 0 0,3 0 0,-2 7 0,2 1 0,1 1 0,3-3 0,1-6 0,0 1 0,0-1 0,0 0 0,0 0 0,0 0 0,0 0 0,0 0 0,0 0 0,0 0 0,0 0 0,5 5 0,2 0 0,-1 1 0,1 0 0,5-2 0,-4 6 0,2 2 0,0 1 0,0 2 0,5 4 0,-1 3 0,-4 3 0,1 12 0,-4-7 0,0 2 0,0 0 0,-2 3 0,-5-1 0,0-6 0,0-6 0,0-7 0,0-5 0,0-5 0,0-3 0,-7-3 0,-3-4 0,-4-5 0,-1-4 0,2-2 0,3-4 0,-3-4 0,2-6 0,0-2 0,1-3 0,-2 2 0,7-7 0,2-4 0,1-3 0,2-3 0,0-7 0,2 2 0,3-3 0,3 2 0,7 3 0,0 1 0,0 4 0,0 1 0,0-3 0,0-1 0,1 3 0,4 6 0,0 4 0,-2-1 0,-1 2 0,-2 1 0,2 1 0,1 4 0,2 1 0,-1 0 0,-3 5 0,-2 0 0,-2-2 0,-2-1 0,0 3 0,5 0 0,-2-2 0,-3-1 0,2 3 0,-5 0 0,1-2 0,0-1 0,4-2 0,-4-1 0,-1 1 0,3 0 0,-3 0 0,0 0 0,-1 0 0,4 0 0,-3 0 0,1 0 0,4 0 0,-3 0 0,1 0 0,0 0 0,-2-1 0,0 3 0,-4 1 0,1 2 0,0 0 0,-7-3 0,-3 3 0,2 3 0,-7 7 0,-2 0 0,-1 2 0,-3 3 0,1 5 0,0 3 0,5 7 0,0 2 0,0 2 0,2 2 0,1 8 0,7 4 0,0 4 0,0 5 0,0 8 0,2 2 0,3 5 0,5 4 0,-2 12 0,1 1 0,-1 5 0,0 1 0,-4-1 0,1 3 0,-4-5 0,-1-5 0,-1-5 0,-3-13 0,-2-7 0,-3-12 0,4-5 0,-5-16 0,-1-6 0,-3-6 0,-1-9 0,0-10 0,0-13 0,0-10 0,1-12 0,4-3 0,5-5 0,4-16 0,1-4 0,0-2 0,0 0 0,1-2 0,3 4 0,2 4 0,3 3 0,1 12 0,5 3 0,0 9 0,0 9 0,0 5 0,2 5 0,1 5 0,2 3 0,0 4 0,-4 1 0,-1 2 0,5 0 0,2-5 0,-1 0 0,3-2 0,-1-3 0,2-5 0,5-11 0,1-4 0,-1-3 0,0-3 0,7 1 0,1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05.8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68 12287,'6'16'0,"-4"-2"0,5-16 0,-7-3 0,0-5 0,0-3 0,0-2 0,0-1 0,0 1 0,1 7 0,4 1 0,6 1 0,2 6 0,0 0 0,-1 8 0,-2 5 0,-2 9 0,4 3 0,-3 4 0,-3 1 0,-1 0 0,-5-1 0,0-4 0,0-5 0,0-4 0,0 0 0,0-1 0,-1-7 0,-4-3 0,-4-5 0,-4-5 0,3-5 0,-4-8 0,6-3 0,0 1 0,3-1 0,3 4 0,-5-5 0,-1 7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1:34.6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182 770 12287,'-14'-2'0,"3"-1"0,1-2 0,-7-7 0,0-1 0,-5-9 0,2-1 0,0-4 0,2-3 0,1-5 0,8 1 0,4-4 0,4 1 0,9-5 0,7 3 0,12-1 0,10 2 0,8 1 0,17 2 0,3 4 0,19 3 0,12 1 0,-46 16 0,2 0 0,1 3 0,1 0 0,9-2 0,1 1 0,-1 4 0,0 0 0,5-1 0,0-1-74,-2-1 1,2 1 0,5-1-1,1 1 1,-5-1 0,-1 1 0,4-1-1,1 0 74,2 0 0,0 1 0,2 3 0,-1 0 0,-5 1 0,0 1 0,0 1 0,0 0 0,1 1 0,1 0 0,5 3 0,1 1 0,-7 2 0,-2 1 0,1 3 0,-1 2 0,-3 2 0,0 2 0,5 4 0,-2 1 0,-6-1 0,-2 1 0,-1 3 0,-1 3 0,0 2 0,-1 2 0,-8 0 0,-2 3 0,-5 2 0,-2 2 0,-4-2 0,-1 2-12,-3-1 1,-3 3 0,-1 2 0,-3 1 0,12 43 0,-11 2 11,-11 3 0,-10 3 0,-16-2 0,-12-3 0,-18-1 0,-18-6 0,21-40 0,-3-1 0,-4-1 0,-1-2-78,-5 1 0,-3-2 0,-11 2 0,-3-3 0,-2-4 0,-3-4 0,-4-1 0,-2-2 78,-2-2 0,-2-2 0,-5-3 0,-2-3 0,-2-3 0,-1-2 0,1-2 0,-1-3-111,-2 1 1,-1-3 0,2-6 0,1-3 0,-2-3 0,0-3 0,3-3 0,-1 0 110,2-2 0,1-2 0,-3-2 0,3-1 0,8 1 0,2-2 0,2-1 0,1 0 0,7 0 0,1-1 0,-1-2 0,2-1 0,8 1 0,3 0 0,6 2 0,1 0 122,-35-25 1,17 6 0,19 6 0,10 1-123,12 3 0,14 1 0,7-1 0,9-1 15,10 2 0,7 1 0,8 0 1,0 0-16,1 2 0,-6 1 0,0 9 0,0-3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1:35.6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438 603 12287,'20'-21'0,"8"3"0,7 5 0,-4-2 0,-10 4 0,-4-9 0,2-5 0,1-3 0,6-4 0,1-3 0,7-4 0,6 1 0,17-4 0,10 7 0,8 1 0,6 2 0,-30 17 0,2 2 0,1-1 0,0 1 0,5 0 0,0 1 0,2-2 0,2 1 0,3 2 0,2 0 0,1 1 0,1 2 0,1 1 0,2 2-98,0 2 1,3 1 0,10 1-1,0 2 1,-6 1 0,0 1-1,3 2 1,1 2 97,-1 1 0,0 2 0,4 1 0,0 2 0,-2 2 0,-1 2 0,1 0 0,-1 1 0,2 1 0,-1 2 0,-4 0 0,-1 2 0,-2 0 0,-2 2 0,-2 1 0,-2 2 0,-3 0 0,-1 4 0,2 5 0,-2 3 0,-10 0 0,-2 2 0,-3 3 0,-1 2 0,-3 2 0,-2 3 0,4 5 0,-4 3 0,-8 3 0,-4 1 0,-1 3 0,-3 2 0,-1 1 0,-4 1 0,-8 1 0,-3 0 0,-2-2 0,-2 1 0,-4-3 0,-3-1-44,-2-2 0,-4-1 0,-6 3 0,-5-1 0,-6-12 0,-4-1 0,-5 0 1,-3-1 43,-3-3 0,-6-2 0,-8-2 0,-6-3 0,-6-5 0,-5-4 0,-7-2 0,-4-5 0,-7-1 0,-5-5 0,-7-3 0,-4-5 0,28-6 0,-1-3 0,-1 0 0,-1-3 0,0 0 0,-1-2-113,-1-1 1,0-1 0,-1-2 0,-6-5 0,0-3-1,1 0 1,5 0 0,1-1 0,-1-1 0,-2-2-1,0-1 1,-1-1 112,2-1 0,0-1 0,0-1 0,-3-1 0,-1-3 0,2 0 0,4-2 0,0-1 0,2 0 0,2 1 0,0-1 0,1 0 0,2 1 0,0 0 0,1-2 0,2 0 0,1-1 0,0 0 0,-24-13 0,1 1 0,5 1 0,2-1-103,4 2 1,1 0 0,-1-1-1,2-1 1,15 7 0,3 0 102,1-1 0,1-1 0,3 1 0,0-1 0,2-1 0,0 0 0,1 3 0,0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1:36.2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1 511 12287,'28'-15'0,"-3"1"0,-6 3 0,-8 1 0,-4-5 0,-5-7 0,1-2 0,2-2 0,12-3 0,1-3 0,7-1 0,7-2 0,14-1 0,2 6 0,7 2 0,7 3 0,14 1 0,4 6 0,11-1 0,-41 12 0,2 1 0,5-1 0,1 1 0,2 2 0,1 1 0,2-1 0,1 1-112,0 0 1,1-1-1,9 2 1,1-1-1,0 2 1,-1 1 0,4-2-1,0 0 112,5 0 0,0-1 0,-4 1 0,0 1 0,3 3 0,1 1 0,-1 1 0,-1 0 0,-1 0 0,1 1 0,9 4 0,1 2 0,-9-1 0,0 2 0,0 2 0,0 2 0,-2 1 0,-1 1 0,1 3 0,-1 0 0,-1-1 0,0 0 0,-4 1 0,-1 2 0,-1-1 0,-1 1 0,2 0 0,-1 1 0,-6 0 0,-3 0 0,-1 1 0,-1-1 0,-4-2 0,0-1 0,-5 2 0,0 0 0,-4-4 0,-1 0 0,35 18 72,-13-7 0,-12 0 0,-19-4-72,-8 2 0,-4-3 0,-6 0 0,3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20.0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15 920 12287,'-8'-1'0,"3"-4"0,3-5 0,2 1 0,0-1 0,0-1 0,0-3 0,7-6 0,5-2 0,6-1 0,6-2 0,6-5 0,3-2 0,6-2 0,6-1 0,10-5 0,2 3 0,7-2 0,6-2 0,9-1 0,5 0 0,3 3 0,5 2 0,-40 17 0,1 0 0,2 2 0,-1 1 0,3 0 0,0 1-51,1-1 1,2 2 0,3-1 0,1 2 0,-2-1-1,0 1 1,1 1 0,1 1 50,-1 2 0,1 0 0,8 0 0,0 0 0,-3 1 0,0 1 0,2 1 0,0 1 0,2-2 0,0 2 0,6 2 0,-1 2 0,-4-1 0,0 0 0,2 2 0,0 1-92,1-1 1,0 2 0,9 1 0,-1 3 0,-8 0 0,-1 1 0,2 2 0,1 1 91,0 0 0,1 2 0,4 4 0,0 2 0,-3-2 0,-1 2 0,-2 1 0,-1 1 0,3 1 0,0 1 0,-2 1 0,1 0 0,2 2 0,0 1 0,-1 0 0,-2 2 0,-1 0 0,0 1 0,6 3 0,0 1 0,-10-2 0,0-1 0,1 3 0,1 0 0,-1-1 0,-1 1 0,0 1 0,-2 1 0,-3 0 0,-2 1 0,-2 0 0,-2 0 0,-1 1 0,-2 0 0,0 3 0,-2 0 0,-4-4 0,0 0 0,-3 1 0,0 0-5,-4-1 0,-2 0 0,0 1 0,-4 0 0,21 30 0,-10-3 5,-7-1 0,-14-1 0,-11 1 0,-8 1 0,-6 3 0,-16 4 0,-13-5 0,-11 1 0,-10 1 0,-17 0 0,-5 5 0,29-37 0,-1 0 0,-3 1 0,-2 0 0,-4 2 0,-3 1 0,-2 1 0,-1 0 0,-2 0 0,-2-1-40,-3 0 0,-2 1 0,-6 4 0,-2-1 0,1-5 1,-1-2-1,-2 0 0,-1 0 40,-1-2 0,-1-1 0,-3-4 0,-1-1 0,-2-1 0,0-1 0,-4 1 0,-1-2-37,-2 0 1,-1-1 0,-2-1 0,-1-1 0,29-8 0,-2-1 0,0 0 0,-30 5 0,0-1 36,30-5 0,1-2 0,-2 0 0,-3 0 0,-2-1 0,1-1 0,4 0 0,0-2 0,0 0 0,-32 0 0,-1-2 0,2-1 0,0-2 0,29-4 0,-2-1 0,2-1 0,-29-3 0,1-3 0,0-1 0,0-2 0,1-4 0,1-1 0,-1-4 0,1-1 0,7-2 0,2-2 0,0 0 0,1-2 0,-1-3 0,1-1 0,4-2 0,1 0 0,4-2 0,2-1 0,4 0 0,2 0-36,6 2 1,2-1 0,1-3 0,2-2-1,9 6 1,3-1 0,1 0 0,2-1 35,5 1 0,2-1 0,-23-37 0,17-2 0,8-6-13,6-6 1,5-4-1,9 3 1,3 2 12,5 4 0,5 0 0,6 8 0,8 5 159,4 3 1,11 9 0,1 6-1,7 4-159,1 6 0,11 1 0,-2 9 0,5 4 266,5 3 0,1 10 0,3 2 0,-3 9-266,-2 4 0,-1 4 0,-8 4 0,-5 8 0,-4 4 0,-1 4 0,-9-2 0,-4 5 0,-2 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40.4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12287,'15'15'0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40.6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12287,'9'0'0,"-3"0"0,-6 6 0,0 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9:59:40.8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46 12287,'15'0'0,"-6"0"0,-4 0 0,-10 0 0,-4-7 0,-6-1 0</inkml:trace>
  <inkml:trace contextRef="#ctx0" brushRef="#br0" timeOffset="1">15 16 12287,'-15'-15'0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0:00:04.1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44 12287,'-2'-13'0,"-3"2"0,-3 0 0,-7 6 0,0 1 0,0 8 0,-2 4 0,-1 4 0,-2 5 0,-1 8 0,6 2 0,2 6 0,3 7 0,-2 9 0,7 3 0,2 3 0,1 7 0,5 5 0,8 10 0,9 0 0,6-2 0,11 11 0,3-6 0,4 6 0,1-1 0,-17-39 0,1 0 0,1-2 0,1-1 0,0 1 0,1 0-29,2 0 1,-1 0 0,0 0 0,1-1 0,3 2-1,2-1 1,-2-1 0,1 0 28,0-2 0,1 0 0,5 1 0,1-1 0,-6-5 0,1-1 0,1 2 0,1 0 0,1 0 0,0 1 0,3-1 0,2 0 0,1-2 0,2 0 0,-1-2 0,1-1 0,1 0 0,1-2 0,0 0 0,0 1 0,-1-1 0,1 0 0,-1-1 0,0 0 0,-1 0 0,0-2 0,6-1 0,0 0 0,-8-3 0,-1 1 0,1-1 0,-1 1 0,0-2 0,-2 1 0,0 0 0,-1 1 0,32 12 0,-5 1 0,-4 0 0,-11-8 0,-11-9 0,-10-3 0,-4-2 0,-13-5 0,-4 0 0,-10-5 0,-2 5 0,-6 1 0,1 3 0,-5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9.5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31 12287,'30'-10'0,"0"0"0,-6 7 0,-11-4 0,-13 7 0,-8 0 0,-18 0 0,-4 2 0,-1 1 0,-1 2 0,2 0 0,-2-3 0,-2 1 0,-1 2 0,5 0 0,6-5 0,3 0 0,2 0 0,-4-7 0,-1-1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0:00:05.0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326 860 12287,'13'-15'0,"5"2"0,4 3 0,0-4 0,-7 4 0,-1-5 0,-4-5 0,8 2 0,-3-7 0,3-2 0,4-2 0,2-6 0,8-2 0,4-1 0,10-4 0,4 0 0,8 0 0,1 2 0,3-2 0,13 0 0,1 0 0,1 4 0,0 1 0,13-3 0,-43 22 0,0 1 0,1 0 0,0 2 0,2 1 0,0 1 0,-1 1 0,1 2 0,2 3 0,0 1 0,0 0 0,0 2 0,2 1 0,1 1 0,6 1 0,0 0 0,-6 1 0,0 0 0,3 0 0,0 0-46,0 0 0,0 0 0,5 3 0,1 1 0,-3 0 0,0 2 0,0 0 0,1 1 46,0 1 0,1-1 0,-3 1 0,-1 1 0,4 1 0,0 0 0,-3 2 0,0 1 0,-1 1 0,0 1 0,4 0 0,-1 2 0,-7 0 0,-1 2 0,2 3 0,0 0 0,0 1 0,-1 3 0,3 3 0,-1 2 0,0-2 0,-1 0 0,-2 2 0,-1 0 0,0 3 0,-1 1 0,0 0 0,-1 1 0,1 0 0,-1 1 0,0 0 0,-1 0 0,-1 1 0,-1 1 0,4 0 0,-2 1 0,-6-2 0,-2 1 0,-1 0 0,-2 0 0,-1 1 0,-2 1 0,-2 1 0,-1 0 0,26 36 0,-4-1-23,-5 2 1,-3 5 0,-4-2-1,-4 0 23,-9 0 0,-1-1 0,-9-6 0,-3 0 0,-6 1 0,1-4 0,-7-2 0,-2-3 0,-1 2 0,-9 1 0,-3-6 0,-5 1 0,-5-1 0,-5 8 0,-10 0 0,-7 0 0,-7 2 0,-3-6 0,-8 4 0,-2 2 0,-5 0 0,28-35 0,-2-1 0,2-4 0,1-1 0,-2 0 0,-1-1 17,1-1 0,-2 0 1,-3 3-1,-2-1 1,1-4-1,0-1 0,-2 0 1,-1-1-18,-2 1 0,0-2 0,-1-1 0,0-2 0,-1-1 0,-2-2 0,0 0 0,-2-1 0,-2 0 0,-2-1 0,-2-1 0,-2-1 0,-3-2 0,-1-3 0,1 0 0,0-2-59,3 1 0,0-3 0,-9-2 0,0-1 0,5-2 0,-1 1 1,-2-2-1,-2-1 59,0 1 0,-1-2 0,1-3 0,-1-3 0,5-2 0,0-1 0,-1-2 0,1-3 0,-2-2 0,0-3 0,-5 0 0,0-1 0,3-2 0,0-1 0,2-1 0,0-1 0,3 0 0,-1-3 0,-1-2 0,0-1 0,3-2 0,2-1 0,-1-1 0,1 0 0,2-2 0,-1-1 0,0-2 0,0 0 0,6 1 0,2-1 0,2 2 0,0 0 0,2 0 0,0-1 0,-4-4 0,0 1 0,10 5 0,0 0 0,2 1 0,2-1-9,3 2 0,1 0 0,2-2 0,2-1 0,-25-33 0,8 0 9,8-2 0,9 4 0,12 1 0,6 7 0,5 3 0,10-8 0,1 5 0,6-3 0,3-2 0,9-3 0,8 4 0,3 3 53,3 1 1,0 3-1,5 2 1,0 5-54,-2 5 0,6 4 0,-11 9 0,-1-1 285,-1 2 1,-9 1-286,2 2 0,1 1 0,-6-6 0,-4-7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0:00:13.7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1987 12287,'0'-16'0,"0"-5"0,0-2 0,0-14 0,0-5 0,0-8 0,0-10 0,7-2 0,5-9 0,5 1 0,3 1 0,6-11 0,0 1 0,4-5 0,5-1 0,2-4 0,-16 42 0,1 0 0,0 2 0,2 0 0,0 0 0,3 1 0,3 1 0,2 1 0,2 3 0,1 2 0,1 0 0,0 1 0,2 0 0,1 1 0,3 1 0,2 1 0,-1 3 0,1 0 0,2 0 0,2 1-47,1 1 0,2 1 1,3 1-1,1 2 1,1 3-1,2 2 1,1 0-1,1 2 47,3 1 0,1 1 0,0 2 0,-1 2 0,3 1 0,-1 2 0,0 1 0,1 0 0,-2 2 0,1 0 0,1 3 0,0 1 0,-3-1 0,0 1 0,-1 1 0,0 3 0,-1 1 0,0 2 0,-1 4 0,0 2 0,1 2 0,-1 2 0,1 2 0,-1 2 0,0 1 0,0 2 0,1 2 0,-1 2 0,0 1 0,1 1 0,-2 1 0,0 2 0,0 0 0,-2 1 0,1 4 0,0 2 0,-4-3 0,0 1 0,0 1 0,-2 1 0,0 3 0,0 0 0,-2 0 0,-1 2 0,-4 0 0,-2 0 0,1 0 0,-2-1 0,-1 1 0,0 0 0,1 1 0,-2 0 0,-6-3 0,-3 0 0,0 0 0,-1 1 0,-4 0 0,0 1 0,0 3 0,0 0 0,10 37 0,-5-4-2,-6 1 1,-7 2 0,-8 0 0,-5-1 1,-3 0 0,-16 10 0,-9 0 0,7-44 0,-3-1 0,-2 2 0,-3 0 0,-5 0 0,-3 0 0,1-1 0,-1-2 0,-3 1 0,-2-2-59,-4 2 0,0 0 0,-5 4 0,-1 0 1,-2-1-1,-2-1 0,0-2 0,-2-2 59,0-2 0,-1 0 0,-10 4 0,-1-2 0,3-6 0,-2-3 0,-2 0 0,-2-3 0,0-2 0,-3-2 0,-6-1 0,-2-2 0,6-4 0,1-2 0,-1-3 0,0-2 0,0-2 0,-1-1 0,-3-4 0,1-3 0,2-2 0,1-1 0,0-1 0,0-2 0,0-1 0,0-1 0,-5-3 0,0-3 0,10-3 0,1-1 0,2-1 0,2-2 0,5-1 0,1-1 0,0-1 0,2-1 0,6-2 0,2-1 0,-40-24 0,7-3 0,13 4 0,6-1 0,11 7 0,8 3 0,7 2 0,10 3 0,6-1 0,8-2 0,6 0 0,11 3 0,9-2 355,9-1-355,11 0 0,7 5 0,3 0 0,-3-1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0:00:14.2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31 12287,'-15'-17'0,"6"4"0,3 14 0,6 6 0,0 8 0,11 25 0,10 21 0,9 12 0,12 14 0,-14-40 0,4 0 0,0 0 0,1 0 0,3 1 0,2 0 0,1-1 0,2-1 0,5 5 0,2-1 0,4 0 0,2 0 0,0-1 0,1-1-114,1 0 0,1 0 0,5 3 0,0-2 0,-2-4 0,1-2 0,1-1 1,0-1 113,2-1 0,1-1 0,3 3 0,0-2 0,-2-4 0,0-1 0,2-2 0,0 1 0,-1-2 0,1-1 0,3-3 0,1-2 0,-4-1 0,-1 0 0,3-2 0,-1-1 0,3-1 0,0-2 0,2 0 0,0-2 0,-4-3 0,1-2 0,-2 0 0,1-2 0,-1-1 0,1-1 0,5 1 0,0-1 0,-4-5 0,-1-1 0,0 0 0,-1-1 0,-1 1 0,0-2 0,7-3 0,-1-1 0,-7-1 0,-2 0 0,2-1 0,-1-1-12,-1-1 0,0 1 0,-2-1 0,0-1 0,-2-1 1,-1 0-1,-2-2 0,1 0 12,-3 1 0,-2-1 0,-2 0 0,-1 0 0,34-8 0,-6-3 0,-7-1 0,-2-2 0,-10 4 0,-6 0 0,-5 0 0,-6 2 0,-3 5 0,-6 0 0,-7 0 0,-6 6 0,-6 3 0,1-1 0,-6 5 669,0-3-669,-7 4 0,4 2 0,-6 6 84,4 8 0,4 7 1,6 8-1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0:00:14.9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528 950 12287,'12'-21'0,"3"-5"0,7 5 0,-5-1 0,-6 0 0,-2-3 0,1 2 0,-4-3 0,3 0 0,2-3 0,10-1 0,4 0 0,5-2 0,5-3 0,9 3 0,9-5 0,4 4 0,5 3 0,8-9 0,2 9 0,6-2 0,2 0 0,-33 15 0,1 1 0,0-1 0,0 2 0,0 0 0,1 1 0,1 0 0,1 0 0,3 0 0,0-1 0,-1 0 0,0 0 0,0 1 0,1 0-40,0 1 0,1 1 1,4 0-1,1 2 0,-5 3 1,1 1-1,2-1 0,1 2 40,1-1 0,0 2 0,2 1 0,0 1 0,0-2 0,0-1 0,-1 2 0,1 0 0,0 1 0,0 0 0,0 1 0,0 1 0,-1 0 0,0 0 0,-1 0 0,0 0 0,-2 0 0,0 0 0,5 0 0,0 0 0,-7 0 0,0 1 0,1 1 0,0 1 0,0 2 0,0 0 0,0 4 0,0 1 0,-3 0 0,0 2 0,-1-1 0,0 1 0,-1 1 0,0 1 0,0 2 0,0 1 0,-3 3 0,-1 1 0,1 0 0,-1 3 0,2 1 0,-1 2 0,2 3 0,-2 2 0,-7-3 0,-3 2 0,0 2 0,-1 1 0,34 35 0,-34-31 0,-1 1 0,-2-2 0,-1 1 0,-1 1 0,-1 1 0,2 1 0,-2 2 0,-4 2 0,-1 2 0,20 40 0,-9 0-12,-6 3 1,-15-42 0,-2 0-1,3 36 1,-4-1 11,-8-2 0,-6 4 0,-5-1 0,-6-4 0,-8 1 0,-9-4 0,-11-3 0,-3-4 0,-4-3 0,-11 8 0,-5-11 0,-10 3 0,33-34 0,-1-1 0,-8 4 0,-1-1 0,-2 0 0,-1 0 0,-3 0 0,-2-1-96,-4 1 1,-2 0 0,-7 1 0,-2-2 0,0-2 0,-2-2 0,-4 2 0,-1-2 95,-2 0 0,-2-1 0,17-10 0,-2 0 0,-1 0 0,-2 1 0,-1-1 0,-1 1 0,-3-2 0,0 1 0,0-1-94,-2-1 0,0 0 1,-1-1-1,2 0 1,0-1-1,-1-1 0,-2 0 1,0-2-1,0-1 1,0-1-1,1-2 1,-1-1 93,-2-1 0,1-3 0,1 0 0,2-2 0,2-1 0,0-1 0,3-2 0,1 0 0,1-3 0,4-1 0,0-1 0,2-2 0,-27-6 0,1-5 0,0-5 0,1-5 0,9-1 0,3-3 0,1-2 0,2-3-58,1-2 1,4-1 0,5 0 0,2-1 0,3-1 0,1-1 0,5 1 0,1-2 57,3-1 0,1-1 0,2 0 0,2-1 0,7 5 0,2 0 0,2 0 0,1 1-3,5 1 1,1 0-1,1-1 1,2 0-1,-10-40 1,8 0 2,9 4 0,9 4 0,11 3 0,7-1 156,10-3 1,10-2 0,9 4 0,8 1-157,5 4 0,1-1 0,4 13 0,-3 8 0,-2 6 0,5 10 0,-4-2 0,4 5 0,-7 1 0,-6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0.6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253 1 12287,'0'32'0,"0"20"0,-1 28 0,-1-28 0,-1 3 0,-3 13 0,-2 3 0,-1 1 0,-2 2 0,-4 16 0,0 3 0,1 4 0,1 2 0,4-30 0,0 1 0,-1 2-235,-1 2 0,-1 0 0,1 2 0,1 5 1,1 1-1,0 0 0,-1-1 0,-1 1 1,2-1-1,1 0 0,1-1 0,2 0 235,0 2 0,1 1 0,1-1 0,1-1 0,0 0 0,3 0 0,0-3 0,2 0 0,1-2 0,0-3 0,2 0 0,-1-3 0,3 29 0,1-3 0,1-3 0,2-4 0,-3-17 0,0-5 0,-2-4 0,-1-3 168,-2-9 0,-1-2 0,-1 32 1,-2-28-1,0-8-168,0-8 0,0-12 0,-7-10 0,-1-8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1.0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5277 31 12287,'-36'-7'0,"-9"-3"0,-23 4 0,-18 1 0,-13 3 0,45 2 0,-2 0 0,-16 0 0,-2 0 0,-1 0 0,-2 0 0,-7 0 0,-2 0 0,-4 0 0,-2 0 0,-7 0 0,-2 2 0,30-1 0,-2 0 0,0 2 0,-2 0 0,0 0 0,0 1-238,0 0 1,-1 0 0,-1 1 0,-6 1-1,-2 1 1,1 0 0,4 0 0,1 1 0,0-1-1,-2 0 1,0 0 0,0 1 237,1-1 0,0 0 0,0 1 0,-2-1 0,-1-1 0,2 1 0,5-2 0,1-1 0,2 0 0,2 0 0,1 0 0,1 0 0,-30 1 0,2 0 0,6-3 0,1 1 0,7 1 0,2 0 0,2 0 0,1-1 38,4-1 1,0-1-1,-2 0 1,1 0-1,13-1 1,2 0-39,-1 0 0,2 0 0,4 2 0,1 1 0,0 0 0,0-1 0,2 0 0,1-1 0,0 0 0,1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2.2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1568 12287,'10'20'0,"-1"0"0,-3-1 0,4-2 0,-5-2 0,-1 0 0,-2-7 0,-2-3 0,1-10 0,4-5 0,-3-10 0,3-7 0,-2-5 0,2-3 0,-3-12 0,5 2 0,-2-2 0,0 0 0,6 0 0,-2-3 0,1-3 0,0-1 0,0-5 0,7 4 0,1-2 0,2 2 0,0-7 0,-3 5 0,2 2 0,1 1 0,0 4 0,-5 3 0,0-2 0,0-1 0,0 0 0,0 4 0,0 1 0,0 0 0,0 1 0,0 4 0,0 5 0,1 3 0,-1 4 0,0 3 0,0 5 0,0 3 0,0 2 0,0 0 0,0 1 0,0 4 0,0 2 0,0 4 0,0-1 0,0 2 0,1-4 0,-1 2 0,0 2 0,0 1 0,0 2 0,0 0 0,0 0 0,0 0 0,0 0 0,0 2 0,0 3 0,0 5 0,-1 9 0,-2 2 0,-2 3 0,0 1 0,5 5 0,0 0 0,0 0 0,0 0 0,0 1 0,0-1 0,0 0 0,0 0 0,-1 2 0,-3 1 0,-1 3 0,0-1 0,4-3 0,-2 1 0,-2 2 0,-2 0 0,4-3 0,-4 2 0,-1 1 0,5 7 0,-4-2 0,2 2 0,0-2 0,-2 4 0,4-4 0,-2 3 0,2 3 0,0-8 0,-1-1 0,-2-2 0,-3 0 0,4 6 0,-3-6 0,2-2 0,2-1 0,-2 3 0,1 0 0,0 1 0,-2 0 0,6-2 0,-4 6 0,3 2 0,2 2 0,0 1 0,0 2 0,0 0 0,0-2 0,0 8 0,0-7 0,1 1 0,-1 0 0,-5-7 0,0 0 0,0 0 0,-2-1 0,4 4 0,-5-3 0,-1 2 0,1-1 0,5 5 0,-4-2 0,2 1 0,0 4 0,0-1 0,5-2 0,0-1 0,0 0 0,1 0 0,-1-1 0,0-4 0,0-5 0,2 2 0,1-3 0,2-4 0,-2-4 0,-1-7 0,-2-1 0,0-4 0,0-4 0,1-7 0,-1 2 0,0-3 0,-5-2 0,0-2 0,2-3 0,1-5 0,9-12 0,3-10 0,2-9 0,-2-8 0,8-16 0,-1-4 0,3-8 0,2-2 0,-3-1 0,-8 4 0,-2 8 0,-2 4 0,3 5 0,-3 4 0,-1 5 0,1 3 0,3 4 0,-3 2 0,0 6 0,0 3 0,-2 2 0,-5 0 0,0 0 0,0 0 0,-7-5 0,-3-1 0,-3-19 0,-2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3.8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1644 12287,'12'20'0,"3"0"0,4-6 0,-11-9 0,-3-12 0,-2-6 0,2-6 0,-1-14 0,4-3 0,1-5 0,-1-5 0,2-7 0,5-8 0,2-6 0,3-1 0,2-6 0,4 4 0,0-2 0,0 1 0,8-2 0,3 4 0,0 0 0,-1 4 0,5 0 0,-6 3 0,0 3 0,2 0 0,-5 7 0,3 0 0,-3 4 0,-2 3 0,-5-2 0,0 12 0,0 1 0,-1 2 0,-3 9 0,-5 3 0,-1 3 0,0 2 0,-5 7 0,0 1 0,2 0 0,1 5 0,2-3 0,0 4 0,0 6 0,0 3 0,2 4 0,3 5 0,-3 8 0,5 3 0,-1 7 0,4 6 0,-1 19 0,1 0 0,0 12 0,-1 9 0,7 7 0,-17-39 0,-1 1 0,1 2 0,-1 0 0,2 4 0,-1 0 0,-2 2 0,-1 0 0,2 2 0,-1 1 0,1-1 0,-1 0-65,0 1 0,0 0 1,1 11-1,1 0 1,-3-3-1,-1 0 1,1 1-1,0 1 65,0-2 0,0 1 0,1 3 0,1-1 0,-2-5 0,0-1 0,0-5 0,0 0 0,-1-4 0,1-2 0,0-4 0,-2-3 0,6 34 0,1-10 0,-1-8 0,-5-14 0,-2-16 0,0-8 0,1-6 0,-4-10 0,5-5 0,3-21 0,12-16 0,11-17 0,5-18 0,-13 22 0,1-3 0,1-2 0,-1-1 0,-1-1 0,-1 0 0,-3 1 0,-1 0 0,2 1 0,-1 1 0,18-35 0,-2 14 0,-2 10 0,3 11 0,-6-1 0,-2 5 0,-1 4 0,-8-2 0,-6-1 0,-6-9 0,-1-1 0,-6-16 0,1-4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4.4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0 106 12287,'7'10'0,"3"0"0,-2-6 0,2 1 0,1-9 0,5-2 0,6-3 0,8-2 0,7-1 0,12 0 0,4 2 0,8-2 0,14 4 0,2-2 0,5 0 0,5 1 0,12-2 0,-47 8 0,2 1 0,0 0 0,2 0 0,3 1 0,1 1 0,-1 0 0,-1 0 0,1 0 0,0 0 0,-1 0 0,1 1-32,-2 1 1,0 1 0,3 1-1,0 1 1,-7 1 0,0 1-1,0-1 1,1 0 31,0-1 0,-1 0 0,43 3 0,-9 4 0,-12-4 0,-6-1 0,-17-2 0,-14-5 0,-9 0 0,-6 0 0,-3 0 0,4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5.4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2819 1448 12287,'0'-23'0,"0"3"0,0 10 0,-1 5 0,-4 10 0,-5 16 0,-11 18 0,-4 13 0,-3 13 0,-2 7 0,1 5 0,2 4 0,2 4 0,2-3 0,-4 0 0,4-1 0,1-1 0,-3-1 0,5-9 0,1-4 0,2-5 0,-3-14 0,-2-6 0,-1-10 0,-4-5 0,0-5 0,1-7 0,1-4 0,-2-5 0,-2-5 0,-1-7 0,0-8 0,0-8 0,1-11 0,2-4 0,2-8 0,-1-11 0,-5-8 0,-2-12 0,-2-2 0,1-1 0,16 32 0,-1-1 0,1 0 0,0 1 0,-1-2 0,1 1 0,-1 0 0,1-1 0,0-3 0,1 0 0,1 1 0,1 0 0,1 1 0,0-1 0,1 0 0,1 0 0,-2-4 0,-1 0 0,4 2 0,-1 0 0,0 0 0,-1-1 0,0 2 0,1-1 0,2-2 0,1 0 0,-1 5 0,-1 2 0,-10-47 0,1 7 0,-5 11 0,3 9 0,1 9 0,-1 6 0,-3 2 0,3 17 0,-2 1 0,-2 2 0,2 4 0,1 3 0,-1 6 0,1 8 0,4-1 0,-2 7 0,1 2 0,-1 1 0,-5 14 0,1 4 0,-6 8 0,-4 8 0,-3 10 0,-8 10 0,0 3 0,-5 7 0,4 5 0,-5 10 0,2 0 0,0-2 0,0 11 0,4-8 0,1 5 0,0-3 0,1 0 0,3-3 0,0-6 0,0-8 0,4-1 0,2-11 0,4-4 0,6-6 0,3-4 0,7-8 0,0-4 0,0-5 0,5-5 0,2-3 0,1-2 0,2-7 0,7-5 0,3-13 0,5-8 0,3-6 0,2-1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59.6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378 31 12287,'20'-8'0,"0"2"0,0 3 0,-5-2 0,-8 3 0,-7-3 0,-15 4 0,-16 1 0,-7 0 0,-6 0 0,-3 0 0,-3 0 0,-3 0 0,-1 0 0,-11 6 0,3 3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5.7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2443 15 12287,'-35'-5'0,"-12"0"0,-12 2 0,-6 1 0,-12 2 0,-5 2 0,-10 3 0,41-1 0,-1 2 0,-6 3 0,-1 2 0,5 0 0,-1 1 0,-1 1 0,0 0 0,1-1 0,-1 1 0,0-2 0,-1 1 0,-2 2 0,0-1 0,-2-1 0,0-1-50,-2 0 1,0 0 0,1 0 0,0-2 0,3-1 0,1-1 0,2 0 0,0 0 49,2-2 0,1 0 0,-43 3 0,18-5 0,7 3 32,11-3 0,8-3 1,12-3-33,5-3 0,11-7 0,9-2 0,0 0 0,7-7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6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12287,'14'69'0,"4"15"0,-7-33 0,0 3 0,0 12 0,-2 2 0,-4 2 0,-2-1 0,-2 1 0,-2-1 0,-2 1 0,-2 1 0,-1 7 0,-2 2 0,1 2 0,-1 3 0,1 7 0,-1 2-249,3-26 1,0 1 0,0 2 0,2 5 0,0 1 0,1 1 0,0 3 0,0 0 0,1 1 0,0 3 0,0-1 0,1 2 248,0 3 0,-1 0 0,2 1 0,2 2 0,1 0 0,1 0 0,0 1 0,1 1 0,1-2 0,1-5 0,0 0 0,1-2 0,1-3 0,1-1 0,0-1 0,0-2 0,1-1 0,-1-1 0,-1-7 0,-1-1 0,0-2 0,4 25 0,-1-3 0,-1-11 0,-2-3 0,-3-12 0,-1-5 0,0 27 0,-4-19 220,-1-17 0,-1-16 1,-4-13-1,-6-8-220,-2-5 0,5-5 0,1-1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7.2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7749 166 12287,'-42'-6'0,"-8"-3"0,-10-1 0,-12 0 0,-25-2 0,41 4 0,-2-2 0,-9 0 0,-2 0 0,-7 0 0,-4 1 0,15 3 0,-3-1 0,0 0 0,0 1 0,-1 1 0,-2 0 0,-3 0 0,-3 1 0,1 1-261,-5 0 0,0 0 0,0 1 0,-1-1 0,-1 2 1,0-1-1,-5 2 0,0 0 0,-1 0 0,-1 0 0,0 0 1,-1 0 260,-1 0 0,0 0 0,-1 0 0,-6 1 0,-2-1 0,2 1 0,5 1 0,2 0 0,-1 1 0,1 1 0,-1 0 0,0 1 0,3 1 0,-1 0 0,-1 1 0,18-1 0,-2 1 0,-1 0 0,3-1 0,-18 3 0,1-1 0,1 1 0,0 0 0,1 1 0,0 1 0,1 0 0,0 1 0,1 0 0,4-1 0,2 0 0,0 0 0,1 2 0,0 1 0,1 0 0,2-1 0,1 0 0,1 1 0,1-1 0,1-1 0,0 1 0,1 1 0,0 0 0,2 0 0,-27 4 0,3-1 0,4 0 0,2-2 39,5-1 1,1-1-1,3-1 1,2-2-1,4-2 1,2-1-1,3 0 1,2-1-40,4 0 0,2-2 0,1 0 0,2-1 0,5-3 0,2 0 0,-41 0 0,11 0 0,-2 0 0,11 0 0,1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8.5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2172 12287,'7'15'0,"3"0"0,2-5 0,-2 0 0,-4-8 0,-6-4 0,0-10 0,0-6 0,0-15 0,0-4 0,0-10 0,0-9 0,0-2 0,0-4 0,0-2 0,0-1 0,0-10 0,0 2 0,2 3 0,3 1 0,-2 2 0,9 2 0,3-4 0,4 1 0,2-4 0,-2 5 0,1 0 0,-2 0 0,4 0 0,-2 3 0,-1-1 0,-3 1 0,-1-1 0,2 1 0,2 2 0,1-2 0,0 8 0,-5 5 0,-2 6 0,-3 5 0,9 3 0,-4 7 0,2 1 0,-1 4 0,-1-2 0,2 7 0,2 2 0,1 1 0,2 7 0,-4 2 0,4 1 0,1 4 0,-4 1 0,2 2 0,-1 0 0,1 0 0,4 7 0,-4 4 0,1 6 0,0 3 0,5 9 0,-4-1 0,1 6 0,-4-1 0,2 11 0,-2 3 0,-2 3 0,-1 2 0,3 5 0,0 0 0,-1 6 0,-3 8 0,4 2 0,0 3 0,-1-1 0,-2 1 0,3 2 0,0 1 0,-2 0 0,-1 5 0,-2-4 0,0 4 0,0-2 0,0-2 0,0 7 0,0-13 0,-1-2 0,-4-3 0,2 4 0,-6-12 0,3 1 0,2 0 0,-2-4 0,-1 1 0,1-2 0,-1 0 0,2 10 0,3-7 0,-1 2 0,-2 0 0,5 2 0,5-1 0,-1-1 0,-2 2 0,-2 0 0,0-4 0,0-1 0,0-4 0,0 4 0,0-4 0,0 2 0,0-2 0,-1-3 0,-1-5 0,-1 1 0,-1 3 0,6-3 0,-7-6 0,2-3 0,-2-2 0,2 3 0,-6-7 0,3-3 0,3-3 0,-4-8 0,0 1 0,1-3 0,-1-2 0,2-2 0,3-1 0,-1-2 0,-2 1 0,0-2 0,5-1 0,0 1 0,1-1 0,-1-5 0,0 2 0,0-3 0,0-2 0,0-2 0,0-3 0,0-5 0,0-10 0,2-7 0,1-8 0,2-10 0,1-2 0,-8-7 0,-1 3 0,-2 2 0,-2 4 0,4 3 0,-2 5 0,2 5 0,-4-1 0,2 8 0,2-4 0,1-1 0,1-2 0,-3-3 0,-1-5 0,2-4 0,0-4 0,-1 1 0,-2 5 0,-2 3 0,3 4 0,-5 7 0,-2 1 0,-1 2 0,-1 0 0,3-6 0,1 1 0,-2 0 0,4 0 0,-1 0 0,1 0 0,0 0 0,3 1 0,-3 2 0,1 2 0,4-2 0,-4 6 0,0 0 0,1 5 0,-1 1 0,-3-5 0,5-1 0,0 1 0,-1-1 0,4-3 0,-3-9 0,5-6 0,5-6 0,-3-7 0,3 3 0,-5 6 0,-5 4 0,4 2 0,-6 17 0,0 2 0,-2 1 0,-5 2 0,-1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9.1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24 12287,'0'-15'0,"0"6"0,0 11 0,0 18 0,0 17 0,0 16 0,0 31 0,1 7 0,4 6 0,0-45 0,1 1 0,0-1 0,1 0 0,1-2 0,1-1 0,9 41 0,2-6 0,0-2 0,-6-18 0,-3-7 0,0-10 0,-8-9 0,2-9 0,-3-4 0,-2-3 0,0-7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39.7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15 12287,'-7'-8'0,"5"1"0,-4 21 0,6 7 0,1 9 0,4 6 0,-1 11 0,6-1 0,0 3 0,-2-2 0,4 5 0,-7-10 0,-2-2 0,-1-2 0,-2-2 0,0-6 0,0 7 0,0 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0.0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 31 12287,'0'-17'0,"6"4"0,-4 16 0,3 9 0,-3 13 0,-4 15 0,-1 10 0,-2-1 0,1-2 0,1 3 0,-1-1 0,-1-6 0,2-6 0,-4-7 0,1-3 0,-1-4 0,0-1 0,1-7 0,1-5 0,3-6 0,-5-11 0,7-10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0.7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76 12287,'0'-15'0,"6"1"0,4 3 0,4 1 0,1-2 0,5 5 0,2 2 0,-1 4 0,1 1 0,3 8 0,-5 7 0,-1 8 0,-2 6 0,-4 6 0,-1 0 0,-4-1 0,-1-2 0,-2-2 0,-7-2 0,-1-3 0,-2-5 0,-5 2 0,3-2 0,0 0 0,1 2 0,-4-5 0,5 5 0,1-2 0,3 0 0,6 7 0,1-4 0,3 2 0,2 0 0,3-4 0,1 2 0,0 0 0,0 1 0,-2-1 0,-3 4 0,-3-3 0,0-3 0,-6 5 0,5-6 0,-6-2 0,-6-1 0,3 1 0,-7-1 0,-2-4 0,-1 1 0,-2-8 0,-2 0 0,-1-5 0,-2-1 0,0 0 0,3-1 0,-2-5 0,-1-4 0,0-10 0,5-5 0,0-2 0,0 2 0,5-5 0,0 0 0,0 0 0,-5-7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1.2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1 12287,'-1'30'0,"-4"2"0,-5 3 0,-4 5 0,-1 5 0,0 5 0,0 4 0,0 0 0,6 3 0,4-7 0,4-2 0,1-1 0,0-3 0,0-4 0,1-6 0,4-8 0,-1 0 0,6-10 0,2-2 0,1-9 0,2-2 0,0-8 0,0-10 0,0-7 0,0-8 0,0-2 0,1-3 0,-1-2 0,0-6 0,-2-1 0,-3-3 0,4 5 0,-3 5 0,6 4 0,3 3 0,0 3 0,-5 14 0,0 3 0,0 5 0,-4 3 0,-1 5 0,0 7 0,-2 10 0,-1 7 0,-7 3 0,0 0 0,0 1 0,-5-1 0,-4 0 0,-2 0 0,-6 0 0,-7-5 0,3-1 0,-5-2 0,-5-4 0,0 5 0,-5 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1.7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12287,'16'8'0,"-1"-3"0,0-3 0,-2-1 0,-1 3 0,-2 1 0,-2 8 0,4 1 0,-2 4 0,-5 7 0,3-3 0,-1 1 0,-4 4 0,1 2 0,-1-1 0,2-1 0,-1-2 0,4-1 0,0 2 0,2-2 0,0-2 0,-1 3 0,3-3 0,-2-1 0,1 1 0,-2 2 0,-1-8 0,-1-2 0,-4-1 0,-1 0 0,-4 3 0,-3-1 0,-3-2 0,-9-1 0,-1-4 0,-3-1 0,1 3 0,4-5 0,-3-2 0,-1-1 0,2-4 0,6-3 0,2-5 0,6-5 0,-1-5 0,4-5 0,1-4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0.23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12287,'22'0'0,"3"0"0,-3 0 0,-2 0 0,-3 0 0,-2 0 0,0 0 0,2 0 0,1 2 0,2 3 0,0 5 0,-5 10 0,1 5 0,-1 4 0,-7 13 0,-3 4 0,-3 5 0,-2 1 0,-7-2 0,-3-7 0,-3-2 0,-3-6 0,1-5 0,0-5 0,0-5 0,0-3 0,0-4 0,-2-3 0,-3-5 0,3-11 0,-3-9 0,4-7 0,1-8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2.1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0 12287,'0'42'0,"0"2"0,0 2 0,-2 3 0,-1-4 0,-3 0 0,3 2 0,1 4 0,2 2 0,0 6 0,2-4 0,3-5 0,4-4 0,1-8 0,0-8 0,-7-6 0,4-11 0,-1-3 0,-2-3 0,6-10 0,2-7 0,1-11 0,2-5 0,0-5 0,0 0 0,0-3 0,0-1 0,0-4 0,-1 8 0,-4 4 0,-5 3 0,2 9 0,-1 7 0,3 1 0,-4 2 0,5 5 0,1 0 0,3 0 0,1 9 0,0 6 0,0 6 0,0 3 0,0 9 0,0-2 0,-1 0 0,-4 1 0,-5-3 0,-4-4 0,-1-5 0,-1-3 0,-4-2 0,-4-7 0,-6-1 0,0-7 0,0-4 0,-2-6 0,-3-10 0,4-7 0,-6-3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2.8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31 237 12287,'0'-91'0,"2"18"0,3 24 0,-3 26 0,1 39 0,-6 20 0,-4 42 0,1-23 0,0 4 0,2 12 0,0 2 0,0 9 0,1 4 0,1-16 0,0 4 0,1 1 0,1 3 0,0 1 0,0 0 0,1 3 0,-1 1 0,1 0-260,0 5 1,1 2-1,0 0 1,-1 6 0,0 1-1,0 2 1,1-22 0,1 2-1,0-1 1,-1 1 0,1 0-1,0 0 1,0 0 0,0 1 259,0-1 0,0-1 0,1 1 0,-1 1 0,2 4 0,0 1 0,0 0 0,1-2 0,1 17 0,0-1 0,0-2 0,1 1 0,-1-2 0,0 0 0,0-3 0,0-2 0,1 0 0,0 0 0,2-1 0,-1-3 0,-2-13 0,1-2 0,0-2 0,4 27 0,0-3 0,-2-8 0,0-4 0,-2-12 0,-1-3 0,-2-10 0,0-2 0,0 37 346,-4-16 0,-2-14 0,-6-22-346,-8-5 0,0-3 0,-7-2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3.2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6930 1 12287,'-15'0'0,"-21"6"0,-16 4 0,-19 4 0,-28 1 0,41-7 0,-3 0 0,-4 2 0,-2-1 0,-6 1 0,-3 0 0,-15 1 0,-4-2 0,-1-2 0,-2 0 0,29-3 0,-1 0 0,-1-1-237,-3 1 0,-1-1 0,0 0 1,-1-1-1,-1 0 0,0-1 0,-2 2 0,-2 0 1,0 0-1,0-1 0,-1 0 0,-1 0 237,-3 0 0,0-1 0,0 0 0,0 0 0,-1 0 0,0 0 0,0 0 0,0 0 0,0 0 0,2 1 0,0 0 0,0-1 0,3 1 0,1-2 0,-2 2 0,-2 0 0,-1 1 0,1 0 0,3 0 0,1 0 0,-1 1 0,1 1 0,0 0 0,0 0 0,1 2 0,0 0 0,1-1 0,4 0 0,1-1 0,0 1 0,0 1 0,-1 1 0,1-1 0,3 0 0,0-1 0,1 1 0,2 0 0,1 0 0,1-1 0,-34 2 0,2-1 0,11-1 0,1-2 0,1 1 0,1 0 7,3 0 1,1-1-1,3 0 1,0 0-1,4-2 1,1-1-8,1 2 0,3-1 0,4-1 0,0-2 0,-4-1 0,-1-1 0,2 2 0,0-1 0,2 1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3.8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24 12287,'-15'-15'0,"7"6"0,3 9 0,11 12 0,10 10 0,7 13 0,24 15 0,13 19 0,-24-33 0,2 0 0,5 2 0,1 1 0,5 3 0,1 0 0,1 0 0,0-1 0,2 1 0,0 0 0,-1-1 0,1 0 0,7 6 0,1-2 0,-4-5 0,0-3 0,1 1 0,1-2 0,0 0 0,-1-1 0,-7-4 0,-1 0 0,-1-5 0,-1-1 0,37 19 0,-8-5 0,-8-11 0,-19-10 0,-10-6 0,-6-7 0,-17-8 0,-7-12 0,-10-17 0,-10-13 0,-12-16 0,-17-9 0,-3-5 0,-4-6 0,2 6 0,7 0 0,5 11 0,9 12 0,6 10 0,7 17 0,5 5 0,12 18 0,10 16 0,11 21 0,11 22 0,4 15 0,-18-28 0,0 0 0,1 0 0,-1 0 0,23 41 0,-1-1 0,-8 5 0,-6-7 0,-8-7 0,-10-5 0,-6-13 0,-9-10 0,-2-7 0,-3-3 0,-12-3 0,-13-9 0,-8-7 0,-6-6 0,-11-5 0,-4-7 0,-1-4 0,-4-6 0,-20-6 0,-1-15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4.7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1895 12287,'15'28'0,"2"-1"0,3-2 0,-5-7 0,2 1 0,-5-7 0,-9-4 0,4-5 0,-1 2 0,-4-1 0,3-9 0,-3-17 0,-2-17 0,0-13 0,0-13 0,0-9 0,0-9 0,0-9 0,0-7 0,0 43 0,0-1 0,0 4 0,0 1 0,0-1 0,1 0 0,2 2 0,-1 0 0,1-2 0,1 1 0,10-47 0,-3 5 0,1 4 0,10 1 0,-7 10 0,2 5 0,-1 6 0,4-6 0,2 14 0,2-1 0,2 4 0,1 9 0,-2 13 0,-3 10 0,0 6 0,1 11 0,8 6 0,-3 12 0,-3 15 0,9 19 0,-4 16 0,0 9 0,-3 4 0,1 13 0,-4 4 0,-1 4 0,-12-45 0,-2 1 0,-1 3 0,-1 0 0,0-2 0,-2 1 0,0 3 0,0 1-47,1 1 0,0 2 0,0 5 1,1 1-1,1-3 0,1-1 0,0 3 1,0 0 46,1-2 0,1 1 0,2 6 0,0 0 0,0 1 0,-1 0 0,3 3 0,1 0-89,1 5 0,1 0 0,0-1 0,2 0 0,3 1 0,1 0 1,0-2-1,1-1 89,-1-2 0,2-1 0,2 2 0,-1-2 0,-1-3 0,-1-2 0,-1-3 0,0-1 0,0-3 0,-1-1 0,-1-6 0,0-2 0,19 38 0,-2-14 0,-2-13 0,-2-12 0,-5-15 0,0-11 0,0-11 0,7-9 0,5-16 0,5-15 0,3-15 0,6-30 0,-30 27 0,-2-4 0,1-5 0,-2-2 0,2-6 0,-3-2 0,-2 1 0,-1-1 0,-2-1 0,-1 1 0,-1 2 0,-3 2 0,-1 5 0,-2 1 0,-1-3 0,-1 2 0,5-34 0,-4 8 0,-1 11 0,3 11 0,-5 7 0,-1 9 0,-3 4 0,-1 4 0,0 5 0,-3 2 0,-7 2 0,0-2 0,-12 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5.5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12287,'9'7'0,"-2"-6"0,-7 6 0,-6-5 0,1 3 0,2 5 0,1-2 0,2 2 0,0 2 0,0 1 0,2 2 0,3 0 0,5 0 0,4-6 0,1-4 0,0-3 0,-5-2 0,0 0 0,-7 0 0,4 0 0,-9 0 0,-3 0 0,2 5 0,-6 1 0,3 3 0,-1-4 0,2 5 0,3-7 0,-4 2 0,6-10 0,0-5 0,6-24 0,3-6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6.3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815 1 12287,'5'18'0,"0"7"0,-9 0 0,-12 10 0,-13-3 0,-13-3 0,-10-4 0,-1-3 0,-4-1 0,-2-4 0,-1 2 0,1-6 0,4-3 0,-2 0 0,7 5 0,1 0 0,2 0 0,2 0 0,0 7 0,0 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6.6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31 12287,'31'-14'0,"5"4"0,-3 5 0,-4 3 0,-8 2 0,-6 0 0,1 2 0,-1 3 0,5 5 0,2 14 0,1 9 0,4 11 0,1 14 0,2-1 0,1 0 0,-1 2 0,-2-7 0,-3-2 0,-6-5 0,-8-5 0,1-4 0,-7-10 0,-1 0 0,2-8 0,-1 2 0,7-5 0,-2-5 0,3-5 0,8-11 0,-1-10 0,-2-7 0,-1-5 0,5-3 0,1 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7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634 1 12287,'15'0'0,"-15"0"0,-10 0 0,-12 0 0,-6 0 0,-4 0 0,-3 1 0,-5 3 0,-4 1 0,-1 5 0,1-4 0,2 3 0,2 3 0,0 1 0,-5 2 0,0-2 0,-1-3 0,1 4 0,0-6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7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12287,'32'29'0,"0"4"0,-2 9 0,0 3 0,-11-3 0,-3-2 0,3 2 0,-1 7 0,-1 1 0,1 0 0,2 2 0,1 2 0,-6 6 0,-7 0 0,-1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0.42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13 12287,'15'-8'0,"5"3"0,1 13 0,-5 11 0,-4 9 0,-5 11 0,-7-1 0,0 4 0,0 5 0,-7 7 0,-3-4 0,-2-1 0,1-3 0,0 0 0,8-3 0,-2-3 0,3-4 0,2-6 0,0-5 0,0-5 0,0-3 0,2-2 0,3-2 0,5-3 0,10-3 0,5-7 0,4 0 0,14 0 0,4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8.0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12287,'27'14'0,"3"8"0,2 9 0,0 1 0,-2 17 0,0-1 0,2 9 0,3 10 0,2 5 0,5 4 0,-4-2 0,-1-4 0,-2-3 0,-6-10 0,-4-7 0,-5-10 0,-5-6 0,-3-6 0,-4-3 0,-1-4 0,-2-15 0,-5-11 0,0-17 0,0-16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8.5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618 679 12287,'-10'-8'0,"0"5"0,-3 8 0,-6 10 0,1 6 0,-9 11 0,-3 2 0,-3 1 0,-4 10 0,3-3 0,-1 0 0,2 2 0,-3 2 0,3 3 0,3-2 0,1 1 0,-3 6 0,7-2 0,-2 0 0,2 0 0,4-4 0,5-7 0,3-8 0,3-6 0,-3-5 0,11-7 0,-5 0 0</inkml:trace>
  <inkml:trace contextRef="#ctx0" brushRef="#br0" timeOffset="1">860 1 12287,'18'42'0,"4"1"0,3 4 0,-2 12 0,-13-2 0,-3-2 0,0-1 0,-6 3 0,4-2 0,-3 4 0,-2 1 0,5-7 0,0-2 0,-1-6 0,-3-5 0,-1-8 0,-1-9 0,-4-2 0,-6-8 0,3-5 0,-2-8 0,0-3 0,2-7 0,-6-7 0,6-13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49.1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121 30 12287,'-7'-8'0,"6"0"0,-4 3 0,3 3 0,2-5 0,-7 7 0,-3 0 0,-2 2 0,2 3 0,-3 2 0,3 4 0,-2-1 0,2 2 0,2-4 0,4 2 0,-1 2 0,2 2 0,1 2 0,2 3 0,0 1 0,0-2 0,0 4 0,0 0 0,0 0 0,0-1 0,2-1 0,1-3 0,2 3 0,5-3 0,-3 3 0,2-5 0,2-5 0,1 4 0,0-4 0,-2 5 0,2 5 0,1-3 0,2 4 0,-2 0 0,-3-1 0,2 6 0,-5-2 0,0 1 0,-1 0 0,-1-1 0,-5 1 0,0-5 0,0-3 0,0-7 0,0 0 0,0-7 0,0 2 0,0-10 0,0-5 0,0-15 0,0-9 0,0-6 0,0-7 0,0-8 0,2 0 0,3-4 0,5-1 0,3 1 0,3 6 0,-1 6 0,0 5 0,6 15 0,5 2 0,0 8 0,0 7 0,7 5 0,-3 13 0,2 11 0,0 9 0,-4 13 0,-1-1 0,-3 5 0,-3 5 0,-2-3 0,-9 3 0,-5-4 0,-3-6 0,-4-3 0,-3-9 0,-5-1 0,-4-2 0,-2-8 0,-3 0 0,-3-7 0,-1-4 0,-7-4 0,-5-12 0,1-12 0,2-10 0,2-8 0,0-10 0,0-10 0,0-9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50.2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29 12287,'0'-15'0,"0"6"0,0 4 0,0 10 0,-2 7 0,-3 6 0,3 8 0,-3 7 0,4 4 0,1 1 0,0-4 0,1 1 0,3-3 0,1-2 0,5-6 0,-5-4 0,-2-4 0,0-2 0,2-4 0,-1-10 0,4-12 0,1-6 0,-1-7 0,9-11 0,6-2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50.4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 12287,'38'0'0,"-7"0"0,-10 0 0,-1-2 0,1-3 0,0 4 0,-1-4 0,6 3 0,2 2 0,2 2 0,0 3 0,0 5 0,1 3 0,-13 2 0,-3 2 0,-3 1 0,-4 3 0,-1-1 0,-9-5 0,-3 0 0,-5-2 0,-3-3 0,-9 2 0,-3-7 0,-4-2 0,-7-1 0,-5-4 0,-1-3 0,2-5 0,-10-17 0,3-4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2:51.0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 12287,'25'0'0,"1"0"0,-8 0 0,-10 0 0,-3 0 0,4 1 0,6 4 0,0 5 0,0 9 0,0 3 0,-1-1 0,-4 1 0,1 3 0,-6-5 0,-1-1 0,-4-2 0,-5-2 0,-4-7 0,-6-3 0,0-3 0,0-2 0,-2 0 0,-1-2 0,-4-3 0,-1-5 0,-3-3 0,-4-9 0,0-2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2.0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12287,'20'54'0,"-2"21"0,-10-25 0,-2 2 0,-2 8 0,-1 3 0,-3 6 0,0 1 0,-2-3 0,-2 1 0,0 4 0,0 0 0,0 7 0,0 1 0,-2 13 0,0 2 0,4-25 0,0 2 0,1 1 0,0 1 0,0 2 0,0 0-213,0 1 1,0 0 0,1 2 0,1 6 0,1 1 0,0-1-1,0-8 1,1 0 0,0-2 0,1 0 0,-1 0 0,0-2 212,1-4 0,0 0 0,0-1 0,2-1 0,0 0 0,-1-2 0,-1 22 0,0-3 0,1-6 0,-1-3 0,-1-7 0,-1-2 0,-1-7 0,-1-3 0,0 41 0,-1-11 192,-4-12 0,-2-6 1,-5-17-1,4-5-192,1-4 0,-5-12 0,4-8 0,-7-7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2.8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6076 30 12287,'15'0'0,"-9"0"0,-7 0 0,-13 0 0,-9 0 0,-12-1 0,-9-4 0,-8-4 0,-8 1 0,-10 1 0,-4 7 0,-5 2 0,-1 3 0,-16 3 0,9 9 0,-7 0 0,-3-2 0,45-6 0,0 0 0,2-3 0,0-2 0,0 2 0,-1 0 0,-1-1 0,-1 0 0,0 2 0,0-1 0,2-1 0,0 1 0,-48 7 0,2 2 0,44-5 0,1 2 0,0 0 0,1 1 0,1 1 0,0 0 0,1 2 0,-1-1 0,-2-1 0,0 0 0,2 0 0,0-1 0,0-1 0,-1-1 0,-1 0 0,-1 0 0,0 2 0,0-1 0,1-1 0,0-2 0,2 1 0,0-1 0,-47 7 0,40-8 0,0 0 0,5-1 0,0 1 0,-1 0 0,0 0 0,1 2 0,-1 0 0,-3-1 0,1-1 0,3 2 0,0 0 0,0-1 0,1-1 0,-1 0 0,0-1 0,-4 0 0,1 0 0,4-1 0,0-1 0,1 0 0,-1-1 0,-47 2 0,45-1 0,0 0 0,2-2 0,0-1 0,0 0 0,0 0 0,-1-1 0,0-1 0,1 0 0,0-1 0,-1-1 0,0 0 0,1-1 0,0 0 0,0-2 0,-1 1 0,1 3 0,0-1 0,-43-5 0,1 2 0,4 0 0,-2 0 0,8 5 0,-3 0 0,1 0 0,6 2-300,-1 3 1,-11 3 0,-1 7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6.1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12287,'15'22'0,"-7"-3"0,-3 6 0,-8 2 0,-2 8 0,0 5 0,-2 3 0,6 9 0,-3 5 0,6 5 0,3 4 0,7 1 0,-4-5 0,1-2 0,-4-6 0,1-9 0,-1-10 0,-1-8 0,-3-4 0,-1-13 0,-5 2 0,0-19 0,0-6 0,-1-6 0,4-12 0,-3 0 0,-4-9 0,1 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6.87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392 58 12287,'15'-15'0,"0"0"0,-1 5 0,-4 0 0,-7 6 0,-13 1 0,-10 6 0,-14 6 0,-7 6 0,-5 0 0,1 0 0,-7 0 0,10 0 0,2 2 0,3 1 0,9 2 0,4 0 0,11-3 0,3 3 0,3 2 0,11 7 0,4-1 0,7 4 0,15 8 0,4 0 0,6 4 0,7 1 0,6 5 0,-4 1 0,-5-3 0,-8-1 0,-5-2 0,-6 2 0,-7 2 0,-6 1 0,-6-1 0,-6-8 0,0-2 0,0-2 0,-6-2 0,-6-6 0,-5-4 0,-3-5 0,-7-5 0,2-5 0,-3-5 0,-2-3 0,-6-9 0,1-3 0,3-5 0,6-5 0,2-4 0,7-8 0,1-1 0,2-2 0,9-12 0,0 2 0,4-2 0,1 0 0,1 2 0,4 1 0,5 2 0,4 2 0,3 5 0,3-4 0,5 2 0,3 4 0,7-4 0,2 2 0,2 3 0,3 5 0,1 0 0,4 7 0,2 2 0,1 1 0,0 9 0,-3 3 0,0 3 0,-2 2 0,2 13 0,-12 9 0,-1 12 0,-2 11 0,-9 5 0,-3 7 0,-5-5 0,-5-5 0,-3 2 0,-9-11 0,-3 1 0,-5-4 0,-5-10 0,-5-5 0,-3-3 0,-1-2 0,-4-7 0,3-3 0,-4-5 0,-1-5 0,0-5 0,1-10 0,3-7 0,0-6 0,3-11 0,-4-9 0,4-4 0,1-5 0,2-15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0.5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1539 1 12287,'-27'30'0,"-7"2"0,-7 3 0,-11 5 0,-24 8 0,33-22 0,-3-1 0,-3 0 0,-2-2 0,2-1 0,-1-2 0,-4 0 0,-1 0 0,1 1 0,-1 0 0,1 0 0,1 0 0,2-1 0,2 0 0,1-1 0,2-1 0,-41 19 0,6-5 0,13 5 0,6-2 0,5 0 0,8 0 0,-3 2 0,7 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7.2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 1 12287,'20'0'0,"2"2"0,1 3 0,-4 3 0,1 5 0,-4-1 0,-1-2 0,-6 0 0,-4 7 0,-3 1 0,-2 2 0,0 2 0,0-3 0,0 1 0,0-2 0,-7-1 0,-3-4 0,-4-3 0,-1-5 0,5-3 0,0-2 0,-2 0 0,-1 0 0,-2-7 0,0-4 0,2-8 0,2-6 0,-4-12 0,0-8 0,0 0 0,-7-7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8.5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0 197 12287,'18'-10'0,"-2"-4"0,-8-6 0,-5-8 0,-3-6 0,2 6 0,3 4 0,5 9 0,-2 2 0,4 8 0,3 2 0,4 1 0,6 15 0,-5 11 0,-2 13 0,-1 13 0,-7 7 0,-2 6 0,-1 3 0,-4-1 0,-3 14 0,-5-14 0,-5-1 0,-3-6 0,3-9 0,2-12 0,-1-9 0,1-4 0,-2-6 0,-5-8 0,0-5 0,0-16 0,-1-11 0,1-10 0,0-8 0,7-10 0,1-4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8.7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8 12287,'15'-8'0,"-7"16"0,-3 21 0,-3 14 0,-2 11 0,-2 10 0,-1-4 0,-2 5 0,1-1 0,-2 10 0,1-12 0,3-2 0,5 0 0,6-3 0,4-1 0,-1-6 0,-2-3 0,0-9 0,3-3 0,-3-4 0,-5-6 0,2-4 0,-2-5 0,0-1 0,2 0 0,8 6 0,8 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9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46 438 12287,'-10'-7'0,"0"-3"0,6 2 0,-1-2 0,2-2 0,-2-1 0,3-3 0,-3 0 0,3-4 0,2-5 0,0-4 0,0-1 0,0 0 0,0 0 0,0 4 0,2 3 0,1 1 0,2 4 0,2 1 0,-2 2 0,4 0 0,6 0 0,-2 5 0,-1 1 0,-2 3 0,2 2 0,-4 3 0,2 1 0,0 3 0,-2 7 0,1 19 0,-6 21 0,2 10 0,0 14 0,0 5 0,0 3 0,7 8 0,-2-1 0,2 1 0,-2 4 0,2 2 0,-6-4 0,3-3 0,2-11 0,3-11 0,1-15 0,0-10 0,0-8 0,-7-8 0,-1-12 0,0-4 0,-4-7 0,7-13 0,2-10 0,1-7 0,7-16 0,2-11 0,0-11 0,0-11 0,3-7 0,-5-1 0,0-2 0,2-1 0,1 5 0,7 17 0,1 11 0,-1 11 0,7 13 0,3 11 0,2 9 0,-2 10 0,3 10 0,-4 15 0,1 10 0,0 7 0,-11 12 0,-2 5 0,-7 4 0,-7 1 0,-8-2 0,0-4 0,-5-1 0,-5-1 0,-8-9 0,-7 0 0,0-9 0,-2-6 0,-2-2 0,-6-13 0,-2-5 0,-3-4 0,2-11 0,-6-13 0,1-10 0,-1-13 0,7-9 0,2-18 0,7-9 0,8-9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09.6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12287,'11'17'0,"1"11"0,0 14 0,3 18 0,-9 2 0,1 5 0,0 5 0,-2 2 0,-5 1 0,2-1 0,3-3 0,1 1 0,6-9 0,-2-4 0,2-7 0,0-14 0,-1-6 0,-1-5 0,0-9 0,12-3 0,2-8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10.6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1217 12287,'-28'-25'0,"3"-1"0,-4 6 0,6-5 0,-1-2 0,-2-6 0,6-2 0,3 0 0,5-2 0,5 3 0,7-6 0,4 0 0,6 1 0,8-9 0,17 2 0,6 0 0,2-1 0,16-4 0,6-1 0,9-1 0,6-4 0,-38 28 0,0-1 0,4 0 0,2 0 0,1 0 0,2 0 0,4-1 0,1 1 0,5 3 0,2 2 0,3 2 0,2 3 0,2 3 0,2 2-113,3 3 0,1 2 1,9 4-1,2 2 1,1 2-1,0 3 1,3 1-1,-1 4 113,2 2 0,-1 4 0,0 4 0,0 3 0,1 3 0,-1 3 0,-1 4 0,-1 2 0,2 5 0,-1 2 0,-28-11 0,0 0 0,-2 1 0,26 17 0,-2 2 0,-3 0 0,-2 2 0,-4 0 0,-2 2 0,1 4 0,-2 3 0,-7 1 0,-1 4 0,-3 3 0,-2 2 0,-3 3 0,-3 2 0,-6 2 0,-4 2 0,-4 0 0,-4 0 0,-4-1 0,-3-1 0,-5 0 0,-4-1 0,-6-1 0,-5-2 0,-7-5 0,-5-3 0,-3-2 0,-4-3-55,-3-3 0,-6-3 0,-7-2 0,-6-4 0,-3-4 0,-4-4 0,-4-1 0,-4-3 55,-6-1 0,-4-3 0,-8-2 0,-4-4 0,-7-1 0,-3-4 0,-2-3 0,-2-5 0,-1-3 0,-2-4 0,19-4 0,-1-2 0,0-1 0,2-2 0,1 0 0,-1-2 0,-1-2 0,-1-1 0,0-1-92,0-2 1,1-2 0,-1-1-1,0-1 1,0-1 0,1-2-1,4-1 1,0-1 0,1 0 0,-31-11-1,1-1 92,30 10 0,1-1 0,1 0 0,-28-14 0,3-1 0,7 0 0,1-2 0,2-1 0,1-3 0,4 0 0,1-1 0,-1-5 0,2-2 0,10 3 0,2 0 0,2 1 0,1-1-14,4 2 1,1-1-1,8 4 1,4 0-1,-19-34 1,16 10 13,12 6 0,13 4 0,13-1 0,10 4 251,13 7 0,12-3 0,7 11-251,4 0 0,4 7 0,-2-1 0,-5 5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20.35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104 120 12287,'-15'0'0,"7"1"0,3 5 0,3-3 0,4 7 0,3 2 0,3-6 0,9 1 0,1-2 0,2 0 0,5 0 0,-3-7 0,0-3 0,0-5 0,1-8 0,-8-2 0,-5 1 0,-1 3 0,-8 1 0,3 0 0,-8-1 0,-6 1 0,-5 7 0,-5 3 0,-5 3 0,-3 2 0,-3 0 0,1 0 0,2 2 0,3 3 0,-2 3 0,8 7 0,4 2 0,4 3 0,7-1 0,-1 4 0,5 1 0,5-1 0,4-4 0,7 1 0,5-4 0,4-1 0,3-6 0,2-2 0,0-2 0,1 0 0,4-5 0,0-9 0,-2-4 0,-1-9 0,-8 0 0,-6-3 0,-6-2 0,-7-1 0,-5 4 0,-5 3 0,-7 0 0,-6 1 0,-6 5 0,-8 7 0,-1 1 0,-2 4 0,0 3 0,6 5 0,4 5 0,5 3 0,3 9 0,4 3 0,3 4 0,5 1 0,10 0 0,6 2 0,6 0 0,3-2 0,7 2 0,-3-14 0,1-3 0,0-3 0,-2-9 0,2 2 0,-6-6 0,-7-9 0,-6-9 0,-6-16 0,-13-24 0,-4-11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19.30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1026 1282 12287,'20'0'0,"0"0"0,-6 0 0,-8-3 0,-6-7 0,0-12 0,0-10 0,0-11 0,0-9 0,0-2 0,0-3 0,0-2 0,0-1 0,0-2 0,0-3 0,0 3 0,2-3 0,1 3 0,2 1 0,2 3 0,-2 4 0,4 9 0,-1 8 0,4 5 0,-7 4 0,0 2 0,1 6 0,-4 4 0,3 1 0,-3-1 0,-2 6 0,0 0 0,-7 2 0,-5-2 0,-6 3 0,-7 1 0,-5 2 0,-5-4 0,-6-1 0,-2 1 0,-13 0 0,0-4 0,-1 2 0,-2-2 0,2 4 0,-2-1 0,2 1 0,0 0 0,-3 4 0,8-1 0,2 4 0,3 1 0,0 0 0,12 0 0,3 0 0,5 0 0,1 0 0,5 0 0,3 0 0,1 0 0,7 0 0,0 0 0,5 0 0,-5 0 0,7 0 0,-4 0 0,7 0 0,0 0 0,0 6 0,0-4 0,-7 11 0,-1-4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21.5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543 60 12287,'15'-15'0,"-13"2"0,-7 3 0,-12-2 0,-5 7 0,-1 2 0,-4 1 0,-2 2 0,-1 2 0,2 3 0,3 5 0,-4 2 0,6-1 0,-2-1 0,-1 2 0,8-4 0,-4 1 0,2-1 0,0 1 0,0-6 0,5 2 0,0 2 0,0-2 0,1 6 0,3-1 0,2 4 0,2 1 0,1 7 0,2 6 0,-1 9 0,2 8 0,-4 4 0,2-2 0,2 1 0,1 3 0,-3 2 0,0-4 0,0-2 0,-1 1 0,4 1 0,-3-6 0,3-2 0,2-6 0,0-5 0,0-5 0,0-5 0,0-3 0,0-2 0,0 0 0,0-7 0,0-1 0,7-7 0,3 0 0,5 0 0,5 0 0,7 7 0,13 3 0,12 3 0,10 2 0,8-1 0,12-3 0,9-1 0,8 2 0,-48-7 0,0-1 0,1 0 0,0 0 0,-2 0 0,0-1 0,47 0 0,-42-2 0,-1 0 0,42 0 0,-2 3 0,-6 1 0,-12 5 0,-11-4 0,-6 1 0,-9 0 0,-6 0 0,-14-2 0,-7 10 0,-1 8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24.84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3242 6679 12287,'24'5'0,"-6"-5"0,-6-12 0,-7-20 0,-12-28 0,-6-10 0,-6-9 0,-7-12 0,12 40 0,1-1 0,-3-5 0,-2 0 0,-1-6 0,-2 0 0,-3-4 0,-1-2 0,-1-2 0,-1 0 0,-1-1 0,1 0-209,-2-2 1,1-1-1,-4-6 1,0-1-1,2 4 1,0 0-1,-4-2 1,-1 0 208,-1 0 0,-2-1 0,-1-7 0,-2 0 0,-1 1 0,0 0 0,0 0 0,-1 0-88,0-3 1,-1 0 0,12 29 0,0-1 0,0 1 0,-12-27 0,-1 2 0,1 1 0,0 1 87,0 0 0,-1 0 0,-3-2 0,-1 1 0,3 11 0,1 3 0,0 0 0,0 1 0,1 3 0,1 0 0,-1 1 0,2 1 0,3 2 0,1 1 0,2 0 0,0 0 21,1 0 0,1 0 0,2-2 0,-1 2 0,2 5 0,0 0 0,0 0 0,0 0-21,1 1 0,0 0 0,-2-4 0,0 1 0,4 6 0,1 0 0,-2 1 0,-1-1 0,0 2 0,0 0 0,1 1 0,1 1 0,2 4 0,0 1 0,-19-36 0,1 4 0,7 11 0,2 10 0,3 1 0,2 6 0,7-1 0,3 14 0,3 1 185,2 2 0,2 4 0,1 3 0,3 5-185,3 3 0,-6 0 0,2-1 0,-3-4 268,-3-1 0,1-8 1,-1-4-1,-4 2-268,-6 1 0,3 2 0,-1 0 0,1 0 157,0-1 0,4 8 0,-1 1-157,3 0 0,2 6 0,7-6 0,1 13 0,5-4 0,-1 3 0,-2-3 0,-2-2 0,4-1 0,-2 1 0,2 0 0,-1 5 0,1 0 0,-2-2 0,0 6 0,5-1 0,0 7 0,2 0 0,3 0 0,-4 2 0,4 3 0,-3 3 0,-2 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0.76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14 0 12287,'-9'35'0,"4"4"0,5 3 0,5 5 0,-1 5 0,4-6 0,0-2 0,1 0 0,1 8 0,5 1 0,2-3 0,3 1 0,-2-4 0,6-7 0,-3-7 0,-2-6 0,3-10 0,-2-9 0,0-3 0,2-6 0,-1-25 0,8-17 0,1-12 0,3-16 0,13-13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25.5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0 121 12287,'45'8'0,"-1"-3"0,-5-3 0,-9-2 0,-9-7 0,-9-3 0,-3-3 0,-3-2 0,-1 0 0,-5 0 0,0 0 0,-1 6 0,-4 4 0,-5 4 0,-4 1 0,-3 0 0,-1 1 0,-2 4 0,-5 4 0,5 6 0,1 0 0,2 0 0,7 0 0,2 0 0,1 0 0,4 0 0,10 0 0,6 0 0,5 0 0,9 0 0,0-1 0,5-4 0,3-5 0,5-3 0,-5-2 0,-1-2 0,-2-3 0,-9-5 0,-1-10 0,-4-4 0,-2 1 0,0-4 0,-11 5 0,-3 1 0,-5-1 0,-7 2 0,-11 6 0,-4 3 0,-3 0 0,-9 8 0,-3-2 0,-4 3 0,-1 2 0,7 2 0,4 3 0,7 5 0,7 4 0,5 1 0,5 0 0,5 0 0,3 0 0,6 5 0,6 0 0,10-2 0,7-1 0,9-2 0,6 0 0,5-1 0,3-4 0,6-3 0,-8-7 0,-2 0 0,-5 0 0,-9-5 0,-2-2 0,-8-2 0,-5-2 0,-9-3 0,-3-1 0,-3 0 0,-14 0 0,-6 0 0,-9 2 0,-10 3 0,-6-2 0,-6 7 0,-1 1 0,1 3 0,4 7 0,6 5 0,9 2 0,9 2 0,5 2 0,6 1 0,5 2 0,4-1 0,7 3 0,8-2 0,8-2 0,8-1 0,8-2 0,-1 0 0,0-2 0,0-3 0,1-3 0,-6-7 0,-5-2 0,-4-3 0,-2-3 0,-8-9 0,-3-1 0,-5-2 0,-5-7 0,-7 2 0,-6-4 0,-5-1 0,-14 2 0,2 3 0,-4 6 0,-3 7 0,5 6 0,-1 6 0,4 0 0,4 0 0,12 0 0,-2 0 0,1 0 0,8 6 0,1-2 0,10 6 0,5 3 0,3 6 0,16 11 0,2 8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3.12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12287,'31'21'0,"-13"-2"0,-5 6 0,-4 2 0,-3 13 0,-2 9 0,3 6 0,1 7 0,-3 2 0,5-3 0,0 1 0,-2-1 0,-1-1 0,-7-13 0,0-5 0,0-4 0,-13-9 0,3-1 0,-12-4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3.5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 0 12287,'2'20'0,"3"0"0,-3 5 0,1-5 0,-5 1 0,-3 0 0,-5 1 0,5 7 0,2-1 0,1 4 0,2 8 0,2 0 0,3 2 0,5-2 0,3-3 0,2-7 0,1-1 0,-1-4 0,0 0 0,0-8 0,2-5 0,3-4 0,3-5 0,7-9 0,2-13 0,3-14 0,4-13 0,6-21 0,0-1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3.8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0 12287,'-9'76'0,"4"-1"0,4 9 0,1-4 0,0-6 0,0-4 0,0-11 0,0-1 0,0-9 0,0-5 0,0-6 0,0-13 0,0-5 0,0-3 0,0-9 0,0-8 0,0-8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4.12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106 1 12287,'0'20'0,"0"2"0,-1 1 0,-4 4 0,3 8 0,-3 5 0,5 4 0,5 1 0,2 5 0,4 0 0,-1 1 0,2 1 0,-4-5 0,1 3 0,-2-3 0,-4-2 0,4-2 0,-2-4 0,-2-9 0,-1-8 0,-4-5 0,-3-2 0,-3-7 0,-7-5 0,-1-6 0,1-7 0,0-10 0,0-5 0,0-5 0,0-5 0,2 1 0,1-6 0,2-2 0,0 5 0,-5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4.4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287 16 12287,'0'-8'0,"-2"1"0,-3 7 0,-5 0 0,-4 0 0,-2 0 0,-3 0 0,-1 0 0,-5 0 0,3 0 0,0 0 0,1 0 0,1 0 0,3 0 0,-3 0 0,-4 0 0,-6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4.7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0 12287,'40'15'0,"1"1"0,-3-6 0,-13-2 0,-5-1 0,-4-1 0,-6-1 0,-5 7 0,-4 7 0,-1 2 0,0 6 0,0-2 0,0 2 0,-1 0 0,-4-2 0,-5-5 0,-4-3 0,-6-4 0,0-3 0,0-5 0,-2-3 0,-1-5 0,-8-9 0,1-13 0,0-4 0,0-8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6.1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242 1 12287,'-14'15'0,"-6"0"0,-8 6 0,-4 5 0,0 2 0,3 2 0,4 7 0,0 5 0,7 5 0,6 3 0,5 5 0,9-3 0,3 2 0,5 3 0,8-5 0,3-4 0,-1-6 0,1-7 0,-4-9 0,5-8 0,-2-6 0,0-7 0,5-14 0,-1-12 0,3-20 0,4-16 0,8-21 0,-4-14 0,-3-2 0,-5 2 0,-5 11 0,-9 19 0,-3 10 0,-5 12 0,-5 15 0,-5 13 0,-5 16 0,-3 24 0,-3 24 0,3 10 0,3 8 0,-3 11 0,3 3 0,-2 1 0,2 0 0,-2-8 0,5 1 0,1-10 0,-1-6 0,-5-7 0,4-16 0,-2-9 0,0-8 0,0-7 0,-5-7 0,0-8 0,4-13 0,1-12 0,7-17 0,-4-5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6.5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14 12287,'6'-8'0,"6"3"0,5 5 0,3 5 0,0 5 0,-3 13 0,1 11 0,2 9 0,0 21 0,-3 5 0,2 9 0,1 6 0,5 5 0,-5 5 0,-2-4 0,-1-1 0,-2-10 0,-1-16 0,-4-7 0,-5-11 0,-4-12 0,-1-9 0,0-2 0,-6-9 0,-4-10 0,-4-8 0,-1-10 0,0-13 0,0-16 0,0-9 0,0-3 0,0-11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6.89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227 438 12287,'15'0'0,"-7"0"0,-8 6 0,-10 4 0,-3 4 0,-2-1 0,-2-1 0,-1-4 0,-2-1 0,0 3 0,3-5 0,-3-2 0,-5-1 0,3-15 0,-7-4 0,6-13 0</inkml:trace>
  <inkml:trace contextRef="#ctx0" brushRef="#br0" timeOffset="1">257 0 12287,'32'4'0,"3"6"0,5 10 0,-3 7 0,-3 3 0,-6 2 0,-3 3 0,-8 2 0,0 3 0,-7-3 0,-3 0 0,-2-6 0,-5 5 0,-2-6 0,-3-5 0,2-3 0,-7-9 0,-4-1 0,-4-2 0,1-7 0,-5 2 0,0-5 0,-3-5 0,-8-11 0,-2-15 0,-7-12 0,3-11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0.9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0 12287,'-38'54'0,"9"11"0,13 1 0,4 2 0,0-2 0,0 2 0,1-11 0,1-1 0,0-1 0,1-2 0,3-4 0,6 0 0,0-8 0,0-9 0,0-8 0,0-2 0,1-9 0,4-10 0,5-6 0,10-12 0,5-10 0,11-4 0,2-1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8.61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272 391 12287,'6'-22'0,"4"-4"0,4-6 0,1-3 0,-2-12 0,-3 3 0,-5 2 0,-3 5 0,-2 7 0,-2 5 0,-3 5 0,-5 3 0,-8 9 0,-6 3 0,-1 5 0,-2 5 0,-9 3 0,5 9 0,0 5 0,-1 8 0,3 2 0,4 10 0,5 3 0,3 3 0,9 9 0,3-1 0,3 1 0,2-2 0,0-5 0,2-11 0,1-9 0,2-8 0,0-11 0,-3-2 0,3-3 0,3-14 0,9-12 0,3-9 0,5-6 0,9-2 0,4-3 0,3 5 0,0 3 0,5 10 0,-11 7 0,-2 9 0,-1 4 0,-3 10 0,-4 11 0,-3 13 0,-1 11 0,-6 12 0,2 1 0,-5 1 0,0-2 0,-6-5 0,1-11 0,-2-9 0,0-8 0,-2-7 0,-8-7 0,-5-8 0,-3-15 0,-2-15 0,0-7 0,0-8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8.9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12287,'26'1'0,"5"3"0,0 1 0,-7 2 0,-7-4 0,-6 2 0,-1 2 0,5-2 0,0 5 0,1 3 0,-1 4 0,0 3 0,0 5 0,0 4 0,-2 4 0,-3-1 0,-5-5 0,-3-4 0,-2-3 0,-2-5 0,-3 0 0,-3-6 0,-7-4 0,0-5 0,0-5 0,-5-10 0,0-14 0,1-8 0,2-8 0,2-17 0,0 7 0,0-12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39.11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1 12287,'30'23'0,"8"11"0,-3-4 0,-8 0 0,-7-3 0,-11-5 0,-4-7 0,-4 0 0,-2-7 0,-3-1 0,-1 0 0,-6-4 0,1 7 0,-9-6 0,-1 1 0,2-4 0,-4-1 0,2-3 0,1-6 0,3-6 0,-6-16 0,-2-1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41.88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121 121 12287,'-8'7'0,"1"2"0,7-1 0,0-3 0,0-10 0,2-3 0,1-8 0,2 1 0,0 0 0,-5 0 0,-2 7 0,-3 3 0,-3 3 0,-7 4 0,0 3 0,2-2 0,1 7 0,3 2 0,3 1 0,-4 2 0,5 1 0,1 0 0,3 4 0,7-3 0,3 3 0,1-3 0,0-2 0,0-2 0,5-1 0,0-3 0,0-3 0,0-2 0,0-9 0,0-7 0,0-7 0,0-4 0,-1-7 0,-4 1 0,-5 4 0,-3-2 0,-4 7 0,-3 2 0,-5 1 0,-9 4 0,-1 3 0,0 5 0,-2 3 0,4 2 0,-5 0 0,1 2 0,3 3 0,8 3 0,2 7 0,3 0 0,2 0 0,3 5 0,1 2 0,0 0 0,0 0 0,6-2 0,4-7 0,4-1 0,1-2 0,0-7 0,0 2 0,0-3 0,0-14 0,0-4 0,-1-6 0,-4-5 0,-4 4 0,-6-3 0,0 1 0,0 2 0,-1 1 0,-4 7 0,-7 2 0,-7 3 0,3 3 0,-4 7 0,3 0 0,7 0 0,1 1 0,3 5 0,1 2 0,5 7 0,0 0 0,0 0 0,1-1 0,4-4 0,-3-4 0,5-12 0,-7-3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42.2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16 257 12287,'-9'-7'0,"4"-3"0,4-3 0,1-4 0,0-2 0,0-1 0,1-5 0,4 3 0,7 1 0,6-1 0,6-3 0,9 5 0,6 3 0,6 5 0,10 6 0,1 9 0,2 9 0,3 13 0,-3 22 0,-1 16 0,-5 8 0,-5 6 0,-5 1 0,-14-1 0,-4 1 0,-9-3 0,-7-5 0,-8-16 0,-1-9 0,-4-8 0,-10-7 0,-12-5 0,-5-6 0,-3-8 0,-7-4 0,2-9 0,-2-3 0,2-5 0,-9-5 0,4-3 0,-2-4 0,0-1 0,-3-1 0,-1-1 0,-5-3 0,2 4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43.81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3151 332 12287,'9'-16'0,"6"-3"0,8-1 0,-3-5 0,-5 5 0,-6 1 0,-2 3 0,-6-6 0,3-3 0,-8-2 0,-6 2 0,-3 3 0,-2 7 0,-2 0 0,-3 0 0,3 1 0,-5 4 0,2 5 0,0 4 0,-5 2 0,3 4 0,-1 5 0,-4 4 0,-7 3 0,-2 1 0,-3 2 0,-3-2 0,-1 4 0,-4 0 0,-2 0 0,-1 0 0,0-2 0,3-4 0,-2 3 0,-1 1 0,0 5 0,4-3 0,1 0 0,0-1 0,1 6 0,3-2 0,0 4 0,-1 1 0,1 5 0,-1 0 0,3-1 0,2-2 0,-5 3 0,2 2 0,-2 0 0,2-1 0,-2 8 0,5 0 0,1 4 0,-1 1 0,-3 8 0,3 1 0,0 1 0,0 0 0,2 2 0,5-5 0,-1 2 0,1 3 0,2 2 0,1 1 0,2-2 0,-2 2 0,0 4 0,1-1 0,2 0 0,2 0 0,2 4 0,3-3 0,-1 1 0,-2-2 0,-2 13 0,4-9 0,-2 4 0,1 2 0,2-3 0,2 0 0,0-2 0,0 0 0,0 3 0,0-8 0,0 0 0,0 0 0,0 10 0,0 0 0,1 2 0,4-2 0,-3 7 0,5-7 0,-3 2 0,1-2 0,2 5 0,-4-12 0,2-3 0,-1-3 0,-3 3 0,-1 1 0,0 1 0,0-4 0,0-3 0,1 0 0,3 2 0,1 1 0,0 7 0,-5-1 0,-1 1 0,1-2 0,2 7 0,1-3 0,2 0 0,-2-1 0,1 3 0,-1-8 0,4 3 0,1 1 0,-3 3 0,3-6 0,-1-1 0,-4-1 0,4 12 0,-2-13 0,0 1 0,1 1 0,-2-6 0,4 4 0,-2-5 0,-2 0 0,2 1 0,1 1 0,1 3 0,4-3 0,0 1 0,-1 0 0,-1 1 0,2-1 0,1-2 0,2 0 0,0 0 0,0-2 0,0 2 0,0-10 0,0 1 0,0 4 0,0 0 0,0 0 0,0-3 0,0-2 0,0-2 0,0-5 0,-2-1 0,-3-4 0,4-3 0,-4-7 0,3-1 0,2-4 0,-5 1 0,0-5 0,2-3 0,1-1 0,2-2 0,0 0 0,0 0 0,0 0 0,0 2 0,0 1 0,0 2 0,0-1 0,0 3 0,0-2 0,0-2 0,0-1 0,0-2 0,0 0 0,0 0 0,0 0 0,0 0 0,0 0 0,0 0 0,0 0 0,0 1 0,0-6 0,0 0 0,-5-5 0,0 5 0,0-7 0,5 5 0,0-3 0,5 4 0,0 6 0,-2 0 0,-1-5 0,-2 0 0,0 0 0,0-2 0,0-1 0,0-7 0,0 0 0,5-1 0,2-3 0,-1-3 0,1-1 0,5-7 0,-2-7 0,3 0 0,2 1 0,0-6 0,1 2 0,0-5 0,4-6 0,-3-2 0,5-7 0,-2 1 0,0 4 0,-1 3 0,-8 9 0,-2 2 0,-3 6 0,4 9 0,-5 1 0,0 6 0,-6 13 0,-4 19 0,-5 17 0,-4 14 0,-1 10 0,0-1 0,0 3 0,0 1 0,5-2 0,2-10 0,-1-1 0,1-4 0,-2-3 0,-5-8 0,1-6 0,4-8 0,-3-1 0,3-9 0,1-7 0,-1-8 0,-1-5 0,-3-5 0,-1-8 0,0-10 0,-2-6 0,-3-8 0,2-3 0,-6-2 0,3 5 0,2 5 0,2 1 0,4 11 0,1 1 0,2 2 0,5 4 0,-3 1 0,1 2 0,0 0 0,1-8 0,-8-6 0,-4-6 0,-22-24 0,-1-1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3:45.19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74 12287,'20'0'0,"0"0"0,-6 0 0,-8 0 0,-6 0 0,-6 7 0,-3 3 0,1 3 0,1-3 0,7 1 0,0 0 0,2 1 0,3-2 0,5-5 0,3-3 0,2-4 0,1-1 0,-1-2 0,0-7 0,0 2 0,-2-4 0,-3-1 0,-3 5 0,-7 0 0,0-1 0,-2 2 0,-3 1 0,-5 1 0,-3 4 0,-2 1 0,0 2 0,0 0 0,-1 0 0,6 2 0,2 3 0,1 5 0,2 3 0,5 2 0,2-1 0,3-4 0,3-4 0,6-7 0,-2-4 0,-2-5 0,-2-5 0,2-4 0,-5-1 0,-3 2 0,-2 6 0,0 2 0,-2 7 0,-3-2 0,-3 10 0,-7 5 0,-1 3 0,1 2 0,5 0 0,2 0 0,1 0 0,2-5 0,4-1 0,-4-3 0,3 6 0,-12-10 0,6 5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05.8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150 0 12287,'8'37'0,"-3"13"0,-10 27 0,-6 20 0,3-43 0,-1 1 0,-1 5 0,0 1 0,-3 9 0,1 2 0,1 8 0,1 1 0,1 5 0,0 1-2286,0 1 0,1 3 2286,5-25 0,1 2 0,-1-1 0,-4 28 0,1 3 0,4-23 0,2 2 0,0 0 0,-2-2 0,0 1 0,1-1 0,1 4 0,0-1 0,1 1 0,1 1 0,1 0 0,1 0 0,1-2 0,0 1 0,2-2 14,-1-1 0,2 0 0,-1-1 0,1-1 0,1 1 1,0-2-1,0-2 0,1-1 0,1-1 0,-1-2 0,0-1 1,0 0-15,5 30 0,0-3 0,-1-9 0,0-3 0,0-6 0,-1-1 0,-1-8 0,0-2 146,-1-3 1,-1-1 0,0-5 0,-1-3-1,3 37 1,-4-15-147,-1-17 0,3-9 0,-5-18 0,-5 4 0,-5-9 0,0 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06.40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9951 151 12287,'-16'-1'0,"-2"-4"0,-7-4 0,-10 1 0,-14-4 0,-9 6 0,-9-1 0,-9 0 0,-21-3 0,45 7 0,-2-1 0,-3 1 0,-3-2 0,-2-1 0,-3 0 0,-11 2 0,-2 0 0,0-1 0,0 0 0,-4 0 0,-2 0-2145,-1 0 0,-2 2 2145,-7-1 0,0 1 0,2 2 0,0 0 0,-7 0 0,0-1 0,32 0 0,1 0 0,-2 1 0,-4-1 0,0 0 0,0 1 0,4 0 0,0 2 0,0-1 0,-4 0 0,-1 0 0,0 0 0,0 0 0,0 0 0,-1 0 0,-3 0 0,-1 0 0,1 0 0,0 0 0,1 0 0,-1 0 0,-1 0 0,-1 1 0,0-1-21,-1 2 1,-1 0-1,1-1 1,1 0-1,1 0 1,-1 1 0,-3 0-1,0 1 1,-1 0-1,1 0 1,0 0 0,0 0 20,-2 0 0,0-1 0,-1 1 0,1-2 0,-1 0 0,1 0 0,0 1 0,1 1 0,-1-1 0,0 0 0,0-1 0,1 1 0,0-1 0,0 1 0,-1 0 0,-4 2 0,-1 0 0,0 0 0,1-1 0,0-1 0,1 1 0,-1 0 0,0 1 0,1-1 0,0 0 0,1 1 0,1-1 0,1 0 0,1 0 0,0 1 0,0 1 0,-1 1 0,2 0 0,1 0 0,1 0 0,1 0 0,2 1 0,1 0 0,0 0 0,-2 0 0,-1 0 0,3 0 0,5-1 0,2 0 0,1 1 0,-31 3 0,2 2 46,5-1 1,1 1 0,-1 0 0,2 1-1,8 2 1,1 0 0,4 0 0,2 0-47,3 1 0,2-1 0,6-4 0,2 1 0,2 4 0,1 2 0,1-3 0,0 0 0,-1 1 0,-1 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08.2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15 421 12287,'-8'-15'0,"1"-1"0,7 0 0,0-4 0,0-6 0,0-7 0,0-4 0,2 0 0,3 0 0,-2-3 0,7 7 0,2 4 0,1 7 0,2 2 0,2 4 0,2 4 0,1 4 0,5 4 0,-3 11 0,1 10 0,4 11 0,0 16 0,-4 14 0,-6 9 0,-5 9 0,-9 1 0,2-5 0,-5-4 0,-5-1 0,-3-5 0,-9-10 0,-2-10 0,-1-8 0,-1-2 0,2-12 0,-3-4 0,-1-4 0,3-7 0,-4-10 0,3-8 0,2-11 0,-1-8 0,5-13 0,-3-7 0,9-1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1.1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0 148 12287,'0'-33'0,"0"1"0,2 5 0,3 4 0,-3 7 0,3 6 0,-2 7 0,0 0 0,2 6 0,7 14 0,-2 16 0,2 14 0,-2 12 0,7 11 0,-6 1 0,1 1 0,2-2 0,-6 2 0,0-8 0,-1-6 0,-4-6 0,-1-12 0,-2-4 0,0-6 0,0-5 0,-2-8 0,-3-9 0,-5-1 0,2-2 0,-2-9 0,-2-6 0,-1-10 0,3-15 0,0-10 0,0-14 0,-5-9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08.3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31 12287,'20'-14'0,"0"4"0,0 4 0,-6 9 0,-4 7 0,-4 7 0,-6 15 0,-1 3 0,-4 5 0,1 9 0,-4 2 0,-1 1 0,1 0 0,5 0 0,-2-5 0,3 0 0,2-3 0,7-6 0,3-1 0,3-7 0,2-1 0,0-8 0,0-2 0,1-6 0,-1-4 0,1-3 0,4-2 0,-1-4 0,6-5 0,5-7 0,5-13 0,7-7 0,-3-13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09.7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46 540 12287,'0'8'0,"0"-2"0,0-12 0,0-4 0,5-10 0,2-5 0,-1-5 0,1-5 0,5-2 0,-4-5 0,2 2 0,0-2 0,5 4 0,5-1 0,0 2 0,2 4 0,2 3 0,8 3 0,3 5 0,5 5 0,5 0 0,7 12 0,7 4 0,4 4 0,9 14 0,-1 15 0,2 11 0,3 11 0,-41-17 0,-2 3 0,0 2 0,-2 3 0,-2 2 0,-3 1 0,-2 3 0,-2 1 0,-5-1 0,-3 0 0,-3-1 0,-3 0 0,4 46 0,-7-4 0,-17-10 0,-10-7 0,-10-9 0,-8-9 0,-10-12 0,-9-12 0,-8-7 0,-8-11 0,-6-7 0,3-10 0,-3-4 0,3-9 0,4-7 0,5-10 0,7-2 0,4-1 0,7-8 0,13-3 0,3-5 0,6-3 0,7-10 0,12 1 0,5-8 0,4-6 0,14-2 0,7-1 0,7-10 0,10 9 0,-18 33 0,0 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0.2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1 257 12287,'8'-10'0,"-3"-10"0,-1-9 0,1-11 0,5 5 0,3 3 0,7 3 0,2 4 0,2 7 0,2 6 0,3 6 0,1 6 0,-2 1 0,-2 4 0,0 12 0,-6 15 0,-1 10 0,-2 6 0,-9 14 0,-3 0 0,-3 2 0,-2-2 0,-2 3 0,-3-13 0,-7-5 0,-6-2 0,-1-10 0,-4-4 0,1-10 0,4-4 0,-4-4 0,2-2 0,2-8 0,1-6 0,2-13 0,1-12 0,3-9 0,1-8 0,6-24 0,-3 6 0,7-20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0.4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80 12287,'14'-31'0,"-4"5"0,2 13 0,-7 3 0,0 10 0,-5 7 0,0 15 0,0 9 0,0 18 0,0 3 0,0 8 0,0 5 0,1 2 0,3-3 0,2 1 0,3-1 0,-4-9 0,5-4 0,0-6 0,-2-5 0,4-10 0,-5-10 0,1-3 0,2-9 0,5-6 0,0-10 0,0-12 0,0-27 0,7-2 0,2-18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0.6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12287,'0'55'0,"1"9"0,4 9 0,-1 16 0,4-2 0,-1 0 0,-4 2 0,1-2 0,1 2 0,3-2 0,0 0 0,6-5 0,-6-16 0,2-13 0,0-9 0,-6-14 0,1-10 0,-4-3 0,-1-16 0,0-2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0.7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474 22 12287,'-17'-13'0,"-3"5"0,-5 9 0,-3 13 0,-3 7 0,0 10 0,-3-1 0,-1 0 0,-4 5 0,6 0 0,3-1 0,1-2 0,-1-7 0,10-2 0,2-1 0,1-4 0,2-1 0,0-9 0,8-2 0,7-12 0,7-2 0,21-20 0,4-4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1.1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11 12287,'-15'-9'0,"-2"7"0,-1 11 0,-2 11 0,-7 12 0,2 6 0,-4 6 0,-1 8 0,2 5 0,1 6 0,5 6 0,5 6 0,1 4 0,11-5 0,1-5 0,3-9 0,1-13 0,0-14 0,0-6 0,0-5 0,0-27 0,1-14 0,4-14 0,5-12 0,9-16 0,2 1 0,1 1 0,0 8 0,-4 14 0,-6 17 0,-2 3 0,-1 15 0,2 17 0,-1 27 0,2 22 0,7 8 0,1 13 0,0 2 0,2 2 0,-6-7 0,4-8 0,-5-14 0,-4-13 0,-3-10 0,-5-12 0,2-5 0,-6-10 0,-8-16 0,-6-11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1.3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61 12287,'0'-23'0,"0"3"0,1 10 0,5 5 0,4 3 0,3 2 0,4 2 0,4 4 0,8 8 0,6 6 0,4 3 0,1 7 0,2 7 0,-7 2 0,0-6 0,-11 3 0,-3-6 0,-6-5 0,-6-3 0,-9-7 0,0 0 0,-2-2 0,-5-3 0,-6-5 0,-7-3 0,-4-2 0,-2-2 0,-10-6 0,-4-12 0,-3-10 0,-2-22 0,-1-2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1.5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12287,'52'20'0,"0"-2"0,-3 1 0,-2 4 0,-16-3 0,-4-1 0,-3-3 0,-4-1 0,-7 0 0,-1 2 0,-2 3 0,-7-8 0,2 3 0,-3-1 0,-9-3 0,-4-1 0,-8-5 0,-8-3 0,-5-4 0,-3-3 0,-10-10 0,5-10 0,-20-23 0,4-8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2.2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452 1 12287,'-1'0'0,"-8"6"0,4 6 0,-13 7 0,-9 6 0,-10 8 0,-3 4 0,-3 2 0,-3 2 0,6 3 0,2 3 0,1 1 0,3 3 0,9 11 0,5-4 0,5-1 0,5-5 0,3-3 0,7-7 0,0-9 0,0-11 0,7-7 0,5-13 0,6-11 0,7-11 0,5-2 0,5-1 0,4 3 0,0 7 0,2 4 0,-5 9 0,-3 2 0,-1 3 0,-4 17 0,-2 14 0,-6 10 0,-4 4 0,-2-3 0,-2-10 0,-4-9 0,-1-4 0,-2-4 0,-7-7 0,-3-3 0,-3-3 0,-8-10 0,1-6 0,0-6 0,-6-23 0,-3-3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1.3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0 12287,'14'15'0,"-4"0"0,-5 0 0,-10-5 0,-7 0 0,-5 0 0,-3-1 0,-13 4 0,-2-4 0,-7-1 0,-4-3 0,-5-3 0,-6-2 0,-7 0 0,-5 0 0,-6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2.4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0 12287,'30'30'0,"-1"-6"0,-4-6 0,-5-6 0,-10-4 0,-3-4 0,-1 1 0,4 0 0,4 1 0,1 5 0,2 9 0,3 5 0,3 10 0,7 8 0,-1 13 0,-4 14 0,-3 5 0,-7 11 0,0-1 0,0-1 0,-7-3 0,-3-11 0,-3-6 0,-2-8 0,-2-5 0,-3-11 0,-5-5 0,-3-3 0,-9-10 0,-3-7 0,-2-9 0,2-4 0,-7-5 0,4-7 0,-4-12 0,-7-10 0,-1-11 0,-2-11 0,2-3 0,-2-5 0,5-8 0,1 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2.6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29 12287,'1'-14'0,"4"4"0,2 5 0,6 14 0,1 11 0,3 13 0,1 12 0,-3 11 0,2 11 0,3 10 0,-2 10 0,6 5 0,-2-5 0,-4-3 0,-1-12 0,-4-12 0,-3-11 0,-5-11 0,-3-8 0,-2-14 0,0-1 0,0-25 0,0-11 0,0-14 0,7-22 0,1-5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2.8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30 12287,'3'-13'0,"5"3"0,8 5 0,-3 3 0,-3 4 0,2 3 0,-6-2 0,1 6 0,0-3 0,-6 6 0,5-2 0,-5 3 0,-1 3 0,0-1 0,0 1 0,0 4 0,0-3 0,-1 2 0,-5-8 0,3-4 0,-7-7 0,-2 0 0,4-8 0,0-9 0,1-12 0,-12-14 0,3-11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1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468 242 12287,'7'-11'0,"3"1"0,3-1 0,-4-9 0,-2-4 0,-2-1 0,0 2 0,-2 1 0,-1 2 0,-2 5 0,-5 0 0,-2 1 0,-2 4 0,-1-2 0,-6 7 0,-4 2 0,-2 1 0,-7 4 0,1 1 0,-4 2 0,-1 5 0,1-3 0,-2 3 0,-1 7 0,0 3 0,5 7 0,1 0 0,4 4 0,-2 1 0,7 8 0,2 2 0,1 2 0,9 8 0,3 1 0,3 1 0,2-4 0,0 1 0,2-5 0,1-5 0,2-8 0,5-1 0,-5-12 0,7-8 0,-2-12 0,10-14 0,3-9 0,3-2 0,-1 0 0,-7 6 0,2 1 0,-3 6 0,-2 7 0,0 3 0,0 4 0,0 5 0,0 8 0,0 20 0,0 19 0,2 13 0,3 13 0,-3 0 0,3 1 0,-3-6 0,-2-4 0,-5-13 0,-2-13 0,-1-9 0,-4-10 0,-1-9 0,-2-7 0,0-8 0,0-2 0,5-20 0,2-17 0,1-12 0,4-11 0,8-14 0,4-9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2.2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44 12287,'24'0'0,"-4"0"0,-9 0 0,-1 0 0,0-6 0,6-3 0,-1-1 0,0 0 0,5 7 0,2-2 0,-1 5 0,1 5 0,3 18 0,-3 21 0,-2 16 0,-3 14 0,1 21 0,-8 1 0,2-4 0,-2-8 0,-3-2 0,-7-17 0,0-10 0,0-9 0,-7-11 0,-3-10 0,-3-7 0,-2-6 0,-2 0 0,-3-7 0,-4-4 0,1-4 0,-11-14 0,4-13 0,-2-10 0,1-9 0,2-11 0,2-14 0,6-6 0,4-5 0,10 31 0,2-1 0,4 2 0,2 0 0,2-3 0,1 0 0,0 3 0,0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2.5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73 12287,'24'-32'0,"6"7"0,7 13 0,6 9 0,-2 6 0,-6 7 0,2 9 0,-2 2 0,-3 3 0,-6 3 0,-6 0 0,-9-1 0,-6-2 0,-4-2 0,-1 4 0,0-2 0,-1-1 0,-4-3 0,-9 0 0,-6-3 0,0-3 0,-2-1 0,-1-6 0,-7-2 0,-1-4 0,1-1 0,-2-8 0,-3-10 0,-5-16 0,-10-4 0,-4-14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4.2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12287,'25'42'0,"5"10"0,4 12 0,-8 1 0,-11-5 0,-6-1 0,-3 3 0,1 7 0,-2-1 0,5 3 0,4 1 0,1 8 0,0-9 0,-2-6 0,-3-6 0,2-11 0,-7-11 0,-2-7 0,-8-16 0,-6-4 0,-4-10 0,-1-10 0,-2-14 0,10-14 0,-7-8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5.0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357 121 12287,'15'0'0,"0"0"0,-7 0 0,-3 0 0,-10 0 0,-5 0 0,-11 5 0,-10 2 0,-5 1 0,-3 4 0,-4 7 0,4 1 0,0 0 0,4 2 0,5 1 0,5 11 0,5 6 0,3 10 0,9 7 0,6 7 0,9 3 0,8 3 0,10 12 0,2-7 0,3 2 0,0 0 0,7-4 0,-10-6 0,-2-9 0,-2-4 0,-3-1 0,-6-6 0,-4-5 0,-5-3 0,-5-1 0,-5-6 0,-5-5 0,-4-4 0,-2-3 0,-3-6 0,-3-4 0,-1-5 0,3-5 0,-4-7 0,3-10 0,2-11 0,-1-16 0,3-14 0,6-11 0,2-11 0,4-7 0,7-6 0,5 1 0,8 2 0,-5 40 0,3 1 0,22-38 0,7 3 0,7 7 0,9 10 0,9 5 0,0 15 0,0 12 0,4 10 0,-6 15 0,-3 8 0,-5 11 0,0 9 0,-8 21 0,-6 9 0,-6 11 0,-7 9 0,-6-1 0,-9 0 0,-9 0 0,-4-8 0,-4-10 0,-3-8 0,-5-5 0,-10-11 0,-5-5 0,-3-5 0,-3-5 0,-5-5 0,-5-13 0,0-12 0,0-14 0,-1-20 0,6-9 0,-1-8 0,0-6 0,8-6 0,11 2 0,6 4 0,7 5 0,17 2 0,10 8 0,10 5 0,8 3 0,5 12 0,5 12 0,4 10 0,-1 8 0,4 6 0,-6 6 0,-3 3 0,-1 7 0,-5 5 0,-5 12 0,-9-2 0,-4 2 0,-6-5 0,-8-1 0,-5 0 0,-3-1 0,-9 0 0,-4-5 0,-8 0 0,-6 0 0,-7-7 0,-6-3 0,-9-3 0,-5-2 0,-17-13 0,5-11 0,-9-14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3.4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12287,'28'59'0,"9"16"0,-16-26 0,0 3 0,0 11 0,-2 4 0,0 11 0,-4 2 0,-7 2 0,-3 0 0,0 0 0,0 0 0,-2 0 0,-1 0 0,0 5 0,-1 0 0,1 0 0,0 1 0,1 4 0,0 2-211,1 3 0,1 2 0,-2-29 0,0 2 0,1 0 0,0 0 0,2-1 0,-1 0 0,0 0 0,1-1 0,0 1 211,0-2 0,1 0 0,0-1 0,4 29 0,1-2 0,3-11 0,0-2 0,0-6 0,-1-3 0,-2-4 0,1-2 0,0-10 0,1-2 0,6 39 0,-2-17 177,-1-15 0,-4-10 0,-1-14 0,0-9-177,5-12 0,4-11 0,15-14 0,9-12 0,15-14 0,10-8 0,6-3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3.8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7478 0 12287,'-15'0'0,"-7"2"0,-13 3 0,-20 5 0,-31 9 0,-9 1 0,33-10 0,-3-2 0,-4-1 0,-1 0 0,-11-1 0,-3 1-239,-6 1 0,-4 1 0,27-3 1,-1 0-1,-1 0 0,-3-1 1,-1 0-1,0 0 0,-3 1 1,-1-1-1,-1 1 239,-4 1 0,-1-1 0,0 1 0,-1-1 0,-1-1 0,1 1 0,-1 1 0,0 0 0,0 1 0,0-2 0,-1 1 0,1 0-97,1-1 1,0 1 0,-1 0-1,-7 0 1,-2 0 0,0 1-1,1-2 1,0 1 0,0 0-1,-1 1 1,1 0 0,0 1 96,-1 0 0,1 1 0,-1-1 0,-4 1 0,1-1 0,0 1 0,5-1 0,1 0 0,1 0 0,1-1 0,0 0 0,1 1 0,-1 0 0,0 0 0,0-1 0,4 0 0,1 0 0,0 0 0,4 0 0,1 1 0,1-1 0,3 0 0,1 1 0,1-1 18,5 0 1,0 0-1,0 0 1,1-1 0,0 1-1,2-2 1,-22 2 0,3-1-1,3 1 1,3 0-19,4-1 0,2 1 0,6-1 0,1-1 0,8-1 0,2 0 0,3-2 0,2-1 0,-44 0 0,10-2 0,17-2 0,10-3 0,9-5 0,3-5 0,4-5 0,-6-4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28.0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196 1215 12287,'25'27'0,"1"-5"0,-5-7 0,-11-14 0,-10-6 0,-6-15 0,-3-12 0,-4-8 0,3-10 0,-3-7 0,-3-7 0,1 2 0,2-6 0,1-1 0,2-1 0,5-6 0,-3 9 0,1 0 0,4 0 0,8-8 0,5 4 0,5 6 0,5 6 0,5 9 0,10 10 0,4 5 0,-1 3 0,6 14 0,-4 4 0,2 7 0,-2 9 0,2 7 0,-7 12 0,-3 9 0,-5 9 0,-7 10 0,-10 2 0,-5 1 0,-3 0 0,-4 4 0,-5-6 0,-6-2 0,-5-1 0,-6-1 0,7-3 0,4-3 0,0-4 0,6-1 0,0-3 0,2-4 0,0 0 0,2-4 0,8 1 0,3 0 0,0-1 0,11 2 0,-4-4 0,2 0 0,-1 0 0,0-2 0,-1-3 0,-2 1 0,-3 2 0,-3 5 0,-7-3 0,0 0 0,0 0 0,-9 3 0,-6-5 0,-8-2 0,-6-1 0,-7-2 0,-6-2 0,-7-2 0,-6-6 0,-9-4 0,-5-1 0,-1 2 0,-2 3 0,-5 3 0,8 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2.4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196 0 12287,'-21'7'0,"2"0"0,-4 4 0,-1 0 0,1 0 0,4 3 0,-1 1 0,4 0 0,0 0 0,8 5 0,3 2 0,3 0 0,2-1 0,0 4 0,2-3 0,3 2 0,5 2 0,9 3 0,1 1 0,0 0 0,2 0 0,-6-1 0,4-2 0,-5-4 0,-4-1 0,0 0 0,-6-4 0,-1 2 0,-3 0 0,-1-5 0,-1-6 0,-3-3 0,-2 0 0,-3-1 0,-1 0 0,-5-7 0,0-1 0,0-2 0,1-7 0,3 2 0,1-2 0,-2 2 0,0-3 0,2 2 0,4-2 0,-1-2 0,5 0 0,-5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8.9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332 188 12287,'6'-29'0,"5"4"0,2 5 0,2-3 0,-5 6 0,0-3 0,0 3 0,-1 2 0,-3 7 0,-1-1 0,0 4 0,0 5 0,-5 0 0,-6 17 0,-6 18 0,-7 14 0,-4 15 0,-12-3 0,0 5 0,1-6 0,2-5 0,7-4 0,2-9 0,-1-4 0,1-1 0,4-2 0,-1-6 0,5-4 0,5-5 0,-2-3 0,6-4 0,-1-1 0,0-2 0,-4-7 0,1 2 0,1-5 0,1-7 0,1-8 0,2-6 0,5-16 0,0-2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19.1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755 347 12287,'23'-5'0,"-3"0"0,-11-5 0,-9 3 0,-7-1 0,-2-4 0,-11 4 0,0 0 0,-8-1 0,-7 1 0,-11-4 0,-12-8 0,-9-5 0,-9-4 0,-16-7 0,45 16 0,-1-1 0,-12-3 0,-3-2 0,-2-1 0,0 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9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12287,'15'5'0,"0"0"0,-7 6 0,6-2 0,-3 6 0,6 1 0,3 5 0,12 9 0,0 12 0,5 5 0,5 3 0,-1 5 0,0-6 0,-6-6 0,-3-6 0,-9-5 0,-4-4 0,-8-3 0,-6-4 0,-3-10 0,-2-1 0,0-13 0,-13 1 0,-4-13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29.3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152 0 12287,'40'42'0,"0"3"0,-6 2 0,-16-5 0,-6-2 0,-7 2 0,-4 2 0,-1 3 0,-1 1 0,-4 2 0,-4 1 0,-7-6 0,-5 0 0,-4 0 0,-15 4 0,-5-4 0,-24 10 0,-1-8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33.4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0 166 12287,'27'-5'0,"2"0"0,-3 2 0,-9 0 0,-12-2 0,-3-5 0,-2 1 0,0-1 0,0-2 0,5-1 0,2-2 0,1 0 0,2 1 0,7 3 0,1 2 0,2 3 0,7-1 0,-2 4 0,5-2 0,6 1 0,-3 3 0,6 1 0,-3 0 0,-2 0 0,3 0 0,-2 0 0,-2 0 0,-1 0 0,2 0 0,-2 1 0,-4 3 0,1 1 0,-6 0 0,2-4 0,0 3 0,-1 1 0,4 5 0,-3-4 0,4 3 0,1 2 0,0 8 0,0 3 0,2 1 0,3 4 0,-3 1 0,3 3 0,-1-3 0,1-3 0,-3 4 0,3-6 0,-5 1 0,-5-4 0,2 1 0,-5 0 0,0-3 0,-1-1 0,1 3 0,-3 0 0,1-2 0,-2-1 0,1 0 0,-1 1 0,2 4 0,-2 1 0,-1 1 0,0 3 0,1-2 0,2 2 0,6 1 0,-5 2 0,1 0 0,0 1 0,3-3 0,-5-3 0,-1-3 0,-3 0 0,3-5 0,-2 4 0,-4-1 0,0 0 0,1 1 0,1-5 0,0 3 0,0 1 0,0 7 0,0-2 0,0 2 0,0-2 0,0 3 0,2-3 0,2 4 0,1 1 0,0 0 0,-5 0 0,-2-1 0,-3-4 0,7 7 0,-5-6 0,-1 0 0,3-3 0,-6 2 0,2-3 0,0 0 0,-1 0 0,4 3 0,-3-4 0,4 3 0,1 3 0,0-1 0,1 3 0,3-1 0,1 4 0,2 3 0,-2 1 0,3 0 0,1-2 0,3 11 0,-6-8 0,1 2 0,0-1 0,3 2 0,-3-5 0,1 1 0,4 1 0,-3-7 0,1 3 0,0-3 0,-2 2 0,9 7 0,-5-4 0,0-2 0,1-1 0,6 5 0,1 3 0,-2 2 0,-1-2 0,-3-3 0,-3-7 0,-2 0 0,-2 1 0,-2-8 0,-5-3 0,0-3 0,-2-7 0,-3 0 0,-10-20 0,-8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34.3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3208 12287,'5'15'0,"0"0"0,-2 0 0,4 0 0,-2 0 0,-2 0 0,-1 0 0,3 6 0,2-1 0,-1-2 0,1-1 0,5-2 0,-2 0 0,3-2 0,2-3 0,0 2 0,0-7 0,2-1 0,3-3 0,4-1 0,6 0 0,2-1 0,3-4 0,-3-9 0,4-8 0,0 1 0,-1-1 0,7 0 0,-4 2 0,1-4 0,-4 1 0,-3 0 0,-2 4 0,-2-1 0,-2 2 0,0-4 0,-4 2 0,0 1 0,0 3 0,-1-6 0,-2-3 0,1-4 0,-2-1 0,4-5 0,0-2 0,0-2 0,-1-2 0,1-3 0,-3-3 0,1-1 0,-2-3 0,4-6 0,-2 4 0,0-3 0,2 1 0,-5 7 0,4-4 0,0 1 0,-1 1 0,5-5 0,-5 5 0,-2 1 0,-1 2 0,3 2 0,0 1 0,-1 4 0,-3 5 0,-5-2 0,-3 2 0,-1 1 0,-4 3 0,4-5 0,-2 0 0,0-1 0,1 0 0,-4 0 0,5 4 0,-2-3 0,0 3 0,5-2 0,-5 1 0,0 2 0,2-1 0,-6-2 0,4 1 0,-1-1 0,1 2 0,-4 1 0,6 0 0,-2-3 0,0-6 0,0 5 0,-3 0 0,1 5 0,2 0 0,0 1 0,-3 0 0,1 2 0,2 3 0,2-9 0,-4 2 0,4-3 0,1-2 0,-3-3 0,7 3 0,3-1 0,4-4 0,2-7 0,0-1 0,4 1 0,3 2 0,7 2 0,1 0 0,-1 1 0,2 4 0,1-2 0,9 9 0,3 3 0,5 3 0,11 15 0,6 2 0,5 10 0,3 10 0,16 14 0,-50-5 0,0 3 0,-1 2 0,-1 1 0,-1 2 0,-1 1 0,39 31 0,-6 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4:59.3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91 927 12287,'7'9'0,"-5"-1"0,3-3 0,-3-3 0,-2 3 0,0-12 0,-2-8 0,-3-8 0,1-13 0,-4-4 0,0-5 0,-1-5 0,6-4 0,-2-6 0,3-1 0,2 1 0,0 2 0,4 1 0,4 3 0,7 2 0,5 2 0,0 5 0,5 1 0,4 4 0,8 3 0,5 10 0,6 5 0,7 7 0,11 12 0,4 8 0,4 17 0,1 16 0,-34-6 0,-1 3 0,1 4 0,0 3 0,0 7 0,0 4 0,1 8 0,-2 4 0,-2 4 0,-2 2 0,-3 6 0,-3 0 0,-1 1 0,-2 0-61,-4-1 0,-1 0 0,-3-2 1,-3-1-1,-5-3 0,-2-1 1,-3-6-1,-2-1 61,-1-5 0,-3-2 0,-8 41 0,-10-16 0,-18-6 0,-17-4 0,-14-13 0,-12-13 0,-3-11 0,-2-12 0,2-9 0,2-13 0,8-3 0,3-7 0,10-14 0,1-19 0,8-11 0,1-11 0,2-16 0,5-9 0,23 41 0,0-1 0,0-1 0,1-2 0,0-3 0,1 0 0,1-1 0,2 0 0,-1 0 0,1 0 0,1 2 0,1 0 0,2-1 0,1 1 0,2 2 0,-1 1 0,-1 0 0,0 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01.1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818 1257 12287,'-7'-12'0,"-3"-3"0,-17-15 0,-11-19 0,-13-6 0,-9-7 0,0-10 0,3-3 0,0-7 0,5-2 0,10-3 0,10 6 0,9 3 0,8 1 0,16 3 0,8 2 0,12 3 0,15 2 0,19 15 0,12 15 0,10 16 0,8 16 0,-30 17 0,1 9 0,5 10 0,0 7 0,4 9 0,-1 6 0,5 9 0,-2 5 0,-21-18 0,0 2 0,-2 0 0,17 25 0,-2 2 0,-2 2 0,-2 3-107,-18-26 1,-2 1 0,-1 1-1,-1 0 1,0 2 0,-4-2-1,7 22 1,-5-3 0,-2-6-1,-4-3 107,-5-8 0,-3-1 0,-6-6 0,-4-1 0,-5 32 0,-14-13 0,-18-12 0,-20-8 0,-27-8 0,-14-6-22,40-21 1,-3-3-1,-8-2 1,-2-3 0,2-3-1,-1-5 1,-3-2 0,1-5 21,0-3 0,-1-5 0,-3-10 0,1-6 0,1-4 0,2-4 0,-1 0 0,1-2 0,0-1 0,1 0 0,-2-6 0,0 0 0,1 4 0,-1 0 0,-4-4 0,-1-1 0,-1 2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00.0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101 1135 12287,'9'-7'0,"-4"-3"0,-3-10 0,-2-5 0,0-5 0,0-5 0,0-11 0,-2-9 0,-2-4 0,-1-1 0,0-5 0,5-2 0,0 0 0,0 0 0,2-4 0,5 6 0,8 1 0,8 2 0,7 4 0,6 3 0,6 6 0,6 7 0,11 12 0,9 12 0,6 11 0,8 17 0,-35 9 0,0 9 0,4 13 0,-1 8 0,1 8 0,-2 5 0,-1 7 0,0 5 0,-12-14 0,0 4 0,-1 1 0,-3 0 0,-2 1 0,0 1 0,-2-1 0,0 0 0,-2 1-87,0 0 0,-1 0 0,-2 0 0,5 27 0,-4-2 0,-5-8 0,-2-2 0,-3-6 0,-4-2 87,-3-6 0,-4-3 0,-4-9 0,-3-3 0,-15 22 0,-14-10 0,-16-8 0,-18-8 0,-8-14 0,-5-12-31,-9-9 0,-2-16 0,1-16 1,-1-16 30,45 12 0,0-4 0,-8-12 0,1-5 0,3-3 0,1-3 0,-2-4 0,0-1 0,-1-5 0,0-1 0,-3-1 0,0-1 0,4 2 0,1 0 0,0-1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02.6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211 749 12287,'2'-46'0,"1"-3"0,2-1 0,-8-1 0,-14 5 0,-10-3 0,-6-1 0,-1-6 0,11 6 0,6 2 0,5 1 0,17 1 0,9 1 0,19 2 0,21 2 0,20 18 0,18 15 0,-40 8 0,1 5 0,6 2 0,1 6 0,11 9 0,2 8 0,7 8 0,-1 6 0,3 5 0,-1 4-139,-26-15 0,0 2 0,-1 1 0,23 23 1,-3 3-1,-7 1 0,-4 1 0,-5-4 1,-3 1 138,-6-4 0,-4 0 0,-10-7 0,-5 0 0,3 39 0,-14-10 0,-13-14 0,-21 2 0,-18-12 0,-24 2-5,-20 0 1,28-34-1,-3-4 1,-4 0-1,-2-4 1,-3-3-1,-1-4 5,-4-3 0,1-3 0,0-5 0,1-3 0,5-4 0,2-3 0,4-2 0,1-3 0,-40-23 0,42 13 0,2-2 0,6-3 0,1-1 0,-3-1 0,1 0 0,-2-1 0,1 1 0,1 1 0,0 1 0,-39-20 0,-3 2 0,-4 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2.6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12287,'6'22'0,"6"4"0,3 4 0,2 2 0,-4-3 0,-6-2 0,1 1 0,-1-3 0,-2-3 0,-5-7 0,-2 0 0,-3 0 0,-3-8 0,-7-7 0,-7-7 0,5-15 0,-4-1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16.5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875 0 12287,'15'0'0,"1"0"0,-1 0 0,-7 0 0,-5 0 0,-13 0 0,-6 2 0,-16 1 0,-5 4 0,-8 1 0,-7 1 0,-7 2 0,2-2 0,2-2 0,1-2 0,-3-4 0,4 3 0,1 1 0,-4 0 0,6-5 0,3-2 0,5-3 0,2 3 0,8-4 0,4-1 0,8 5 0,0-3 0,10 2 0,5-2 0,3-4 0,15-6 0,4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17.1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1838 1945 12287,'28'0'0,"-3"0"0,-8 0 0,-9-3 0,-1-7 0,-2-9 0,-5-16 0,-1-9 0,-5-9 0,3-2 0,-7-12 0,0 1 0,2 1 0,-4-10 0,7 1 0,2-2 0,1-2 0,2-4 0,0 5 0,0 6 0,0 8 0,5 1 0,2 11 0,1 4 0,4 6 0,-1-1 0,1 7 0,-3 3 0,-1 3 0,0 6 0,4 1 0,-4 2 0,2 5 0,-5 0 0,6 0 0,-8 0 0,2-1 0,-12 1 0,-8 0 0,-8 0 0,-13-1 0,-7-5 0,-11-4 0,-11-3 0,-14-2 0,-8 0 0,-5-1 0,45 16 0,-1 0 0,-2 1 0,1 0 0,-45-11 0,2 3 0,-2 0 0,45 14 0,-1-1 0,-45-11 0,3 3 0,4 2 0,1 2 0,9 3 0,6 5 0,10 3 0,5 2 0,10 0 0,5 2 0,3 3 0,4 5 0,5 12 0,2 6 0,2 6 0,5 21 0,7 7 0,4 13 0,5 11 0,5 9 0,2-44 0,1 0 0,2 2 0,0 0 0,2 0 0,0 0 0,0 3 0,1 0 0,-1-5 0,1-2 0,5 47 0,-3-7 0,7-4 0,-5-10 0,-1-6 0,3-5 0,-6-12 0,1-6 0,-3-7 0,-2-7 0,-3 0 0,-1-12 0,0-2 0,0-8 0,-6 4 0,-3-6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4.93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12287,'2'22'0,"1"1"0,2 3 0,-2-1 0,-8 0 0,4 12 0,-4 5 0,3 4 0,2 5 0,7 6 0,3-4 0,3 1 0,2-4 0,-5-11 0,-1-9 0,-3-8 0,-1-9 0,-3-10 0,3-13 0,-3-18 0,4-17 0,-1-9 0,0-5 0,12-4 0,0 1 0,5 5 0,5 3 0,8 17 0,5 14 0,5 13 0,5 15 0,-1 27 0,5 28 0,-2 17 0,-4 10 0,-22-39 0,-2 1 0,0 1 0,-1 1 0,-1 0 0,-2 2 0,0 0 0,-1-1 0,-4-3 0,-2-1 0,6 43 0,-8-11 0,-6-8 0,-3-6 0,-2-11 0,-2-7 0,-3-6 0,-3-7 0,-9-9 0,-1-6 0,-2-4 0,-5-7 0,4-4 0,3-3 0,1-2 0,2-2 0,0-3 0,2-7 0,3-6 0,-2-11 0,7-8 0,2-3 0,1-7 0,-3 7 0,1-3 0,6 4 0,12-3 0,9 4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5.1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407 15 12287,'-30'10'0,"0"-1"0,0-2 0,0-2 0,-2-5 0,-2 0 0,-1 0 0,-5 0 0,5-2 0,3-3 0,5-5 0,-1-4 0,4-1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5.4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588 0 12287,'-22'0'0,"-3"0"0,-15 7 0,-7 3 0,-5 5 0,-5 5 0,-6 9 0,-4 8 0,-2 1 0,-2 9 0,-4 7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5.9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12287,'9'0'0,"-3"0"0,-6 3 0,0 7 0,-1 7 0,-3 15 0,-1 1 0,2 4 0,1 0 0,2 0 0,0-2 0,0-5 0,0 0 0,2 0 0,1-1 0,2-4 0,5 3 0,-1-4 0,1-1 0,2-3 0,4-3 0,-6-4 0,4-3 0,1-10 0,0-13 0,0-10 0,0-13 0,-2-10 0,-1-6 0,-2 1 0,2 4 0,-4 7 0,2 15 0,2 5 0,1 3 0,3 11 0,0 7 0,4 13 0,6 9 0,2 19 0,4 10 0,1 8 0,3 6 0,4 9 0,-5-3 0,-3-2 0,-5-1 0,-6 5 0,-7-7 0,-4-7 0,-5-5 0,-4-6 0,-2-11 0,-4-7 0,-5-10 0,-10-4 0,-6-4 0,-2-2 0,-2-5 0,1-6 0,3-1 0,0-4 0,0-6 0,4-9 0,0-5 0,4-7 0,3-8 0,-11 0 0,10-12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6.1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0 12287,'8'15'0,"-3"-6"0,-10-4 0,-6-2 0,-8 2 0,1 2 0,-7 4 0,-1-2 0,3-2 0,-4 4 0,5-2 0,-1-1 0,5 5 0,-9-9 0,7 4 0,1-1 0,2-2 0,9 2 0,1 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6.4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30 12287,'-7'-13'0,"-3"3"0,-3 5 0,-2 3 0,-7 9 0,-2 0 0,-7 4 0,-5-1 0,5-6 0,-8 4 0,6-5 0,-3 3 0,1-1 0,7-5 0,1 0 0,2 0 0,6 0 0,-2 0 0,6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6.7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61 12287,'37'10'0,"5"0"0,3-3 0,1-4 0,-11-3 0,-13-6 0,-1-3 0,-2-6 0,6 0 0,0 0 0,5 0 0,-5 7 0,0 3 0,-4 3 0,2 2 0,-1 0 0,-2 15 0,-5 10 0,-2 12 0,-3 7 0,-3 1 0,-7 0 0,0 0 0,0-6 0,-12 1 0,-4-8 0,-6-5 0,-5-4 0,-1-4 0,-4-9 0,-2-5 0,-1-4 0,0-1 0,5-1 0,0-6 0,-1-8 0,3-2 0,3-8 0,5-2 0,3-1 0,4-2 0,1-1 0,3 0 0,3-5 0,2 5 0,9-5 0,17-2 0,10-1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7.0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46 242 12287,'15'24'0,"0"-4"0,0-10 0,-7-4 0,-3-6 0,-10-1 0,-5-4 0,-3-5 0,-4-5 0,0-4 0,1 1 0,2 4 0,9-7 0,-1 4 0</inkml:trace>
  <inkml:trace contextRef="#ctx0" brushRef="#br0" timeOffset="1">302 1 12287,'35'0'0,"9"2"0,4 1 0,-2 2 0,-8 7 0,-9-2 0,-3 3 0,-1 2 0,-6 0 0,-1 2 0,-4 1 0,-4 3 0,-7-1 0,2-5 0,-3 1 0,-2 5 0,-5 0 0,0 8 0,0-1 0,-2 4 0,5 3 0,-3-1 0,5 3 0,5 1 0,4-3 0,8 4 0,1-1 0,2 1 0,5-6 0,-5 3 0,-1-5 0,-3 0 0,-7-6 0,-4 0 0,-3 2 0,-2 1 0,-14 2 0,-8 0 0,-9 1 0,-10-1 0,-7-9 0,-6-5 0,-3-10 0,-5-4 0,-6-9 0,1-6 0,0-9 0,0-8 0,8-10 0,14 8 0,8-5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2.86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12287,'0'8'0,"2"4"0,3-7 0,-4 6 0,4-1 0,4 4 0,-1 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7.7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5142 3241 12287,'33'86'0,"7"-3"0,2-11 0,-5-18 0,-15-24 0,-15-32 0,-7-16 0,0-16 0,0-21 0,0-24 0,0-16 0,0 42 0,0-1 0,0-4 0,0-1 0,-3-13 0,0-2 0,0 1 0,0 0 0,-1-5 0,1-1 0,0-1 0,-1-1 0,1-8 0,1 0 0,2 2 0,0 0 0,1 1 0,0 1 0,0 1 0,1 1 0,1 6 0,1 1-267,0 6 0,0 1 1,-2 4-1,0 1 267,0 11 0,1 1 0,0-2 0,1 2 0,1-38 0,-2 8 64,-1 8 0,-4-1 0,-3 6 0,-5 5-64,-4 4 0,-12 0 0,-8 6 0,-6 0 0,-7 2 0,-20-6 0,-8 13 0,-12-2 0,39 22 0,-2 3 0,-9 1 0,-4 3 0,0 1 0,-1 1 0,-7 1 0,-2 1-123,-8 1 1,-2 1 0,-7 2 0,-1 2-1,-5-2 1,-1 1 0,-1 2 0,0 1 122,30 2 0,-2 1 0,0 0 0,-3 1 0,-2 1 0,1 0 0,1 0 0,2-1 0,-2 0 0,0 2 0,-2 0 0,1 0-91,-2 1 1,0 1 0,0 0-1,-3 2 1,-1 1 0,1 0 0,4 1-1,2 1 1,0 0 0,2-1-1,0 0 1,0 0 90,1 0 0,0 0 0,1-1 0,-31 3 0,2-1 0,5 0 0,2 0 0,3-1 0,2 1 0,5 1 0,1-1 0,0-2 0,2 2 0,8 3 0,3 2 0,5-2 0,2 0 126,5-1 1,2 2 0,-42 17 0,21 2 0,11 11-127,7 7 0,4 13 0,19 14 0,4 10 0,8 11 0,12-38 0,1 3 0,0-2 0,1 1 0,0 3 0,0 1-55,2 1 0,0 1 0,1 0 0,2 0 0,2 3 0,3 1 0,1 0 0,0 1 55,3 3 0,1 2 0,4 5 0,0 1 0,-1-2 0,0 1 0,0 0 0,1 0 0,1 0 0,1-1 0,0 3 0,0 0 0,2-3 0,0-1 0,1-2 0,0 0 0,0-1 0,1-1 0,0-5 0,-1-3 0,-2-6 0,0-1 0,0-4 0,-1-2 0,-2-2 0,1-1 0,15 37 0,-3-12 0,4-11 218,1-8 1,0-7 0,2-9 0,3-8-219,5-6 0,16-7 0,9-10 0,14-7 0,18-6 0,-43-3 0,3-1 0,6-4 0,3-2 0,3 0 0,2-2 0,5-3 0,2-1 0,13-2 0,3 0 0,-30 6 0,2 0 0,0 0 0,0 0 0,1-1 0,1 1 0,0 0 0,0 0 0,2 0 0,2 1 0,2 1 0,-1 0 0,-1 0 1,0 0-1,0 1 0,1-1 0,-1 1 0,1 0 0,0 0 0,1 1 0,0 0 0,0 2 0,1 1 0,-1 0 0,-3 1 0,-1 1 0,0 1 0,-3 0 0,1 1 0,-2 1 0,29 0 0,-1 1 0,2 1 0,-1 2 0,-7 1 0,-2 1 0,-4 1 0,-1 2-42,-3 0 0,-2 1 1,-6 1-1,-1-1 1,-6 1-1,0-1 0,-4 1 1,-1 0 41,-5-1 0,-1 1 0,42 5 0,-25-3 0,-9-5 0,-8-3 0,-12-2 0,-3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12.0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1 12287,'0'58'0,"0"8"0,0 26 0,0-38 0,0 4 0,0 9 0,-1 3 0,-1 11 0,-1 4 0,-1 8 0,-1 3 0,1-25 0,-1 1 0,1 1 0,0 3 0,1 0 0,0 0-262,1 2 1,0 0 0,1 2-1,0 10 1,0 3 0,1-3 0,0-5-1,0-1 1,0 0 0,0 5 0,1 1-1,0-1 262,0 2 0,1 0 0,0-1 0,0-4 0,1-1 0,0 0 0,2-1 0,0-1 0,0 0 0,0-5 0,0-1 0,0-1 0,0-3 0,0-1 0,0-1 0,3 30 0,0-3 0,-1-13 0,1-4 0,-1-7 0,1-2 153,-1-8 1,1-3-1,-3-5 1,0-3 0,3 29-1,-1-11-153,-4-14 0,-6-10 0,-2-7 0,0-3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12.6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6257 16 12287,'-7'-9'0,"-5"4"0,-8 4 0,-10 2 0,-8 4 0,-6-3 0,-13 11 0,-6-4 0,-9 1 0,-11 0 0,-15 0 0,44-3 0,0-1 0,-1 0 0,0 0 0,-1 0 0,0-2 0,-11-2 0,0-1 0,-2 2 0,0-1 0,-2 0 0,0-2-165,-1 0 0,0 0 1,-3 0-1,-1 0 1,2 0-1,-1 0 0,-1 0 1,0 0 164,-4 0 0,0 0 0,-1 0 0,-2 0 0,-1 0 0,-1 0 0,0 0 0,-1 0 0,2 0 0,-1 0 0,-4 0 0,-1 0 0,1 0 0,0 0 0,2 1 0,0 0 0,3 1 0,0 1 0,4 0 0,0 2 0,-2 2 0,-1 1 0,3 0 0,0-1 0,1 1 0,0-1 0,-2 1 0,0 0 0,6-1 0,1 1 0,0-1 0,0 1 0,2-1 0,0 1 0,-3-1 0,1 1 0,7 0 0,0 1 0,0 0 0,0 0 0,0 1 0,2 0 0,6 3 0,0-1 0,1-1 0,1 0 0,3 0 0,1 0 81,2 0 1,1 0 0,-47 9 0,8-7 0,4-3-82,4-5 0,6 2 0,5-2 0,4-2 0,4-1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15.3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2066 12287,'2'15'0,"3"0"0,-3 0 0,4-7 0,-4-1 0,1-9 0,2-4 0,-1-10 0,-3-5 0,1-9 0,1-2 0,2-3 0,0-1 0,-5-7 0,2-2 0,3 3 0,-1-9 0,4 8 0,0-1 0,1 2 0,1 9 0,5-4 0,-2 4 0,-3 2 0,4-2 0,-4 6 0,1-5 0,-1-3 0,4-2 0,-4 2 0,2-3 0,-2-1 0,1-4 0,-4 2 0,1-1 0,4 2 0,-5-3 0,0 4 0,-1-1 0,4 0 0,-3 6 0,0 1 0,-1 4 0,5 4 0,-3 7 0,0-2 0,1 3 0,-1 2 0,2-5 0,5 0 0,-1 1 0,-4 2 0,3-3 0,-3-1 0,3-1 0,3 0 0,-1-5 0,-2 2 0,-1-2 0,-2 2 0,-2-2 0,2 6 0,-3 0 0,0 5 0,-4-6 0,5 10 0,-1 0 0,5 1 0,-2-4 0,3 1 0,1 3 0,-3 0 0,-1 0 0,0-1 0,6-1 0,-1-1 0,0-3 0,0-1 0,0 3 0,0 0 0,0 0 0,-5 0 0,0 1 0,0 3 0,-1 1 0,2 5 0,-4-4 0,1 2 0,2-3 0,5 4 0,1-3 0,-1 6 0,0-2 0,0 3 0,0 2 0,0-5 0,0 0 0,0 2 0,0 1 0,0 2 0,0 0 0,0 0 0,0 0 0,-5 0 0,1 0 0,0 0 0,3 0 0,-1 2 0,-3 3 0,2-2 0,-5 6 0,-1-1 0,1 0 0,5 2 0,-2 6 0,3 0 0,2 4 0,-1 2 0,-1 5 0,0-2 0,4 2 0,2 1 0,-4 2 0,0 1 0,0-1 0,5 5 0,0 0 0,-2-1 0,-1-3 0,0 0 0,1 0 0,2 3 0,-1 1 0,-2 2 0,-2-3 0,0 1 0,0-2 0,0-1 0,0 0 0,0 1 0,0 3 0,0 4 0,0-5 0,0-2 0,0-1 0,-4-2 0,-1 1 0,1-1 0,3 0 0,-4 0 0,0 0 0,2 0 0,1 0 0,-3 1 0,0 0 0,2 3 0,1 1 0,2 7 0,0-2 0,0 2 0,0-2 0,1 2 0,-1-5 0,0 2 0,0 2 0,0-4 0,0 0 0,0-2 0,0 0 0,0 7 0,-1-3 0,-3-1 0,-1-2 0,0 0 0,5 1 0,-1 0 0,-4 0 0,3-2 0,-3-3 0,4 1 0,1 3 0,0 1 0,0-4 0,0 4 0,0 1 0,5 1 0,0 3 0,-1-2 0,-3 2 0,5 0 0,-1 1 0,-2-1 0,-1 0 0,0 5 0,1-9 0,2 3 0,-1-1 0,-3-2 0,-1 4 0,0-1 0,1 0 0,-1 3 0,0 1 0,0 0 0,0 1 0,0-3 0,0-1 0,0-3 0,0-3 0,0 5 0,0-5 0,2 1 0,3 0 0,-3-2 0,3-4 0,-3-1 0,-2 0 0,5 0 0,2 0 0,0 0 0,-1 0 0,4-4 0,-3-3 0,0-1 0,0-4 0,0-1 0,-4-4 0,2-1 0,-2-2 0,4-7 0,-2 3 0,-1-6 0,-2-6 0,-2-4 0,0-10 0,0-6 0,0-8 0,0-4 0,-2-9 0,-1-2 0,-2-1 0,0-12 0,5-2 0,-1-6 0,-4-7 0,3-12 0,-3-3 0,4-7 0,-7 45 0,1-1 0,-2-1 0,1 2 0,5-45 0,-4 10 0,-1 12 0,5 10 0,-2 12 0,3 6 0,2 7 0,2 2 0,1 8 0,4 4 0,1-1 0,-4 1 0,9-9 0,-4-2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0.5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5396 178 12287,'-50'-8'0,"-11"-7"0,-11-2 0,24 5 0,-3-1 0,-3-1 0,-2 1 0,-12-1 0,-3 1 0,-7 1 0,-2 1 0,1 1 0,-1 3-250,-4 0 0,-1 2 0,-1 3 0,-2 1 0,-5-1 1,0 0-1,-3 3 0,-1 2 250,31 0 0,-1 0 0,-1 1 0,-4 0 0,-2 0 0,1 1 0,1 1 0,0-1 0,0 1 0,0 0 0,0 0 0,0 0-68,0 1 1,0 0 0,0 0 0,-5-1 0,0 1 0,1 0-1,3-2 1,2 1 0,-1-1 0,2 2 0,0-1 0,1 1 67,0 1 0,1 1 0,0 0 0,0-1 0,0 1 0,2 0 0,-29 5 0,2 1 0,3-1 0,1 0 0,2 2 0,1 0 0,-1 1 0,2 0 0,11-2 0,2 0 0,1-1 0,1 0 89,2-1 1,2-1 0,9 2 0,2-1 0,-42 7 0,13-3-90,12-5 0,5 0 0,22-7 0,8 0 0,8 1 0,16-4 0,13 3 0,-7-3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1.3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197 151 12287,'-7'8'0,"-3"-3"0,-3-3 0,-3-2 0,1 0 0,7 2 0,1 1 0,1 2 0,4 2 0,-3-2 0,5-4 0,5 4 0,-2-5 0,7-5 0,2-5 0,1-3 0,3-7 0,-3-2 0,-3 0 0,-5 0 0,-3-3 0,-4 5 0,-3 2 0,-8 8 0,-8 5 0,1 3 0,-1 2 0,2 7 0,-4 3 0,1 5 0,4 5 0,6-2 0,3 8 0,3 0 0,2 3 0,8 1 0,4 0 0,4-1 0,5-4 0,1-4 0,-1-5 0,1-3 0,2-3 0,0-3 0,-5-7 0,1 0 0,-1 0 0,0-12 0,0-6 0,0-8 0,0-5 0,-7-3 0,-3 2 0,-5-1 0,-5-2 0,-5 3 0,-10 10 0,-3 7 0,-1 1 0,-4 8 0,4 1 0,1 3 0,3 2 0,-2 7 0,4 3 0,2 3 0,5 2 0,7 2 0,-1 2 0,4 1 0,1-2 0,0-1 0,1-4 0,4-3 0,-1 2 0,6-7 0,2-2 0,1-1 0,7-2 0,0 0 0,20-7 0,1-1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22.0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 12287,'5'10'0,"0"0"0,0-7 0,-5 4 0,0-7 0,7 0 0,-5 0 0,4 0 0,-7 2 0,-3 3 0,-1 5 0,-6-2 0,2 2 0,-1 2 0,0 1 0,7 2 0,-2 0 0,3 1 0,2-1 0,0 0 0,7-5 0,3 0 0,3 2 0,2-1 0,2-1 0,3-5 0,5-3 0,-1-2 0,-1 0 0,1-2 0,-1-3 0,-5-3 0,1-7 0,-7 0 0,-7 0 0,-4 0 0,-1 0 0,-1 1 0,-4 4 0,-10-2 0,-11 7 0,-4 2 0,-5 1 0,3 2 0,-3 0 0,5 2 0,5 3 0,0 3 0,8 7 0,5 1 0,4-1 0,3 0 0,5 0 0,0 0 0,6-2 0,5-1 0,2-4 0,2-1 0,2-2 0,1-7 0,4-3 0,1-5 0,-2-3 0,2-2 0,-3 0 0,-7 0 0,1 0 0,-7 1 0,-1 3 0,1 0 0,-2 8 0,-5-4 0,0 7 0,0 0 0,-13 14 0,-4 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38.6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31 12287,'8'6'0,"4"-2"0,-7 6 0,0-5 0,-3 3 0,3-1 0,-3 0 0,4-4 0,1 4 0,3 1 0,-2-5 0,2 2 0,2-3 0,-3-2 0,1-2 0,1-3 0,-4 2 0,-2-7 0,-3-2 0,-9 5 0,-3 2 0,-3 4 0,-3 2 0,1 4 0,2 4 0,3 6 0,3 0 0,7 0 0,2-2 0,3-2 0,5-6 0,3-4 0,2-1 0,1 0 0,-1-6 0,-2-5 0,-1-2 0,-2-2 0,-5 0 0,3 0 0,-1 0 0,-2 0 0,-7 1 0,-3 4 0,-3 4 0,-7-1 0,0-2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39.2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46 12287,'8'-7'0,"-3"-3"0,-3 2 0,-2-2 0,0 6 0,0-2 0,1 7 0,4 3 0,5 1 0,11 5 0,2-5 0,2-2 0,0-1 0,-6-2 0,1 0 0,-3 0 0,-4-2 0,-3-3 0,-5-1 0,-10-5 0,-5 6 0,-3 4 0,-3 1 0,1 0 0,-5 0 0,0 0 0,2 1 0,1 4 0,2 6 0,7 2 0,1 2 0,7 0 0,0 2 0,0 3 0,7 2 0,4 3 0,8-5 0,4-3 0,1-2 0,-1-7 0,-5-3 0,3-3 0,-1-2 0,-5-2 0,0-3 0,0-5 0,-5-8 0,-2-2 0,-1 1 0,-4 2 0,-1 2 0,-2 7 0,0 1 0,-2 9 0,-3 3 0,-5 5 0,-3 3 0,-2 2 0,0 1 0,-14-1 0,-3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41.23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12287,'12'20'0,"1"0"0,-1-2 0,-5-1 0,-6 5 0,-1 6 0,0 9 0,0 8 0,6 17 0,2 4 0,2 4 0,2 0 0,4 1 0,-7-11 0,-1-6 0,-3-6 0,-3-6 0,-2-5 0,0-7 0,0-1 0,0-8 0,0 1 0,0-7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3.0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46 12287,'17'0'0,"3"0"0,-10-2 0,0-3 0,-6-3 0,-4-7 0,0 6 0,1 3 0,4 6 0,5 1 0,4 4 0,6 5 0,2 9 0,1 1 0,4-2 0,-4-1 0,2-2 0,-6 7 0,3 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41.52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12287,'7'21'0,"6"9"0,7 11 0,-3 2 0,-5 2 0,1 6 0,-3 2 0,4 4 0,1 5 0,0 7 0,0-4 0,-2-1 0,-3-2 0,4-2 0,-6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43.1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61 12287,'8'20'0,"7"0"0,-6-6 0,4-8 0,-13-6 0,0 0 0,0-6 0,7-3 0,3-6 0,3 0 0,9-1 0,3-1 0,4 0 0,1 4 0,0 8 0,0-2 0,0 7 0,-1 8 0,-4 7 0,-3 0 0,-7 21 0,-2-11 0,-3 10 0,-3-3 0,-7-2 0,-7 0 0,-5-2 0,-6-2 0,-7-6 0,-4-4 0,-1-7 0,0-4 0,0-3 0,0-2 0,0 0 0,0 0 0,-1-14 0,6 2 0,0-13 0,7 7 0,-4-11 0,7 6 0,0-7 0,6 0 0,3-1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43.4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30 12287,'8'0'0,"-1"0"0,-7-7 0,0-1 0,0-7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5:43.7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12287,'57'7'0,"0"2"0,25 6 0,-28-7 0,-14-3 0,-13-3 0,-12-2 0,0 0 0,0 0 0,0 6 0,-6-4 0,4 11 0,-3-2 0,-3 2 0,-1 9 0,-6 1 0,0 7 0,0 0 0,0 1 0,0-1 0,0 0 0,0-2 0,0-3 0,0-4 0,0 0 0,0-1 0,0-1 0,0-2 0,7-2 0,-5-7 0,10 6 0,-7-4 0,0 3 0,-5 2 0,0 2 0,0 3 0,0 3 0,0 1 0,0 3 0,0-7 0,0 6 0,-2-7 0,-3 6 0,-5-7 0,-12 1 0,-8-7 0,-7-6 0,-8-6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0.5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1 12287,'6'33'0,"4"18"0,2 27 0,-7-22 0,-2 2 0,-1 5 0,-4 3 0,-3 12 0,-3 2 0,-4 5 0,-1 2 0,-1 8 0,-1 1-234,5-28 0,0 0 0,0 2 0,0 9 0,1 1 0,0 1 0,0-3 0,1 0 1,1 0-1,1 2 0,1-1 0,1 2 234,1 2 0,1 1 0,1 0 0,0-1 0,1-1 0,1 1 0,0 1 0,1 1 0,1-1 0,1 0 0,1 0 0,0-1 0,0-1 0,1 0 0,1 0 0,1 4 0,2 1 0,-1-3 0,-1-11 0,-1-2 0,1-1 0,4 30 0,0-2 0,-2-10 0,0-4 0,-2-7 0,1-5 0,-2-15 0,-1-5 0,4 35 209,-5-20 1,-5-21-1,-5-16 1,-5-10-210,-3-8 0,-2-6 0,-1-6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1.0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6754 15 12287,'-57'-8'0,"-3"3"0,-7 3 0,-18 9 0,-12 5 0,44-5 0,-2 2 0,-2 1 0,-1 0 0,-9 3 0,-2 0 0,-5-2 0,-1-1 0,-3 1 0,-1 0-237,-3 0 1,-1 0-1,-10-1 1,-1 0 0,5-2-1,0-1 1,-5 0 0,-1-1 236,0 0 0,-1-2 0,24 1 0,-1-1 0,0-1 0,3-1 0,0 0 0,-1-1 0,-2 1 0,0-1 0,0 0-80,-3-1 0,0 1 0,0-1 0,0 0 0,1 0 0,0 0 0,-1 0 0,0-1 1,0 1-1,0-1 0,1 0 0,0-1 80,1 1 0,0-1 0,-1 0 0,-4 0 0,-1 0 0,1 1 0,7 1 0,2 1 0,-1 0 0,0 0 0,0 0 0,1 0 0,1 1 0,2-1 0,-2 1 0,-2 2 0,-1 0 0,1 0 0,-26 1 0,1 0 0,2 2 0,-1 1-8,-1 2 1,1 0-1,5-1 1,1 1-1,3 2 1,1 1-1,2-1 1,2 1 7,2-2 0,0 1 0,-4 2 0,2-1 0,13-3 0,0 0 0,-5 1 0,1 0 0,6-1 0,1 0 0,0 2 0,-1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2.6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1734 12287,'7'15'0,"1"0"0,2-6 0,-1-6 0,-3-6 0,-1-6 0,-3-6 0,1 0 0,2 0 0,5-7 0,-5-3 0,0-5 0,2-5 0,-5 2 0,5-8 0,-2-1 0,0-1 0,5-7 0,-4-1 0,3 1 0,2-2 0,3-1 0,1-8 0,0 1 0,0 0 0,0-1 0,0 3 0,0 2 0,0 6 0,5-2 0,1 0 0,-1 2 0,1 3 0,-4-5 0,5 10 0,-2 2 0,0 2 0,5-3 0,-3 5 0,0 0 0,0 5 0,4-6 0,0 10 0,2 0 0,2-1 0,-5 1 0,0 2 0,2 5 0,2 3 0,-1 2 0,-1 1 0,-4 3 0,-1 1 0,3 6 0,-3-1 0,2 4 0,2 1 0,-2 0 0,1 1 0,2 4 0,1 5 0,4 4 0,2 1 0,1 0 0,-2 0 0,1 7 0,-1 3 0,2 3 0,-1 2 0,3 2 0,-2 2 0,-2 3 0,-1 1 0,3 2 0,2 6 0,0-1 0,0 0 0,0 2 0,-4 2 0,4 2 0,2 3 0,-6-5 0,2 3 0,-3-2 0,-2 0 0,1 0 0,-1-4 0,-2-1 0,-3 0 0,4 0 0,-6 1 0,2-1 0,1 0 0,-8 5 0,4 2 0,-2 0 0,0 0 0,5 8 0,-3-1 0,0 1 0,-1 4 0,6 6 0,-2 1 0,2 2 0,-2 3 0,4-1 0,-4 4 0,3 1 0,2 1 0,1 9 0,0-10 0,1 6 0,-2-1 0,9 1 0,-9-9 0,2-5 0,0-3 0,-2-1 0,0-6 0,0-5 0,0-3 0,1-11 0,0-9 0,3-9 0,1-10 0,0-7 0,-1-11 0,4-9 0,7-13 0,4-22 0,-2-18 0,2-9 0,1-8 0,-25 36 0,-2-2 0,18-39 0,-6 2 0,-3 1 0,-2-5 0,0 6 0,-2 4 0,-3 3 0,4 1 0,-4 6 0,4-1 0,1-2 0,-7-5 0,-3 5 0,-3-7 0,-2-11 0,0-9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3.7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6755 166 12287,'15'0'0,"-17"0"0,-11 0 0,-14 0 0,-20 0 0,-5-2 0,-8-1 0,-5-2 0,-17-5 0,-4 3 0,-6 1 0,-7-1 0,44 1 0,0 0 0,0 1 0,1 0 0,-3-1 0,0-1 0,-1-1 0,-1 1 0,-9-1 0,-2 1 0,3-1 0,0 1 0,-1 0 0,1 0-119,-1 2 1,0 0 0,-10-1-1,-2 0 1,3 3 0,-1 1 0,-2 0-1,-1 1 119,-3 0 0,0 0 0,1 1 0,0 0 0,0 0 0,-1 0 0,0 0 0,-1 0 0,-1 0 0,-1 0 0,-7 1 0,-1 0 0,7 1 0,2 1 0,-3 1 0,0 2-87,1 0 0,-1 1 0,-2 1 0,-1 0 0,-1-1 0,0 1 1,3-1-1,-1 1 87,0-1 0,0 1 0,1-1 0,0-1 0,2 1 0,0 0 0,4-2 0,-1 1 0,3 0 0,0 0 0,-4 2 0,0 1 0,8-4 0,1 0 0,2 1 0,1 1-44,4 1 0,0-1 0,-5 1 0,1-1 0,9 1 0,2-1 0,2 1 0,2 0 44,2-1 0,1 1 0,3-1 0,1 1 0,-39 8 0,11 3 0,11 1 0,12 0 0,17-5 0,7 0 0,6 0 0,5 5 0,7 0 0,0-6 0,0-7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4.9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182 242 12287,'15'0'0,"0"0"0,-2-7 0,-3-3 0,-5-3 0,-3-3 0,-2 1 0,0 0 0,-12 2 0,-3 3 0,-3 5 0,-4 3 0,-1 2 0,-6 2 0,4 1 0,5 2 0,3 7 0,4-2 0,1 2 0,2-2 0,7 3 0,-3-3 0,5 4 0,1-4 0,1-2 0,5-1 0,4-4 0,3-1 0,-1-2 0,3 0 0,-3-9 0,8-6 0,-4-6 0,-1-3 0,-6-3 0,-4 5 0,-3 1 0,-2-1 0,-7 7 0,-3 6 0,-4 3 0,-1 2 0,0 3 0,-2 1 0,-3 0 0,4 5 0,-3 1 0,7 5 0,7 5 0,4-1 0,1 7 0,0-2 0,0 0 0,6 5 0,4-4 0,4-3 0,1-1 0,5-9 0,0-3 0,-1-3 0,-3-2 0,4-2 0,1-6 0,-1-11 0,1-9 0,-9-7 0,2 1 0,-6 1 0,-5 4 0,-8 1 0,-5 8 0,-3 3 0,-2 5 0,-5 5 0,0 7 0,1 0 0,2 0 0,2 0 0,0 2 0,2 3 0,3 5 0,3 9 0,7 1 0,0-2 0,0-1 0,2-2 0,3 0 0,5 0 0,3 0 0,-3-6 0,0-4 0,2-4 0,1-1 0,3 0 0,-1-1 0,0-4 0,0-5 0,-5-4 0,0-1 0,-7 5 0,2 0 0,-11 8 0,-10 2 0,-7 9 0,-5 4 0,-3 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7.5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1 390 12287,'0'-15'0,"0"-1"0,0 1 0,0 0 0,0 0 0,0 0 0,0 0 0,0 0 0,0 0 0,0 0 0,0 0 0,1 0 0,3 0 0,2 0 0,3-1 0,1-4 0,5 0 0,0 2 0,0 1 0,5-3 0,2 0 0,1 3 0,4 5 0,7 1 0,2 6 0,3 3 0,3 5 0,8 17 0,5 14 0,2 8 0,-1 10 0,-6 1 0,-10 1 0,-6-7 0,-8-4 0,-6 4 0,-10-8 0,-5-2 0,-3-7 0,-5 0 0,-7-7 0,-10 1 0,-7-4 0,-8-3 0,-4-4 0,-1-1 0,-2-2 0,-10-7 0,7 1 0,-2-8 0,0-6 0,2-8 0,0-4 0,1-1 0,4-4 0,0-7 0,8-3 0,3-1 0,9-2 0,-1-6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3.70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14 12287,'6'-9'0,"-6"4"0,0 9 0,-8 1 0,-10 5 0,-4-4 0,0 1 0,0 0 0,-5 3 0,2-3 0,-2-1 0,2 1 0,-3 3 0,3-5 0,-2 0 0,2 2 0,-2-6 0,7 4 0,1-3 0,3-2 0,-6 0 0,5-7 0,-5-1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07.99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227 363 12287,'0'-10'0,"0"0"0,0 0 0,0-6 0,0 1 0,0 0 0,-2 0 0,-1-2 0,-2-3 0,0 4 0,5-6 0,0 2 0,0 0 0,0-5 0,0 4 0,0 3 0,0 1 0,7 2 0,4 0 0,8 0 0,6 2 0,3 3 0,3 5 0,15 3 0,5 2 0,9 13 0,-3 9 0,3 10 0,1 8 0,4 7 0,-13 2 0,-7-1 0,-5 6 0,-6-6 0,-11-1 0,-8-7 0,-8-3 0,-12-2 0,-7-4 0,-8-1 0,-10 0 0,-7-7 0,-10-4 0,-1-8 0,-3-5 0,-6-5 0,2-4 0,-3-6 0,-3-6 0,-6-15 0,-3 0 0,-4-3 0,-1-4 0,-14-2 0,43 17 0,0-1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19.9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1124 182 12287,'15'-21'0,"1"1"0,-1 2 0,0 1 0,-7 2 0,-3 0 0,-15 0 0,-8 2 0,-11 1 0,-13 2 0,-8 6 0,-14-2 0,-1 1 0,0 0 0,-14 0 0,14 5 0,-1 0 0,3 0 0,6 1 0,3 3 0,6 2 0,-1 3 0,5-6 0,4 2 0,0-3 0,1-2 0,-2 0 0,5 0 0,3-2 0,1-3 0,9 3 0,3-3 0,3 4 0,8 1 0,9-7 0,9-1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0.2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995 16 12287,'0'-8'0,"-10"2"0,-16 5 0,-16 1 0,-5 0 0,-3 0 0,-9 0 0,0 0 0,-3 0 0,4 0 0,-8 0 0,6 1 0,0 3 0,3 1 0,0 7 0,7-2 0,3 3 0,5 2 0,-8 7 0,9 1 0,-11 8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1.6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0 12096,'16'62'0,"1"0"0,-1 7 0,-2 3 0,-2 13 0,-4 4 0,-5 6 0,-4 1 0,-1-29 0,0 1 0,-2 0 0,-2 4 0,-1 1 0,0 1 0,-1 4 0,1 1 0,0 1 0,-1 5 0,0 3 0,0 0 0,1 3 0,0 1 0,1 1-250,1 4 0,1 0 0,0 1 1,1-20-1,1 1 0,0-1 1,0 0-1,2 19 0,1-2 1,0-1-1,1-2 0,0-2 1,1 0 249,1-4 0,1-1 0,1-2 0,0-2 0,1-1 0,0-1 0,1-6 0,1-2 0,-1-1 0,3 27 0,-2-3 0,0-8 0,-1-4 0,-3-8 0,-2-2 0,0-11 0,-1-2 0,0-7 0,-2-3 248,0 31 0,-2-16 1,-3-24-1,-3-6-248,0-8 0,-6-6 0,4-10 0,3 4 0,1-6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2.0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5985 15 12287,'-32'-8'0,"-3"3"0,-5 3 0,-24 9 0,-13 5 0,-13 5 0,41-8 0,-3 2 0,-11 1 0,-3 1 0,-4-3 0,-2 0 0,-4-1 0,-2 0 0,-2 0 0,-3-1 0,-9-3 0,-3-2 0,-4 0 0,-2-1 0,33-1 0,-1 0 0,0-1-212,0 0 0,-1 1 1,0-2-1,-3-1 1,-1 0-1,0-1 0,1 0 1,1 0-1,-1-1 1,-1 0-1,-1 0 1,0-1 211,-4 0 0,0 0 0,0 0 0,1 0 0,-1 0 0,0 0 0,1 0 0,0 0 0,0 0 0,0 0 0,1 0 0,1 1 0,0 1 0,2 0 0,-1-1 0,1 0 0,-1 0 0,1 1 0,2 0 0,1 2 0,0 0 0,1-1 0,0 1 0,1 0 0,0 0 0,1 0 0,0 1 0,-31 3 0,1 1 0,6 1 0,1 0 0,-1 2 0,0 0 0,-1 0 0,0 1 0,0 2 0,0 1 0,2 2 0,1 0 0,-1-2 0,-1 1 0,2 0 0,1 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4.3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1614 12287,'6'15'0,"4"0"0,-1-5 0,1 0 0,-7-7 0,4-3 0,-7-11 0,0-8 0,0-6 0,0-15 0,0-7 0,0-3 0,0-2 0,-5-8 0,0 3 0,1-2 0,3-5 0,1 9 0,0-5 0,0 1 0,0 0 0,6 1 0,4 1 0,2 3 0,-2 2 0,9-8 0,-4 3 0,1 0 0,1-2 0,3-2 0,2-3 0,0 5 0,0 6 0,-2 1 0,-5 15 0,0 2 0,0 3 0,0 5 0,0 12 0,0 0 0,0 0 0,-5 5 0,0 1 0,2 3 0,2 2 0,1 3 0,0 1 0,0 0 0,0 0 0,0 6 0,0 4 0,2 5 0,3 6 0,-3 4 0,3 8 0,-4 4 0,0 2 0,4 7 0,0 8 0,-2 3 0,-1 3 0,-2 2 0,0 12 0,0 0 0,0 3 0,2 10 0,1 3 0,2 6 0,-1-2 0,-10-42 0,0 1 0,10 43 0,1 1 0,-11-48 0,0 1 0,6 40 0,-3 4 0,-2-4 0,2 2 0,0 2 0,-1-3 0,-1-2 0,2-4 0,-4 4 0,3-5 0,0-1 0,3-2 0,1-6 0,0-3 0,0-3 0,0-2 0,0-10 0,0-12 0,-1-8 0,-4-5 0,3-9 0,-5-3 0,1-3 0,4-9 0,-3-4 0,4-8 0,1-6 0,8-18 0,6-14 0,4-15 0,1-12 0,2-18 0,-18 40 0,0-1 0,-1-2 0,-1-1 0,0 1 0,0 0 0,9-46 0,-1 11 0,-3 6 0,-2 7 0,-4 13 0,-3 14 0,-2 10 0,1 8 0,1 0 0,0 9 0,-4 3 0,-1 3 0,3 2 0,-5-5 0,-2 0 0,-1 0 0,-2-5 0,0 0 0,0-14 0,0 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5.1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 1749 12287,'0'15'0,"0"0"0,0 0 0,2-6 0,3-4 0,-4-5 0,4-5 0,-5-7 0,-5-7 0,4-6 0,-4-12 0,3-8 0,2-8 0,-5-13 0,0-4 0,3-5 0,6-6 0,4 2 0,7-4 0,2 1 0,3 3 0,-3-2 0,4 4 0,0 5 0,-1 4 0,5 2 0,-3 4 0,-1-1 0,1-3 0,3 6 0,-5 5 0,-1-1 0,-2 3 0,3 3 0,0 9 0,-2 8 0,-1 6 0,0 5 0,1 7 0,2 2 0,-1 3 0,-3 3 0,1 7 0,2 2 0,1 3 0,5 10 0,-3 13 0,-1 9 0,1 8 0,-2 11 0,-5 1 0,0 3 0,0 0 0,-1 9 0,-4-5 0,-3 4 0,-1 4 0,-2 20 0,4 1 0,-4-43 0,0 2 0,1 5 0,-1 1 0,-2 3 0,1 1 0,1 2 0,2 1 0,-1 2 0,2 1-75,-1 1 1,1 1 0,0 10 0,1-1 0,0-4-1,-1 0 1,1-1 0,-1-1 74,0-2 0,1-1 0,2 2 0,0-2 0,0-10 0,0-3 0,0-2 0,-1-2 0,8 44 0,-7-9 0,0-14 0,0-8 0,-2-6 0,1-7 0,-6-14 0,2-9 0,-2-8 0,-1-10 0,-2-2 0,5-10 0,3-7 0,6-18 0,8-17 0,4-23 0,6-16 0,0-6 0,-2-3 0,-13 41 0,0-1 0,-5 0 0,-1-1 0,1 2 0,0-1 0,-2 0 0,0 0 0,6-40 0,-1 14 0,1 12 0,-1 13 0,0 7 0,0 16 0,-2 2 0,-3 6 0,2 4 0,-5 0 0,-1 1 297,1 0 0,-2-6-297,-5-5 0,7-2 0,1-2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5.9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1614 12287,'30'25'0,"-2"-2"0,-2-1 0,-10-9 0,-6-8 0,-6-5 0,1-6 0,-4-9 0,-1-7 0,0-12 0,0-4 0,0-7 0,0-16 0,0-2 0,0-6 0,0-3 0,0-3 0,0 6 0,0-3 0,0-5 0,9 0 0,4 5 0,7 1 0,4-1 0,3-1 0,6-3 0,2 4 0,-1 7 0,-2-4 0,-2 12 0,-2 4 0,-3 4 0,-1 4 0,-6 13 0,2 5 0,-1 4 0,-3 3 0,0 6 0,-1 4 0,0 5 0,0 4 0,0 1 0,0 0 0,-2 1 0,-1 4 0,-2 7 0,2 6 0,1 19 0,2 15 0,-1 10 0,-4 9 0,1 7 0,-4 8 0,0 4 0,0 7 0,-5-44 0,1 0 0,-2-1 0,-1 1 0,2 4 0,0 0 0,0 3 0,1 1 0,0 10 0,0 2 0,-1-4 0,0 1 0,1 3 0,0 0-89,2 1 1,-1 1 0,-2 3-1,1 1 1,2-2 0,0-1 0,0 1-1,0 1 89,-1 1 0,0 0 0,3-2 0,0 0 0,-2-4 0,0-2 0,1-3 0,1 0 0,1-4 0,-1-1 0,0-8 0,0-1 0,4 45 0,-2-14 0,-3-14 0,1-8 0,-4-19 0,3-11 0,-3-9 0,-1-13 0,-2 0 0,1-11 0,6-7 0,10-20 0,11-20 0,9-27 0,-14 26 0,1-4 0,0-4 0,-1-2 0,0-4 0,-1-2 0,-1-6 0,-2 0 0,-4 3 0,-3 0 0,0 0 0,-1 1 0,0 2 0,0 1 0,2 3 0,-1 1 0,-1 4 0,-2 1 0,8-41 0,-5 11 0,1 15 0,-3 9 0,4 8 0,1 5 0,0 9 0,-2 2 0,-1 5 0,-2 0 0,-1 8 0,2 3 707,-1 3-707,-6 9 0,2 1 0,-17 7 0,-4 0 0,-11 7 0,3 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6.5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31 119 12287,'15'7'0,"0"-5"0,0 1 0,0-6 0,-1-1 0,-3-4 0,-1 0 0,2 1 0,2 0 0,-1-5 0,-1 2 0,-2-3 0,0-2 0,5 0 0,-5 5 0,0 0 0,-7 6 0,-3-1 0,-10 9 0,-3 2 0,-2 3 0,0 1 0,1 5 0,3-2 0,0-3 0,6 4 0,-3-4 0,1 3 0,4 1 0,6-3 0,2-1 0,7-6 0,-2 1 0,4-4 0,1-1 0,1-6 0,3-4 0,1-4 0,-2-1 0,-8 5 0,-3 2 0,0 1 0,-7-5 0,0 2 0,-2 4 0,-8 1 0,-2 1 0,-1-1 0,-2 4 0,0-4 0,0 3 0,0 2 0,0 0 0,-2 0 0,-3 0 0,-4 5 0,-6 0 0,-7-13 0,-1-9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29.8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91 12287,'-8'1'0,"3"4"0,3-1 0,2 6 0,0 1 0,2-2 0,3 1 0,3-7 0,7 2 0,0-3 0,0-2 0,1-7 0,-1-3 0,-2-3 0,-3-2 0,2 0 0,-7 0 0,-2-1 0,-3 8 0,-5 3 0,-7 3 0,-6 2 0,-4 0 0,-5 0 0,2 2 0,-2 3 0,6 2 0,1 5 0,3-2 0,2 1 0,1 3 0,4 2 0,5 3 0,4 1 0,1 5 0,1-5 0,4 0 0,5 2 0,5-5 0,4 1 0,3-6 0,1-7 0,-3-3 0,5-4 0,0-3 0,-1-5 0,3-8 0,-9-4 0,-3 0 0,-3 0 0,-9 2 0,2 5 0,-3 0 0,-9 2 0,-4 2 0,-8 6 0,-6 4 0,-2 1 0,0 0 0,4 0 0,1 0 0,2 1 0,5 4 0,0 4 0,0-1 0,6 11 0,4-4 0,4 1 0,1 1 0,1-2 0,4 0 0,6 0 0,2 1 0,2-8 0,0-1 0,0-2 0,0 0 0,5-7 0,2-10 0,0-6 0,0-7 0,-2-5 0,-7-4 0,-3-1 0,-5 1 0,-3 4 0,-4 5 0,-3 5 0,-5 3 0,-3 9 0,-4 3 0,-1 3 0,-3 2 0,1 0 0,5 2 0,0 3 0,0 5 0,2 5 0,3 3 0,5 3 0,3-3 0,2-6 0,0-2 0,0-7 0,2-5 0,3-13 0,-4-20 0,6-12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3.86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332 1 12287,'-8'7'0,"1"3"0,0 3 0,0 2 0,-3 0 0,-3 0 0,3 0 0,-3 1 0,-3-1 0,-4 0 0,0 0 0,2 0 0,1 0 0,-3-2 0,-2-1 0,0-4 0,-1-1 0,0-4 0,-3 6 0,-4-1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2.0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0 181 12287,'17'-15'0,"-7"0"0,-7-4 0,-3-6 0,0 7 0,2-16 0,3 14 0,5 2 0,-2 8 0,2 5 0,2 3 0,1 4 0,3 3 0,-1 5 0,0 5 0,0 5 0,-2 3 0,-1 9 0,-4 2 0,-1 1 0,5 10 0,-2-3 0,3 0 0,2 1 0,-1-1 0,-3 0 0,-1-2 0,2 2 0,-4-5 0,1 0 0,-1-3 0,1-4 0,-6 2 0,2-11 0,-3 1 0,-2 0 0,0-2 0,0-5 0,0 0 0,0 0 0,-5 0 0,-2-1 0,-1-3 0,-4-1 0,-2-6 0,-2 1 0,-3-5 0,-1-5 0,-7-10 0,11-2 0,-6-5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2.5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0 205 12287,'45'15'0,"6"7"0,-1 3 0,-5 3 0,-8 3 0,-4-1 0,-12 2 0,-5 1 0,-4 2 0,-5 5 0,-7-3 0,-2 0 0,-3 0 0,-5-4 0,-10-6 0,-4-3 0,1-2 0,-6-7 0,6-7 0,-2-1 0,0-4 0,6-1 0,1-6 0,5-4 0,2-7 0,8-17 0,-10 0 0,4-13 0</inkml:trace>
  <inkml:trace contextRef="#ctx0" brushRef="#br0" timeOffset="1">317 24 12287,'10'-13'0,"0"3"0,-2 10 0,2 11 0,-5 8 0,-3 6 0,-2 10 0,0 5 0,0 4 0,0 1 0,0 5 0,0 1 0,2-3 0,3-1 0,-4-3 0,6-4 0,-2-5 0,0-3 0,5-9 0,-3-3 0,1-3 0,4-2 0,1-5 0,4-1 0,2-3 0,1-2 0,11-3 0,0-1 0,9-6 0,-2-3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2.90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573 468 12287,'-15'6'0,"-2"5"0,-1 0 0,-2-1 0,-7 2 0,2-5 0,-3-1 0,-3 1 0,1-2 0,0-5 0,2 2 0,2 3 0,-2-3 0,3 3 0,3-4 0,0-1 0</inkml:trace>
  <inkml:trace contextRef="#ctx0" brushRef="#br0" timeOffset="1">407 0 12287,'-15'0'0,"-1"0"0,-4 2 0,-4 1 0,1 2 0,-6 6 0,4-5 0,-3 1 0,-3 0 0,1 4 0,2-2 0,1 1 0,2 0 0,6-2 0,-1 4 0,4-2 0,0 0 0,1 5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3.3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1 167 12287,'11'38'0,"5"8"0,2 17 0,-5 13 0,-3 1 0,-5 1 0,-3 3 0,-2 6 0,0 12 0,0-47 0,0 1 0,2 3 0,1 0 0,0-2 0,1-2 0,3 45 0,-1-8 0,-1-20 0,-5-14 0,0-10 0,0-10 0,0-6 0,-1-14 0,-4 0 0,3-7 0,-5-3 0,12-11 0,9-8 0,11-4 0,15-9 0,3 4 0,8-3 0,2 1 0,1 9 0,3-1 0,-4 7 0,-1 3 0,2 2 0,-5 5 0,-4 0 0,-2 0 0,4 0 0,-8 0 0,-1 0 0,-2 0 0,-5-2 0,-1-3 0,1-6 0,-1-8 0,-5-4 0,-2-9 0,-1-2 0,-3-1 0,2-13 0,-1-3 0,-1-6 0,-2-3 0,-2-15 0,-2-4 0,-1-1 0,-2-6 0,-7 6 0,2-2 0,-3 5 0,-2 6 0,-7-4 0,-3 15 0,-5 1 0,-5 7 0,-3 3 0,-8 16 0,0 4 0,-5 8 0,3 11 0,-9 5 0,-3 3 0,-4 2 0,-9 5 0,-1 2 0,-5 1 0,1 4 0,-4 1 0,0 4 0,0 3 0,0 5 0,-4 4 0,4 1 0,-1 0 0,4 7 0,-3 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3.80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709 257 12287,'8'1'0,"-8"4"0,-12 4 0,-13-1 0,-7 5 0,2-4 0,0-1 0,0-3 0,1 2 0,4 0 0,5-1 0,3 1 0,-4 3 0,-1-3 0,3 1 0,-7-4 0,9-4 0,-13-9 0</inkml:trace>
  <inkml:trace contextRef="#ctx0" brushRef="#br0" timeOffset="1">543 0 12287,'-17'15'0,"-3"0"0,-5 1 0,-4-1 0,-6 0 0,0 0 0,0 2 0,-2 3 0,3-9 0,-6 3 0,0-6 0,2-5 0,1-3 0,7-5 0,-1-5 0,1-10 0,0-3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4.27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12287,'83'5'0,"-2"10"0,-7 15 0,-9 10 0,-10 5 0,-15 7 0,-11 4 0,-12 2 0,-11 3 0,-4 4 0,-4 2 0,-4 0 0,-10 0 0,-5-8 0,-11-9 0,-2-5 0,-1-5 0,-5-5 0,3-9 0,0-8 0,0-6 0,4-6 0,6-6 0,4-1 0,1-4 0,3-5 0,9-10 0,4 3 0,6-5 0</inkml:trace>
  <inkml:trace contextRef="#ctx0" brushRef="#br0" timeOffset="1">664 136 12287,'23'0'0,"8"0"0,5 0 0,3 0 0,-9 0 0,-10 0 0,-1 0 0,1 0 0,-3 7 0,4 5 0,-1 8 0,0 10 0,4 14 0,-7 11 0,-6 4 0,-2 1 0,-4-2 0,-7-1 0,-3-5 0,-5-5 0,-5 0 0,-3-12 0,-4-3 0,-2-5 0,1-5 0,-4-9 0,2-3 0,-2-5 0,4-3 0,-1-7 0,4-9 0,7-11 0,-2-13 0,13-1 0,-5-6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4.7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58 12287,'15'-15'0,"0"1"0,1 4 0,-8 7 0,-3 11 0,-3 7 0,-4 15 0,-1 4 0,-4 4 0,-2 4 0,4 7 0,-3-7 0,1 3 0,4-1 0,1-9 0,2 2 0,0-4 0,0-3 0,7 4 0,5-11 0,5 1 0,3-4 0,8-3 0,1-4 0,4-3 0,16 3 0,-2-4 0</inkml:trace>
  <inkml:trace contextRef="#ctx0" brushRef="#br0" timeOffset="1">1146 404 12287,'-8'7'0,"1"5"0,-1 6 0,-7 7 0,-7-3 0,-10-2 0,-3-3 0,-5-2 0,1 0 0,0 0 0,3 0 0,2 0 0,2-1 0,2-4 0,0 3 0,0-4 0</inkml:trace>
  <inkml:trace contextRef="#ctx0" brushRef="#br0" timeOffset="2">1086 13 12287,'-12'-9'0,"-5"6"0,-3 6 0,-2 7 0,-9-1 0,-3 1 0,-4 1 0,-4 3 0,-10-4 0,7 0 0,-1 0 0,4-2 0,1 6 0,5-6 0,5 2 0,4 0 0,5 0 0,7 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35.19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332 0 12287,'8'74'0,"4"5"0,1 8 0,-1 10 0,-12-2 0,0-3 0,0-5 0,-2 1 0,-1-5 0,-4 3 0,-1 1 0,3 2 0,-3-14 0,-1-10 0,2-9 0,1-11 0,-4-12 0,5-2 0,1-10 0,-4-11 0,8-3 0,2-7 0,11 0 0,10 0 0,14 0 0,7 0 0,4 0 0,3 0 0,-4 0 0,1 0 0,2 0 0,1 2 0,-8 1 0,-3 2 0,-4-2 0,-5-1 0,-2-2 0,-4 0 0,-5 0 0,-3-2 0,-2-3 0,0-5 0,0-3 0,5-9 0,0-3 0,-1-5 0,-2-5 0,-2-4 0,0-8 0,-2-5 0,-3-8 0,2-9 0,-7-11 0,-2-5 0,-1-4 0,-9-7 0,-3 1 0,-3 4 0,-2 9 0,0 10 0,-2 19 0,-3 7 0,-5 10 0,1 10 0,-1 6 0,-2 4 0,-1 1 0,-7 1 0,-2 2 0,0 4 0,0 1 0,-3 2 0,3 5 0,0 0 0,0 0 0,-5 0 0,2 0 0,-2 2 0,2 3 0,-7-2 0,4 6 0,-4-1 0,-7 0 0,-3-4 0,-3 1 0,-14 3 0,-3 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40.5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7071 257 12287,'20'0'0,"0"1"0,-2 4 0,-9-3 0,-9 3 0,-9-3 0,-11-7 0,-5 0 0,-5 0 0,-5-2 0,-4 5 0,-8-3 0,-3 4 0,-5 1 0,-5 0 0,-6 0 0,-2 0 0,-1 0 0,-11 0 0,-1 0 0,-8 0 0,-6 0 0,44 0 0,-2 0 0,-4-1 0,0 0 0,0-1 0,0-1 0,1-2 0,0 0 0,-7-1 0,-1 0 0,3 0 0,-1-1 0,-3 0 0,-2 0-87,0-1 0,-2 0 1,-7-2-1,-2 1 1,4 1-1,-1-1 1,-2 0-1,0 0 87,-3-1 0,-1 0 0,-1-2 0,-2 0 0,-2 3 0,0 0 0,0 1 0,1 1 0,1 0 0,-1 1 0,-9-3 0,0 3 0,9 2 0,1 2 0,-3 1 0,0-1-106,1 1 1,-1 0 0,-1 1-1,0 0 1,1 0 0,0 0-1,2 0 1,-1 0 105,1 0 0,-1 0 0,3 0 0,-1 0 0,1 0 0,0 0 0,2 1 0,0 0 0,2 1 0,0 1 0,-4 0 0,0 1 0,11 2 0,2 0 0,-1-1 0,0 0-45,1 0 0,1 1 1,-2 0-1,1 0 0,5 0 1,1 0-1,2-1 1,2 0 44,2 1 0,0 0 0,0-2 0,0 0 0,-40 6 0,5 0 0,8-2 0,3 4 0,17-7 0,4-1 0,9-3 0,4 1 0,14 1 0,6 2 302,6-1 1,7-4-303,5-5 0,3 10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6:41.9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44 121 12287,'7'8'0,"1"-1"0,8-7 0,-6 0 0,0 0 0,-5 0 0,5 0 0,-7-2 0,2-3 0,-5 3 0,-5-3 0,2 4 0,-7 1 0,6 0 0,-2 0 0,6 0 0,6-2 0,4-3 0,-3-3 0,-2-8 0,-3 1 0,-4 7 0,-3 3 0,-3 3 0,-6 4 0,4 3 0,-1 3 0,5 7 0,3 1 0,1-1 0,2 0 0,2 1 0,3 3 0,5 1 0,4-2 0,1-6 0,0-2 0,-5-6 0,0 1 0,2-4 0,-4-7 0,0-5 0,-1-2 0,-4-2 0,-1 0 0,-2 0 0,-2 1 0,-3 4 0,-5 5 0,-3 4 0,-2 1 0,0 0 0,5 0 0,0 0 0,6 1 0,-1 4 0,4-3 0,1 3 0,0-10 0,5-3 0,0-9 0,-2-1 0,-1-3 0,-2 6 0,-2 5 0,-3-1 0,-3 4 0,-7 2 0,-1 3 0,6 2 0,0 0 0,-1 0 0,2 7 0,-1 3 0,7-2 0,-2 2 0,8-5 0,4 4 0,1-3 0,2-1 0,5-5 0,-1-1 0,-4-4 0,3 1 0,-4-6 0,-1-1 0,-3-3 0,-3 4 0,-2 0 0,0-2 0,-2 6 0,-3 1 0,2 3 0,-7 4 0,-2 3 0,5 3 0,2 7 0,3 0 0,2 0 0,0 0 0,2 2 0,3 0 0,5-2 0,-1 3 0,1-9 0,1-1 0,3-3 0,-4-3 0,0-2 0,2 0 0,-1-2 0,1-3 0,-4-5 0,-1-3 0,-2-2 0,-5 0 0,0-1 0,0 6 0,0 0 0,-2 7 0,-3-2 0,4 3 0,-6 2 0,5 0 0,-3 0 0,-3-13 0,-7-4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4.2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15 12287,'15'0'0,"0"0"0,0 0 0,0 0 0,-5 0 0,0 0 0,2 0 0,-2 0 0,3-1 0,4-4 0,3 3 0,0-3 0,6 3 0,2 2 0,7 0 0,2 0 0,2 0 0,2 0 0,5 7 0,2 5 0,3 4 0,-3 4 0,-3 7 0,-3-2 0,-3 5 0,-2 6 0,-4-3 0,-8 9 0,-5 3 0,-3 4 0,-4 1 0,-2-5 0,-6 1 0,-4-1 0,-1-2 0,0-2 0,0-6 0,0-3 0,-6-4 0,-6-1 0,-5-4 0,-3-1 0,-7 3 0,2-5 0,-3 0 0,-3 2 0,1-5 0,0 5 0,0-1 0,0-4 0,0 5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09.21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7962 1 16383,'-53'15'0,"-11"0"0,-13-1 0,-10-4 0,-2-5 0,-3-5 0,-5-5 0,44 0 0,0 0 0,-2-2 0,0 0 0,0 2 0,-1 0 0,-3 1 0,-1 0 0,-1 0 0,0 1 0,-2 0 0,0 1 0,0 2 0,1 0 0,-4 0 0,1 0 0,0 0 0,-1 0 0,-1 1 0,0 0 0,-1 1 0,-1 1 0,0 1 0,0 2 0,0 0 0,-1 1 0,2 1 0,1-1 0,2 1 0,-1-1 0,-7 3 0,0 0 0,5 1 0,1-1 0,-3-1 0,-1 0 0,-1 0 0,-2-1 0,-3-1 0,-2-1 0,3 0 0,-2-2 0,-2 0 0,0-1 0,-4 1 0,0-1 0,-1-2 0,-1-1 0,1 3 0,-1-1 0,-1-1 0,0 0 0,0-1 0,0 0 0,-6 0 0,0 0 0,1 0 0,0 0 0,-3 0 0,0 0 0,0 0 0,-1 0 0,3 0 0,0 0 0,0 0 0,-1 0 0,3 0 0,-1 0 0,-1 0 0,0 0 0,-1 0 0,1 0 0,3 0 0,0 0 0,3 0 0,0 0 0,4 0 0,0 0 0,2 1 0,2 0 0,4 0 0,2 1 0,3 1 0,1-1 0,1 0 0,1-1 0,5 1 0,1 0 0,3-1 0,1 1 0,6 1 0,1-1 0,-40 1 0,-9-1 0,8-2 0,19-5 0,-3 0 0,11 2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4.3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1 12287,'22'6'0,"-7"6"0,-8 8 0,-5 10 0,-14 9 0,-5 14 0,-5 11 0,-5 11 0,-1 7 0,5-1 0,2 3 0,5-2 0,7-4 0,4-6 0,4-1 0,1 1 0,5-12 0,0-5 0,-2-6 0,-1-4 0,-2-8 0,0-5 0,0-5 0,0-9 0,0 2 0,0-11 0,0-9 0,0-9 0,0-13 0,0-8 0,0-8 0,0-4 0,0-2 0,0 1 0,0-4 0,13-8 0,4 1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4.6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136 25 12287,'22'-15'0,"-4"7"0,6 6 0,-1 9 0,1 8 0,-4 24 0,3 7 0,-1 15 0,-4 9 0,4 9 0,-3 1 0,-4-1 0,-4-2 0,-7-10 0,1-5 0,-3-8 0,-2-7 0,-7-6 0,-3-12 0,-4-4 0,-1-5 0,0-5 0,-2-5 0,-1-3 0,-2 0 0,-5-6 0,3 3 0,-1-9 0,-4-10 0,-2-2 0,-1-10 0,0-3 0,0-4 0,-7-8 0,-2 4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5.0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1250 905 12287,'8'54'0,"6"-4"0,4-3 0,1-5 0,-9-7 0,-4-11 0,1-11 0,-5-5 0,3-3 0,-3-5 0,-2-1 0,0-14 0,0-14 0,0-14 0,0-16 0,0-10 0,0-11 0,5-4 0,1-3 0,1 0 0,0 5 0,3 0 0,-5 6 0,-2 9 0,-1 9 0,-2 7 0,0 11 0,0 5 0,0 3 0,-7 9 0,-5 3 0,-4 3 0,-4 2 0,-12 5 0,-2 1 0,-6 3 0,-7 2 0,-13 3 0,-2 1 0,-5 0 0,-5 0 0,-2 0 0,5 0 0,4 0 0,3 0 0,-2 0 0,2 0 0,5 1 0,4 4 0,3 4 0,4 8 0,3 1 0,3 2 0,-2 12 0,5-2 0,2 4 0,3 2 0,5 1 0,12 7 0,2-1 0,3 4 0,1 0 0,6-5 0,-2-3 0,1-3 0,4 0 0,5-6 0,6-2 0,2-3 0,2 2 0,0-5 0,2 0 0,3-1 0,-2 0 0,8-8 0,0-1 0,3-2 0,8-7 0,5 2 0,4-3 0,5-2 0,9 0 0,-1 0 0,1 1 0,4 4 0,-6-3 0,-3 5 0,-1-2 0,-5 0 0,1 5 0,-12-3 0,-1-1 0,-7 1 0,-6 5 0,-9-4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6.3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1 12287,'9'23'0,"-4"7"0,-4 0 0,-7 26 0,-4 2 0,-4 11 0,-1 8 0,2 15 0,3 4 0,7-46 0,1 0 0,0 0 0,2 1 0,5 1 0,2 1 0,0-2 0,2-1 0,12 47 0,0-2 0,4-4 0,-3-18 0,0-4 0,0-9 0,-2-8 0,-7-11 0,-1-10 0,-2-9 0,-7-2 0,4-21 0,-7-4 0,0-14 0,2-19 0,1-9 0,2-7 0,-2-8 0,-1 8 0,-2 3 0,0 12 0,0 14 0,0 6 0,2 6 0,3 6 0,5 12 0,3 19 0,2 21 0,2 9 0,3 4 0,-5 1 0,2-4 0,-7-5 0,-3-3 0,-2-13 0,-5-4 0,0-3 0,0-4 0,-9-6 0,-4-9 0,-7-1 0,-3-4 0,-1-1 0,-3-2 0,2 0 0,-2 0 0,-1-7 0,-2-3 0,0-3 0,-1-9 0,1-1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6.8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1373 1342 12287,'47'15'0,"-7"-2"0,-13-4 0,-12-9 0,-9-9 0,-6-11 0,5-5 0,2-10 0,0-7 0,0-7 0,4-9 0,-1-11 0,2-3 0,-2-5 0,2-8 0,-7-2 0,-2-4 0,-1 1 0,-2-1 0,0 16 0,-2 9 0,-3 13 0,-3 4 0,-9 14 0,-3 2 0,-5 1 0,-4 3 0,-2 4 0,-5 3 0,-4 1 0,-8 9 0,-6-2 0,-3 6 0,-5 5 0,-13 1 0,-2 2 0,-4 0 0,-1 0 0,-3 5 0,3 2 0,1 1 0,4 4 0,5 8 0,13 5 0,4 4 0,5 1 0,3 2 0,3 1 0,4 4 0,5 1 0,5 1 0,5 3 0,5-2 0,3 2 0,4-4 0,3 1 0,4-2 0,5-4 0,1 4 0,1 2 0,5 1 0,4 2 0,11 11 0,9-4 0,9 5 0,5 1 0,1-7 0,2 4 0,1-3 0,3-4 0,5 2 0,-2-12 0,1-3 0,1-5 0,-8 0 0,2-9 0,-3-3 0,-1-3 0,-3-9 0,-3 2 0,-4-5 0,-5-5 0,-2-3 0,-4-9 0,-5-3 0,-3-5 0,5-4 0,1-1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7.5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 12287,'-7'18'0,"4"14"0,-6 35 0,3 3 0,2 7 0,3 0 0,1 9 0,0 1 0,0 2 0,-1-39 0,2 0 0,-1 1 0,1 0 0,1 0 0,1-1 0,7 49 0,5 0 0,4-11 0,-1-9 0,-4-10 0,-1-16 0,-8-9 0,-2-12 0,-1-10 0,3-11 0,0-1 0,0-8 0,-5-5 0,0-16 0,0-14 0,5-23 0,2-14 0,1-14 0,4-11 0,-4 6 0,2 19 0,0 16 0,-1 16 0,4 9 0,-3 16 0,4 4 0,1 9 0,5 20 0,2 19 0,-1 11 0,1 11 0,-3 12 0,-8-1 0,-2-1 0,-3-3 0,-1-9 0,-6-10 0,-4-8 0,-5-5 0,-5-6 0,-5-5 0,-4-7 0,1-6 0,-6-5 0,4-7 0,-3 0 0,-3 0 0,1-9 0,-2-7 0,-1-11 0,-2-7 0,-7-21 0,3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7:38.3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1252 1267 12287,'18'68'0,"5"-6"0,3-15 0,-10-20 0,-9-34 0,-9-14 0,-1-13 0,-2-11 0,-2-12 0,4-14 0,-2-6 0,2-10 0,1 35 0,2-1 0,0-2 0,0-1 0,0-1 0,0-1 0,0 0 0,0 0 0,0 1 0,0 0 0,0 5 0,0 2 0,0-40 0,0 9 0,0 17 0,-2 18 0,-3 7 0,-5 7 0,-3 5 0,-2 14 0,-2 3 0,-3 5 0,-4 3 0,-6 4 0,-2 3 0,-3 5 0,-5 8 0,-10 4 0,-4 2 0,0 2 0,-11 5 0,0 4 0,-7 5 0,-4 4 0,-2 4 0,-1 1 0,4-1 0,1 6 0,5 1 0,12 4 0,5-2 0,5 0 0,7 5 0,15-9 0,7 3 0,6-1 0,5 0 0,7 5 0,4 1 0,6-1 0,1-1 0,16-1 0,3-1 0,4 0 0,9 9 0,1-11 0,6-3 0,4-4 0,-1-6 0,6-5 0,0-8 0,3-6 0,-5-8 0,-7-7 0,-5-1 0,-5-4 0,0-1 0,-8-2 0,-5 0 0,-3 0 0,1 0 0,-5 0 0,0 0 0,-5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03.17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1387 12287,'18'92'0,"7"4"0,-14-45 0,-3-2 0,-2 35 0,-11-17 0,-10-17 0,-3-8 0,4-10 0,4-5 0,5-4 0,4-2 0,1-6 0,0-9 0,0-6 0,15-21 0,13-25 0,19-22 0,-16 22 0,2-2 0,8-11 0,3-3 0,5-8 0,1-2 0,5-4 0,1-2 0,-17 23 0,1-1 0,1-1 0,4-2 0,2-1 0,0 0 0,1 1 0,0 1 0,0 1 0,3-1 0,0 0 0,0 1-108,0 1 0,0 0 0,1 2 0,1 3 0,1 2 0,1 2 1,-1 3-1,1 3 0,1 2 0,26-13 0,3 5 108,2 7 0,0 5 0,-2 7 0,-1 6 0,2 7 0,-1 4 0,-2 4 0,-2 3 0,-1 1 0,-2 2 0,-1 3 0,-2 1 0,-9 0 0,-1-1 0,4 1 0,-1-1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09.75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3076 256 12287,'30'0'0,"-3"-1"0,-7-4 0,-10 3 0,-20-3 0,-9 2 0,-18-1 0,-9-1 0,-13 2 0,-20 1 0,-16 1 0,43-1 0,0 0 0,-3 0 0,-2-1 0,-9-2 0,-1 0 0,1 2 0,0 1 0,-3 0 0,1-1-87,-1 0 1,0-1 0,-4 4 0,1-1 0,3-2 0,0 1 0,1 1 0,0 0 86,0 1 0,-1 0 0,-1 0 0,1 0 0,5 0 0,1 0 0,0 0 0,2 0 0,2 0 0,1 0 0,-2-3 0,1-1 0,8 0 0,1-2 0,-45-7 42,6-2 0,-2 0 0,11 0 0,6 0-42,4 0 0,15-1 0,-16 0 0,14-1 0,5 2 0,7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4.7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0 209 12287,'5'-12'0,"0"-2"0,-1-2 0,4-3 0,-5-1 0,6 0 0,-3 2 0,6-4 0,0 2 0,5 3 0,3 5 0,6 1 0,0 6 0,2 3 0,2 5 0,5 12 0,1 12 0,-5 7 0,-4 6 0,0 3 0,-7 3 0,-3-1 0,-5 0 0,-6 0 0,-6-1 0,0-4 0,0-5 0,-8 2 0,-6-2 0,-6-3 0,-3-5 0,3-5 0,-5-7 0,-2-2 0,-2-3 0,-1-5 0,2-3 0,3-2 0,5 0 0,-2-12 0,2-3 0,3-2 0,5 1 0,-1-6 0,4-2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0.2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1 120 12287,'18'-5'0,"-4"-2"0,-6-1 0,4-2 0,-4-5 0,2-1 0,0 1 0,2 5 0,6 2 0,2 0 0,-1-1 0,-2 6 0,-2-2 0,0 5 0,0 5 0,0 3 0,-2 7 0,-3 0 0,-3 0 0,-7 1 0,0 0 0,0 4 0,0-1 0,0 4 0,0 1 0,0-1 0,7 1 0,3 2 0,3 0 0,2 0 0,12 4 0,5 4 0,3 1 0,2-1 0,3-3 0,-3 0 0,0-1 0,0 0 0,-9-5 0,-8-1 0,-5-3 0,-5-2 0,2-3 0,-7 0 0,-2-1 0,-8 0 0,-5-2 0,-3-1 0,-2-2 0,-7-5 0,-3 3 0,-2-1 0,2-4 0,-3-1 0,2-2 0,0 0 0,1 0 0,1-5 0,6-2 0,-2 1 0,1-1 0,4-5 0,3 2 0,4-3 0,1-2 0,2 0 0,5-1 0,0 1 0,0 0 0,7-6 0,1-3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0.70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128 1 12287,'8'1'0,"-5"6"0,-6 7 0,-7 4 0,-5 7 0,-3-1 0,-3 2 0,3 6 0,1 8 0,4 1 0,1 2 0,2 2 0,8 7 0,2 2 0,9-1 0,4-2 0,2-13 0,-1-8 0,-4-8 0,-5-5 0,3-9 0,-6-4 0,5-14 0,-1-12 0,4-10 0,5-8 0,4-9 0,3-3 0,1-1 0,9 11 0,8 2 0,4 8 0,1 7 0,-2 10 0,-1 10 0,-2 3 0,2 2 0,-5 3 0,-3 6 0,-8 7 0,-5 6 0,-5-2 0,-2 5 0,-4 0 0,-5-1 0,-4 3 0,-2-5 0,-4-1 0,-5 1 0,-9-7 0,-2-6 0,-3-3 0,-3-2 0,-5-3 0,-1-1 0,3-1 0,1-4 0,-3-4 0,9-6 0,0 0 0,2 0 0,10 0 0,2 0 0,3-2 0,2-3 0,9 3 0,4-5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0.9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1 12287,'-9'7'0,"3"1"0,6 7 0,0 2 0,0 3 0,0 8 0,0 7 0,0 1 0,0 1 0,5 1 0,0 6 0,-2-3 0,-1-2 0,-2-2 0,0 3 0,0-6 0,0-6 0,0 0 0,0-7 0,0-3 0,-2-3 0,-3-5 0,3-6 0,-3-15 0,4-5 0,1-14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1.1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0 12287,'30'0'0,"5"0"0,0 2 0,-1 5 0,-2 8 0,-9 2 0,-3 9 0,-5 5 0,-5 2 0,2 9 0,-7-4 0,-1 3 0,-3-1 0,-7-7 0,-5 1 0,-4-6 0,-5-3 0,2-6 0,-7-1 0,-2-6 0,-2-7 0,1-3 0,1-2 0,2-2 0,-2-3 0,-1-3 0,-2-7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1.3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12287,'15'7'0,"-6"8"0,-4 11 0,-4 6 0,-1 3 0,0 11 0,0-3 0,0 2 0,0 4 0,0-2 0,2-3 0,5-3 0,8 1 0,1 4 0,10-11 0,-1-2 0,-2-1 0,4-9 0,-5-2 0,1-5 0,4-1 0,-4 0 0,1-1 0,-2-4 0,-4-5 0,6-3 0,-1-2 0,7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1.8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3031 1 12287,'-34'13'0,"-16"-1"0,-22-2 0,-27-7 0,43 0 0,-3-1 0,-7 0 0,-2-2 0,-9 0 0,-2 0 0,-5 0 0,-1 0 0,-8 0 0,-2 0 0,-1 0 0,0 0-199,-2 0 1,0 0 0,28 0-1,-1 0 1,2 0 0,-24 0 0,2 0-1,3 0 1,2 0 198,8 0 0,2 0 0,1 0 0,2 0 0,14 0 0,3 0 0,3 0 0,2 0 0,-41 0 0,11 7 0,13 3 0,9 2 139,12-2 0,3 3 1,9-3-1,3 4-139,6 1 0,7-4 0,4 4 0,-3 4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2.17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12287,'27'5'0,"3"0"0,2 7 0,-7-3 0,-5 1 0,-3 0 0,-7-5 0,-2 5 0,1 2 0,-1 1 0,-5 9 0,4 3 0,0 2 0,3-2 0,-4 8 0,-1-3 0,-3 2 0,-2 0 0,2-2 0,1 2 0,2 2 0,-1 1 0,4 7 0,4-2 0,4 2 0,4-2 0,1 2 0,-6-7 0,0-2 0,-2-1 0,-3-3 0,-5-4 0,-3 2 0,-2-7 0,0-5 0,-2-5 0,-3 0 0,-5 0 0,-3 0 0,-4-7 0,-1 2 0,-3-3 0,-4-2 0,4-2 0,-1-3 0,0-5 0,-3-3 0,5-2 0,3 0 0,5 0 0,1-2 0,6-3 0,-7-4 0,3-6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2.5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 1 12287,'12'21'0,"2"8"0,-3 6 0,-4 5 0,-10 0 0,-4-8 0,-1 3 0,-4 6 0,4 9 0,-1 3 0,2 3 0,4-1 0,3-3 0,3 0 0,2-9 0,-1-4 0,-3-11 0,1-8 0,3-3 0,-3-8 0,11-16 0,-3-17 0,7-12 0,8-15 0,5-4 0,14-2 0,-2 5 0,0 5 0,8 5 0,-8 16 0,0 6 0,1 9 0,-8 8 0,-3 3 0,-7 2 0,-3 3 0,-2 5 0,-6 10 0,-3 5 0,-1 4 0,-6-4 0,-1 0 0,-5 0 0,-3-2 0,-11-1 0,-1-7 0,-3 0 0,-2 0 0,-5-6 0,2-4 0,-3-4 0,-3-1 0,1 0 0,2-1 0,3-4 0,5-5 0,3-10 0,2-4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2.7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0 12287,'-10'2'0,"0"1"0,-2 2 0,1 12 0,-1 1 0,4 7 0,1 7 0,2 3 0,5 1 0,0 2 0,0 1 0,0 4 0,0-4 0,2-1 0,3-3 0,-2-3 0,5-3 0,1-4 0,-1-5 0,-3-5 0,3-3 0,-1-2 0,-2-7 0,-7 4 0,-3-9 0,-3-4 0,-2-8 0,0-4 0,0-9 0,-5 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2.9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 0 12287,'46'15'0,"-3"7"0,-3 5 0,-6 6 0,-7 7 0,-2 4 0,-8 3 0,-6 1 0,-2 3 0,-4-1 0,-5-5 0,-2-1 0,-3-4 0,-5-5 0,-8-10 0,-4-5 0,-2-3 0,-1-9 0,-5-3 0,0-3 0,0-2 0,5-8 0,-1-7 0,8-7 0,-4-8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4.9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12287,'0'5'0,"0"12"0,0 13 0,0 8 0,0 8 0,0 1 0,0 3 0,5-3 0,0 3 0,0-5 0,2-3 0,3-2 0,-3-10 0,0 2 0,-1-3 0,-2 1 0,4-10 0,-1-2 0,-2-3 0,1-5 0,-2-3 0,6-7 0,0 0 0,5-3 0,0-6 0,0-6 0,5-10 0,2 0 0,1-3 0,3-9 0,4-2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3.17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72 12287,'17'-23'0,"1"3"0,2 3 0,0 9 0,-6 4 0,-4 8 0,-4 12 0,-6 14 0,0 9 0,0 5 0,6 8 0,-1 3 0,0 2 0,1-2 0,1-3 0,6-5 0,1 1 0,3 3 0,3-3 0,0-6 0,5-3 0,3-2 0,11-2 0,6-5 0,14 7 0,9 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3.5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573 0 12287,'-12'10'0,"-3"9"0,-7 9 0,-11-3 0,-9-10 0,-3-6 0,0-3 0,-7-2 0,10 4 0,0-1 0,-2-4 0,4 0 0,3 1 0,9 1 0,4-2 0,4-1 0,5-9 0,0-1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3.7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1 12287,'-1'15'0,"-4"0"0,-5 0 0,-16 0 0,-4 0 0,-2 0 0,1 0 0,-5 0 0,0 0 0,-1-1 0,0-4 0,-3 3 0,4-4 0,3-1 0,1-3 0,2-3 0,2-2 0,2 0 0,5 0 0,12-7 0,3-1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4.2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197 185 12287,'7'-15'0,"6"0"0,5 0 0,-3 1 0,-3 4 0,-8-3 0,2 3 0,-1-4 0,0-1 0,5-5 0,-5 0 0,7 0 0,-12 17 0,2 13 0,-6 18 0,-11 31 0,4 13 0,-1 8 0,-2 7 0,8 11 0,2-47 0,1 0 0,0 0 0,1 0 0,0 1 0,-1 1 0,0 5 0,1-2 0,2-3 0,2-2 0,-1 1 0,1 0 0,0 0 0,1 0 0,9 47 0,-2-14 0,3-6 0,2-7 0,-6-13 0,-4-14 0,-4-8 0,-1-5 0,0-9 0,0-3 0,0-10 0,0-3 0,14-14 0,3-1 0</inkml:trace>
  <inkml:trace contextRef="#ctx0" brushRef="#br0" timeOffset="1">755 1753 12287,'0'15'0,"0"5"0,0 2 0,0 1 0,0 4 0,-2 0 0,-5 0 0,-8-2 0,-8 2 0,-11-6 0,-4 0 0,-4-5 0,-5-1 0,-2-1 0,2-4 0,1-5 0,0-3 0,-7-2 0,9 0 0,1 0 0,1 0 0,8-2 0,-1-2 0,3-1 0,-5-6 0,-1 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14.4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514 7 12287,'0'-7'0,"0"7"0,-2 8 0,-3 6 0,-4 8 0,-7 3 0,-3 3 0,-1 2 0,-7 6 0,1-1 0,-6-2 0,-3-1 0,-7-2 0,0 2 0,-7 2 0,-6 1 0,-10 0 0,-4-5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21.3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0 12287,'-8'7'0,"-6"17"0,4 19 0,-3 21 0,-2 20 0,5-29 0,0 3 0,-1 8 0,2 2 0,0 4 0,1 1 0,2 2 0,0 2 0,0 5 0,0 2 0,3-1 0,1 0 0,1 0 0,-1 1-165,1 0 0,0 0 0,1-6 1,0-1-1,1 0 0,0-1 1,1-3-1,-1 0 165,2-1 0,-1 0 0,1-2 0,-1-1 0,-1-11 0,-2-2 0,1-4 0,0-1 0,0 42 0,-1-8 0,-4-13 0,-5-12 104,-4-9 1,-1-11 0,0-15 0,0-7-105,0-6 0,0-9 0,2-16 0,2-17 0,6-17 0,4-23 0,-6-1 0,-1-11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21.725"/>
    </inkml:context>
    <inkml:brush xml:id="br0">
      <inkml:brushProperty name="width" value="0.11429" units="cm"/>
      <inkml:brushProperty name="height" value="0.11429" units="cm"/>
      <inkml:brushProperty name="color" value="#8643B7"/>
    </inkml:brush>
  </inkml:definitions>
  <inkml:trace contextRef="#ctx0" brushRef="#br0">16 1 12575,'-8'15'419,"3"14"0,3 19-383,2 21 1,0 26 0,0-37 0,0 3 0,0 7-1,0 2-24,0 6 1,0 2 0,0 6 0,0 1 0,0 2 0,2 2 0,0 1 0,1 1-229,1 2 0,2 0 0,0-6 0,1 0 0,1 0 0,1 0 0,0-3 0,2 0 215,1 0 1,1-1-1,-2-4 1,0-2-1,-1-4 1,0-2-1,-2-5 1,-1-1 0,-2-7 1,0-1 0,-1-4 0,-1-2 0,-3 33 0,-2-9 283,-3-8 0,-5-18-284,-10-9 0,1-12 0,-6-3 0,0 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22.554"/>
    </inkml:context>
    <inkml:brush xml:id="br0">
      <inkml:brushProperty name="width" value="0.11429" units="cm"/>
      <inkml:brushProperty name="height" value="0.11429" units="cm"/>
      <inkml:brushProperty name="color" value="#8643B7"/>
    </inkml:brush>
  </inkml:definitions>
  <inkml:trace contextRef="#ctx0" brushRef="#br0">121 0 12324,'0'36'88,"0"12"1,0 17-81,0 16 0,0-30 1,0 3-1,0 7 1,0 2-1,0 6 1,0 1-6,0 6 0,0 1 1,0 9-1,0 0 1,0-4-1,0-1 1,0 2-1,0 1-192,0 0 0,0 0 0,0 4 0,0 0 0,0-5 0,0 0 0,0-3 0,2 0 189,0 0 1,1-2 0,-2-3 0,1-3-1,2-7 1,0-2 0,0-6 0,-1 0-1,0 41 1,-3-7 0,-5-26 0,-5-5 244,-3-8 1,-7-5-246,0-17 0,-7-1 0,2-9 0,-4 3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48.54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4039 302 12287,'-59'0'0,"-23"-7"0,29 2 0,-3-1 0,-5-2 0,-3-1 0,-5-1 0,-3 0 0,-19-3 0,-4 1 0,27 4 0,-1 1 0,-2 0 0,-4 0 0,-1-1 0,0 1-238,-5 0 0,0 0 0,0-1 0,1 0 0,0-2 0,0 2 0,-2 0 0,0 0 0,0 0 0,0 0 0,1 0 0,-1 1 238,0 0 0,-1 0 0,0 1 0,3 0 0,-1 0 0,1 1 0,4 0 0,0 0 0,0 0 0,3 0 0,1 1 0,0-1 0,2 2 0,1-1 0,0 1 0,-2 1 0,1-1 0,0 2 0,-29 0 0,2 2 0,0-1 0,1 0 0,3 0 0,0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48.87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 12287,'0'30'0,"0"12"0,-3 3 0,-6 0 0,-6-3 0,-3 0 0,4-5 0,4 1 0,5 4 0,4 2 0,1 3 0,1 0 0,4-2 0,10 8 0,12-7 0,5-1 0,3-3 0,0-7 0,-3-10 0,0-5 0,-2-3 0,2-9 0,-10-6 0,0-10 0,-1-12 0,6-27 0,-10-9 0,5-19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5.2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12287,'0'37'0,"9"11"0,4 9 0,6 2 0,-1 5 0,-1-13 0,-2 3 0,-2-9 0,-1-1 0,-2-2 0,-5-9 0,3-3 0,-1-8 0,-2-5 0,-5-2 0,7 0 0,1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49.1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12287,'10'63'0,"0"4"0,-3 4 0,-4-1 0,-3-10 0,0 1 0,0-1 0,0-6 0,0-6 0,0-6 0,0-7 0,5-5 0,0-4 0,-2-6 0,-1-4 0,-2-7 0,7-3 0,1-6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49.4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1 12287,'6'1'0,"-6"5"0,-5 2 0,-7 7 0,2 0 0,-1 0 0,-1 7 0,2 3 0,5 4 0,3 1 0,2 1 0,2 5 0,5 4 0,8 3 0,5 3 0,7-1 0,-2-2 0,1-2 0,-4-3 0,-3-6 0,-6 0 0,-3-4 0,-7-6 0,3 2 0,-5-3 0,-1-2 0,-8-3 0,-6-2 0,-4-4 0,-2-3 0,3-9 0,-1-3 0,-2-5 0,-2-9 0,3-4 0,-1-4 0,2-5 0,1-8 0,9 2 0,1-8 0</inkml:trace>
  <inkml:trace contextRef="#ctx0" brushRef="#br0" timeOffset="1">332 287 12287,'37'45'0,"3"6"0,2-3 0,-11-4 0,-5-7 0,-6-10 0,-5-4 0,-2-1 0,-3-4 0,-5-3 0,-10-5 0,-5-5 0,-10-16 0,-3-6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49.7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1 120 12287,'0'-34'0,"1"6"0,3 4 0,1 6 0,6 8 0,-1 5 0,4 5 0,3 7 0,1 8 0,2 8 0,5 16 0,-3 4 0,1 4 0,4 7 0,-3 3 0,-1 3 0,1 0 0,-1 1 0,0-8 0,4-3 0,-2-4 0,2-6 0,-5-10 0,-2-10 0,-3-3 0,-2-12 0,0-10 0,-7-10 0,-3-17 0,-3-3 0,-2-5 0,0-2 0,0 0 0,0 5 0,0 5 0,5 5 0,2 12 0,1 2 0,4 3 0,8 5 0,5 11 0,7 10 0,8 7 0,0 5 0,12 4 0,0 3 0,4 6 0,-6-9 0,-5-4 0,-10-5 0,-8-4 0,-5-7 0,-7-4 0,0-1 0,-7-2 0,-1-7 0,-7-5 0,-2-6 0,-3-5 0,4-8 0,-4 3 0,3-2 0,2-2 0,2-5 0,3 9 0,6-2 0,8-1 0,4 15 0,7 1 0,1 6 0,-1 4 0,7 14 0,3 8 0,2 9 0,-2 10 0,2 0 0,-9 3 0,-4-2 0,-8 0 0,-6-2 0,-4-8 0,-6 0 0,-4-2 0,-7 2 0,-6-12 0,-7-2 0,-6-1 0,-3-4 0,-4-3 0,-2-6 0,-1-8 0,-3-11 0,8-12 0,6-6 0,6-6 0,3-6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49.9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12287,'15'3'0,"-2"7"0,-3 10 0,4 12 0,-4 7 0,3 3 0,2 5 0,2 8 0,2-2 0,2 3 0,3-1 0,-1-3 0,4 0 0,-2-7 0,2-1 0,1-7 0,3-1 0,-1-2 0,0-4 0,7 7 0,5-10 0,4-2 0,5-2 0,17-4 0,3-9 0,-21-12 0,4-3 0,0-3 0,1-1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0.2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2654 45 12287,'38'-15'0,"-19"7"0,-26 1 0,-25 2 0,-18 0 0,-24 0 0,-13 5 0,36 1 0,-3 0 0,-7 1 0,-2 1 0,-10-2 0,-3-1 0,-11 3 0,-2-1 0,-3 0 0,-1-2-195,1 0 1,-1 0-1,25 0 1,0-1-1,1 0 1,-23 0 0,2-1-1,1 0 1,2-1 194,4 1 0,3 1 0,3 0 0,2 0 0,7 1 0,2 2 0,4 0 0,2 1 0,4 1 0,3 2 0,-36 9 0,16 3 0,16 4 182,11 1 1,11 3-1,13 2-182,10-3 0,6-1 0,4-4 0,0 3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0.58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12287,'30'38'0,"4"6"0,-4-4 0,-7 2 0,-4-2 0,-6 2 0,-3-4 0,-5 4 0,-3 5 0,-2 2 0,1-4 0,3 0 0,1 0 0,7-1 0,-2-2 0,3-4 0,2-1 0,-5-8 0,0-9 0,2-4 0,1 0 0,4-8 0,2-3 0,1-7 0,-2-8 0,5-13 0,3-17 0,2-24 0,2-6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0.8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158 1 12287,'0'38'0,"0"7"0,-5 1 0,-2 6 0,0-2 0,1 0 0,-6 5 0,2-4 0,-4-3 0,-1-1 0,0-8 0,2-4 0,1-3 0,2-2 0,0-7 0,-5-3 0,8-10 0,7-5 0,14-10 0,9-3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1.1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1 12287,'-8'7'0,"3"3"0,2 8 0,-1 4 0,-1 0 0,2-1 0,1 6 0,2 0 0,0 5 0,0 3 0,0 7 0,0-2 0,0 2 0,0-2 0,0 4 0,0-6 0,2 2 0,3 1 0,-2-10 0,6 0 0,-3-10 0,-2-4 0,-3-2 0,-1 0 0,-6-6 0,-4-4 0,-4-5 0,-1-5 0,-2-5 0,-3-12 0,-5-8 0,-3 0 0,-2-7 0</inkml:trace>
  <inkml:trace contextRef="#ctx0" brushRef="#br0" timeOffset="1">287 212 12287,'50'27'0,"0"3"0,-13 7 0,-12-9 0,-8-8 0,-7-6 0,2-4 0,-7 5 0,-2 0 0,-9-7 0,-9-3 0,-7-10 0,-8-3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1.44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12287,'18'27'0,"5"2"0,3 2 0,-5 1 0,-11-5 0,-3-2 0,-2 2 0,0 2 0,5 1 0,-3 0 0,1 0 0,2-2 0,0-2 0,-1-6 0,-1-5 0,0-5 0,-3 2 0,6-7 0,0-2 0,3-1 0,7-9 0,5-5 0,4-5 0,5-3 0,-3-5 0,3 3 0,-3 1 0,-2-1 0,0 3 0,0 8 0,0 2 0,0 3 0,-1 1 0,-2 6 0,-2 6 0,2 8 0,-1 7 0,1 8 0,-3-2 0,-2-2 0,-4 0 0,-6-6 0,-2-1 0,1-2 0,-2-2 0,-1 0 0,-1 0 0,0-5 0,-2 0 0,-4-7 0,6 2 0,-7-10 0,2-6 0,3-8 0,-2-6 0,7-10 0,2-4 0,1 1 0,2-4 0,0 7 0,2 3 0,3 5 0,-3 2 0,5 10 0,-2 7 0,2 4 0,-1 8 0,1 6 0,3 6 0,-5 15 0,1 10 0,-8 5 0,-1 1 0,-2-1 0,-7 3 0,2-2 0,-5-5 0,-5-4 0,-3-9 0,-7-7 0,0-4 0,-1-3 0,-5-3 0,-4-12 0,-2-2 0,0-6 0,2-12 0,1-9 0,1-19 0,8-9 0,0-5 0,6 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1.6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1 121 12287,'15'-38'0,"7"3"0,1 11 0,1 9 0,-4 8 0,3 6 0,1 4 0,1 7 0,0 10 0,0 10 0,3 9 0,-1 6 0,-2 2 0,-6 5 0,1 0 0,-5 0 0,-5 0 0,-3-7 0,-7-5 0,0 0 0,0-1 0,-14 3 0,-6-7 0,-7 7 0,-3-4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28.6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749 15 12287,'7'-8'0,"3"3"0,-5 3 0,-7 4 0,-11 3 0,-16 5 0,-13 10 0,-8 5 0,-10 4 0,-6 7 0,-6 5 0,4 2 0,1 2 0,-2 1 0,9-1 0,8 2 0,8 3 0,11 9 0,11 8 0,8 3 0,6 7 0,16-2 0,14 7 0,10-3 0,8-3 0,9-6 0,3-16 0,0-9 0,0-8 0,6-7 0,1-7 0,5-8 0,-1-8 0,-1-5 0,-3-4 0,-6-5 0,-7-8 0,-4-8 0,-12-14 0,-9-5 0,-7-2 0,6-11 0,-3 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5.4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333 0 12287,'-21'0'0,"1"2"0,2 3 0,1 10 0,2 8 0,0 3 0,0-1 0,-5-2 0,0 4 0,1-4 0,3-1 0,0-2 0,1-5 0,2 0 0,3 0 0,-3-1 0,2-2 0,-2-2 0,-2-7 0,0 2 0,7-10 0,1-3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1.9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12287,'60'37'0,"-2"19"0,-1 11 0,-1 5 0,1 6 0,-25-33 0,3 1 0,3 7 0,2 3 0,5 3 0,1 2 0,2 3 0,3 1 0,9 12 0,2 0 0,-3-2 0,-1 0 0,1-1 0,-1-1-179,0-3 1,0-1-1,-1 2 1,-2-1 0,-3-6-1,-2-1 1,-3-5 0,-3 0 178,-3-3 0,-2-2 0,-3-5 0,-3-2 0,-7-2 0,-2-1 0,15 31 0,-11-10 0,-13-2 0,-10-12 0,-3-7 0,-2-7 0,0-5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2.3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12287,'25'38'0,"-2"8"0,3 7 0,0 6 0,6 1 0,13 14 0,1 6 0,-12-29 0,4 2 0,0 3 0,2 0 0,4 2 0,1-2-125,4 1 0,1 0 0,-1 0 0,-1 0 0,0-3 0,0-1 0,-6-2 0,-1-1 125,-2-3 0,-2 0 0,-2-3 0,-3-1 0,11 32 0,-4-1 0,-9-4 0,-6-4 0,-9-11 0,0 3 0,0-4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2.8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 12287,'-27'13'0,"-3"-3"0,-9-3 0,4-5 0,2 3 0,1 5 0,8 2 0,3 1 0,-1 2 0,5 3 0,-5 13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3.08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574 0 12287,'15'0'0,"-32"0"0,-12 2 0,-7 3 0,-10-3 0,6 4 0,-3-1 0,-3 0 0,-4 7 0,-2-2 0,2 3 0,3 3 0,-8 5 0,21-4 0,-9 5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3.3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179 0 12287,'22'9'0,"-10"6"0,-15 10 0,-18 7 0,-9 3 0,-5-2 0,-3-1 0,7 0 0,8 2 0,5 1 0,9 8 0,4 3 0,12 9 0,8 9 0,10-4 0,9-2 0,4 4 0,9-8 0,0 0 0,-2-4 0,9-5 0,-7-6 0,3-9 0,2-8 0,0-7 0,-2-5 0,4-7 0,-1-6 0,11-19 0,-4-18 0,2-17 0,-7-7 0,-3-18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3.5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0 12287,'-23'64'0,"1"8"0,5 8 0,2 7 0,0 2 0,-5 5 0,8-45 0,-1-1 0,-1 2 0,-1 1-576,-2 6 1,-2 0 0,0-4 0,-1 1 0,-3 6 0,1 0-1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48:54.1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225 1416 12287,'-20'-44'0,"-2"2"0,-2 2 0,-1-4 0,-3-9 0,1-11 0,2-8 0,6-2 0,1-11 0,6-2 0,7-5 0,10-4 0,7 2 0,6 1 0,-4 44 0,3 2 0,24-33 0,10 4 0,9 9 0,-20 37 0,4 5 0,6 6 0,4 5 0,3 2 0,3 3-219,6 3 1,2 4 0,10 9-1,1 6 1,3 5 0,1 4 0,4 8-1,1 6 219,-25-9 0,0 2 0,1 3 0,4 6 0,1 3 0,-2 1 0,-1 3 0,-2 1 0,0 2 0,1 3 0,0 0 0,-2 3-137,0 1 1,0 1 0,-1 4-1,2 6 1,0 4 0,-1 1-1,0 3 1,0 2 0,-2 1-1,0 1 1,-1 1 0,-2 1 136,1 1 0,-2 0 0,-2 2 0,-13-17 0,-2 2 0,-1 0 0,-1 0 0,-1-2 0,-1 0 0,-1 0 0,0 0 0,9 23 0,-1-1 0,-1 0 0,-3-2 0,-1-1 0,-1 0 0,-1 1 0,-2-1 0,-2-1 0,-7-10 0,-2-2 0,-2 0 0,-3-6 0,-1 0 0,-2-2 0,2 21 0,-4-3 0,-7-7 0,-7-4 0,-8-12 0,-7-4 0,-7-5 0,-6-3 23,-9-4 1,-6-6 0,-10-4 0,-6-7 0,-12-4 0,-3-5 0,-8-5 0,-2-4-24,-9-4 0,-5-5 0,24-4 0,-2-3 0,0-2 0,0-4 0,0-2 0,0-3 0,-2-3 0,0-3 0,1-2 0,-1-3 0,2-2 0,0-3 0,-3-4 0,1-2 0,2-3 0,2 0 0,2-2 0,1-1 0,2 1 0,0-1 0,1-1-85,-1-1 1,2-2 0,1-1-1,5-2 1,3-1 0,1-2-1,2-2 1,1-2 0,2 0 0,3 0-1,2-1 1,2-1 84,3 2 0,3 0 0,2-3 0,2-4 0,3-2 0,3 0 0,-2-23 0,7 0 0,6 1 0,5-2 0,5 4 0,8 0 0,10-5 0,7 0 0,7 4 0,6 1 0,5 5 0,6 1 0,4 2 0,7 3 0,6 8 0,5 5 0,0 7 0,2 2 0,2 1 0,2 0 0,2 3 0,0 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22.59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691 25 12287,'3'-13'0,"-3"3"0,-23 8 0,-23 7 0,-14 5 0,-9-5 0,-1 0 0,-2 2 0,3 1 0,14 7 0,5 0 0,3 0 0,10 7 0,5 2 0,9 1 0,6 0 0,0-5 0,12 4 0,4-3 0,4-2 0,5 3 0,9-2 0,5-2 0,8-1 0,2-2 0,8 0 0,2 0 0,1 0 0,3 2 0,-1 3 0,7 3 0,1 8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23.0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31 12287,'10'-9'0,"0"4"0,0 2 0,9 0 0,6-2 0,10 1 0,15 2 0,12 2 0,12 0 0,10 0 0,-34 3 0,2 1 0,3 1 0,1 0 0,2 2 0,1 1 0,0 2 0,3 0 0,9 2 0,2 0 0,2 3 0,2 0 0,2 1 0,1 0-133,2 1 0,0 1 0,0 1 0,-1 1 1,0 2-1,0 2 0,-2 0 0,0 1 133,-3 0 0,0 0 0,0 3 0,-3 1 0,-6-2 0,-3 0 0,-4 0 0,-1-1 0,-3 0 0,-2-1 0,-1-1 0,-2 0 0,0 1 0,-1 1 0,-2 0 0,1 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23.3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91 12287,'59'-33'0,"-4"3"0,-28 10 0,-27 15 0,-14 3 0,-29 2 0,4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5.7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12287,'30'35'0,"0"4"0,1 4 0,-1 9 0,-5 3 0,-2 2 0,1-3 0,-1-2 0,-4-3 0,1-8 0,-4-4 0,0-5 0,-8 2 0,-3-9 0,-5-10 0,-5-5 0,-5-7 0,-4-9 0,-1-3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23.9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453 76 12287,'60'-29'0,"0"4"0,-8 4 0,-22 21 0,-20 0 0,-15 1 0,-6 4 0,-11 4 0,-2 6 0</inkml:trace>
  <inkml:trace contextRef="#ctx0" brushRef="#br0" timeOffset="1">0 649 12287,'37'5'0,"2"12"0,-1 16 0,-3 12 0,-9 6 0,-5-6 0,1-2 0,3-2 0,4-5 0,1-5 0,2-3 0,3-3 0,-2-5 0,8-8 0,-1-4 0,-2-1 0,-1-4 0,-7-9 0,-1-8 0,-4-4 0,2-9 0,-7 0 0,-3-6 0,-6-7 0,1-4 0,-7-3 0,-3-1 0,-6-3 0,-4-6 0,-10 2 0,-8-4 0,1-1 0,-12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24.20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670 1069 12287,'1'-62'0,"3"-3"0,1-1 0,-2 3 0,-3 2 0,-3 1 0,-4 0 0,-1-1 0,4-4 0,2-2 0,11 0 0,11 0 0,17-3 0,13 4 0,15 6 0,12 8 0,-30 31 0,2 5 0,4 6 0,1 3 0,3 4 0,0 5 0,4 5 0,0 6 0,9 9 0,-1 8 0,8 12 0,-1 8 0,2 5 0,0 6-183,-25-18 1,0 3 0,-2 4 0,2 7 0,-1 4 0,-1 1-1,0 5 1,-1 1 0,0 2 0,0 5 0,0 1 0,-1 2 182,0 2 0,0 1 0,-2 1 0,-11-15 0,-1 1 0,-1 1 0,-1-1 0,9 18 0,-2 1 0,-2-1 0,-2-1 0,-2 1 0,-1 0 0,-3 0 0,-2 0 0,-1-1 0,-4-6 0,-1-2 0,-3-1 0,2 24 0,-4-4 0,-5-13 0,-4-4 0,-3-8 0,-6-3 0,-9-5 0,-7-4 0,-5-4 0,-6-4 0,-5-5 0,-5-5 2,-4-3 0,-6-6 0,-9-3 0,-5-7 0,-5-6 0,-2-4 0,-5-2 0,-3-3-2,-5-1 0,-3-5 0,-7-9 0,-2-4 0,-3-6 0,0-5 0,31 4 0,2-3 0,-1-2 0,0-3 0,0-2 0,1-4 0,-2-6 0,0-3 0,2-2 0,1-1 0,1-2 0,1 0 0,0-2 0,0 0 0,0-1-85,1 0 1,1-1-1,1 0 1,3 0 0,2 0-1,2-1 1,1-3 0,2-1-1,2-1 1,1 2 0,0-1-1,2 0 85,2 1 0,0 0 0,3-1 0,-13-31 0,5 0 0,6 4 0,6 0 0,6 1 0,6 0 0,5 3 0,5 0 0,7-1 0,5 1 0,8 5 0,4 2 0,4 1 0,3 1-167,3 2 1,3 2-1,7 8 1,3 3 166,4 3 0,3 3 0,0 0 0,1 3 0,4 2 0,2 2 0,2 3 0,0-1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2.37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656 1 12287,'35'88'0,"-17"-34"0,-1 3 0,-1 9 0,-2 2 0,-2 5 0,-2 3 0,0 7 0,-2 2 0,-4-4 0,-1 2 0,0 4 0,1 2 0,-1 4 0,0 3 0,0-26 0,-1 2 0,0 0 0,0-1 0,-1 0 0,1 0 0,1 1 0,0 0 0,1 0-183,0 0 0,1 0 1,0 0-1,0 1 1,0 1-1,1-3 1,4 24-1,0-2 1,2-6-1,0-2 183,-1-9 0,1-3 0,0-6 0,-2-5 0,3 30 0,-2-23 0,-6-22 0,-4-29 0,-2-16 142,-4-19 1,3-28-1,-2-29 1,10-20-143,0 39 0,3-3 0,6-14 0,3-2 0,5-8 0,3 0 0,1-3 0,1-1 0,2-5 0,2-1 0,1 0 0,1 0 0,-4 8 0,-1 2 0,-5 12 0,-2 3 74,-4 10 1,-2 5 0,6-22-1,-12 36-74,-5 9 0,-7 17 0,-10 19 0,-13 17 0,-12 12 0,-20 13 0,-8 1 0,-7-1 0,-3-2 0,-1-10 0,-1-9 0,-3-11 0,-6-10 0,-1-14 0,-1-12 0,-1-12 0,42 10 0,2-2 0,1-3 0,2-2 0,-33-23 0,11-1 0,12 0 0,4 8 0,14 11 958,6 6-958,4 5 0,18 14 0,6 3 0,8 5 0,5 5 0,2 5 0,2 10 0,2 5 0,1 3 0,-2 8 0,-8-1 0,4 13 0,-6-1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2.8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227 1373 12287,'37'58'0,"3"6"0,-1 1 0,-9-4 0,-5-9 0,-18-12 0,-1-5 0,1-3 0,-2-4 0,-5-1 0,0-3 0,0-3 0,-13 6 0,-4-3 0</inkml:trace>
  <inkml:trace contextRef="#ctx0" brushRef="#br0" timeOffset="1">16 1 12287,'52'42'0,"-12"-9"0,-18-13 0,-27-16 0,-24-16 0,1-6 0,1-8 0,9 5 0,-4-1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3.29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1 12287,'-1'15'0,"-6"2"0,-8 3 0,-12 10 0,-10 10 0,2 5 0,3 6 0,-5 10 0,12 17 0,5 10 0,7 11 0,9-45 0,1 1 0,3 1 0,0 0 0,1 0 0,0-1 0,1-1 0,1-1 0,4 37 0,4-24 0,-2-19 0,-3-12 0,-1-17 0,-5-8 0,0-11 0,2-18 0,5-24 0,8-11 0,8-11 0,12-14 0,9-8 0,-19 42 0,2-1 0,2 1 0,2 0 0,2-1 0,1 2 0,28-30 0,-5 12 0,-3 13 0,-11 19 0,-6 15 0,-3 8 0,-4 6 0,-3 9 0,-14 7 0,-3 10 0,-5 9 0,-5 11 0,-5 9 0,-5 1 0,-3 0 0,-9-13 0,-3 0 0,-4-7 0,-1-5 0,-5-5 0,-2-15 0,0-5 0,0-3 0,2-4 0,5-4 0,2-9 0,2-9 0,10-3 0,7-1 0,3-2 0,1-4 0,5-11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3.78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12287,'17'16'0,"3"9"0,4 11 0,-1 8 0,-1 1 0,-7 1 0,-2 10 0,-3 5 0,-5 1 0,-3 0 0,-2 3 0,0 2 0,0 0 0,0 0 0,-5-3 0,-2-9 0,1-6 0,-1-8 0,-3-4 0,3-8 0,-1-4 0,-4-5 0,5-3 0,1-4 0,-1-3 0,5-5 0,-3-11 0,4-10 0,1-5 0,-7-16 0,-1-2 0</inkml:trace>
  <inkml:trace contextRef="#ctx0" brushRef="#br0" timeOffset="1">211 287 12287,'32'-15'0,"3"0"0,-1 6 0,4 6 0,-1 8 0,-3 10 0,3 20 0,-2 17 0,-2 12 0,-1 11 0,-8 6 0,-4 6 0,-5-3 0,-5-2 0,-3-9 0,-7-9 0,-2-9 0,-3-10 0,-5-8 0,-9-12 0,-2-6 0,-3-7 0,4-6 0,-5-7 0,0-8 0,1-11 0,-4-17 0,11-23 0,-5-9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4.12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28 12287,'30'-14'0,"0"4"0,-2 7 0,-3 13 0,-4 13 0,-6 13 0,-5 11 0,-5 4 0,-4 15 0,-1 4 0,-6 12 0,-6-5 0,-5 2 0,-3-2 0,0 0 0,5-13 0,0-6 0,0-6 0,1-11 0,3-6 0,2-5 0,3-5 0,1-3 0,5-7 0,0 0 0,1-2 0,6-3 0,8-5 0,8-3 0,11-9 0,1-3 0,20-10 0,1-3 0</inkml:trace>
  <inkml:trace contextRef="#ctx0" brushRef="#br0" timeOffset="1">1252 691 12287,'0'22'0,"0"3"0,-4 3 0,-6 1 0,-10-2 0,-6-2 0,-5-7 0,1 2 0,0-3 0,0-2 0,0-6 0,-2-4 0,-2-4 0,-1-1 0,0-8 0,5-7 0,0-7 0,0-8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4.36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589 1129 12287,'13'-3'0,"-3"3"0,-10 5 0,-11 14 0,-10 2 0,-9 3 0,-5-6 0,-8 1 0,-1-8 0,-3-6 0,-8-3 0,1-4 0,1-4 0,2-9 0,5-5 0,0-6 0,8-2 0,1 4 0</inkml:trace>
  <inkml:trace contextRef="#ctx0" brushRef="#br0" timeOffset="1">1267 59 12287,'69'-23'0,"-4"4"0,-9 7 0,-11 7 0,-8 10 0,-6 9 0,3 11 0,1 15 0,4 29 0,-6 25 0,-17-40 0,-2 2 0,1 7 0,-1 2 0,-1 1 0,-3 0 0,-4-5 0,-2-1 0,-1-2 0,-1-1 0,0-4 0,-2 0 0,-12 45 0,-6-24 0,-6-12 0,-2-13 0,-16-12 0,3-12 0,-4-7 0,-6-6 0,-5-14 0,3-16 0,-1-16 0,0-14 0,1-18 0,8-11 0,3-11 0,21 39 0,2-1 0,2-6 0,0-2 0,2-2 0,0-1-349,-1-2 1,2-1-1,3 4 1,0-1-1,-2-6 1,0 0-1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4.95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574 679 12287,'2'22'0,"3"3"0,-5-8 0,-2-4 0,-12-4 0,-9 2 0,-10 1 0,-3 5 0,3 3 0,-4 0 0,0-5 0,0-1 0,0-4 0,-3 1 0,5-6 0,3-3 0,5-5 0,-1-6 0,11-12 0,-5-3 0</inkml:trace>
  <inkml:trace contextRef="#ctx0" brushRef="#br0" timeOffset="1">393 317 12287,'10'16'0,"-2"-1"0,-1 0 0,-2-4 0,-5 3 0,-2 3 0,-3-1 0,-10 1 0,-10-2 0,-3 0 0,-2 0 0,-7-1 0,-2-4 0,-1-5 0,0-4 0,1-4 0,-1-7 0,-3-7 0,4-13 0</inkml:trace>
  <inkml:trace contextRef="#ctx0" brushRef="#br0" timeOffset="2">830 1 12287,'32'94'0,"-14"-45"0,-1 2 0,-4 4 0,-2 1 0,0-3 0,-2-1 0,-3 45 0,-9-8 0,-12-7 0,-12-6 0,-6-3 0,-8-2 0,-2-1 0,-2-10 0,-1-6 0,-5-5 0,-3-4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5.35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377 16 12287,'-30'-9'0,"2"3"0,3 6 0,4 0 0,5 0 0,6 6 0,0 8 0,-2 7 0,0 13 0,0 6 0,4 7 0,1 0 0,-4 0 0,9-2 0,-3-1 0,5-3 0,5 0 0,3-6 0,7 5 0,-1 0 0,-4-1 0,3 9 0,-4-1 0,-1 4 0,-3 0 0,-3 3 0,-4-5 0,-3-4 0,-5 0 0,-3-3 0,-8-2 0,1 0 0,2-4 0,1-11 0,2-5 0,0-5 0,0-5 0,-5-3 0,0-11 0,1-6 0,4-7 0,5-14 0,5-5 0,-3-2 0,-1-7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6.0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0 12287,'24'0'0,"9"5"0,-1 4 0,5 4 0,5 11 0,1 9 0,2 12 0,1 9 0,-1 11 0,5 16 0,-24-37 0,-2 2 0,0 0 0,-1 0 0,-1 0 0,-2 0 0,17 43 0,-9-2 0,-4-5 0,-9-5 0,-7 1 0,-8-13 0,-3-3 0,-7-5 0,-2 0 0,-13-7 0,-3-3 0,-6-5 0,-6-7 0,0-5 0,-4-3 0,-3-4 0,0-1 0,0-3 0,-1-8 0,3-1 0,-9-6 0,9 1 0,-10 3 0,1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5.60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12287,'27'62'0,"3"5"0,0 0 0,-3-4 0,-12-6 0,-9-13 0,-1-4 0,1-5 0,-1-5 0,-7-5 0,-3-6 0,-5-7 0,-4-6 0,-1-6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6.0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 12287,'15'-7'0,"0"7"0,1 0 0,-1 7 0,-2 10 0,-1 5 0,-2 8 0,-2 7 0,2 10 0,-3 1 0,0 2 0,-4 12 0,7 2 0,2 5 0,1 3 0,7 8 0,2-8 0,1-1 0,3-4 0,-3-9 0,1-13 0,-8-14 0,-1-10 0,4-6 0,-9-5 0,3-5 0,-3-11 0,-1-11 0,-1-10 0,0-6 0,-4-2 0,1 4 0,-4 3 0,-1 3 0,0 8 0,0 7 0,7 7 0,3-2 0,4 3 0,1 7 0,0 2 0,0 1 0,0 4 0,0 1 0,0 1 0,0-3 0,0-1 0,0-6 0,7-4 0,2-9 0</inkml:trace>
  <inkml:trace contextRef="#ctx0" brushRef="#br0" timeOffset="1">799 610 12287,'5'-15'0,"2"0"0,1 2 0,4 3 0,2-2 0,1 7 0,0 1 0,0 11 0,0 8 0,-5 9 0,0 13 0,0 4 0,-2 3 0,-1 11 0,-7-6 0,0 3 0,0-2 0,0-5 0,-2-5 0,-1-4 0,-2-5 0,-7-7 0,2-6 0,-3-6 0,-2-7 0,0-5 0,0-8 0,0-12 0,0-17 0,-1-17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6.3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 3 12287,'0'-2'0,"1"10"0,3 17 0,1 6 0,-2 4 0,-1 3 0,-2 9 0,0 3 0,0 6 0,-5 2 0,0 3 0,1-3 0,3-2 0,-4-5 0,-2-5 0,0-3 0,1-3 0,1-8 0,5-8 0,1-2 0,4-4 0,5-1 0,12-2 0,8-2 0,9-3 0,11-3 0,4-7 0</inkml:trace>
  <inkml:trace contextRef="#ctx0" brushRef="#br0" timeOffset="1">1146 696 12287,'-3'15'0,"-7"0"0,-10 0 0,-7 0 0,-8-5 0,0 0 0,1 1 0,2-3 0,-1 5 0,-1-4 0,4-1 0,2-3 0,-4-3 0,8-2 0,-6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6.7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725 1101 12287,'11'-9'0,"-6"4"0,-8 4 0,-17 1 0,-7 1 0,-6 4 0,-8-3 0,-9 3 0,-5-3 0,-4-2 0,-4 0 0,1 0 0,5 0 0,3 0 0,4-5 0,6 0 0,4 1 0,5 3 0,10 1 0,3 0 0</inkml:trace>
  <inkml:trace contextRef="#ctx0" brushRef="#br0" timeOffset="1">1358 0 12287,'17'49'0,"1"-1"0,0 6 0,-1 3 0,1 14 0,-2 3 0,-2 0 0,-2 0 0,0 0 0,0-1 0,-1 0 0,0 0 0,2-1 0,0 0 0,1-2 0,-1-1 0,2-2 0,0 0-75,0-2 0,1-1 0,-1 3 0,0-2 0,-6-6 0,-2-2 0,0-1 0,-2-1 75,0-4 0,-1 1 0,-1 7 0,-1 0 0,-2-1 0,0-1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6.9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12287,'15'15'0,"-2"14"0,-2 7 0,-6 13 0,-4 11 0,-1 12 0,0 14 0,2 4 0,3 7 0,-2-42 0,1 1 0,1-3 0,1 0 0,-1-1 0,-1-1 0,2 47 0,-1-11 0,-5-19 0,-1-9 0,-4-12 0,-4-14 0,-6-8 0,0-6 0,0 3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7.41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589 0 12287,'13'25'0,"-3"-1"0,-5-3 0,-17 3 0,-8-7 0,-7-4 0,-3 0 0,-3 1 0,-1 1 0,2 0 0,-1 0 0,-1 0 0,4 2 0,-2 1 0,-3 2 0,3 6 0,-3-5 0,3 3 0,-4 8 0,-3 6 0</inkml:trace>
  <inkml:trace contextRef="#ctx0" brushRef="#br0" timeOffset="1">483 663 12287,'22'47'0,"-7"2"0,-3-16 0,-16-4 0,-11-6 0,-13-9 0,1-2 0,2-2 0,0-2 0,-7 4 0,-3-4 0,-6-1 0,-4-2 0,-7-4 0,-8 4 0,-7 4 0,-8 6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59.7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12287,'30'27'0,"10"1"0,7-1 0,-5-3 0,-19-16 0,-9-3 0,-16-10 0,-3-5 0,3-4 0,-4-1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00.0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12287,'50'20'0,"0"0"0,-4-3 0,-9-5 0,-16 1 0,-16-11 0,-10 3 0,-5-3 0,-3 4 0,-2 3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00.4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45 12287,'57'72'0,"3"4"0,-29-34 0,-2 1 0,22 32 0,-11-14 0,-7-14 0,-4-7 0,-2-8 0,-4-5 0,-1-4 0,-4-8 0,-6-7 0,-2-1 0,0-7 0,7-15 0,3-15 0,2-25 0,5-17 0,-2-17 0,-11 38 0,-1-2 0,-2-6 0,-1-1 0,1-4 0,0-1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00.7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329 1173 12287,'15'-8'0,"0"-14"0,-1-5 0,-4-13 0,-5-8 0,-2-13 0,2 3 0,7-3 0,6-2 0,9-13 0,13-1 0,12-3 0,-22 39 0,2 0 0,5-2 0,1 0 0,5 3 0,2 0 0,1 0 0,3 1-63,3 0 1,2 1 0,-2 6 0,3 4 0,2 2-1,1 5 1,1 5 0,0 3 62,0 4 0,1 7 0,8 14 0,1 9 0,2 8 0,-1 9 0,1 14 0,-2 8-138,-20-11 1,-3 3-1,-2 5 1,-1 9-1,-3 4 1,-2 3 0,1 11-1,-2 3 1,-2 2-1,-2 4 1,-2 1 0,-2 2 137,-8-22 0,-1 1 0,-1 1 0,-2 2 0,0 9 0,-1 2 0,-2 0 0,-2 0 0,-2-5 0,-1-1 0,-2 0 0,1 0 0,-1 0 0,-1-1 0,0 0 0,0-1 0,-2-4 0,0-1 0,0-1 0,-1-1 0,0 15 0,0-1 0,-3-5 0,-1 17 0,-4-6 0,-3-13 0,-3-5 0,-3-10 0,-5-6 0,-6-10 0,-7-6 0,-8-8 0,-6-7 0,-4-4 0,-3-6-83,-9-4 0,-4-5 0,-12-7 0,-3-8 0,-2-8 0,0-6 1,-2-5-1,-1-5 83,3-5 0,1-6 0,22 5 0,0-4 0,2-1 0,3 0 0,1-1 0,1-2 0,-2-2 0,2-2 0,0-2 0,0 0 0,1-2 0,1-1 0,1-4 0,1-1 0,2-1 0,2 1 0,2-2 0,1 1 0,0 0 0,2-1 0,1 0 0,2 1 0,1 0 0,2 0 0,-1-2 0,2 0 0,2 1 0,-7-24 0,4 0 0,4 0 0,5 0 0,5 2 0,6-1 0,4-3 0,7 0 0,7 1 0,5 2 0,5-1 0,6 2 0,6-3 0,5 0 0,-2 0 0,2 1 0,6 0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06.34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285 0 12287,'0'19'0,"-1"6"0,-4 10 0,-20 12 0,-14 5 0,-3 0 0,-1 0 0,2 5 0,13 0 0,3 5 0,5 3 0,10 11 0,5-3 0,5 1 0,5 0 0,5 3 0,8-9 0,4 1 0,1-4 0,3-4 0,5-6 0,3-5 0,1-3 0,7-3 0,-2-6 0,2-8 0,-2-8 0,4-7 0,-6-5 0,1-5 0,11-3 0,-3-2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02.1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0 105 12287,'22'0'0,"5"-7"0,3-1 0,-6-1 0,-11-4 0,-3 3 0,0-4 0,-2-1 0,6 5 0,-2 2 0,4 1 0,4 4 0,7 4 0,-2 9 0,4 11 0,1 5 0,-2 16 0,-2 5 0,-8 3 0,-6 2 0,-6 12 0,-6 1 0,-1 6 0,-4-1 0,-9 4 0,-7-4 0,-5 4 0,-5 1 0,0 7 0,-5 2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02.4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46 12287,'23'8'0,"-1"-1"0,-7-7 0,0-1 0,0-5 0,-7-15 0,-1-11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6:42:35.920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8004 88 16383,'-91'0'0,"1"0"0,-1 0 0,0 0 0,1 0 0,-1 0 0,1 0 0,-3 0 0,0 0 0,-1 0 0,0 0 0,1 0 0,2 0 0,2 0 0,-4 0 0,3 0 0,1 0 0,1 0 0,0 0 0,-1 0 0,-2 0 0,0 0 0,-1 0 0,1 0 0,-1 0 0,1 0 0,-1 0 0,0 0 0,0 0 0,1 0 0,0 0 0,1 0 0,-10 0 0,2 0 0,0 0 0,2 0 0,0 0 0,7 0 0,0 0 0,1 0 0,2 0 0,2 0 0,-10 0 0,3 0 0,3 0 0,3 0 0,-6 0 0,4 0 0,4 0 0,12 0 0,3 0 0,2 0 0,-22 0 0,3 0 0,4 0 0,0 0 0,-2 0 0,1 0 0,4 0 0,0 0 0,4 0 0,2 0 0,6 0 0,1 0 0,4 0 0,0 0 0,5 0 0,2 0 0,0 0 0,1 0 0,1 0 0,0 0 0,0 0 0,-1 0 0,-3 1 0,-1-2 0,-3 1 0,-1-2 0,-1 0 0,0-1 0,-2-2 0,1-1 0,3-1 0,3 0 0,2 1 0,2 0 0,1 1 0,0 0 0,-2 0 0,1 2 0,-2 0 0,0 0 0,-1-1 0,0 0 0,1 0 0,1 2 0,-44-1 0,5 1 0,11 2 0,10 0 0,6 0 0,9 0 0,8 0 0,8 0 0,12 0 0,14 0 0,8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17.83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1508 46 12287,'22'0'0,"3"0"0,-13 0 0,-14 0 0,-19 0 0,-15-2 0,-9-1 0,0-2 0,-12-2 0,-7 4 0,-4-2 0,-4 2 0,-9 1 0,8 0 0,-1-1 0,0-2 0,-1 0 0,9 5 0,3 2 0,1 3 0,-2-2 0,4 5 0,6 1 0,6-1 0,2 2 0,1 5 0,2-1 0,2-4 0,5 1 0,5-6 0,3-1 0,3-3 0,3-1 0,7 0 0,0-6 0,0-3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18.39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753 14 12287,'3'-9'0,"-3"4"0,-10 5 0,-17 5 0,-6 5 0,-7 4 0,-11 7 0,-5 5 0,-5 2 0,1 2 0,-7 0 0,12-1 0,3-2 0,3-2 0,6-2 0,2 4 0,8-4 0,6-1 0,5-2 0,9-3 0,3 2 0,5 1 0,15 0 0,8-5 0,11-2 0,13-3 0,8 2 0,14-7 0,4 0 0,8 2 0,7-6 0,-1 4 0,1-1 0,-1 1 0,5 3 0,-4 7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47.9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589 1 12287,'-15'8'0,"-6"4"0,0-7 0,-3-2 0,-3-1 0,-1-2 0,-2 0 0,0 0 0,-1 0 0,-4 0 0,0 0 0,2 0 0,1 0 0,2 5 0,-1 0 0,1-2 0,0-1 0,5 0 0,2 1 0,1 2 0,2 0 0,5-5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48.3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588 15 12287,'15'0'0,"-10"0"0,-8 0 0,-11 0 0,-11 0 0,0-2 0,-5-1 0,-5-2 0,-2 0 0,-5 5 0,4 0 0,1 0 0,0 0 0,3 2 0,-1 3 0,2 5 0,1 3 0,2 1 0,1-3 0,4-1 0,-3 7 0,11 0 0,-5 5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48.5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663 0 12287,'9'15'0,"-14"-1"0,-14-4 0,-6-5 0,-7-4 0,-6-1 0,-1 0 0,-2 0 0,-6 0 0,-7 0 0,2 0 0,-2 0 0,-2 0 0,-10 0 0,-2 7 0,-8 1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49.6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588 0 12287,'-20'10'0,"-11"-1"0,-15-3 0,-9-2 0,-9-1 0,-1 0 0,3 2 0,5-1 0,9-1 0,11 2 0,7 5 0,1 3 0,9 3 0,5 2 0,8 4 0,6 3 0,2 13 0,8-1 0,9 9 0,10 4 0,23 12 0,2-2 0,6 4 0,5 3 0,-2-12 0,-7 0 0,-7-6 0,-6-4 0,-12-1 0,-9-6 0,-6-6 0,-5-5 0,-5-9 0,-10 2 0,-7-3 0,-6-2 0,-1-5 0,-6-1 0,-3-3 0,-6-2 0,-3-9 0,-5-7 0,0-7 0,-4-6 0,5-3 0,-4-6 0,2-4 0,-1-7 0,5-11 0,3 3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49.9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12287,'24'0'0,"4"0"0,6 0 0,-12 0 0,-9 9 0,-11 6 0,1 7 0,2 1 0,7 11 0,-2-4 0,3 3 0,2 4 0,-1-7 0,-3 0 0,-1-8 0,2-5 0,2-2 0,1 0 0,0-8 0,0-7 0,0-9 0,-5-11 0,0-5 0,0-17 0,5-5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3.43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1 239 12287,'0'-10'0,"0"0"0,0-2 0,5-2 0,2-1 0,-1 0 0,1 0 0,8-5 0,-3-2 0,0 1 0,1-1 0,0 2 0,3 6 0,-3 3 0,-3 1 0,3 6 0,-3 1 0,4 6 0,-1 17 0,-1 14 0,-4 6 0,-1 7 0,3 7 0,-3-3 0,-1 1 0,1 0 0,3-3 0,-5-9 0,0-5 0,2-3 0,-5-3 0,4-4 0,1-5 0,-4-5 0,7-5 0,0-7 0,6-13 0,-1-10 0,0-12 0,0-5 0,0-1 0,0-2 0,0-6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0.2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12287,'35'67'0,"0"5"0,-3 5 0,-6 3 0,-4-8 0,-8-12 0,-3-9 0,-1-9 0,-6-1 0,1-7 0,-3-4 0,-2-3 0,0-9 0,0 2 0,-7-9 0,-2-5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0.50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694 257 12287,'-22'6'0,"-3"4"0,-5 4 0,-5 1 0,-4 5 0,-6 2 0,0 1 0,-1 4 0,-2-5 0,1-2 0,5-3 0,4-2 0,-3 0 0,6-2 0,2-1 0,1-2 0,8-7 0,4 2 0,4-3 0,0-2 0,8 0 0,1-7 0,7-1 0</inkml:trace>
  <inkml:trace contextRef="#ctx0" brushRef="#br0" timeOffset="1">1010 0 12287,'0'22'0,"-1"3"0,-6 4 0,-8 1 0,0 0 0,-7 3 0,2 4 0,0 4 0,0 10 0,6-4 0,4 5 0,5 5 0,5 0 0,5-2 0,5-4 0,4-4 0,6-4 0,0-3 0,-2-6 0,-1-7 0,-2-7 0,0-9 0,0-2 0,1-2 0,0-4 0,4-10 0,4-10 0,-1-11 0,12-22 0,-3-12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0.7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 12287,'15'-8'0,"0"3"0,-7 3 0,-1 4 0,-7 3 0,1 6 0,5 8 0,2 9 0,7 9 0,0 2 0,0 2 0,0-5 0,0-5 0,-1-5 0,-4-5 0,1-6 0,-4-6 0,2-2 0,-4-4 0,3-10 0,-1-8 0,-2-13 0,-5-11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0.9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2910 0 12287,'-30'0'0,"-14"0"0,-16 0 0,-14 0 0,20 0 0,-4 0 0,-5 1 0,-1 0 0,-10 1 0,-1 0 0,-7 0 0,-2 1 0,-13-1 0,-2 1 0,30-3 0,0 0 0,1 0 0,-32 0 0,0 0-183,2 0 0,0 0 0,9 0 0,1 0 0,6 0 0,3 0 0,5 0 0,2 0 183,4-1 0,1 2 0,5 1 0,3 2 0,-35 6 0,9 4 0,9 1 0,9 0 0,12 0 0,5 0 463,3 0-463,8-7 0,3 4 0,5-7 0,1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1.3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406 0 12287,'-13'9'0,"-11"-3"0,-16-4 0,-2 1 0,2 3 0,-2-1 0,7-4 0,1 3 0,3 1 0,7 6 0,4-2 0,3 1 0,2 0 0,5 0 0,2 7 0,1 3 0,4 5 0,8 3 0,5 4 0,5 3 0,5 6 0,2 2 0,4 2 0,0-1 0,0-4 0,-2-1 0,-1-6 0,-3 2 0,-6-1 0,1-2 0,-7-4 0,1-1 0,-4-2 0,-4-7 0,-1 3 0,0-5 0,-1-2 0,-4-4 0,-7-5 0,-6-4 0,-1-1 0,-4-1 0,-1-4 0,1-7 0,-4-6 0,3-6 0,-1-6 0,-1 0 0,10 0 0,3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1.5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0 12287,'0'22'0,"-10"-4"0,-8 7 0,-11 0 0,-3-1 0,-4 3 0,0-6 0,5 3 0,4 3 0,5 0 0,7 1 0,1-1 0,4 0 0,4 9 0,7-4 0,4 3 0,5 2 0,11 4 0,4-6 0,3-2 0,2-1 0,0-3 0,4-3 0,3-2 0,3-2 0,9-4 0,-4-8 0,10-5 0,9-3 0,18-16 0,10-2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1.9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733 61 12287,'7'0'0,"-12"0"0,-17 0 0,-17 0 0,-13 0 0,-1-2 0,-4-3 0,-5-5 0,-7 1 0,4 1 0,3 1 0,5 4 0,7 1 0,9 2 0,8 0 0,6 0 0,5 0 0,7 0 0,7-6 0,8 4 0,8-5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2.2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407 1 12287,'16'7'0,"-5"-4"0,-6 5 0,-10-1 0,-11-2 0,-8-5 0,-3 0 0,-5 0 0,-6 0 0,1 0 0,0 0 0,0 0 0,2 2 0,5 1 0,2 2 0,2-2 0,-9-1 0,3-2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2.4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678 45 12287,'9'-8'0,"-4"1"0,-12 6 0,-8-3 0,-8-1 0,-16-5 0,-4 5 0,-4 2 0,-7 1 0,-11 2 0,-2 2 0,5 3 0,1 5 0,3 3 0,4 2 0,2 7 0,7 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2.6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12287,'22'34'0,"-7"6"0,-8 10 0,-12 12 0,-4 5 0,-1 0 0,0 0 0,7 3 0,-2-3 0,3 2 0,2 3 0,7 0 0,3-2 0,2-4 0,-2-4 0,1-9 0,-6-2 0,-1-8 0,-3-8 0,-7 1 0,-3-13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3.6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0 12287,'2'15'0,"3"0"0,-5 10 0,-2 2 0,-11 0 0,-14-7 0,-8 2 0,0-2 0,-2 0 0,2 2 0,-9-4 0,-3 2 0,-6 14 0,1-1 0,0 6 0,0 1 0,1-6 0,6 2 0,0 1 0,0 2 0,0 6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2.9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2398 1 12287,'0'15'0,"-7"3"0,-13 6 0,-20 6 0,-33 2 0,-12-7 0,33-14 0,-1-2 0,-4-3 0,0-2 0,-6-1 0,0-1-131,-4 0 1,-2-2-1,-5-3 1,-1-1-1,2 0 1,0-2 0,3 0-1,0-1 131,3-1 0,0 1 0,-1-1 0,2 1 0,3 0 0,2 0 0,3 1 0,2 0 0,2 1 0,1 0 0,-46 2 0,12-2 0,6 3 84,9 2 0,5 9 0,20 4 0,6 7-84,2 4 0,9 1 0,5 5 0,-2 0 0,-2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3.3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423 0 12287,'-27'0'0,"-7"0"0,-6 0 0,-7 0 0,-1 0 0,2 0 0,3 0 0,3 0 0,4 2 0,11 3 0,7 5 0,6 5 0,7 5 0,3 5 0,2 10 0,0 5 0,12 11 0,7 4 0,6 4 0,7 1 0,1 0 0,-3-1 0,0-4 0,1-5 0,-8-4 0,-3-6 0,-5-7 0,-5-6 0,-3-5 0,-7-5 0,0 1 0,0 2 0,-7-5 0,-3-6 0,-5-1 0,-5 0 0,3-4 0,-5 1 0,2-4 0,0-1 0,0-1 0,3-4 0,-1-5 0,-2-4 0,0-1 0,5-2 0,0-3 0,0-3 0,-1-7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0:53.5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357 1 12287,'0'15'0,"-5"0"0,-10-2 0,-15-2 0,-9 5 0,-2-2 0,2 1 0,2 3 0,-1 1 0,6-3 0,5 4 0,5 7 0,7 7 0,5 6 0,3 4 0,9 1 0,13 0 0,10 0 0,6-1 0,4-4 0,5-5 0,5-8 0,4-5 0,1-6 0,7 1 0,-2-12 0,2-1 0,-2-3 0,-4-1 0,-11-3 0,-5-7 0,-10 0 0,-3-12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1.0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4086 1705 12287,'21'35'0,"-1"0"0,-7-15 0,-8-15 0,-3-18 0,-2-19 0,0-12 0,0-13 0,0-13 0,0-12 0,1-5 0,4-9 0,-4 42 0,0-1 0,2 1 0,1-1 0,-2-1 0,1 0 0,-1 0 0,1 0 0,0-1 0,-1 2 0,-2-41 0,0 4 0,0 5 0,0 7 0,0 9 0,-2 8 0,-3 6 0,-3 11 0,-7 11 0,-2 5 0,-3 5 0,-4-2 0,-7 9 0,-5 3 0,-4 3 0,-15 9 0,-9-2 0,-8 3 0,-10 2 0,-17 0 0,45 0 0,0 0 0,-4 0 0,0 0 0,-2 0 0,-2 0 0,-12 0 0,-1 0 0,-2 0 0,-1 0 0,-2 0 0,-2 0-108,-2 0 1,0 0 0,3 2 0,0 1 0,-6-1 0,0 1 0,0-1 0,1 1 107,1 0 0,-1 1 0,3-3 0,1 1 0,8 2 0,2 0 0,2 1 0,1-1 0,2 0 0,1 0 0,3 1 0,1 0 0,4 3 0,2 1 0,3 0 0,0 0 0,-44 12 0,8-1 0,6-4 0,6 3 0,3 1 0,5 0 0,12-5 0,4 0 0,1 0 0,3 5 0,7 2 0,4 2 0,1 2 0,3 10 0,8 5 0,0 8 0,0 6 0,4 16 0,2 6 0,5 3 0,5 2 0,-2 10 0,7-1 0,2 3 0,1 3 0,2-10 0,2 2 0,3-6 0,5-4 0,3-2 0,4-3 0,1-5 214,2-9 0,0-2 1,-5-9-1,1-5-214,-1-8 0,0-5 0,1-5 0,3-2 0,1-2 0,8-4 0,4-8 0,12-5 0,9-3 0,19-6 0,11-6 0,12-11 0,-40 5 0,1 0 0,3-1 0,2 0 0,9-3 0,3 0 0,3-1 0,2 0-134,6-1 0,3 1 0,7 1 0,3 3 0,0 1 0,2 2 1,-1 2-1,0 2 134,-2 1 0,2 1 0,-28 5 0,2 0 0,-1 1 0,28-1 0,-1 1 0,1 1 0,0 2 0,1 1 0,-1 1 0,-5 1 0,-2 2 0,-6 3 0,-3 2 0,-2 1 0,-1 1 0,-3 1 0,-1 1 0,-3-1 0,-1 0 0,-10-1 0,-1-1 0,-2-2 0,-1-1 0,-6-3 0,0-1 0,47 2 0,-19-5 0,0-7 0,-6-7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3.6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649 91 12287,'15'-14'0,"-1"3"0,-4 0 0,-19 6 0,-18-5 0,-11-1 0,-6-3 0,-4 6 0,8 3 0,-2 3 0,1 2 0,-2 2 0,4 3 0,-1 5 0,0 3 0,5 2 0,-4 1 0,1-1 0,-1 0 0,-1 0 0,-5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4.1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664 1 12287,'2'7'0,"-11"-6"0,-16 4 0,-3-1 0,-3 1 0,-9-2 0,-3 5 0,-3 1 0,-2-1 0,-6-3 0,4 5 0,1 0 0,3-1 0,2 4 0,4-3 0,-4-3 0,6 0 0</inkml:trace>
  <inkml:trace contextRef="#ctx0" brushRef="#br0" timeOffset="1">543 242 12287,'15'0'0,"-11"5"0,-14 0 0,-19-1 0,-11-3 0,-10-2 0,-6-4 0,-6-4 0,-10 1 0,-5 1 0,-5 0 0,-1-1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5.2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12287,'39'78'0,"-4"8"0,-5 1 0,-20-10 0,-3-12 0,0-4 0,-4-3 0,5 4 0,1 2 0,-1 1 0,2 1 0,5-6 0,-1-1 0,-4-4 0,1-10 0,-6-11 0,-1-8 0,-3-11 0,-1-8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5.7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392 226 12287,'30'16'0,"2"-1"0,-9-2 0,-14-3 0,-19-2 0,-15-4 0,-4 1 0,-1-2 0,2 1 0,-1-1 0,1 4 0,-4 1 0,-2-3 0,4 3 0,2 1 0,3-1 0,-7-5 0,5 4 0,2-2 0,1 0 0,-2 7 0,2-4 0</inkml:trace>
  <inkml:trace contextRef="#ctx0" brushRef="#br0" timeOffset="1">1055 0 12287,'7'15'0,"3"0"0,-6 1 0,-10 0 0,-12 3 0,-9 1 0,-5 5 0,-1-3 0,-2 1 0,1 4 0,-1 1 0,3 3 0,5 0 0,4 5 0,8-3 0,7 7 0,1 1 0,3-3 0,10 9 0,4-5 0,3-2 0,2-1 0,7-4 0,3-7 0,2-3 0,-2-5 0,3-4 0,-3-6 0,4-5 0,1-4 0,5-1 0,2-1 0,0-6 0,0-8 0,3 0 0,-5-5 0,7-4 0,-3 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5.9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 12287,'16'53'0,"3"7"0,1 9 0,-2 3 0,-6 0 0,-4-3 0,-1-2 0,5 3 0,-4-6 0,2-4 0,0-3 0,-1-15 0,1-2 0,-5-6 0,-4-4 0,6 0 0,1 0 0</inkml:trace>
  <inkml:trace contextRef="#ctx0" brushRef="#br0" timeOffset="1">272 272 12287,'-17'22'0,"-3"3"0,-5 3 0,-4 1 0,-3-2 0,-1-4 0,-2-1 0,-7 5 0,3-4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6.48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12287,'30'57'0,"-3"10"0,-7 12 0,-2 13 0,-13-8 0,-1-4 0,-3 1 0,6 4 0,3 2 0,3 2 0,2-3 0,1 4 0,-1-16 0,-2-4 0,-3-8 0,-2-10 0,-4-12 0,1-6 0,-2-8 0,-1-4 0,-9-13 0,-1-3 0</inkml:trace>
  <inkml:trace contextRef="#ctx0" brushRef="#br0" timeOffset="1">604 453 12287,'22'30'0,"-2"17"0,1 5 0,-7 3 0,-6 4 0,-1-6 0,-4 2 0,2 2 0,-1 2 0,4-4 0,2-1 0,2-2 0,-2-4 0,3-2 0,-4-6 0,1-7 0,0-6 0,0 2 0,5-13 0,0 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4.0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106 0 12287,'36'15'0,"5"0"0,1 0 0,-6 0 0,-10 0 0,-6-4 0,-14-3 0,3-1 0,-6 11 0,2 0 0,-3 4 0,-2 7 0,-2-4 0,-3 2 0,-5-2 0,2 2 0,-2-6 0,0 3 0,1 3 0,2 1 0,9 2 0,3 0 0,5 1 0,5-1 0,4 0 0,3 0 0,1 0 0,-5-1 0,2-4 0,-3-5 0,-2-3 0,-5-2 0,-1 0 0,-3 0 0,-1 0 0,-6 0 0,-4 0 0,-4-5 0,-7-2 0,-3-1 0,-1-3 0,-7-4 0,1-6 0,-6-4 0,-3-3 0,-1-9 0,6-3 0,0-3 0,0-2 0,0-1 0,0 1 0,-1 0 0,1 7 0,0 1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6.75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679 633 12287,'-16'0'0,"-10"5"0,-6 0 0,-3-1 0,-2-3 0,-10-1 0,0 0 0,-3 0 0,-2 0 0,-3 0 0,6 0 0,4 0 0,3 0 0,10 0 0,0 0 0,7 0 0,3 0 0,7 0 0,5 0 0,7 0 0,-4 0 0</inkml:trace>
  <inkml:trace contextRef="#ctx0" brushRef="#br0" timeOffset="1">1221 0 12287,'7'15'0,"-5"7"0,1 5 0,-6 5 0,-7 3 0,-9 5 0,-3-3 0,1 0 0,-1 0 0,2 3 0,6-2 0,4 3 0,5 0 0,5 11 0,7-6 0,8 0 0,9 1 0,2-5 0,1-3 0,-2-7 0,2-4 0,2-3 0,1-10 0,0-1 0,0-4 0,7-4 0,1-6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7.1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6046 76 12287,'-42'8'0,"-14"6"0,-17 4 0,23-7 0,-4-2 0,-7-1 0,-4-2 0,-8 0 0,-3-1 0,-5 1 0,-4-2 0,18-2 0,-4-1 0,0 0 0,-4 1 0,0-1 0,-1 1 0,-2-1 0,0-1 0,-1 1-264,-4-1 1,-2 0 0,0 0-1,1-2 1,-1-1 0,0 1-1,-5-1 1,0 0 0,0 0 0,0 0-1,-1 0 1,1-1 263,0 1 0,0 0 0,-2-1 0,17 2 0,-3 0 0,1-1 0,1 0 0,-17-2 0,3 0 0,0-1 0,0 0 0,2 0 0,-1-1 0,3 1 0,0-1 0,0 0 0,1-1 0,0-1 0,1 1 0,3 1 0,1 1 0,1 0 0,6 1 0,0 0 0,1 0 0,4 1 0,0 0 0,2 1 0,-26 1 0,3 0 0,6 0 0,2-1 0,5 2 0,1 1 79,5 0 1,1 0 0,-1 0 0,3 0 0,9 0 0,3 0-1,3 0 1,0 0-80,-43 0 0,5 0 0,14 0 0,4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7.5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0 12287,'-22'7'0,"-8"8"0,-10 10 0,-2 5 0,2 6 0,-3-1 0,2 10 0,-2 5 0,-2 2 0,8 5 0,7-5 0,8 2 0,5 3 0,9 0 0,3-2 0,3-5 0,2-3 0,8 2 0,7-3 0,7-2 0,2 0 0,4-9 0,-1-3 0,6-6 0,1-7 0,4-1 0,1-6 0,-1-9 0,4-6 0,2-12 0,1-10 0,0-4 0,1-8 0,-1-1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7.8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12287,'15'30'0,"4"5"0,-4 2 0,-7 2 0,-5 2 0,-4 5 0,-3 4 0,-2 5 0,-3 4 0,6 3 0,-2 1 0,3 3 0,2-3 0,2-2 0,1-8 0,2-7 0,-1-10 0,-3-4 0,-1-3 0,0-4 0,0-5 0,-1-10 0,-4-5 0,3-10 0,-5-3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8.4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12287,'7'32'0,"3"3"0,-4 9 0,-1 6 0,-3-2 0,-2-1 0,0 0 0,0 2 0,0 1 0,0-1 0,0-3 0,0 0 0,0-3 0,0-3 0,0-4 0,0-11 0,0-5 0,0-3 0,0-7 0,0 0 0,7-14 0,1 3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9.3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544 694 12287,'-2'-9'0,"-3"4"0,-7 4 0,-6 1 0,-6 0 0,-8 0 0,-1 0 0,-2 0 0,-7 0 0,3 0 0,1 0 0,3 0 0,-2 1 0,2 3 0,1 1 0,2-2 0,9 4 0,3-2 0,3-2 0,2-1 0,7 5 0,1 1 0,7 7 0</inkml:trace>
  <inkml:trace contextRef="#ctx0" brushRef="#br0" timeOffset="1">800 392 12287,'-7'9'0,"0"9"0,-4-1 0,1 3 0,-2 2 0,0 11 0,2 4 0,5 10 0,3 8 0,9 2 0,3 2 0,4-2 0,1 0 0,0-2 0,0-11 0,0-6 0,0-8 0,-2-6 0,-1-11 0,-2-3 0,-5-3 0,5-12 0,2-9 0,1-11 0,9-20 0,2-2 0</inkml:trace>
  <inkml:trace contextRef="#ctx0" brushRef="#br0" timeOffset="2">1116 0 12287,'22'36'0,"5"-1"0,7 22 0,-4 3 0,-2 4 0,-3 11 0,-10-3 0,-1-2 0,-4-1 0,-3 6 0,-7-3 0,0-1 0,0-2 0,0-11 0,-2-9 0,-3-7 0,-5-7 0,0-5 0,-4-5 0,-2-5 0,-1-3 0,0-9 0,0-3 0,-1-6 0,-2-9 0,0-9 0,5-16 0,6-10 0,3-9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9.6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0 12287,'-15'0'0,"0"9"0,-1 6 0,-3 8 0,-1 6 0,-12 9 0,2 6 0,-2 6 0,0 4 0,4 4 0,3 6 0,6-2 0,8 2 0,-1 4 0,7 1 0,2 1 0,1 2 0,14 0 0,3-10 0,0-1 0,-4-8 0,3-12 0,-6-11 0,2-9 0,0-5 0,2-6 0,1-5 0,4-5 0,3-5 0,4-10 0,6-12 0,0-5 0,0-3 0,-6-14 0,4 2 0,-4-13 0</inkml:trace>
  <inkml:trace contextRef="#ctx0" brushRef="#br0" timeOffset="1">423 453 12287,'22'67'0,"3"3"0,3 4 0,3 1 0,-6-1 0,-2-4 0,-1-4 0,-4-4 0,-1-4 0,-4-4 0,-1-11 0,-2-11 0,-6-8 0,1-9 0,-10-10 0,-5-10 0,3-10 0,0-16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09.99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423 467 12287,'15'0'0,"0"0"0,-8 0 0,-7 0 0,-9 0 0,-11 2 0,-7 3 0,-5 5 0,-3 4 0,-10 1 0,5 1 0,1 3 0,1 1 0,6 0 0,-3-3 0,5 1 0,5 2 0,3 0 0,7 2 0,0 2 0</inkml:trace>
  <inkml:trace contextRef="#ctx0" brushRef="#br0" timeOffset="1">709 0 12287,'0'20'0,"-2"10"0,-3 16 0,-3 12 0,-7 4 0,0-5 0,0-3 0,6 3 0,4 0 0,4 5 0,1 3 0,8 2 0,6-5 0,4-2 0,0-6 0,-1-12 0,-2-9 0,-1-6 0,-4-7 0,3-5 0,-3-5 0,4-8 0,1-10 0,6-23 0,3-15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10.2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12287,'57'71'0,"-27"-30"0,-1 1 0,-1 5 0,-1 2 0,-3 2 0,-1 0 0,-1 1 0,-1 0 0,-3-5 0,-1 0 0,15 45 0,-5 2 0,-13-43 0,-1 2 0,-3-2 0,-2 0 0,0-1 0,-2 0 0,0 49 0,-6-12 0,-8-10 0,-12-8 0,-14-7 0,-19 0 0,-7-12 0,-18-6 0,1-7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10.6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618 378 12287,'10'15'0,"-23"0"0,-27 0 0,-6-2 0,0-3 0,-5 2 0,1-5 0,3 0 0,5-1 0,2-1 0,10-3 0,6 1 0,6 2 0,3 7 0,0-4 0,0 8 0</inkml:trace>
  <inkml:trace contextRef="#ctx0" brushRef="#br0" timeOffset="1">603 1 12287,'30'0'0,"-1"0"0,-4 0 0,-12 0 0,-14 0 0,-13 0 0,-9 0 0,-11 2 0,-4 1 0,-6 4 0,-8 1 0,2 2 0,-2 7 0,2 1 0,0 2 0,-4-5 0,5-5 0,4 1 0,2-3 0,-11-1 0,7-7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4.39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31 12287,'15'-8'0,"0"1"0,-2 5 0,-3-3 0,-10 4 0,-11-4 0,-8 3 0,-14 2 0,-11 0 0,-1 0 0,-4 0 0,2 5 0,5 3 0,4 4 0,1 5 0,4 8 0,7 3 0,5 9 0,-1 8 0,5 14 0,-1 1 0,6 4 0,7 5 0,3 6 0,4-6 0,1-1 0,2-2 0,7-6 0,-4-6 0,1-7 0,-4-6 0,-3-12 0,-2-1 0,0-4 0,0-6 0,-7-3 0,-3-5 0,-4-5 0,-1-3 0,-5-2 0,-2-2 0,-3-4 0,-7-9 0,2-7 0,-7-8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10.8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362 1 12287,'25'5'0,"-1"2"0,-11-1 0,-15 1 0,-20 3 0,-19-5 0,-8 0 0,-6 2 0,-17-6 0,-12 20 0,35-13 0,-1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11.45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331 0 12287,'5'21'0,"0"-1"0,-4-5 0,-11-5 0,-10 2 0,-6 1 0,-5 2 0,1 0 0,0 0 0,0 0 0,-4 2 0,3 1 0,4 4 0,3 2 0,4 1 0,7 7 0,3 1 0,5 2 0,5 10 0,5-1 0,7 0 0,6-1 0,4 2 0,6-8 0,-1-2 0,0-3 0,10 0 0,-6-14 0,3-2 0,-2-5 0,5-7 0,-11 1 0,1-4 0,2-1 0,-7 0 0,-2 0 0,-4 0 0,-7 0 0,-3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11.9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377 603 12287,'7'15'0,"1"1"0,1-1 0,-4-5 0,-12 0 0,-8 1 0,-2-4 0,-6-2 0,-1-3 0,1-2 0,-1 0 0,-2-2 0,2-3 0,2-5 0,-4-10 0,2-7 0,-1-5 0,0-3 0,1-17 0,-1 0 0,5-1 0,3-1 0,9 1 0,3 4 0,3 4 0,2 1 0,14 4 0,6 11 0,7 6 0,3 8 0,5 0 0,0 5 0,7-4 0,-3-1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0.7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1 121 12287,'8'-2'0,"-3"-3"0,-3 2 0,-2-7 0,0-2 0,0-1 0,2-2 0,3 0 0,3 1 0,7 2 0,0 4 0,0 1 0,5 2 0,2 5 0,2 4 0,2 6 0,3 8 0,1 21 0,-1 8 0,-4 6 0,-4 14 0,-5-6 0,-3 2 0,-3 4 0,-3-6 0,-7 0 0,0-7 0,0-7 0,0 2 0,0-11 0,0 1 0,0-4 0,0-8 0,1-4 0,3-1 0,1-4 0,12-1 0,-2-4 0,3-1 0,4-2 0,0-6 0,6 1 0,1-4 0,2-1 0,3-1 0,-4-4 0,7-17 0,1-10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1.1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2413 1 12287,'-10'15'0,"-11"0"0,-27 5 0,-22 0 0,-19-5 0,-8-6 0,42-6 0,-3 0 0,-6-1 0,-4 0 0,-10-1 0,-1-1 0,-5 0 0,0-1 0,1-1 0,0-1-135,5-1 0,0-2 0,4-3 0,1-1 0,5 0 0,0 0 0,3 1 0,0 0 135,-1 0 0,1 1 0,3 3 0,2 2 0,5 0 0,1 1 0,3 0 0,0 2 0,-3 0 0,0 0 0,4 0 0,0 0 0,0 0 0,-1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1.4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12287,'35'72'0,"-3"3"0,-9 0 0,-11-3 0,-9-6 0,-3-4 0,0 3 0,0 2 0,2 0 0,3 0 0,-3-3 0,3-7 0,-4-5 0,-1-5 0,0-7 0,0-15 0,0-5 0,0-3 0,-1-9 0,-3-5 0,-1-6 0,-7-19 0,4-9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1.7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1 12287,'-27'0'0,"-1"0"0,-4 0 0,-8 0 0,-1 0 0,-2 0 0,-2 0 0,1 0 0,2 1 0,4 3 0,1 1 0,2 1 0,5 0 0,-1 2 0,1 7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2.0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240 0 12287,'-4'32'0,"-6"1"0,-10 3 0,-12-1 0,-3-3 0,3 1 0,6 2 0,0 7 0,10 0 0,2 7 0,1 6 0,6 3 0,2 4 0,5 0 0,5-1 0,4 2 0,6-9 0,0-2 0,0-7 0,5-3 0,0-12 0,-2-6 0,-1-6 0,-2-10 0,2-3 0,3-5 0,7-8 0,6-12 0,6-24 0,6-18 0,0-13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2.2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22 12287,'0'-15'0,"0"8"0,0 7 0,0 9 0,0 4 0,0 9 0,0 3 0,0 4 0,0 1 0,2 7 0,3 3 0,3 2 0,1-2 0,4-3 0,-3-7 0,3-2 0,3-3 0,-1-4 0,0-11 0,1-5 0,5-4 0,0-1 0,6-1 0,-3-4 0,-3-5 0,-1-7 0,-4-8 0,-1-7 0,0-13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3.6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16 12287,'-15'0'0,"-5"0"0,0 0 0,0 0 0,6-2 0,4-3 0,-3 3 0,11-4 0,-4 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4.9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347 1 12287,'16'6'0,"-1"5"0,0 2 0,-7 2 0,-3 0 0,-5-5 0,-7 0 0,-6 2 0,-5 1 0,-3-3 0,6 0 0,-1 0 0,-4-1 0,-4 3 0,-6-7 0,0-2 0,0-1 0,1-2 0,2 0 0,2 0 0,-2 0 0,-1 0 0,4-14 0,3-3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3.9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 12287,'0'20'0,"0"0"0,0-2 0,0-1 0,-7-3 0,-3-3 0,-3-2 0,-2-3 0,-5 1 0,0-4 0,0 4 0,-2 1 0,3-4 0,-6 1 0,-2-3 0,-1-2 0,-2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4.12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1 12287,'7'15'0,"-11"-5"0,-2 0 0,-13 2 0,-9-5 0,6-1 0,0 1 0,1 3 0,-1-2 0,2 1 0,-4-3 0,1-2 0,-4-1 0,7 0 0,1 3 0,3-3 0,1-1 0,6-9 0,3-2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4.4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30 12287,'23'0'0,"-2"0"0,-5 0 0,-6 0 0,0 0 0,2-1 0,2-4 0,1 1 0,0-4 0,0 1 0,0 4 0,0 1 0,0 6 0,-2 7 0,-3 14 0,2 17 0,-7 14 0,-1 2 0,-3 3 0,-1-3 0,0-1 0,0-3 0,0-2 0,0-4 0,0-3 0,2-4 0,1-6 0,2-3 0,7-9 0,-4-3 0,1-3 0,4-7 0,-3-2 0,4-1 0,1-4 0,5-3 0,2-5 0,1-6 0,4-8 0,3-11 0,3-10 0,3-4 0,12-1 0,-1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4.7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1598 1 12287,'15'16'0,"-1"3"0,-6 3 0,-8 1 0,-15 2 0,-18 5 0,-14-1 0,-12-4 0,-18 2 0,-7-7 0,-10-2 0,45-9 0,-2-1 0,-4-2 0,-1-2 0,4 0 0,1 0 0,-1 0 0,1-1 0,-47 1 0,46-4 0,1 1 0,-34 1 0,5 1 0,6 2 0,8 5 0,11-3 0,5 0 0,3-1 0,9 6 0,4-2 0,7 4 0,-1 1 0,4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5.1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287 227 12287,'-15'7'0,"-6"1"0,1 7 0,2 0 0,-1 2 0,1 3 0,-4 5 0,1 4 0,-1 1 0,7 7 0,5 3 0,0 3 0,1 3 0,2 5 0,7 5 0,0 1 0,0-2 0,0-5 0,0-10 0,0-6 0,0-7 0,0-5 0,0-7 0,-6-10 0,-3-12 0,1-17 0,-5-24 0,4-7 0,-6-12 0</inkml:trace>
  <inkml:trace contextRef="#ctx0" brushRef="#br0" timeOffset="1">332 1 12287,'35'22'0,"-1"3"0,-4 1 0,-4 0 0,-9 0 0,0-4 0,-5 2 0,-1 2 0,-2 3 0,-1 1 0,1-1 0,-1-4 0,-5-4 0,2-6 0,-3 1 0,-2-1 0,5-10 0,2-10 0,1-14 0,9-8 0,6-3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5.4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377 242 12287,'-3'0'0,"-7"0"0,-5 0 0,-7-6 0,0 0 0,-1-3 0,-4-2 0,-3-8 0,-4-3 0,-2-1 0,-3-4 0,-1-8 0,1-3 0,3-8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9.2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574 76 12287,'21'-5'0,"-1"0"0,-6 1 0,-16-2 0,-23-1 0,-3 0 0,-3 1 0,-12-4 0,-6 3 0,-3 0 0,2 0 0,0 2 0,1 5 0,2 2 0,-1 3 0,8-2 0,8 7 0,7 2 0,3 2 0,2 7 0,5 3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9.50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1 12287,'20'5'0,"0"0"0,-7 1 0,-9-2 0,-8 1 0,-4 0 0,-10-5 0,-6 1 0,-6 4 0,-9-3 0,3 3 0,-1-2 0,0 2 0,-5-3 0,4 5 0,-1-2 0,4 0 0,5 7 0,3-2 0,2 3 0,6 2 0,-2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29.7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588 1 12287,'7'8'0,"3"-3"0,3-3 0,-6-2 0,-7 1 0,-8 3 0,-6 1 0,-8 0 0,-4-5 0,-6 0 0,-3 0 0,-14 5 0,-1 0 0,-7-2 0,-3-1 0,-6 3 0,1 0 0,-7 7 0,3-4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1.0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15 12287,'-6'-8'0,"-4"3"0,-5 3 0,-6 2 0,3 0 0,-7 0 0,0 0 0,1 0 0,-2 7 0,5 3 0,3 3 0,1 2 0,4 5 0,3 2 0,6 2 0,8 2 0,11 10 0,10 4 0,5 3 0,5 3 0,9 2 0,6 1 0,0-2 0,2 1 0,-11-6 0,-1-7 0,-8-5 0,-7-4 0,-9 0 0,-7-6 0,-2-1 0,-4-2 0,-8-2 0,-7 0 0,-6 0 0,-1-7 0,-6-3 0,-2-3 0,-1-2 0,-6 0 0,1 0 0,1-2 0,-1-3 0,4 2 0,4-7 0,0 0 0,1 1 0,-2-4 0,5 5 0,3-2 0,1-1 0,2-4 0,0-5 0,0 2 0,0-6 0,0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5.1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332 1 12287,'7'10'0,"3"0"0,2 5 0,-6 5 0,-11-2 0,-5-3 0,-13-3 0,-1-2 0,1 2 0,3 0 0,-7 1 0,-3 1 0,-4 2 0,-6 3 0,5-4 0,-14 7 0,2 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1.4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16 12287,'-22'-5'0,"-3"0"0,-3 0 0,-2 5 0,-2 0 0,-3 0 0,3 0 0,-3 0 0,3 0 0,2 0 0,1 5 0,2 0 0,4-2 0,1-1 0,2 3 0,5 0 0,0-2 0,6-8 0,3-3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2.0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166 483 12287,'-15'0'0,"0"1"0,0 4 0,0 5 0,0 4 0,-1 8 0,3 4 0,1 6 0,2 3 0,7 12 0,0 2 0,6 5 0,7 2 0,3 0 0,4-11 0,0-1 0,-2-4 0,2-8 0,-11-9 0,3-1 0,-6-7 0,2-5 0,-12-10 0,-6-5 0,-5-14 0,-9-12 0,2-5 0,-4-19 0,-1 0 0</inkml:trace>
  <inkml:trace contextRef="#ctx0" brushRef="#br0" timeOffset="1">136 0 12287,'37'0'0,"5"0"0,3 2 0,-8 1 0,-9 2 0,-1 7 0,-7-2 0,-2 3 0,-1 3 0,-2 5 0,0 4 0,0 4 0,0 1 0,1-5 0,-1-1 0,-2-1 0,-3 1 0,2-6 0,-6 0 0,3-6 0,-6 2 0,11-13 0,1 6 0,8-7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2.6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0 12287,'21'0'0,"-12"0"0,-4 0 0,-12 0 0,-8 0 0,-5 2 0,-7 1 0,-6 2 0,-9-1 0,-5-3 0,-5-1 0,-2 0 0,-1 0 0,-2 0 0,7 0 0,13 0 0,15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3.1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15 12287,'15'-8'0,"-20"1"0,-11 7 0,-10 0 0,-9 0 0,-4 0 0,-8 2 0,0 3 0,2 5 0,-2 3 0,12 4 0,3 1 0,5 3 0,7 5 0,10 1 0,7 7 0,6 6 0,14 5 0,15 5 0,10 4 0,6 0 0,2 2 0,-6-5 0,-4-4 0,-5-5 0,-5-1 0,-4-5 0,-8-3 0,-6-1 0,-6-2 0,-7 0 0,-4-1 0,-5-4 0,-10-3 0,-6-7 0,-4 0 0,-5 0 0,-3-7 0,-8-3 0,1-3 0,0-2 0,-7-14 0,5 4 0,-5-11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3.4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31 12287,'29'0'0,"-8"-2"0,-11-3 0,-10 4 0,-16-6 0,-3 2 0,-1 0 0,-12 0 0,-1 7 0,-7 1 0,-7 2 0,-4 5 0,1-3 0,-3-1 0,-1 1 0,2 3 0,7-5 0,0-1 0,-1-3 0,1 6 0,0 1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4.0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242 0 12287,'-15'2'0,"0"4"0,0 10 0,0 7 0,1 17 0,4 7 0,5 3 0,4 2 0,7 12 0,4 1 0,5 6 0,6-1 0,-5-3 0,4-7 0,-3-1 0,-2-4 0,-6-10 0,-4-11 0,-4-6 0,-1-2 0,-1-10 0,-6 1 0,-6-7 0,-6-3 0,-3-2 0,2-7 0,-5-3 0,-3-5 0,-3-17 0,1-8 0,0-7 0,0-10 0,0-1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4.4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12287,'62'2'0,"-7"3"0,-8-4 0,-22 6 0,-5 0 0,2-4 0,-2 7 0,-2 2 0,-1 1 0,-2 2 0,-7 0 0,-3 1 0,-3-1 0,-2 0 0,0 0 0,0 0 0,0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4.8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7423 619 12287,'-71'8'0,"1"8"0,-14 10 0,2 8 0,-10-6 0,40-16 0,-3-2 0,-6-1 0,-2-1 0,-4-3 0,-2 0 0,-12-1 0,-4 0-229,0 0 0,-2-1 0,-9 0 0,-2-1 0,29-2 1,-1-2-1,-1 1 0,-1-2 0,-1 1 0,0-2 229,-1 0 0,0-1 0,-2-1 0,-9-1 0,-2-2 0,1 0 0,2 0 0,0 1 0,-1-2 0,-3 0 0,0-1 0,-1 0-114,2 0 1,-1-1-1,-1 0 1,-9-1 0,-1-1-1,1-1 1,7 2-1,1 0 1,0-1 0,-3 0-1,-1 0 1,1 0 113,-2 1 0,-1-1 0,0 1 0,-2-1 0,-2 0 0,2 0 0,4 1 0,2 1 0,0-1 0,1 0 0,1-1 0,-1 0 0,3 1 0,-1-1 0,0 0 0,-3-2 0,-1 0 0,2 1 0,9 1 0,3 1 0,0 0 0,0-1 0,0 0 0,1 0 8,2 0 0,2 1 0,-1-1 0,5 2 0,0 0 0,1 1 0,-24-3 1,2 1-1,8 2 0,2-1-8,5 1 0,3 0 0,5 2 0,3 0 0,11 2 0,3 2 0,-36-3 0,16 1 0,16 2 0,21 7 0,14 3 0,24 10 0,16 10 0,10-2 0,10 2 0,7 1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5.4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 12287,'18'-9'0,"7"4"0,-6 4 0,3 14 0,-17 9 0,-4 10 0,-1 8 0,0 8 0,0 4 0,2 2 0,3 3 0,-3-5 0,3 0 0,-4-4 0,-1-2 0,0 2 0,-1-9 0,-4-1 0,-5-3 0,-4-4 0,1-6 0,1-7 0,2-6 0,0-5 0,-5-1 0,0 3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6.0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755 16 12287,'30'0'0,"-10"0"0,-12 0 0,-28 0 0,-5 0 0,-3 0 0,-9 0 0,-5 0 0,-5-2 0,-3-3 0,-7 4 0,3-5 0,1 5 0,2 1 0,1 0 0,3 0 0,4 0 0,-1 0 0,6 0 0,1 0 0,5 0 0,-2 0 0,11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1.16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1448 0 12287,'16'5'0,"3"0"0,1 0 0,-2 2 0,-1-4 0,-3 8 0,-4 0 0,-4 9 0,-7 9 0,-4 9 0,-5 13 0,-4-1 0,-4 0 0,-6-3 0,-6-2 0,-22-1 0,-5-4 0,-6-7 0,-4-6 0,-10-5 0,-1-9 0,0-1 0,1-2 0,-5-6 0,10 1 0,1-4 0,3-1 0,4-5 0,7-1 0,3-1 0,2 0 0,-1-5 0,6 4 0,3-2 0,1 0 0,6 2 0,3-4 0,6 3 0,3 3 0,6-1 0,-1 4 0,4-2 0,0 0 0,1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5.6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0 137 12287,'24'-7'0,"-4"-5"0,-3-6 0,-2 1 0,0-3 0,0 3 0,0 2 0,2 2 0,1 3 0,4 5 0,1 3 0,1 10 0,3 11 0,-4 13 0,-1 11 0,-2 26 0,-7 5 0,-2 4 0,-6-2 0,-5 1 0,-5-7 0,-6-1 0,-2 1 0,-2-8 0,0-12 0,0-6 0,0-9 0,-5-6 0,0-14 0,-1-2 0,0-3 0,-1-12 0,-3-13 0,3-10 0,0-8 0,5-11 0,-3-6 0,10-7 0,4 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6.4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197 0 12287,'-14'7'0,"4"3"0,-2 3 0,7 6 0,2 4 0,1 7 0,2 11 0,2 0 0,3 5 0,5-1 0,9 8 0,1-7 0,-4-1 0,-4-3 0,2 1 0,-6-4 0,0-1 0,-3-2 0,-3-5 0,-2-2 0,-2-4 0,-3-5 0,-1-3 0,-6-4 0,2-1 0,-2-2 0,-1-7 0,-4 2 0,-1-5 0,-3-5 0,-4-5 0,4-10 0,-3-5 0,-3-3 0,-1-23 0,-2-4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6.8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12287,'62'2'0,"3"3"0,-5 3 0,-16 7 0,-11-2 0,-6-2 0,-7 2 0,4-3 0,-1 3 0,1 2 0,-6 6 0,2-1 0,-3-4 0,-2-4 0,-5 2 0,0-4 0,-7-4 0,4-1 0,-7-10 0,14-3 0,2-7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9.53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1041 1176 12287,'30'-22'0,"-1"-1"0,-4-1 0,-13-17 0,-19-8 0,-17-15 0,-12-11 0,9 32 0,-3 1 0,-3-1 0,-1 0 0,-3-1 0,-2 1 0,0 0 0,-2 1 0,-7-4 0,-1 1 0,0 4 0,1 2 0,-2 2 0,1 2-81,-1 1 1,1 2 0,4 5 0,1 1 0,-36-25 80,3 5 0,1 7 0,1 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39.9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1206 1161 12287,'32'-5'0,"0"-2"0,-7-1 0,-12-4 0,-23-8 0,-18-22 0,-22-16 0,-12-13 0,24 31 0,-2-2 0,-11-9 0,-3-2 0,-5-2 0,-3 0 0,-3-1 0,-2 1 0,-3 0 0,-1 1 0,3 2 0,-1 0-440,-1 2 0,-1 0 0,-4-5 1,-1-1-1,0 3 0,0-1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3.1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167 91 12287,'26'2'0,"4"3"0,-13-4 0,-15 3 0,-14-8 0,-15-4 0,-3-7 0,-7 0 0,-1 0 0,-12-7 0,3-1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5.0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363 1 12287,'-22'0'0,"-5"0"0,-6 0 0,-8 0 0,-2 0 0,-2 0 0,-1 0 0,-5 6 0,-3 3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5.3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860 1 12287,'0'15'0,"-4"-5"0,-7-2 0,-13 1 0,-9-3 0,-6 1 0,-3-4 0,-8 4 0,-5-2 0,-6 0 0,-2-5 0,-3 0 0,3 0 0,-4 0 0,1 0 0,4 0 0,5 0 0,6-7 0,5-1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8.1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0 12287,'24'0'0,"-13"0"0,-16 2 0,-13 3 0,-9 5 0,-5 3 0,-1 2 0,-4 1 0,-2-1 0,-11 5 0,-9 1 0,-1 3 0,-4 3 0,-13-5 0,0-1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5.7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0 12287,'27'9'0,"10"-4"0,6-4 0,-16-1 0,-25 0 0,-16 0 0,-8 0 0,-3 0 0,-6 0 0,-3 0 0,-1 0 0,-10 0 0,1 0 0,-1 0 0,-4 0 0,1 0 0,2 2 0,3 1 0,3 2 0,5 5 0,9-5 0,-2 7 0,4-3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6.08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1 12287,'-17'0'0,"-3"0"0,-15 5 0,-10 1 0,-1 3 0,5 2 0,5 3 0,10 3 0,2 1 0,2 2 0,4 7 0,8-2 0,5 4 0,3 1 0,4 7 0,3 3 0,5 3 0,3 3 0,7-1 0,1 0 0,-3-1 0,-1-4 0,-4-3 0,-3-9 0,-5-1 0,-3-2 0,-4-7 0,-3 3 0,-7-6 0,-6-5 0,-5-4 0,-9-7 0,-2-6 0,-1-8 0,-7-14 0,4-2 0,-8-6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5.8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 12287,'15'-5'0,"0"10"0,-1 15 0,-4 18 0,-4 4 0,1 5 0,-5 13 0,3 1 0,-4 1 0,1 0 0,3-2 0,-1 0 0,4-1 0,-1-4 0,4-5 0,-2-8 0,1-5 0,0-5 0,-5 0 0,3-12 0,1-2 0,-1-1 0,2-7 0,5-1 0,2-3 0,3-2 0,5-3 0,12-2 0,6-4 0,6-5 0,8-11 0,3-2 0,9-7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6.3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12287,'65'17'0,"-6"1"0,-10 3 0,-11-1 0,-23-5 0,0 0 0,-1 5 0,-3 0 0,-2-2 0,-2-1 0,3 3 0,-4-1 0,1-4 0,0-4 0,-1-2 0,-1 1 0,-1-3 0,6-7 0,7-7 0,6-1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6.6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1297 0 12287,'20'13'0,"-2"1"0,-6-1 0,-10 4 0,-17 1 0,-15-3 0,-9 1 0,-4-1 0,-11 0 0,-8 0 0,-12 0 0,-9 0 0,-1-7 0,-3-3 0,-2-1 0,0 1 0,-3-4 0,12 6 0,1-2 0,2 0 0,3 0 0,4-5 0,3 7 0,6 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6.9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12287,'27'15'0,"3"0"0,-5 5 0,-10 0 0,-8-1 0,-5 3 0,-4-1 0,-1 3 0,-2 3 0,-5 1 0,3 4 0,0 3 0,1 4 0,2 1 0,3 0 0,2-3 0,4-2 0,4 0 0,6-11 0,0-1 0,0-3 0,0-3 0,0-4 0,0-3 0,0-3 0,0-7 0,0-2 0,0-3 0,7-3 0,-5-20 0,5-4 0</inkml:trace>
  <inkml:trace contextRef="#ctx0" brushRef="#br0" timeOffset="1">543 0 12287,'34'7'0,"-4"3"0,-7 3 0,-4 2 0,-4 0 0,0 0 0,-5-5 0,-2 1 0,1-1 0,-1-2 0,-5 0 0,2-3 0,-1-3 0,1 3 0,3-3 0,7-9 0,0-1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7.2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769 16 12287,'12'7'0,"-7"3"0,-19 3 0,-18 0 0,-3-2 0,-2-6 0,-8 1 0,2-1 0,-4-1 0,-7-3 0,-6-1 0,-2 0 0,3-1 0,1-4 0,6 1 0,3-4 0,7 0 0,7-1 0,10 1 0,5-2 0,10-10 0,3 3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7.5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574 1 12287,'21'0'0,"-4"0"0,-8 0 0,-16 0 0,-10 0 0,-8 0 0,-15 1 0,-5 3 0,-2 1 0,0-2 0,-3-1 0,-1 0 0,3 1 0,1 2 0,8 0 0,2-5 0,4 0 0,3 0 0,-4 0 0,11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7.7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694 29 12287,'15'-7'0,"-10"-3"0,-10 3 0,-26 2 0,-6 5 0,-9 5 0,-7 4 0,-14 7 0,-5 3 0,-2 1 0,-10 12 0,9-2 0,-10 3 0,1-2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8.66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920 30 12287,'27'0'0,"-2"0"0,-8 0 0,-29-5 0,-28-1 0,-5-1 0,-2 0 0,0 2 0,-2 5 0,-3 0 0,-1 0 0,-3 2 0,-6 1 0,-1 2 0,-2-1 0,-1-3 0,8-1 0,2 0 0,6 0 0,5 0 0,6 0 0,9 0 0,8 0 0,6 14 0,1 3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9.0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175 0 12287,'0'39'0,"-12"4"0,-3-1 0,-2 7 0,0 6 0,-4 10 0,-3 6 0,1 2 0,3 3 0,8-3 0,4-1 0,3-3 0,6-2 0,11 8 0,11-4 0,3-6 0,0-6 0,11-2 0,-7-9 0,2-4 0,0-7 0,-2-7 0,2-5 0,0-5 0,1-5 0,-1-5 0,2-5 0,4-13 0,-3-12 0,7-17 0,-3-17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9.3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935 754 12287,'-15'-42'0,"-1"5"0,-5 9 0,-4 5 0,-12 7 0,-8 8 0,-8 1 0,-6 4 0,-8-4 0,-3 2 0,-4 0 0,-1-1 0,4 4 0,3-3 0,2 3 0,8 2 0,-3-13 0,8-4 0</inkml:trace>
  <inkml:trace contextRef="#ctx0" brushRef="#br0" timeOffset="1">634 0 12287,'60'0'0,"-8"7"0,-8 3 0,-13 4 0,-9 1 0,-5 0 0,-4 0 0,-3 0 0,2 0 0,-7 0 0,-1 0 0,2 0 0,-1 0 0,0-5 0,-5 0 0,2-6 0,3 1 0,3-4 0,7-1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49.9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15 12287,'10'-5'0,"0"0"0,2 2 0,-4 1 0,2 2 0,0 7 0,4 6 0,-4 9 0,-5 8 0,1 9 0,-1-2 0,-1-1 0,-3 1 0,-1 3 0,0-4 0,2-3 0,3-1 0,-3-7 0,5-1 0,-1-4 0,4-7 0,5 2 0,4-7 0,1 1 0,2-2 0,-4-9 0,4-3 0,1-5 0,-4-4 0,1-1 0,-3 0 0,-2 0 0,-7 5 0,-3 0 0,-3-2 0,-9 6 0,-1-1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6.1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61 12287,'24'-5'0,"4"-2"0,4 0 0,-3-1 0,-8-1 0,1 1 0,0-2 0,1 5 0,-4 3 0,1 2 0,-3 0 0,-2 0 0,0 15 0,-2 11 0,-3 12 0,-5 11 0,-3-2 0,-2 5 0,-2-2 0,-3 0 0,2 5 0,-5-4 0,1-5 0,4-4 0,-4 2 0,2-6 0,2 1 0,1-4 0,7-5 0,2-5 0,-1-5 0,1-3 0,5-7 0,-2-1 0,3-3 0,2-2 0,5-3 0,2-1 0,0-1 0,0-4 0,3-4 0,-5-7 0,-2-5 0,-1-4 0,-7-10 0,-2-5 0,-1-4 0,-3-1 0,-9-7 0,-4 5 0,-6-5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1:50.4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75 12287,'17'-7'0,"-2"5"0,-12-5 0,4 1 0,1-4 0,2 1 0,5 1 0,0 0 0,1-1 0,0 6 0,4-2 0,-5 10 0,2 7 0,-7 6 0,-3 7 0,-4 4 0,-1 1 0,-4 0 0,-3 0 0,2 0 0,-7 0 0,0 1 0,1-1 0,-2-5 0,6 0 0,1 0 0,3-1 0,2 4 0,4-5 0,5 1 0,4-4 0,8 2 0,3-2 0,3-3 0,2-6 0,1-4 0,0-7 0,3 0 0,1 0 0,5 0 0,-5 0 0,-1-2 0,-2-3 0,-4 2 0,-3-5 0,-5 1 0,-3 4 0,-2-6 0,0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8.03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0 12287,'19'24'0,"-8"6"0,-12 8 0,-21-1 0,-22-2 0,-4-3 0,-1-7 0,11 1 0,8-1 0,8-2 0,7 6 0,5-4 0,5 3 0,3 2 0,2-5 0,0 1 0,0-1 0,0-2 0,7-1 0,3-7 0,3 0 0,2 0 0,0-1 0,2-4 0,3-4 0,5 1 0,4-5 0,1 1 0,-2-6 0,-3-7 0,4-4 0,-6-1 0,1 0 0,-4 0 0,3-13 0,1-4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8.5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61 12287,'16'-23'0,"4"4"0,4 7 0,-1 7 0,-1 4 0,-7 1 0,0 0 0,-5 0 0,-1 1 0,-3 4 0,-1 4 0,-5 8 0,0 1 0,0 2 0,5 5 0,0-3 0,0 0 0,2 0 0,-3-2 0,4-5 0,-1 0 0,-1-7 0,-1-3 0,-1-3 0,4-4 0,-1-3 0,-4-5 0,5-3 0,1-2 0</inkml:trace>
  <inkml:trace contextRef="#ctx0" brushRef="#br0" timeOffset="1">1101 393 12287,'39'-7'0,"-3"5"0,-32-3 0,-14 9 0,-14 2 0,-6 3 0,-8 1 0,-6 7 0,-6-1 0,-4-1 0,1 4 0,-4-11 0,3 2 0,2 0 0,4-5 0,6 4 0,5-1 0,5 0 0,0-3 0,12 5 0,0 1 0,5 4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9.0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348 1 12287,'-17'0'0,"-2"0"0,-1 0 0,-5 1 0,3 4 0,-1 6 0,-4 2 0,0 9 0,1 4 0,0 8 0,0 6 0,4 4 0,2 1 0,5 0 0,5 0 0,-2 6 0,7 1 0,2-2 0,1-3 0,2 0 0,0-10 0,0-2 0,0-3 0,0-1 0,0-11 0,0-1 0,0-2 0,0-11 0,2-9 0,1-12 0,2-12 0,-2-5 0,-1-3 0,5-10 0,1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9.50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12287,'29'0'0,"-4"0"0,-3 0 0,-14 2 0,-3 3 0,-3 5 0,-2 3 0,0 4 0,0 1 0,0 3 0,0 0 0,2-2 0,1 1 0,4-2 0,1-1 0,0-7 0,4-2 0,-2-1 0,0-2 0,5-5 0,0-6 0,0-3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9.73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226 0 12287,'-15'7'0,"5"-5"0,2 4 0,1 1 0,2-5 0,5 6 0,3-4 0,6 1 0,8 0 0,4 1 0,6 4 0,7 10 0,2 6 0,1 0 0,2 1 0,-1-2 0,-11 0 0,5 4 0,-15-4 0,-4-5 0,1-3 0,-8 3 0,-2 2 0,-9 0 0,-10-1 0,-7-1 0,-8-5 0,-2 1 0,-3-1 0,-6-2 0,-2-3 0,-7-3 0,-1-7 0,-4 0 0,5 0 0,-14-7 0,2-1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09.8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0 12287,'10'5'0,"-2"2"0,-1 1 0,-7 4 0,-8 2 0,-6 1 0,-14-2 0,-4-3 0,-8 4 0,0-4 0,-4 3 0,-1 2 0,0-2 0,1-1 0,2-2 0,2 2 0,7-5 0,-4-1 0,6-6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0.3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37 12287,'14'-10'0,"6"0"0,-8 2 0,-7-1 0,-12 9 0,-15 9 0,-8 13 0,-8 8 0,-6 8 0,-1 1 0,-1 1 0,1 2 0,0 1 0,8 1 0,7-2 0,10-2 0,8 2 0,6 2 0,9 1 0,7 0 0,10 0 0,12-5 0,5-3 0,1-3 0,4-6 0,-3-9 0,-1-4 0,-1-9 0,-3-4 0,-4-4 0,-4-3 0,-4-6 0,-5-8 0,-5-11 0,-14-12 0,-3-6 0,-17-6 0,-10-6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0.9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122 1 12287,'8'7'0,"-6"1"0,-11 9 0,-3 3 0,-4 5 0,-3 3 0,4 4 0,0 2 0,0 1 0,2 5 0,3-3 0,5 2 0,3 2 0,9 1 0,4 2 0,6-2 0,3 0 0,5 3 0,-3-12 0,0-3 0,0-3 0,-2-10 0,-7 0 0,-3-5 0,4-9 0,-6 0 0,0-6 0,1-11 0,-6-7 0,2-3 0,0-1 0,-5-5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1.5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226 15 12287,'0'-8'0,"7"1"0,-5 7 0,3 2 0,-10 3 0,-5 5 0,3-2 0,0 1 0,2-1 0,0 0 0,-5-3 0,5 5 0,-2-6 0,2 1 0,4-4 0,-6-1 0,7 0 0,0 0 0,-2 5 0,-3 4 0,-5 3 0,-3 4 0,-7 4 0,-2 1 0,2 2 0,3 0 0,-5 9 0,11-3 0,1 1 0,1 3 0,4 1 0,7-2 0,3 1 0,5 2 0,3 1 0,4-6 0,1 0 0,3 0 0,5-7 0,-2-1 0,1-3 0,0-4 0,-5 3 0,4-9 0,-3-1 0,-2-3 0,3-3 0,-2-2 0,7-7 0,-4-1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16.58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890 1 12287,'22'0'0,"3"0"0,1 0 0,0 0 0,-6 0 0,-9 0 0,-2 1 0,-3 4 0,-4-1 0,-12 7 0,-10 6 0,-15 3 0,-12 7 0,-12-2 0,-9 2 0,-8 0 0,-2 0 0,-3-4 0,2-1 0,-1 10 0,6-2 0,9 3 0,6 4 0,17 3 0,4 11 0,9 4 0,9 4 0,10 14 0,9 9 0,9 9 0,12 4 0,-7-44 0,3-1 0,0-2 0,3-1 0,0 0 0,2 0 0,1 0 0,-1-2 0,18 31 0,-4-9 0,-5-12 0,-5-8 0,-4-7 0,-11-15 0,-5-5 0,-4-3 0,-4-9 0,-9-3 0,-13-3 0,-13-5 0,-19-9 0,-14-13 0,25 2 0,-2-3 0,-5-5 0,-1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2.0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664 13 12287,'8'-7'0,"-8"5"0,-13-1 0,-11 6 0,-11 7 0,-8 9 0,-9 2 0,-5 3 0,-2 3 0,-3 1 0,10 2 0,2 1 0,3-1 0,10 0 0,16 0 0,4 0 0,8 0 0,6 7 0,6 3 0,7 4 0,11 1 0,10 0 0,6 1 0,2-3 0,3-3 0,-4-3 0,1-7 0,-4-1 0,-7-4 0,-4-3 0,-11-7 0,-3 0 0,-5 0 0,-3 0 0,-2 0 0,0 0 0,-7 0 0,-3 0 0,-5 0 0,-5 0 0,-5-6 0,-9-4 0,-2-3 0,-3-2 0,-1-9 0,-5-6 0,-2-10 0,-4-9 0,5-4 0,-6-7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2.4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12287,'50'43'0,"-1"1"0,4 2 0,0 1 0,-1 2 0,-1 1 0,-2 1 0,-4 0 0,-4-1 0,-5-1 0,15 37 0,-15-6 0,-12-3 0,-12 4 0,-19 2 0,-10 1 0,-11-2 0,6-37 0,-5-1 0,-37 30 0,-6-6 0,-7-11 0,32-27 0,-2-1 0,1-6 0,0 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2.6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527 0 12287,'-15'22'0,"-1"3"0,-12 9 0,-9 2 0,-8 3 0,-5 3 0,-1 0 0,5 1 0,-1 1 0,1 3 0,-1 8 0,14 0 0,5 4 0,6 1 0,12 6 0,5 1 0,6 0 0,9 0 0,9 3 0,18-5 0,6-1 0,6-2 0,14-2 0,3 0 0,-25-29 0,3-1 0,2 0 0,0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3.13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434 1 12287,'18'1'0,"-3"4"0,-16 9 0,-23 9 0,-11 2 0,-10 2 0,-4 10 0,2-4 0,-1 8 0,-2 6 0,1 3 0,9-2 0,8 3 0,10-3 0,4 9 0,13 0 0,3 0 0,5 2 0,6-9 0,7-2 0,3-4 0,1-2 0,7-2 0,-4-11 0,2-4 0,1-5 0,-3-3 0,5-4 0,1-3 0,3-5 0,3-3 0,0-4 0,5-3 0,4-5 0,1-10 0,2-7 0,2-6 0,1-8 0,7-9 0,-4-3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3.5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1 12287,'-15'0'0,"-2"13"0,-3 7 0,-5 7 0,-4 3 0,-2 7 0,-3 3 0,-1 4 0,-5 6 0,5-2 0,3-1 0,7-3 0,8-1 0,5-1 0,9 0 0,-2 2 0,3-4 0,9 2 0,5-7 0,4-1 0,4-3 0,5-2 0,-4-4 0,-1-5 0,1-3 0,-2-9 0,6-3 0,2-5 0,1-5 0,2-10 0,7-15 0,2-9 0</inkml:trace>
  <inkml:trace contextRef="#ctx0" brushRef="#br0" timeOffset="1">799 91 12287,'25'45'0,"-3"11"0,-5 11 0,-9 6 0,1-6 0,-4-5 0,-2-5 0,-1 0 0,-1 0 0,3-2 0,2-6 0,3-7 0,-6-2 0,4-8 0,-2-5 0,0-4 0,13-3 0,-1-5 0</inkml:trace>
  <inkml:trace contextRef="#ctx0" brushRef="#br0" timeOffset="2">1176 393 12287,'-15'13'0,"-5"-3"0,-2 10 0,0-3 0,1-2 0,-11 7 0,0 1 0,-5 1 0,-5-4 0,0 1 0,-1 0 0,1-3 0,0-1 0,-3-7 0,10-2 0,3-1 0,5-4 0,0-1 0,7-2 0,8 0 0,12 0 0,14-14 0,9-2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3.9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256 694 12287,'-10'0'0,"0"0"0,2 3 0,-4 7 0,2 10 0,7 14 0,-2 8 0,3 6 0,2 8 0,7 7 0,3 3 0,3-3 0,2-1 0,-5 2 0,-1-4 0,-2-6 0,-4-6 0,-1-6 0,-2-5 0,-2-7 0,-3-1 0,1-7 0,-6-4 0,-1-6 0,-3-7 0,-6-4 0,-3-2 0,-4-8 0,-5-11 0,-1-17 0,-11-30 0,-3-10 0</inkml:trace>
  <inkml:trace contextRef="#ctx0" brushRef="#br0" timeOffset="1">241 0 12180,'62'47'0,"-1"-1"0,6 14 0,-2 4 0,-7-4 0,-2 2 0,-5 0 0,-2 1 0,-4-2 0,-2-1 0,-7 0 0,-2-1 0,-2-7 0,0-2 0,-4 0 0,-1 1 0,-4-2 0,-1 1 0,-2 2 0,-3 1 0,-4-1 0,-3 0 0,-2 0 0,-4 0 0,-4 0 0,-3 0 0,-6 3 0,-6 0-341,-5-4 0,-5-1 0,-3 4 0,-3-1 0,-3-4 0,0 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4.32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5881 15 12287,'-93'0'0,"38"2"0,-1 0 0,-9 1 0,-2 2 0,-14 2 0,-2 1 0,-8 0 0,-3-1 0,24-2 0,-1-1 0,-2-1 0,-4-1 0,0 0 0,-2-1 0,-4 0 0,0-1 0,-4 1 0,12-1 0,-2-1 0,-1 1 0,0-1 0,0 0 0,1 1 0,-1-1 0,-1 0 0,-2-1 0,-1 1 0,0-1 0,-1 0-249,-3 0 0,-1 0 1,0 0-1,0 0 0,2-1 1,0 1-1,1-1 0,0 1 1,1-2-1,1 1 0,0-1 1,1 1-1,1 0 0,1 0 1,1 0-1,0 0 249,1 1 0,0-1 0,1 0 0,-1 1 0,-1 1 0,0 0 0,0 1 0,2-1 0,-18-1 0,2 0 0,0 1 0,3 0 0,1 1 0,0-1 0,3 1 0,0 0 0,1 0 0,0 1 0,1-1 0,0 1 0,5 1 0,2-1 0,-1 1 0,0-1 0,1-1 0,1 1 0,-21 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4.9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392 1 12287,'-23'25'0,"-7"0"0,-9 2 0,-4 0 0,-3-2 0,6 2 0,2-5 0,1 1 0,3 4 0,9 0 0,7 1 0,6-1 0,7 0 0,3 3 0,4-8 0,3-1 0,5 1 0,3 3 0,4-3 0,3-2 0,5-3 0,4 1 0,1-9 0,-2-1 0,-2-3 0,5-3 0,-4-6 0,0-4 0,2-7 0,-3-10 0,-1 0 0,11-10 0,-5-4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5.5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302 363 12287,'-17'20'0,"-3"-2"0,-5-3 0,-4-3 0,1-4 0,1 4 0,3-3 0,3-3 0,-4 4 0,4-3 0,3 1 0,1-4 0,2 9 0,0-4 0</inkml:trace>
  <inkml:trace contextRef="#ctx0" brushRef="#br0" timeOffset="1">1327 1 12287,'-9'8'0,"-6"-3"0,-16 2 0,-11-2 0,1 0 0,3 2 0,-2-4 0,6 6 0,6-1 0,6 0 0,7-3 0,3 5 0,4 2 0,1 1 0,4 8 0,8 2 0,3 4 0,1 5 0,9 1 0,-3-1 0,2 3 0,0 5 0,-7-3 0,-2 0 0,-1-3 0,-4-4 0,-1 3 0,-4-9 0,-1 1 0,-2 0 0,-12-7 0,2 2 0,-2-3 0,0-2 0,-4-6 0,-5-4 0,-2-4 0,-2-1 0,0-1 0,-1-4 0,1-5 0,0-4 0,0-8 0,0-1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6.0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4388 2036 12287,'-2'-30'0,"-11"-4"0,-24-8 0,-37-16 0,23 20 0,-5-2 0,-10-4 0,-4-2 0,13 9 0,-4-1 0,0 1 0,-4-2 0,-1 1 0,-1-1 0,-2 0 0,-1-1 0,0 0-275,-1 0 0,-1 0 0,-1 0 0,-8-3 1,-1 0-1,0 0 0,0-1 0,-1 0 1,0 1-1,1 0 0,-1 1 0,0 0 275,0-1 0,-2 1 0,0 1 0,-3-1 0,0 1 0,0 2 0,5 3 0,1 2 0,0 0 0,3 2 0,0 0 0,0 0 0,1 2 0,1 0 0,0 0 0,0 1 0,-1 1 0,2 1 0,11 4 0,3 0 0,0 1 0,-25-9 0,1 3 119,9 3 0,2 3 1,11 5-1,2 4 0,-36-2-119,15 8 0,13 5 0,10 2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7.5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61 12287,'15'-9'0,"0"2"0,-5 2 0,0-1 0,2-1 0,2 0 0,1-3 0,0 5 0,0 2 0,0 1 0,7 2 0,1 2 0,2 5 0,0 8 0,-1 18 0,1 16 0,-5 6 0,-3 7 0,-7 2 0,-2-4 0,-1-1 0,-4-4 0,-3-3 0,-3-9 0,-4-2 0,-1-6 0,-2-5 0,-5-5 0,0-5 0,0-3 0,0-4 0,-2-3 0,-2-5 0,-1-3 0,-2-5 0,2-7 0,-3-12 0,-1-10 0,3-20 0,6-10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6.57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2622 1484 12287,'-24'-8'0,"-14"-11"0,-24-14 0,19 10 0,-3-3 0,-16-7 0,-5-2 0,-5-5 0,-3-1 0,-9-4 0,-2-2 0,24 12 0,-2 0 0,-2-2 0,-8-6 0,-3-2 0,0-1 0,-5-3 0,0-1 0,-2 0 0,20 11 0,-1-1 0,0 1 0,-1-1-697,0 0 0,-1-1 0,0 1 0,-2-1 0,-6-2 0,-1-1 1,-1 1-1,0 0 697,2 1 0,0 1 0,-1 0 0,0-1 0,-3 0 0,0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19.7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0 12287,'-47'8'0,"-1"4"0,-2 2 0,-6 9 0,6-6 0,3 5 0,5 4 0,2 8 0,10 3 0,8 1 0,9 4 0,6-3 0,9 1 0,3 0 0,5-1 0,10 2 0,5-4 0,3-2 0,3-3 0,5 2 0,3-11 0,1 1 0,0-4 0,-6-3 0,3-4 0,-2-3 0,0-5 0,0-5 0,-6-5 0,-4-5 0,-5-3 0,3-23 0,1-4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0.14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12287,'15'0'0,"-7"2"0,-3 3 0,-3 3 0,-2 10 0,0 6 0,0 6 0,0 10 0,0-1 0,1 1 0,4 0 0,4-1 0,6 1 0,0-5 0,0-3 0,5-4 0,0-2 0,-1-6 0,-3-4 0,-1-2 0,1-4 0,-1-5 0,0-3 0,1-2 0,3-2 0,1-3 0,2-9 0,-4-9 0,2-6 0,-1-7 0,4-13 0,1-5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0.5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72 12287,'5'-10'0,"0"0"0,6 2 0,0-4 0,4 4 0,5 1 0,-2-3 0,7 5 0,2 3 0,2 6 0,1 6 0,0 8 0,-2 2 0,-3-1 0,2 4 0,-7 1 0,-3 1 0,-5 0 0,0-2 0,-6 6 0,1-2 0,0-1 0,3 6 0,-4-8 0,3 1 0,3 0 0,-1-7 0,1 2 0,-2-3 0,2-2 0,1-1 0,2-4 0,0-5 0,0-4 0,0 4 0,1 1 0,-1-3 0,0-1 0,0-7 0,0-2 0,-2-2 0,-3-2 0,4-3 0,1-1 0,8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0.8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452 1 12287,'15'10'0,"0"0"0,-1 2 0,-4 1 0,-5 2 0,-12 0 0,-6 0 0,-6 0 0,-12 0 0,-1 0 0,-5-1 0,-5-4 0,0 2 0,-1-6 0,1 1 0,0 0 0,-5 3 0,7-5 0,3 7 0,0-4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1.5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12287,'23'7'0,"-3"-4"0,-10 7 0,-5 2 0,-3 1 0,-2 4 0,2 1 0,3 3 0,3 10 0,7 1 0,0 3 0,0 2 0,0-2 0,0-4 0,0-3 0,1-3 0,-1-3 0,0-7 0,0-7 0,-2-4 0,-1-9 0,-2-10 0,-7-14 0,4-16 0,-7-9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2.4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 12141,'64'37'0,"0"1"0,-2 3 0,0 2 0,-2 4 0,-2 3 0,-2 3 0,-4 3 0,-13-4 0,-3 1 0,-2-1 0,-4-1 0,8 39 0,-9-1 0,-13-4 0,-9 14 0,-15-2 0,-12 0 0,-14-3 0,5-45 0,-5-2 0,-3-6 0,-2-2 0,-2-2 0,-2-2-337,-3-1 0,-3-2 0,-3-5 1,-2-1 336,0 0 0,-2-2 0,-5 0 0,0-2 0,0-2 0,1 0 0,-2-2 0,0 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2.7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0 12287,'-3'12'0,"-9"3"0,-13 8 0,-12 9 0,-7 0 0,1 3 0,4-1 0,9 1 0,2 5 0,9 9 0,4 3 0,3 1 0,9 2 0,-2 6 0,3 1 0,2 3 0,7-3 0,3 3 0,5-4 0,5-6 0,4 4 0,8-4 0,3 2 0,5-2 0,17-3 0,5-7 0,13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3.2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528 14 12287,'20'-5'0,"0"0"0,-11 1 0,-18 11 0,-17 8 0,-15 9 0,-2 6 0,-12 3 0,-2 3 0,-2 10 0,0 3 0,4 5 0,5 3 0,10 8 0,6-6 0,9 1 0,10 4 0,6 4 0,11-2 0,5-3 0,8-1 0,8-2 0,13-1 0,4-4 0,3-4 0,3-11 0,0-5 0,3-5 0,1-5 0,1-3 0,-5-9 0,3-3 0,1-4 0,6-5 0,-5-1 0,1-1 0,0-5 0,5-9 0,-3-15 0,6-8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3.6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227 558 12287,'-10'-5'0,"0"2"0,-2 5 0,-1 6 0,-2 12 0,-2 7 0,-3 6 0,-5 8 0,-2 2 0,0 4 0,5 3 0,6 6 0,4 7 0,12 3 0,1-4 0,4-5 0,9-1 0,6-5 0,0-4 0,2-6 0,-2-5 0,3-10 0,-4-4 0,-1-5 0,1 0 0,-4-12 0,0-2 0,0-1 0,2-11 0,3-6 0,3-13 0,7-11 0</inkml:trace>
  <inkml:trace contextRef="#ctx0" brushRef="#br0" timeOffset="1">453 106 12287,'13'-32'0,"6"7"0,3 7 0,-1 9 0,-5 3 0,-1 1 0,0 0 0,0 0 0,0 6 0,0 4 0,0 4 0,0 7 0,0 4 0,0 6 0,-5 7 0,0 2 0,0-1 0,-1-2 0,4 3 0,-3-2 0,2-3 0,-2-3 0,3-8 0,-3 1 0,4-4 0,-4-7 0,0-4 0,-2-5 0,4-5 0,-2-5 0,-7-4 0,4-1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7.7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12287,'23'12'0,"-4"5"0,-8 5 0,1 8 0,-7 8 0,-1 3 0,-3 0 0,-1 10 0,-1-8 0,-3 2 0,-1 4 0,0 0 0,5-6 0,0-1 0,0-2 0,0-8 0,0-2 0,0-8 0,0-5 0,0-2 0,0 0 0,3-7 0,8-3 0,5-3 0,14-2 0,14-7 0,3-1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4.50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174 58 12287,'44'55'0,"-4"15"0,-6 14 0,-7 8 0,-6 2 0,-4-15 0,2-4 0,1-1 0,0-4 0,-7-11 0,-3-4 0,-5-4 0,-3-8 0,-2-6 0,0-9 0,0-4 0,0-4 0,-7-5 0,-1 0 0</inkml:trace>
  <inkml:trace contextRef="#ctx0" brushRef="#br0" timeOffset="1">883 555 12287,'24'-8'0,"-11"3"0,-13 10 0,-8 5 0,-13 3 0,-7 3 0,-9 0 0,-8 4 0,-10-3 0,-2 3 0,-5-5 0,-4-5 0,-4 2 0,3-7 0,0-2 0,0-1 0,5-2 0,10-2 0,9-1 0,4-2 0,11 0 0,7 5 0,5 0 0,7 0 0,23-7 0,11-1 0</inkml:trace>
  <inkml:trace contextRef="#ctx0" brushRef="#br0" timeOffset="2">1350 43 12287,'0'-15'0,"0"0"0,-6 6 0,-3 6 0,1 6 0,-5 17 0,4 14 0,-1 8 0,0 10 0,7 11 0,-2 8 0,3 2 0,2 3 0,2 4 0,3 1 0,5-4 0,3-5 0,2 0 0,-1-9 0,-3-6 0,-1-10 0,-6-15 0,1-12 0,-4-3 0,-1-2 0,-1-7 0,-4-4 0,-5-8 0,-4-16 0,-1-13 0,-1-9 0,-3-10 0,-1-5 0,2-3 0,-6-7 0,1-2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4.8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1 453 12287,'22'-9'0,"-6"3"0,4 7 0,-5 4 0,-5 5 0,4 6 0,-4 4 0,3 5 0,4 7 0,3 8 0,4-5 0,4 10 0,-1-3 0,-2-3 0,-2-1 0,3-6 0,-6-2 0,1-3 0,-2-12 0,-6 0 0,1-8 0,-9-7 0,-7-14 0,-6-16 0,-7-8 0</inkml:trace>
  <inkml:trace contextRef="#ctx0" brushRef="#br0" timeOffset="1">287 1 12195,'48'42'0,"0"1"0,1 6 0,-1 2 0,-1 6 0,-2 2 0,-1 4 0,-1 1 0,-3 0 0,-1 0 0,-3-4 0,0 0 0,-1 1 0,-2 1 0,2 1 0,-3 1 0,0 3 0,-2 0 0,-3-5 0,-3 0 0,-4-3 0,-3-1 0,-4-4 0,-3-1 0,2 46 0,-22-8 0,-15-3 0,-19-2 0,14-42 0,-4-1 0,-3-2 0,-1-2 0,0 3 0,-1-2 0,-3 1 0,-2-1 0,2 2 0,-1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25.2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8956 1 12287,'3'10'0,"-3"0"0,-16 5 0,-25 7 0,-14-1 0,-15 1 0,-24 3 0,41-14 0,-3-2 0,-8 1 0,-3 0 0,-5 2 0,-3-2 0,-12-1 0,-2-1 0,-2 3 0,-2 0 0,-4-1 0,0 0-214,29-4 1,-1 1 0,0 0 0,-6 1 0,0 1 0,0-1-1,1 0 1,0 0 0,-1 0 0,0 0 0,0 0 0,-1 1 213,2-1 0,-1 1 0,0 0 0,-7 3 0,-1 1 0,1-1 0,7-1 0,0-1 0,-1-1 0,-2 2 0,-1-1 0,0 0 0,0-1 0,0 0 0,-1-1 0,-4 0 0,-1 0 0,0-2 0,1 0 0,0-1 0,0-1 0,1 1 0,0 0 0,0-1-87,-3-1 0,0 0 0,0 1 0,-2 0 0,-1 0 0,1-1 0,0 0 0,1-2 0,-1 0 0,1 1 0,0-1 0,0 0 87,1 0 0,0-1 0,0 0 0,-4 1 0,-1-1 0,1-1 0,1 1 0,0 0 0,0-1 0,-1-1 0,0 0 0,0-1 0,1-1 0,0 0 0,1-1 0,2-1 0,1 0 0,0-1 0,2-1 0,1-1 0,1-1 0,1 2 0,2 0 0,-1-1 0,1 0 0,1 0 0,0-1 0,1 0 0,1 1 0,1-1 0,6 2 0,1-1 0,1 1 0,-29-2 0,2 2 0,5 2 0,2 0 0,6 0 0,3 0 0,7 3 0,2 1 0,5 1 0,1 1 0,6 1 0,1 1 0,3 0 0,2 1 0,-35 12 0,6 4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33.4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16 12287,'-10'-8'0,"0"3"0,0 3 0,-7 4 0,-2 3 0,-1 5 0,-5 1 0,5 3 0,0-1 0,-2 4 0,7 3 0,-2-2 0,7 4 0,4 2 0,1 6 0,6 7 0,6 0 0,8-1 0,7 11 0,10-1 0,1 0 0,2 1 0,5 2 0,-4-2 0,-3-5 0,-1-4 0,-4-3 0,-2-6 0,-8-4 0,-6-5 0,-6-8 0,-6-2 0,0 2 0,-11-4 0,-4 0 0,-4-1 0,-3-4 0,-1 4 0,-9-2 0,-1-2 0,-3-1 0,-10-7 0,0 0 0,-16-7 0,0 4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34.3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240 0 12287,'20'2'0,"-1"3"0,-6 5 0,-4 5 0,-13 7 0,-4 8 0,-7 9 0,-15 9 0,-2 6 0,-3 3 0,-2 5 0,2 13 0,4 1 0,3 1 0,3 0 0,10 1 0,10 1 0,6-2 0,9 2 0,7 3 0,17-3 0,3-5 0,3-6 0,12 4 0,-9-15 0,1-3 0,-2-6 0,-4-1 0,1-13 0,-7-6 0,-6-6 0,-7-5 0,3-2 0,-7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39.10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3609 1810 12287,'-5'-29'0,"-14"-6"0,-21-7 0,-3 9 0,-8-1 0,-12-4 0,-5 1 0,-6-4 0,-4 0 0,-8-4 0,-2-1 0,24 13 0,-1-1 0,-2 1 0,-5-3 0,-2 1 0,0-2 0,-2-1 0,0 0 0,-1-1-260,-2-1 1,0 1 0,-1-1 0,-4-1 0,-2 0 0,1 1 0,7 2 0,0 1 0,0 1 0,0 0 0,-1 0 0,1 1 259,2 0 0,0 1 0,1 1 0,3 1 0,2 0 0,1 2 0,4 2 0,1 1 0,2 0 0,-23-10 0,2 2 0,7 2 0,3 2 0,6 3 0,3 1 0,16 6 0,3 2 0,-34-15 457,15 7 1,24 7-458,15 10 0,16 3 0,14 9 0,14 3 250,8 5 0,8 12-250,0 8 0,9 5 0,1 6 0,7-5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39.5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4387 2077 12287,'-33'-1'0,"-34"-8"0,16 0 0,-4-3 0,-10-6 0,-4-3 0,-12-7 0,-2-4 0,-3-7 0,-1-3 0,24 12 0,-2-2 0,-1-1 0,-4-2 0,-2-1 0,0 0 0,-4-3 0,-1 0 0,-1-1 0,-5-1 0,0-2 0,1 0 0,0 0 0,1 0 0,-1 0-253,-1-1 0,0-1 0,0 0 0,16 10 0,-1-1 0,1 0 0,0 1 0,-15-8 0,0 0 0,0 1 0,3 2 0,-1 0 0,1 0 253,3 1 0,0 1 0,1-1 0,-1 1 0,0 1 0,1 0 0,4 2 0,1 1 0,0 1 0,6 2 0,0 0 0,1 1 0,-26-13 0,1 0 0,4 3 0,2 0 0,6 3 0,1 0 0,0 2 0,-1 0 0,1 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39.9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845 1 12287,'35'8'0,"0"7"0,-16 1 0,-21 4 0,-20-4 0,-15-1 0,-13-1 0,-7-1 0,-5-1 0,-3 0 0,-11 8 0,6-8 0,3-1 0,3 3 0,6-8 0,3-1 0,4-3 0,4-2 0,9-2 0,3-3 0,3-5 0,8-3 0,3-2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40.3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724 1 12287,'13'16'0,"7"4"0,-8-3 0,-12 3 0,-20-5 0,-18-5 0,-9-3 0,0-7 0,-2 0 0,-1 0 0,-7 0 0,2 2 0,-2 1 0,1 2 0,1 0 0,10-5 0,6 0 0,6 0 0,3 0 0</inkml:trace>
  <inkml:trace contextRef="#ctx0" brushRef="#br0" timeOffset="1">709 181 12287,'22'37'0,"-7"0"0,-7 3 0,-20-6 0,-21-7 0,-17-2 0,-2-8 0,0-4 0,0 0 0,-3 1 0,3 1 0,-2-2 0,-3-3 0,7 4 0,3-6 0,8 0 0,8-3 0,-3-3 0,11-2 0,-1 0 0,4 0 0,10-2 0,5-3 0,3-5 0,9-10 0,15-3 0,10-7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40.6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3 143 12287,'-2'-45'0,"7"0"0,0 6 0,2 26 0,-7 18 0,0 20 0,0 23 0,0 48 0,1-35 0,1 4 0,2 7 0,2 3 0,3 8 0,2 2 0,4 1 0,2 0 0,0 2 0,1 0 0,-1-3 0,0-1-111,-1-2 1,0 0 0,-1 5 0,0-1 0,0-10 0,0-1 0,-1-4 0,0 0 110,-1-5 0,-1-1 0,-1-4 0,-1-2 0,-4-7 0,-2-2 0,-3 41 0,-9-11 0,-9-3 0,-13-11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8.5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1 12287,'8'8'0,"-1"-1"0,-7-7 0,2 0 0,3 0 0,-2 0 0,7 0 0,2 0 0,3 0 0,5 0 0,-3 0 0,3 0 0,-3 0 0,-2 0 0,0 6 0,0 4 0,0 4 0,-5 1 0,-2 2 0,-1 3 0,-4 5 0,-6 8 0,-4 4 0,-1 0 0,-4 0 0,-6 5 0,-4-4 0,0 1 0,1-4 0,0-5 0,6-3 0,0-4 0,0-1 0,2-2 0,1-5 0,2 0 0,5 1 0,-3-1 0,1 0 0,2 0 0,3 0 0,-1 0 0,-2 0 0,0 0 0,5 0 0,0 0 0,1 0 0,3 0 0,3-1 0,1-4 0,2 2 0,5-6 0,0 1 0,0 0 0,2-2 0,3-5 0,3 1 0,1 4 0,3-3 0,-7 3 0,0-3 0,2-2 0,-6 0 0,5 0 0,-5 0 0,-6 0 0,0 0 0,-6 0 0,2 0 0,-6 0 0,0 0 0,-5-2 0,-1-3 0,-3-5 0,-7-10 0,-8-4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0.1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423 60 12287,'18'-7'0,"-3"-3"0,-20-4 0,-16 1 0,-5 3 0,-2 5 0,-1 8 0,-4 6 0,-4 2 0,-3 6 0,-5 13 0,8 0 0,2 2 0,3 0 0,0 5 0,12 3 0,3 2 0,5-2 0,6 4 0,7-4 0,4 2 0,5-2 0,16 2 0,7-5 0,7 0 0,7-1 0,8-2 0,1-9 0,1-5 0,-2-3 0,7-4 0,-5-3 0,-3-3 0,-6 0 0,-1-6 0,-10 5 0,-2-6 0,-3-6 0,1-2 0,-9-7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0.73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98 12287,'13'-30'0,"-4"11"0,6 4 0,-8 2 0,-6-1 0,-1 8 0,0 6 0,5 8 0,4 14 0,2 6 0,6 6 0,3 3 0,-1-4 0,2 2 0,3-1 0,-1-4 0,2-3 0,-3-4 0,0-1 0,-7-7 0,2-6 0,-5-3 0,-1-2 0,-2-3 0,1-2 0,1-4 0,-2-4 0,-1-6 0,-1 0 0,0 0 0,-4 0 0,2 0 0,13 0 0,-1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1.39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241 1 12287,'7'3'0,"-7"7"0,-8 9 0,-6 2 0,-6 15 0,-2 0 0,-1 10 0,-4 4 0,4 7 0,-1-2 0,1 4 0,-1 1 0,8-1 0,1-4 0,8-7 0,5-6 0,2 2 0,2-6 0,3-1 0,5-7 0,8 1 0,4-6 0,0 2 0,0-2 0,4 1 0,1-4 0,5 0 0,3 0 0,2-2 0,-2-5 0,4 0 0,6 0 0</inkml:trace>
  <inkml:trace contextRef="#ctx0" brushRef="#br0" timeOffset="1">1176 272 12287,'-35'17'0,"-2"1"0,-1 4 0,-4 1 0,3 8 0,1 7 0,-1 4 0,1 5 0,9 2 0,1-3 0,4 1 0,6-1 0,8 2 0,5-9 0,3-1 0,2-3 0,7-3 0,4-3 0,8-4 0,6-5 0,8 0 0,4-3 0,0-6 0,0-2 0,5 1 0,-2-5 0,4-3 0,1-6 0,-2-4 0,-1-11 0,-3-4 0,-2-7 0,-2-10 0,-5-2 0,0-7 0,7-4 0,2-8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1.92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14 12287,'25'-5'0,"1"0"0,-5 2 0,-9 9 0,-7 8 0,-3 4 0,3 9 0,2-2 0,-1 5 0,1 5 0,3-3 0,-3 3 0,-1-3 0,1-2 0,-2 1 0,-3-3 0,1-3 0,2-5 0,2-3 0,-2-4 0,5-2 0,-2 0 0,2-6 0,7-6 0,7-8 0</inkml:trace>
  <inkml:trace contextRef="#ctx0" brushRef="#br0" timeOffset="1">1041 587 12287,'-7'20'0,"-5"0"0,-6-1 0,-1-3 0,-6 1 0,-2 0 0,-1-2 0,-2 8 0,-2-8 0,-2 2 0,-1 0 0,-5-9 0,5-1 0,1-2 0,3 0 0,2 0 0,4-5 0,-4 0 0,6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2.5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3981 513 12287,'53'46'0,"-8"11"0,-11 3 0,-7 0 0,-7-3 0,-10-5 0,-5-7 0,-3 0 0,-2 1 0,0-8 0,-4-3 0,-4-3 0,-7-2 0,-10-6 0,1-2 0</inkml:trace>
  <inkml:trace contextRef="#ctx0" brushRef="#br0" timeOffset="1">4237 1 12287,'47'30'0,"0"0"0,0 3 0,-1 3 0,1 3 0,-3 4 0,-1 3 0,-4 2 0,-10-3 0,-4 2 0,18 40 0,-11-3 0,-10 1 0,-12-3 0,-5 2 0,-4 3 0,-16-5 0,-11-2 0,-18-2 0,-15-3-631,24-37 1,-3-1 0,-9-1 0,-3-3 0,-4 0 0,0 1 0</inkml:trace>
  <inkml:trace contextRef="#ctx0" brushRef="#br0" timeOffset="2">5880 2368 12287,'-7'-9'0,"-41"3"0,-33 4 0,29 0 0,-3 1 0,-6-2 0,-3 1 0,-11-4 0,-3 0 0,-2 1 0,-2 1 0,-9 0 0,-3 0 0,26 2 0,-2 1 0,-1-1 0,-6 0 0,-1 0 0,0-1 0,-1 1 0,0 0 0,-1 0 0,-2-1 0,-1 1 0,0 0-270,0 0 1,0 0 0,-2-1-1,-10 0 1,-2-2 0,1 2 0,5 0-1,2 0 1,-1 0 0,-1 0 0,0 0-1,0 1 270,1 0 0,0 0 0,-1 1 0,-8-1 0,-1-1 0,1 1 0,7 0 0,2 1 0,0-1 0,1 1 0,1 0 0,-1 0 0,0 0 0,0 0 0,2 1 0,8 0 0,1 0 0,1 0 0,2 1 0,1 0 0,2 0 0,3 1 0,2 1 0,0 1 0,-28 2 0,1 3 0,-2 2 0,2 1 0,13-2 0,2 0 0,-1 3 0,2 1 0,7-2 0,1 1 0,3 2 0,0-1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3.0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739 1 12287,'-19'0'0,"-7"0"0,-15 0 0,-16 0 0,-13 0 0,-2 0 0,2 0 0,3 0 0,8 2 0,5 1 0,9 2 0,12 7 0,11-1 0,5 8 0,9 6 0,11 8 0,11 4 0,7 2 0,9 3 0,11 1 0,-1 3 0,3-1 0,3 0 0,-8-5 0,-4-1 0,-7-2 0,-7-4 0,-10-1 0,-5-4 0,-4-1 0,-2-3 0,-4-3 0,-5 0 0,-10-8 0,-7-3 0,-5-5 0,-3-3 0,-5-4 0,3-3 0,0-5 0,0-3 0,-3-11 0,5-6 0,-1 0 0,6-14 0,0 6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3.5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1 136 12287,'53'12'0,"-6"3"0,-10 6 0,-9 6 0,-14 2 0,-4-2 0,-5-2 0,2-5 0,-2 3 0,-2 1 0,0-3 0,2 1 0,-1-2 0,4-5 0,-1 0 0,-4 1 0,6-1 0,-6-7 0,7-3 0,0-8 0,7-6 0,3-4 0,-3-6 0,4-11 0</inkml:trace>
  <inkml:trace contextRef="#ctx0" brushRef="#br0" timeOffset="1">1297 0 12287,'-10'44'0,"-8"4"0,-11 4 0,-4 0 0,1-7 0,-2 1 0,-1-1 0,5 5 0,7 4 0,3-1 0,6-1 0,1 7 0,9-12 0,4 1 0,4-1 0,12 0 0,0-10 0,2 0 0,4 0 0,0-2 0,6-5 0,0-1 0,4-4 0,2 1 0,-4-5 0,7-1 0,1-5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4.0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570 211 12287,'-16'2'0,"-10"3"0,-14 5 0,-3 3 0,-21 1 0,0-4 0,2 3 0,7-1 0,7 5 0,6 3 0,6 2 0,11-2 0,5 5 0,5 3 0,5 2 0,7 1 0,11 0 0,7 5 0,10 0 0,0 6 0,4-3 0,1-2 0,-1-4 0,-4-6 0,-5-5 0,-3-5 0,-7 1 0,-2-8 0,-1 3 0,-4-4 0,-8-4 0,-5-5 0,-3-5 0,-9-5 0,-3-12 0,-4-8 0,-1-7 0,0-8 0</inkml:trace>
  <inkml:trace contextRef="#ctx0" brushRef="#br0" timeOffset="1">661 0 12287,'48'4'0,"-1"6"0,-8 8 0,-11 4 0,-4 5 0,-18-7 0,1-2 0,0-1 0,-1 0 0,-2 3 0,1 3 0,-2 1 0,4 4 0,-2-4 0,-2-1 0,-1-3 0,-2 2 0,0 0 0,0-1 0,0 1 0,-5-2 0,0-5 0,0 0 0,5 1 0</inkml:trace>
  <inkml:trace contextRef="#ctx0" brushRef="#br0" timeOffset="2">1776 468 12287,'-15'23'0,"-12"-1"0,-4-7 0,-6-2 0,-5-3 0,-2-1 0,-1-6 0,0 2 0,0-2 0,-4 4 0,1-2 0,1-2 0,-2-1 0,0-2 0,4 0 0,0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4.4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12287,'56'60'0,"-1"11"0,-27-28 0,-3 2 0,-3 5 0,-2-1 0,0-2 0,-1 0 0,18 44 0,0-1 0,-4-8 0,2-1 0,-1-4 0,-9-2 0,-7-15 0,-6-8 0,-7-8 0,-8-9 0,-6-10 0,-2-5 0,-6-3 0,-2-9 0,3-3 0,-3-3 0,-1-2 0,0-13 0,5-4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4.8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12287,'58'33'0,"1"-1"0,-3 7 0,0 3 0,13 11 0,-2 4 0,-9 0 0,-2 2 0,-1 5 0,-1 1-166,-3-2 1,-2 1-1,1 3 1,-3 0 0,-2-2-1,-2-1 1,-5-1 0,-1 0 165,-3-1 0,-3 1 0,-2-1 0,-2-1 0,-6-3 0,-2-1 0,-2-3 0,-1-1 0,-1-4 0,-3 0 0,3 44 0,-13-12 0,-12-6 101,-15-8 0,-17 4 0,-17-11 0,-8 2-101,-8 0 0,35-32 0,-1 0 0,1 0 0,0 0 0,-2 1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8.9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388 0 12287,'23'0'0,"-1"5"0,-7 0 0,-13 12 0,-9 0 0,-10 5 0,-8 5 0,-8 8 0,-4 7 0,-2 4 0,-2 5 0,-1 6 0,1-4 0,5 3 0,-1-1 0,12 5 0,0 7 0,6 0 0,4 0 0,7 9 0,6-4 0,9-2 0,8-1 0,5-6 0,0-7 0,3-8 0,1-6 0,4-7 0,-4-11 0,1-9 0,0-9 0,0-4 0,5-2 0,0-2 0,1-3 0,-8-5 0,-3-8 0,-3-2 0,-2 1 0,-7 3 0,-3 1 0,-3-1 0,-2 1 0,-3-1 0,-6-3 0,-6-1 0,-10-2 0,0 4 0,-3-4 0,-3-1 0,1 3 0,0-6 0,0 1 0,0 2 0,1-6 0,4 4 0,-3-3 0,4-2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5.6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12287,'45'6'0,"-1"3"0,-6 6 0,-8 0 0,-8 0 0,-5 5 0,-4 0 0,-1 0 0,-2 2 0,-8 1 0,-2 8 0,-10-1 0,-9 0 0,-11 7 0,-8 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7.71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3680 1976 12287,'20'0'0,"-2"-3"0,-4-7 0,-6-9 0,-8-18 0,0-8 0,0-8 0,0-13 0,0-4 0,0-4 0,0-8 0,0-5 0,2-7 0,0 44 0,1 0 0,0-3 0,0 0 0,3 1 0,0 0 0,6-45 0,5 2 0,-2 7 0,5 10 0,-4 7 0,0 11 0,-6 1 0,-2 9 0,-1 2 0,-4 1 0,-1 3 0,-2 2 0,-2 5 0,-3 6 0,-5-3 0,-12 11 0,-6-1 0,-6 4 0,-14 3 0,-4 4 0,-10 1 0,-9 2 0,-7 7 0,-8-2 0,-4 3 0,-7 2 0,43 0 0,0 0 0,1 0 0,-1 0 0,-4 0 0,-1-2 0,-2 0 0,-2-1 0,-8 3 0,0-1 0,-1-2 0,-1 1 0,-1 1 0,-2 0-99,-4 1 0,1 0 0,-2 0 0,1 0 0,-2 0 0,0 0 0,0 0 0,-1 0 99,0 0 0,-1 0 0,3 1 0,1 0 0,4 1 0,1 1 0,5 1 0,1 2 0,5 0 0,1 1 0,-4 1 0,2 1 0,5 0 0,2 0 0,3 2 0,2 0 0,1 0 0,1 2 0,-36 17 0,12 7 0,10 1 0,8 4 0,6 13 0,11 7 0,7 7 0,6 8 0,12 20 0,11-42 0,3 1 0,0 0 0,0 2 0,1 2 0,0 0 0,0-2 0,0-2 0,1-2 0,0-1 0,4 45 0,5-11 0,3 1 0,2-16 0,0-1 0,0-3 0,6 1 0,0-9 0,3-6 0,3-5 0,-4-7 0,2-6 0,0-7 0,-1-6 0,3 1 0,-4-8 0,4-2 0,5-1 0,13-6 0,5-2 0,10-3 0,12-2 0,16-2 0,5-5 0,-42 1 0,1-1 0,4-2 0,1-1 0,11-3 0,0 0 0,-2 1 0,0 0 0,3 0 0,0-1 25,-1 0 0,1 1 0,5 0 0,0 1 0,-4-2 0,0 0 0,1 3 0,1 0-25,1 2 0,-1 0 0,-6 1 0,-3 0 0,-5 1 0,-2 0 0,-4 2 0,-2 0 0,43-3 0,0 7 0,-22 5 0,-1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2:58.5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4508 1840 12287,'54'54'0,"-9"-7"0,-13-5 0,-12-6 0,-20-10 0,-2-15 0,-3-16 0,2-25 0,-7-29 0,0-18 0,1-16 0,3 39 0,-1-1 0,2-3 0,0 0 0,-1-2 0,0 0 0,0-5 0,0 1 0,2-3 0,0 0 0,0-3 0,1 1 0,2 0 0,-1 0-37,-2 4 1,0-1-1,3 0 1,0 0-1,-2 7 1,1 1-1,1 6 1,0 2 36,1-39 0,-7 17 0,-3 22 0,-3 4 18,-2 6 0,-7 8 0,-5 9 0,-8 1-18,-10 4 0,-12 6 0,-13 4 0,-9 1 0,-13 4 0,38 1 0,-1 2 0,-5 0 0,-2 2 0,-4-1 0,-1 1 0,-1 0 0,-3 1 0,-8 2 0,-3 0 0,1-2 0,0 1 0,-2 0 0,-2 0-101,-3 2 0,-1 0 0,5 0 0,0 1 0,1 1 0,1-1 0,0 1 0,1 1 101,1 1 0,-1 0 0,-1-2 0,2 1 0,8 1 0,1 0 0,2-1 0,-1-1 0,4-1 0,0 1 0,-5 2 0,0 0 0,7 0 0,2 0 0,1-1 0,1 0-21,1 0 1,-1-1 0,2 0 0,1-1 0,4 1 0,2-1 0,-44 8 20,4 1 0,1-3 0,9-1 0,6-2 49,8 1 1,-2 4 0,14 4 0,3 1-50,3-2 0,13 6 0,5 1 0,11 3 0,9 3 0,4 4 0,7 0 0,0 0 0,0 2 0,-2-3 0,-1 6 0,-2 2 203,1 1 0,1 2 1,0 2-1,-4 2-203,-1 1 0,-1 7 0,-2-3 0,0 1 39,0 0 0,4-3 1,0 2-1,2-6-39,0 1 0,0-2 0,5-5 0,2-4 0,3-1 0,-2-2 0,7-5 0,2-1 0,2-4 0,7 4 0,6-6 0,8 2 0,11 0 0,12-6 0,18-1 0,11-5 0,-38-7 0,2-1 0,11-3 0,2-1 0,2 2 0,2 1 0,5-1 0,1 0 0,7 2 0,1 0 0,2 2 0,3 0 0,5 1 0,1 0 0,3 1 0,-1-1-114,3 0 1,0-1 0,-27-1 0,0 1 0,0-1 0,-2-2 0,-1-1 0,1 1 0,1 2 0,1-1 0,-1 1 113,1 0 0,1 1 0,0 0 0,1 1 0,1 1 0,0-1 0,-4-1 0,0 0 0,-1 0 0,1-1 0,-1 0 0,0 0 0,-1 0 0,1-1 0,-2 1 0,31 1 0,-1-1 0,-10 0 0,-2 0 0,-4-1 0,-1 0-25,-5 1 0,-1 0 0,-5-2 0,-2 0 0,-12 0 0,-1 0 0,38 3 25,-19-4 0,-19-1 0,-17-2 0,-7 0 0,0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1.19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16 12287,'34'-2'0,"-4"-1"0,-7-2 0,-13 0 0,-10 5 0,-8 0 0,-12 0 0,-5 2 0,-4 3 0,-1 5 0,-12-2 0,-5 2 0,-4 2 0,-6 1 0,-7-3 0,-3-1 0,0-3 0,0-2 0,2 2 0,4-1 0,8 7 0,1-4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1.5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1 12287,'30'8'0,"-3"6"0,-7-4 0,-15-2 0,-22 1 0,-10-1 0,-6 0 0,-14 1 0,2 2 0,-2-1 0,0 2 0,-5 2 0,-3 1 0,-4 0 0,5 0 0,2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2.0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1040 649 12287,'29'0'0,"-6"2"0,-8 3 0,-20-3 0,-16 3 0,-13-4 0,-11-1 0,-7 0 0,-12-1 0,-6-4 0,-11-5 0,-4 3 0,-5 0 0,-3 2 0,-4 0 0,47 2 0,0 1-281,-46 2 1,11-7-1,-4-1 1</inkml:trace>
  <inkml:trace contextRef="#ctx0" brushRef="#br0" timeOffset="1">2337 16 12287,'13'-8'0,"-8"1"0,0 7 0,-18 0 0,-14 0 0,-8 0 0,-4 0 0,1 0 0,-9 2 0,3 3 0,-3 5 0,-6 3 0,1-3 0,-3 0 0,-1 0 0,-4 5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2.5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649 1 12287,'-29'5'0,"-8"1"0,-10 4 0,-8 7 0,-2 5 0,-2 10 0,1 3 0,-4 5 0,0 4 0,8 1 0,11 0 0,11 0 0,5 4 0,12-4 0,7-6 0,4-6 0,13 2 0,6 2 0,10 0 0,8 0 0,6-2 0,6-5 0,0-1 0,1-4 0,-3 0 0,-1-8 0,-2-6 0,2-2 0,0-4 0,-2-5 0,-5 0 0,-3 0 0,5-20 0,2-5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3.0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1192 0 12287,'30'2'0,"-2"3"0,-3 5 0,-10-1 0,-10 1 0,-3 1 0,-2 3 0,0 1 0,0 2 0,0 1 0,0 2 0,2 0 0,3-3 0,5 1 0,3 3 0,2-1 0,2-7 0,2-1 0,1-2 0,0-7 0,-5 2 0,0-1 0,0 1 0,-5-4 0,0 4 0,-7-10 0,4-3 0</inkml:trace>
  <inkml:trace contextRef="#ctx0" brushRef="#br0" timeOffset="1">2141 1599 12287,'-21'13'0,"-23"0"0,-18 9 0,-12-8 0,-6-6 0,-17-3 0,47-5 0,-1-2 0,-3 0 0,-1-1 0,-4-2 0,0 0 0,-4 1 0,0 0 0,0 0 0,0-1 0,1 2 0,0 0-80,0 1 0,0 0 0,-2 1 0,1 1 0,5-1 0,0 2 0,0-1 0,-1 1 80,2 1 0,-1 1 0,-5 4 0,0 1-214,5 4 1,0 2 0,-2-1 0,1 2 0,10 0 0,0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3.67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588 31 12287,'-23'0'0,"-6"2"0,2 1 0,-4 2 0,-5-2 0,-1-1 0,2-2 0,-5 0 0,-3 0 0,-1-2 0,2-1 0,4-2 0,1 2 0,2 1 0,6 0 0,4-1 0,5-2 0,10-7 0,3 4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4.13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362 45 12287,'-10'-13'0,"-1"1"0,-6 2 0,-10 7 0,-8-2 0,1 3 0,3 2 0,4 4 0,5 6 0,7 11 0,2 11 0,6 12 0,3 11 0,8 7 0,6 10 0,3 10 0,4-1 0,0-4 0,-2-5 0,3-7 0,-9-10 0,-1-6 0,-3-7 0,-3-7 0,-4-10 0,-3-7 0,-5-6 0,-3 0 0,-3-7 0,0-3 0,-4-6 0,1-11 0,-4-12 0,1-6 0,4-7 0,-6-11 0,7-2 0,-4-8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9.33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1343 0 12287,'36'0'0,"-5"0"0,-10 0 0,-11 0 0,-5 0 0,-10 0 0,-10 0 0,-11 2 0,-8 1 0,-6 2 0,-10 0 0,-7-5 0,-4 0 0,1 0 0,-14 5 0,7 2 0,-1 1 0,-1 4 0,-5 7 0,6 4 0,2 4 0,1 5 0,8 1 0,7 1 0,4 4 0,6 7 0,10 16 0,12 4 0,6 10 0,7 12 0,6-35 0,3 2 0,2 3 0,1 2 0,3 4 0,2 1 0,2 3 0,2 2 0,3 4 0,1-1 0,-2-6 0,-1-3 0,0-2 0,0-1 0,-1-5 0,-1-1 0,14 40 0,-6-17 0,-8-15 0,-8-12 0,-5-10 0,-2-15 0,0-5 0,0-3 0,-7-9 0,-5-3 0,-4-3 0,-5-2 0,-5-2 0,-1-4 0,-7-11 0,-6-11 0,-5-16 0,-5-13 0,-6-7 0,-2-6 0,4 3 0,-11 0 0,3 7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4.8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2329 12287,'53'7'0,"-2"3"0,-13 8 0,-8 2 0,-8-1 0,-5-3 0,-2-1 0,2 0 0,3 1 0,-3 4 0,3 0 0,-4-3 0,-1-6 0,-4 3 0,-3-4 0,-1 3 0,-2 2 0,-5 0 0,0-5 0,0 0 0,13-6 0,4 2 0</inkml:trace>
  <inkml:trace contextRef="#ctx0" brushRef="#br0" timeOffset="1">1358 7 12287,'26'-7'0,"-5"7"0,-20 12 0,-19 12 0,-7 2 0,-7 6 0,-2 14 0,4 0 0,0 6 0,0 5 0,6 14 0,4 4 0,5 2 0,5 0 0,3-3 0,7-4 0,0-6 0,0-7 0,2-5 0,3-9 0,4-2 0,-1-6 0,5-5 0,-3-5 0,4-5 0,1-3 0,0-4 0,2-3 0,1-5 0,2-3 0,7-5 0,-2-7 0,10-7 0,4-13 0</inkml:trace>
  <inkml:trace contextRef="#ctx0" brushRef="#br0" timeOffset="2">1569 384 12287,'45'37'0,"-10"20"0,-8 13 0,-12 2 0,-7-5 0,-1-3 0,-4-12 0,2 0 0,-1 0 0,-1-4 0,0-6 0,3-3 0,-3-2 0,-3-7 0,-5-5 0,3-7 0,-5 4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5.557"/>
    </inkml:context>
    <inkml:brush xml:id="br0">
      <inkml:brushProperty name="width" value="0.08571" units="cm"/>
      <inkml:brushProperty name="height" value="0.08571" units="cm"/>
      <inkml:brushProperty name="color" value="#8643B7"/>
    </inkml:brush>
    <inkml:brush xml:id="br1">
      <inkml:brushProperty name="width" value="0.11429" units="cm"/>
      <inkml:brushProperty name="height" value="0.11429" units="cm"/>
      <inkml:brushProperty name="color" value="#8643B7"/>
    </inkml:brush>
  </inkml:definitions>
  <inkml:trace contextRef="#ctx0" brushRef="#br0">513 1041 12287,'7'-9'0,"-7"2"0,-2 9 0,-11 1 0,-11 3 0,-4 5 0,-4 1 0,-1 5 0,-3 3 0,-4 7 0,3-4 0,1 2 0,-1 0 0,-4-6 0,6 3 0,3-2 0,6 0 0,1 0 0,9-5 0,-2 7 0,10 1 0</inkml:trace>
  <inkml:trace contextRef="#ctx0" brushRef="#br0" timeOffset="1">920 875 12287,'-13'21'0,"-4"8"0,-13 8 0,0 0 0,0 0 0,0 9 0,1 3 0,6 5 0,8 3 0,1 5 0,9-9 0,2 1 0,1-4 0,9-5 0,3-3 0,3-5 0,2-5 0,0-5 0,0-12 0,2-2 0,3-3 0,-3-3 0,5-7 0,-2-4 0,0-6 0,5-6 0,-5-15 0,7-12 0,-3-4 0</inkml:trace>
  <inkml:trace contextRef="#ctx0" brushRef="#br0" timeOffset="2">1101 543 12287,'22'-8'0,"0"1"0,3 9 0,-5 3 0,-3 5 0,-4 3 0,1 4 0,-1 3 0,4 5 0,8 5 0,0 4 0,2 3 0,-2 1 0,2-6 0,-7-2 0,-2-6 0,-1-3 0,-4-9 0,-1 1 0,-2-4 0,-8-8 0,-2-11 0,-7-20 0,-8-17 0</inkml:trace>
  <inkml:trace contextRef="#ctx0" brushRef="#br1" timeOffset="3">1418 0 13305,'45'35'3,"0"-1"1,0 8-1,-3 1 1,-1 0-1,-1 0 1,-4 1 0,-2 1-3,-1-2 1,-2 1 0,-4-1 0,-1 1 0,23 38 0,-7 0-1,-7 0 0,-7 5 1,-7-1-1,-11 1-17,-7-2 1,-21 6 0,-13-8 0,-14-4-5,-17-4 0,25-35 0,-3-2 0,-2-4 1,0 0-1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6.0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195 0 12287,'0'15'0,"-9"12"0,-6 3 0,-8 4 0,-6 2 0,-1 3 0,2 10 0,3 4 0,4 7 0,11 11 0,5-1 0,5 6 0,5 4 0,10-5 0,11 2 0,2-6 0,2-4 0,0 1 0,2-7 0,2-8 0,1-4 0,0-11 0,-5-2 0,0-6 0,0-5 0,-6 3 0,11-11 0,-3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6.8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 12287,'8'-6'0,"4"6"0,1 8 0,-1 6 0,-12 4 0,0 7 0,0 10 0,0 12 0,2 7 0,3 4 0,5 9 0,5 5 0,3 2 0,2-3 0,-1-6 0,-4-1 0,-4-8 0,-2-7 0,-2-4 0,3-8 0,-5-2 0,6-10 0,-2-3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7.3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0 12287,'-25'0'0,"0"0"0,-2 0 0,-2 0 0,-3 5 0,-1 2 0,-2 0 0,1 0 0,-3 4 0,2-2 0,3 1 0,6 0 0,-6-7 0,7 2 0,3-3 0,4-9 0,2-1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8.0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182 257 12287,'-5'5'0,"-9"2"0,-6 1 0,-7 2 0,7 5 0,2 2 0,1 3 0,2-1 0,2 6 0,2 3 0,6 6 0,4 4 0,1 7 0,1 1 0,4-1 0,4 5 0,6 2 0,0-2 0,0-3 0,0-7 0,-1-13 0,-4-3 0,-5-3 0,-4-5 0,-1-6 0,-1-5 0,-4 5 0,-4-7 0,-8 2 0,-1-5 0,-2-5 0,2 2 0,7-7 0,-2-7 0,5-7 0</inkml:trace>
  <inkml:trace contextRef="#ctx0" brushRef="#br0" timeOffset="1">257 31 12287,'22'-13'0,"3"3"0,-2 4 0,-9 5 0,-3 9 0,-6 7 0,1 7 0,0 1 0,-2 6 0,4-6 0,-1 1 0,-4-4 0,4-3 0,-2-2 0,-2 0 0,-1 0 0,4-7 0,10-8 0,7-8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08.56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0 12287,'43'36'0,"0"0"0,0 5 0,-1 4 0,2 10 0,-4 4 0,-4 2 0,-3 2 0,-2-3 0,-2 0 0,-2-2 0,-2 0 0,-3-1 0,-1 0 0,-1-7 0,-3 0 0,-2 1 0,-3 0 0,-2-1 0,-1 1 0,-2 0 0,-3 0 0,-9 43 0,-10-4 0,-15-3 0,-25-10 0,20-37 0,-2-3 0,-6 0 0,-3-3-389,-5 0 1,-2-1 0,1 0 0,-1-1 0,-4-2 0,1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1.5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12287,'0'28'0,"10"16"0,1 18 0,-1 3 0,-1 2 0,-4 8 0,-5-1 0,0 1 0,0 4 0,0 13 0,0 2 0,1 3 0,4-1 0,2-7 0,3-9 0,-5-10 0,-3-6 0,-2-17 0,-2-9 0,-1-9 0,-2-9 0,-14-10 0,3-3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559 106 12287,'23'27'0,"-3"-7"0,-10 0 0,-10-19 0,-11 4 0,-8-3 0,-6-2 0,-3 0 0,-4 0 0,-3 0 0,-6 0 0,-2 0 0,-2 0 0,-1 0 0,1 0 0,7-2 0,2-1 0,6-2 0,5 2 0,-2-4 0,7 0 0,4-1 0,4-4 0,0-6 0,5-2 0,1 0 0,-1-2 0,2-2 0,5-6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2.3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347 1 12287,'-2'10'0,"-5"0"0,-8 2 0,-8 1 0,-6 9 0,-1 3 0,0 2 0,0-2 0,-4 14 0,3-3 0,4 3 0,3-1 0,1 9 0,6 0 0,5 4 0,4 0 0,3 5 0,5-6 0,2-1 0,3-3 0,-2-7 0,7-4 0,2-5 0,1-5 0,-3-4 0,0-10 0,2-1 0,7-6 0,2-3 0,1-7 0,0-9 0,10-11 0,-2 1 0,2-3 0,0-2 0,4 0 0,3-1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0.2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679 0 12287,'7'0'0,"-9"2"0,-11 3 0,-7-3 0,-7 3 0,2-2 0,-2 2 0,-1-2 0,-4 6 0,-3-2 0,-6-4 0,3-1 0,-2-1 0,-1 3 0,3 1 0,-4 0 0,7-5 0,1 0 0,3 0 0,2 0 0,2 0 0,4-2 0,1-3 0,2-3 0,5-8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2.6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90 12287,'14'-15'0,"-3"0"0,-2 0 0,-3 0 0,-2 2 0,-9 3 0,-5 3 0,-11 7 0,-4 0 0,-3 0 0,-7 7 0,0 3 0,1 3 0,2 2 0,4 7 0,3 3 0,4 4 0,5 2 0,1 5 0,6-3 0,4 7 0,4 2 0,2-5 0,3 0 0,2-4 0,3-2 0,1 5 0,5-9 0,0-2 0,0-1 0,0 1 0,0-5 0,0-2 0,0-1 0,-1 3 0,-4 2 0,-4 2 0,1 2 0,-5 3 0,3 1 0,-4 0 0,-1 0 0,-1-1 0,-3-2 0,-2-6 0,-3-4 0,4 2 0,-5-11 0,-1 0 0,-3-3 0,-1-5 0,0-5 0,0-5 0,0-3 0,0-11 0,1-4 0,3-7 0,1-4 0,6-1 0,-2-5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3.1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61 12287,'-8'0'0,"0"0"0,4-2 0,-1-3 0,0 2 0,5-8 0,2 6 0,3-5 0,5 0 0,3 2 0,2 1 0,2 7 0,2 0 0,1 0 0,7 7 0,-4 5 0,2 8 0,0 10 0,-6 7 0,1 10 0,-3 1 0,-2 3 0,-7 4 0,-3-3 0,-5 0 0,-5 0 0,-3-7 0,-7-7 0,-2-1 0,-3-3 0,1-2 0,-4-4 0,-1-3 0,1-5 0,3-3 0,-4-4 0,3-3 0,2-5 0,-3-3 0,2-2 0,2 0 0,1 0 0,2-7 0,0-3 0,2-5 0,3-5 0,-2-3 0,7-9 0,3-2 0,5-1 0,6-7 0,6 4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3.4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20 12287,'0'-15'0,"0"10"0,-2 8 0,-3 11 0,-5 3 0,-3 6 0,-3 2 0,1 5 0,0 6 0,5-3 0,2 7 0,1 0 0,4-1 0,1 5 0,2-6 0,0 1 0,0-4 0,7 0 0,3-3 0,3-5 0,2-4 0,0-8 0,2-7 0,2-1 0,1-3 0,13-16 0,4-12 0,10-12 0,0-18 0,5-15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3.7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181 1 12287,'-15'59'0,"0"4"0,0 4 0,0-1 0,2-6 0,1-3 0,3-4 0,3-1 0,-4-3 0,3-9 0,0-6 0,1-8 0,-6 0 0,2-11 0,-4-7 0,6-5 0,1-3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4.1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363 74 12287,'21'-23'0,"3"4"0,-1 8 0,-3 5 0,-8 0 0,-2 1 0,-8 1 0,-2 9 0,-15 4 0,-14 6 0,-4 0 0,-1 0 0,-8 0 0,0 0 0,1 0 0,-3 0 0,7 0 0,2 0 0,5 1 0,5-1 0,5-2 0,3-3 0,3 3 0,4-2 0,4 7 0,6 4 0,1 1 0,4 4 0,10 8 0,12 5 0,5 4 0,3 1 0,12 5 0,-3 1 0,-1-3 0,-1-1 0,-10 2 0,-2-2 0,-8-5 0,-5-4 0,-9 2 0,-3-5 0,-3-3 0,-2-5 0,-7 0 0,-3-7 0,-3 0 0,-2 2 0,-2-10 0,-2 3 0,-2-4 0,-3-2 0,4-3 0,-5-6 0,0 0 0,1 0 0,-4-11 0,4-6 0,-1-7 0,0-7 0,7-6 0,-2-8 0,3-2 0,2-4 0,6-2 0,9-7 0,9-1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4.5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181 1 12287,'-13'15'0,"-1"2"0,1 1 0,-4 2 0,-1 9 0,3 1 0,1 7 0,4 1 0,-1 11 0,6-4 0,1 0 0,3-3 0,1 0 0,1-7 0,3-3 0,1-5 0,6-6 0,-1-5 0,4-3 0,1-3 0,10-10 0,0-10 0,20-17 0,-5-5 0</inkml:trace>
  <inkml:trace contextRef="#ctx0" brushRef="#br0" timeOffset="1">468 16 12287,'-15'1'0,"-1"4"0,0 17 0,-4 15 0,-4 8 0,1 6 0,-7 6 0,1-4 0,-4 1 0,-1-4 0,2 2 0,2-2 0,0-3 0,0-5 0,1-5 0,4-7 0,-3 0 0,4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4.8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317 1170 12287,'37'55'0,"-12"-3"0,0-27 0,-15-8 0,-8-22 0,-6-7 0,1-7 0,-6-19 0,-1-19 0,-3-17 0,-2-14 0,7 37 0,1-1 0,-1-3 0,-1-2 0,0 0 0,0 0 0,-2-2 0,2 1 0,1 2 0,2 1 0,2 2 0,1 1 0,-2-44 0,0 9 0,-5 20 0,4 19 0,-1 14 0,0 12 0,-4 12 0,0 12 0,-2 16 0,-2 23 0,0 17 0,-2 13 0,-3 7 0,3 3 0,-3 14 0,3-4 0,4-9 0,3-12 0,-2 1 0,6-16 0,-1-5 0,0-6 0,-5-8 0,4-5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5.3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5005 14 12287,'-20'-8'0,"-2"3"0,-3 5 0,-6 5 0,-1 8 0,-10 7 0,-2 0 0,1 2 0,-13 2 0,8 4 0,-6-1 0,-1-2 0,0 14 0,-6 8 0</inkml:trace>
  <inkml:trace contextRef="#ctx0" brushRef="#br0" timeOffset="1">6272 1024 12287,'-47'7'0,"-12"1"0,-13 1 0,-22-3 0,43-5 0,-3-2 0,-8 1 0,-3 0 0,-9 0 0,-2 0 0,-7 0 0,-3 0 0,-4 0 0,-2 0 0,-2 0 0,0 0-218,3 0 0,-2 0 0,22 2 1,-2 0-1,1 1 0,3 0 0,2 1 1,-2 1-1,-2 0 0,-1 2 0,-1-1 218,-2 2 0,-2 0 0,1 1 0,2 2 0,0 0 0,0 1 0,-3 0 0,1-1 0,-1 1 0,2-1 0,-1 1 0,1-1 0,-1 0 0,0-1 0,0 0 0,0 0 0,0 0 0,0-1 0,2 0 0,0-1 0,0 0 0,0 0 0,1-1 0,0 0 0,1 0 0,-1 1 0,0-1 0,1-2 0,-1 1 0,1-1 0,1 2 0,2 0 0,-1-1 0,3 0 0,0-1 0,0 0 0,-31 0 0,0 0 0,6-1 0,2-2 0,5-1 0,2-2 0,4 1 0,1 0 0,4 1 0,0-2 0,1-1 0,1-2 0,6-1 0,1 0 0,-1-3 0,0 0 0,1 0 0,2 0 0,5 0 0,1 1 0,4 1 0,0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5.6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0 12287,'2'22'0,"1"5"0,2 5 0,-1 3 0,-3 14 0,-1 3 0,0 8 0,0 5 0,0 4 0,0-6 0,0-2 0,0-3 0,-1-2 0,-3-13 0,-1-3 0,2-4 0,-6-11 0,8-3 0,-6-7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5.8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392 196 12287,'8'-8'0,"-6"-9"0,-10-10 0,-12-6 0,-6 4 0,0 11 0,2 5 0,2 3 0,2 6 0,5-1 0,0 4 0,0 1 0,-5 5 0,-2 1 0,-1 3 0,-4 2 0,5-4 0,0-2 0,1-3 0,4-4 0,-2-3 0,8-5 0,6-3 0,3-9 0,2-2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1.5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376 0 12287,'-17'0'0,"4"2"0,11 5 0,-4 9 0,-9 13 0,-4 4 0,-9 11 0,-7 6 0,-7 7 0,5 7 0,-7 11 0,6 1 0,4 9 0,11 2 0,8 2 0,8 5 0,7 0 0,2-44 0,3 0 0,10 46 0,8-3 0,11 1 0,1-20 0,-2-10 0,-1-11 0,-2-16 0,-1-10 0,-2-12 0,-2-7 0,-7-4 0,4-11 0,-4-7 0,-3-4 0,2-14 0,-10 0 0,0-4 0,-1-6 0,-2-7 0,-9-1 0,-5 3 0,-4 5 0,-8-5 0,-3 7 0,-2 3 0,2 4 0,-6-1 0,4 2 0,2 5 0,1 4 0,-3 3 0,11-2 0,-6-1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0.4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1 12287,'15'0'0,"-8"0"0,-7 0 0,-13 0 0,-13 0 0,-4 2 0,-5 3 0,-2-4 0,-5 4 0,4-3 0,1-2 0,-3 0 0,5 0 0,3 0 0,5 0 0,-1 5 0,2 0 0,0-2 0,0-1 0,0-2 0,6 0 0,-1-7 0,6-1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6.2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317 1 12287,'8'1'0,"-5"5"0,-6 4 0,-12 10 0,-10 8 0,-4 7 0,-1 6 0,-2 12 0,-1-1 0,-2 10 0,1 8 0,9 9 0,5 3 0,3 2 0,2 3 0,7-7 0,3-2 0,3-11 0,2-11 0,0-7 0,2-20 0,3-4 0,-2-10 0,9-15 0,5-14 0,6-16 0,12-17 0,9-13 0,6-10 0,5-11 0,-21 35 0,-1 0 0,-2 4 0,-1 2 0,30-34 0,-3 9 0,-7 11 0,-8 19 0,-3 10 0,-3 7 0,0 9 0,-8 8 0,-3 9 0,-5 12 0,-3 9 0,-2 6 0,-2 3 0,-2 1 0,-5 8 0,-6-7 0,0-3 0,0-4 0,-6-8 0,-6-1 0,-5-2 0,-3-4 0,-5-6 0,3-4 0,0-1 0,0-4 0,-3-6 0,4-4 0,-1-1 0,0-4 0,7-6 0,7-3 0,1 1 0,4-1 0,3 4 0,5-3 0,3 3 0,7 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6.5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21 12287,'0'-16'0,"-2"11"0,-3 10 0,-3 19 0,-7 21 0,0 10 0,0 9 0,0 6 0,1 9 0,4 3 0,5 2 0,3-5 0,2 3 0,0-5 0,0-7 0,0-8 0,0-22 0,0-6 0,0-7 0,0-6 0,0-26 0,0-13 0,0-16 0,0-11 0,0-17 0,0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6.8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12287,'22'0'0,"3"0"0,4 0 0,-7 7 0,-7 3 0,-9 3 0,1 4 0,-2 5 0,-2 8 0,-1 8 0,-2-1 0,0-2 0,0-3 0,0-2 0,0-1 0,0-4 0,0-5 0,0-3 0,0-2 0,0 0 0,7-7 0,3-3 0,3-5 0,2-5 0,5-12 0,2-11 0,2-6 0,7-7 0,8 2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7.25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1159 12287,'13'46'0,"2"-8"0,8-4 0,-6-9 0,-5-10 0,-7-3 0,3-16 0,-1-13 0,-2-24 0,-5-30 0,0-13 0,0-11 0,0 33 0,0-2 0,0 1 0,0-1 0,0-2 0,0 0 0,0-3 0,0 0 0,1 4 0,0 1 0,1 10 0,1 1 0,5-36 0,1 19 0,4 16 0,-3 31 0,3 8 0,2 8 0,6 32 0,0 22 0,3 25 0,3 24 0,-13-41 0,0 2 0,1 2 0,0 1 0,0 2 0,0 0 0,0 0 0,1 2 0,-2 2 0,2 0 0,-1-8 0,0-1 0,-1-2 0,0-1 0,-1-4 0,-1-1 0,15 38 0,-7-18 0,-1-12 0,-3-15 0,0-7 0,-1-15 0,-7-10 0,-3-15 0,-5-13 0,-5-9 0,-3-5 0,-9-1 0,-3-3 0,-5 3 0,-9-2 0,-4 4 0,-3 8 0,0 5 0,-13 8 0,5 1 0,-4 2 0,-4 6 0,-2 4 0,1 7 0,-11 4 0,9 1-319,-11 0 1,9 7 0,-5 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7.6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167 0 12287,'8'37'0,"7"3"0,7 4 0,1 1 0,-8-1 0,-10-3 0,-3-2 0,-2-2 0,0-2 0,0-5 0,-2-1 0,-3-4 0,-3-3 0,-9-9 0,-5-3 0,-8-5 0,-7-3 0,-8-2 0,0-14 0,0-2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9.25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1 12287,'-8'13'0,"3"7"0,-4 21 0,-1 9 0,-8 7 0,-4 6 0,0 8 0,1 9 0,2 9 0,9 1 0,5-3 0,3 4 0,16 4 0,8-1 0,8-5 0,5-5 0,7 5 0,-2-14 0,4-1 0,1-7 0,3-4 0,-1-14 0,-3-7 0,-1-10 0,-4-6 0,0-11 0,-3-6 0,-2-6 0,-2-28 0,-2-15 0,0-19 0,0-13 0,0-18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9.4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694 89 12287,'-7'-37'0,"-3"9"0,-5 11 0,-5 10 0,-4 12 0,-7 9 0,-5 9 0,-4 12 0,2 7 0,-3 5 0,1 2 0,2 1 0,-4 0 0,7-5 0,1-1 0,2-4 0,4 2 0,1-7 0,4-1 0,1-3 0,-3-7 0,5-4 0,1-5 0,2-5 0,2 4 0,0-6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39.9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120 1 12287,'0'11'0,"0"5"0,0 5 0,-7 6 0,-3 5 0,-4 1 0,-2 6 0,-3 4 0,-1 9 0,5 5 0,5 4 0,7-1 0,-2 0 0,5 2 0,5 2 0,6 1 0,8-1 0,3-4 0,3-5 0,2-9 0,-7-13 0,-4-6 0,-4-7 0,-5-10 0,-7-22 0,-2-18 0,-1-12 0,-2-10 0,-5-20 0,5 4 0,1-3 0,3 4 0,1 15 0,1 12 0,4 13 0,5 9 0,4 5 0,3 4 0,3 11 0,5 11 0,5 16 0,3 13 0,4 5 0,2 3 0,-6-7 0,1-9 0,-7-9 0,-7-10 0,-9 0 0,0-5 0,-8-5 0,2-6 0,-3-13 0,-7-9 0,0-14 0,1-5 0,2-2 0,2-4 0,2 8 0,3-2 0,5 2 0,10 8 0,5 10 0,4 4 0,1 4 0,2 9 0,3 2 0,2 4 0,-4 5 0,6 5 0,-14-2 0,-3-1 0,-4-3 0,-3 3 0,-6-19 0,-3 1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40.1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14 12287,'37'0'0,"-7"0"0,-1-2 0,-11-1 0,-6-2 0,-7 1 0,5 9 0,2 10 0,8 12 0,5 7 0,4 6 0,-1 3 0,-1 3 0,-2-1 0,0-2 0,-1-2 0,2 1 0,-4-9 0,2-5 0,-6-4 0,2-11 0,-5-1 0,-5-2 0,4-7 0,-6-1 0,0-10 0,1-9 0,-6-16 0,2-8 0,-1-9 0,-3-7 0,-7-10 0,-3-2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40.5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1093 12287,'70'65'0,"0"1"0,-8-4 0,-16-12 0,-10-10 0,-16-15 0,-4-10 0,-15-10 0,-4-16 0,-10-15 0,-19-29 0,-5-24 0,13 33 0,-1-3 0,-5-5 0,0-3 0,1-2 0,1-2 0,-2-2 0,1 0 0,4 1 0,2 0 0,0 1 0,2-2 0,1-5 0,2 1 0,5 7 0,2 2 0,3 6 0,1 2 0,0-30 0,7 21 0,7 26 0,8 14 0,9 16 0,13 33 0,8 29 0,8 23 0,-24-35 0,1 3 0,6 12 0,2 2 0,1-1 0,2 1 0,2 5 0,0 1 0,-1 3 0,1 1 0,5 6 0,1 1 0,-2 0 0,0-1 0,-1-5 0,0-3 0,0-4 0,-1-2 0,-6-6 0,-1-6 0,20 20 0,-13-20 0,-13-19 0,-10-17 0,-12-8 0,-12-27 0,-14-9 0,-13-20 0,-9-14 0,-13-7 0,-6-10 0,-3 2 0,0 4 0,24 34 0,-2 2 0,-27-15 0,-2 10 0,-2 10 0,9 10 0,0 11 0,8 9 0,5 9 0,3 16 0,4 5 0,3 17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0.8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15 12287,'15'0'0,"0"0"0,-6 0 0,4 0 0,-5-1 0,7-3 0,2-1 0,3 2 0,9 1 0,9 2 0,4 0 0,5 0 0,10 2 0,3 3 0,7 5 0,2 3 0,3 8 0,-5 0 0,0 1 0,0 0 0,-3 5 0,-7-2 0,-5 3 0,-6 2 0,-4 1 0,-13-1 0,-4-2 0,-5-3 0,-10 4 0,-5-4 0,-3 3 0,-2 3 0,-7-1 0,-5 2 0,-6 1 0,-7 2 0,-9 5 0,-1-3 0,2 0 0,1 0 0,2-2 0,0-5 0,1 0 0,4 1 0,-2-3 0,7-3 0,3-5 0,6-3 0,-3-2 0,4 0 0,-3-1 0,-2-4 0,-7 3 0,-8 2 0,-9 9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41.0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46 12287,'30'-15'0,"-1"1"0,-4 4 0,-10 4 0,-8 7 0,-11 4 0,-4 7 0,-7 6 0,-9 18 0,4 10 0,2 8 0,1 8 0,4 2 0,3 8 0,5-2 0,3 4 0,15 13 0,7-7 0,7 4 0,3-4 0,4-2 0,-4-20 0,-7-11 0,-4-13 0,-11-16 0,-1-10 0,0-1 0,-6-5 0,6-14 0,0-13 0,1-15 0,9-16 0,1-6 0,2-10 0,12-5 0,-2 2 0,2 3 0,0 7 0,0 6 0,1 17 0,3 7 0,-3 10 0,1 13 0,-1 9 0,2 8 0,-1 10 0,-4 15 0,-3 15 0,-4 7 0,-1 2 0,-2-7 0,-7-7 0,-3 0 0,-4-1 0,-6-4 0,-6-8 0,-4-2 0,-3 1 0,-7-5 0,-2-5 0,0-6 0,1-3 0,-11-2 0,2-7 0,-1-3 0,5-5 0,-1-10 0,7-5 0,1-3 0,3-3 0,7 1 0,4 0 0,4 0 0,1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42.38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76 0 12287,'15'0'0,"-7"0"0,-8 0 0,-10 2 0,-3 3 0,-3 5 0,3 9 0,1 2 0,2 3 0,7 1 0,0 8 0,6 4 0,7 3 0,7 12 0,6-3 0,7 5 0,2 3 0,5 10 0,-2-5 0,-1 3 0,-2 2 0,-9-5 0,-5-9 0,-6-6 0,-7-3 0,-3-1 0,-2-11 0,-2-5 0,-3-3 0,-3-4 0,-9-7 0,-3-3 0,-5-5 0,-9-12 0,-4-9 0,-2-15 0,-2-12 0,-12-16 0,7-9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42.5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 12287,'42'-13'0,"3"3"0,-3 3 0,-8 9 0,-7 1 0,-7 2 0,-9 0 0,-1-3 0,1 3 0,-3 5 0,4 8 0,-6 4 0,3 2 0,2 2 0,-2-2 0,-1-1 0,-1-1 0,-4-3 0,-1-3 0,-2-1 0,0 0 0,2-6 0,3-4 0,-2-5 0,7-5 0,3-7 0,6-6 0,-2-12 0,11-9 0,-4-6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3:43.0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358 1451 12287,'41'33'0,"0"0"0,29 20 0,-18-11 0,-28-29 0,-31-19 0,-10-23 0,-8-19 0,-15-26 0,17 27 0,-1-3 0,-2-3 0,0-1 0,-3-4 0,-1-2 0,-1-3 0,0-1 0,2 0 0,0-1-116,-1-1 0,1-2 1,3-4-1,2 0 1,1 6-1,2 1 1,4 4-1,2 0 116,3 6 0,3 1 0,-1-38 0,8 28 0,10 16 74,12 14 1,21 23 0,11 26 0,10 30-75,-27-10 0,0 5 0,4 8 0,1 3 0,1 5 0,1 2 0,1 0 0,0 0 0,0 0 0,1 1 0,4 7 0,-1 0 0,-3-2 0,-1-1 0,0 1 0,0 0 0,-1-1 0,0-2 0,-6-9 0,0-2 0,22 27 0,-12-18 0,-15-18 0,-9-19 38,-12-7 0,-10-16 0,-13-6 1,-11-10-39,-11-8 0,-7-8 0,-6-4 0,-4 0 0,-4 0 0,-5-3 0,5 6 0,1 6 0,5 6 0,-6 7 0,10 5 0,-5 5 0,-1 3 0,-5 16 0,9-3 0,-7 14 0,-2 2 0,-2 2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18.8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0 12287,'-15'37'0,"-6"7"0,-6 11 0,-3 7 0,-1 10 0,12-25 0,0 3 0,4 2 0,1 2 0,0 2 0,0 2 0,0-1 0,1 1 0,6 6 0,2 0 0,0-2 0,0 0 0,3 0 0,1 1-131,0 2 1,2 1 0,4 1-1,3 0 1,2 2 0,2 1-1,3-1 1,2-1 130,2 2 0,2 1 0,3 5 0,3-1 0,0-7 0,2-1 0,1 1 0,1-2 0,-2-1 0,2-2 0,5 0 0,0-1 0,-4-6 0,0-3 0,-1-3 0,0-3 0,-1-2 0,0-3 0,24 34 0,-14-23 0,-7-7 111,-6-9 1,-7-12 0,-8-7-112,-2-6 43,-7 1 0,2-23 0,-8-3 1,-5-12-44,-6-12 0,9-12 0,-8-4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19.2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0 12287,'-8'7'0,"5"2"0,6-1 0,4 12 0,6 2 0,1 10 0,2 8 0,4 15 0,2 7 0,7 7 0,6 6 0,5 6 0,7 2 0,-2-4 0,7 1 0,-2-4 0,1-6 0,-6-5 0,-5-9 0,-11-6 0,-1-11 0,-6-8 0,-9-4 0,1-8 0,-9 1 0,-2-4 0,-3-6 0,-5-1 0,-5-2 0,-3 3 0,-3-4 0,0 1 0,-4 0 0,-2 3 0,-7-5 0,1-2 0,-4-1 0,-1 3 0,1 0 0,-3-2 0,-6-1 0,3-9 0,-4-3 0,-5-3 0,-7-2 0,-18-7 0,-5-2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1.6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15 12287,'4'14'0,"-4"-4"0,-15-3 0,-17-7 0,-3 0 0,-2 0 0,3 0 0,8 0 0,0 0 0,0 0 0,2 0 0,-1 0 0,-2 0 0,-1 0 0,-1-2 0,2-1 0,2-4 0,-1-2 0,4-1 0,0-5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1.8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725 166 12287,'30'0'0,"-2"0"0,-3 0 0,-11 0 0,-14 0 0,-9 0 0,-16 0 0,-7 0 0,-4 0 0,-6 0 0,-2 0 0,-3 0 0,-1 0 0,-3 0 0,-4 5 0,3 0 0,0-2 0,0-1 0,2-9 0,7-3 0,1-5 0,1-5 0,10-3 0,0-7 0,8-7 0,8-2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2.0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12287,'59'35'0,"1"0"0,-4-1 0,-2 1 0,-2-2 0,-3 1 0,-5-2 0,-4 1 0,18 27 0,-12-1 0,-15-4 0,-14 9 0,-12-4 0,-3 1 0,-2-5 0,-9 1 0,-6-6 0,-10-4 0,-8-6 0,-6 1 0,-9-6 0,-4-3 0,-4-1 0,-6 5 0,9 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363 1 12287,'15'2'0,"-5"3"0,-12 5 0,-18 3 0,-12-3 0,-8 0 0,-2 2 0,5 6 0,0 4 0,1 1 0,2-2 0,7 4 0,4 2 0,1 1 0,4 2 0,8 2 0,5 3 0,3 5 0,9 2 0,6 0 0,9-2 0,8 2 0,8-5 0,-1-2 0,0-3 0,0-2 0,-2-8 0,-5-7 0,-1-8 0,-4-6 0,-3-2 0,-9-6 0,-1-8 0,-2-8 0,-7-6 0,4-8 0,-7-1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3.29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0 241 12287,'0'-10'0,"0"-2"0,0-3 0,0-3 0,0-2 0,0 5 0,2-2 0,3-3 0,2 3 0,4-3 0,-1 3 0,2 2 0,3 0 0,4 2 0,2 3 0,3 5 0,-4 3 0,5 2 0,0 2 0,-1 3 0,4 11 0,-4 15 0,-1 5 0,-3 3 0,0 8 0,-5-5 0,-5 0 0,-1 1 0,-8 1 0,3 1 0,-8-1 0,-6-4 0,-8 0 0,-2-8 0,0-5 0,-2-4 0,0 0 0,-5-6 0,2-5 0,-2-4 0,4-3 0,-2-5 0,0-1 0,1-4 0,1-4 0,4-7 0,1-3 0,5-1 0,4-13 0,9 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2.7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363 0 12287,'-7'22'0,"-6"5"0,-11 6 0,-11 8 0,-2 2 0,-3 2 0,1 7 0,-1 5 0,7 5 0,4 4 0,4-3 0,8 4 0,2-1 0,7 6 0,10-5 0,4 1 0,8-1 0,6 0 0,3-6 0,1-6 0,3-12 0,-2-2 0,-7-1 0,2-10 0,-3-7 0,-2-4 0,-5-6 0,0-3 0,2-5 0,0-11 0,-2-9 0,3-7 0,-5-8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3.1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417 14 12287,'17'-8'0,"-7"3"0,-25 17 0,-24 8 0,-1 6 0,-10 11 0,3 7 0,-3 6 0,-2 5 0,5 11 0,10-6 0,9 4 0,4 4 0,11 8 0,11-3 0,11 6 0,11 2 0,11 1 0,6-19 0,0-4 0,0-7 0,3-14 0,-6-7 0,-4-10 0,-3-4 0,-4-9 0,4-4 0,-4-9 0,-1-10 0,2-5 0,-8-9 0,-4 2 0,-4 0 0,-2-8 0,-10 7 0,-4-1 0,-7 1 0,-15-2 0,-4 8 0,-4 0 0,-4 0 0,-12 4 0,4 8 0,0-3 0,-2 4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3.4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242 1 12287,'0'6'0,"-10"4"0,-15 4 0,-11 1 0,5 0 0,4 0 0,0 5 0,7 2 0,3 1 0,5 4 0,1 8 0,6 4 0,0 1 0,-2 0 0,5-1 0,-3 1 0,4-5 0,1-3 0,5-2 0,1-1 0,3-6 0,2-8 0,-2-1 0,1-9 0,3-2 0,6-1 0,4-4 0,7-3 0,0-7 0,1-6 0,5-6 0,3-6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3.6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1 12287,'16'7'0,"-5"-6"0,-6 4 0,-11-3 0,-16-2 0,-2 0 0,-2 0 0,-8 5 0,-3 2 0,0-1 0,1 1 0,-5 3 0,4-3 0,1 0 0,-1-1 0,2 4 0,4-5 0,1-1 0,0-3 0,7-1 0,1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4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12287,'21'45'0,"5"10"0,-6 16 0,-4 11 0,-4-2 0,0-3 0,1 14 0,2-6 0,0 4 0,0-2 0,4-8 0,-2-14 0,-6-10 0,-2-6 0,-4-16 0,-7-4 0,-3-7 0,-5-9 0,-3 0 0,-2-8 0,-1-3 0,1-5 0,0-19 0,0-3 0,0-12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4.3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12287,'75'53'0,"-33"-13"0,0 3 0,-1 0 0,-2 2 0,-2 4 0,-3 1 0,-3 2 0,-2 0 0,-2 1 0,-2 0 0,-3-5 0,-1 1 0,1 1 0,-2 0 0,1 4 0,-1-1 0,-3 0 0,-1 0 0,1 1 0,0 1 0,-4-4 0,-1-2 0,3 42 0,-7-9 0,-10-13 0,-6-9 0,-12-8 0,-14-5 0,-9-9 0,-7-3 0,-6-3 0,-2-2 0,-3 1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4.6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348 0 12287,'13'20'0,"-8"2"0,-15 1 0,-7-4 0,-25 8 0,7-7 0,2-2 0,1-1 0,2-2 0,1 0 0,4 0 0,5 0 0,3 0 0,2 0 0,0-1 0,0-4 0,0 3 0,0-4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4.8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453 1 12287,'-3'15'0,"-7"0"0,-10 0 0,-7 0 0,-3 0 0,0-2 0,-1-2 0,-4 2 0,0-5 0,2 2 0,1 0 0,-2-5 0,2 4 0,4-2 0,-1-4 0,8-8 0,-1-4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25.1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392 15 12287,'46'21'0,"0"0"0,0 5 0,-1 3 0,-2 6 0,-1 4 0,2 5 0,-4 2 0,-7 2 0,-2 2 0,-1-2 0,-2 1 0,-1-1 0,-2 1 0,-1 5 0,-3 1 0,0-1 0,-3 1 0,-2 1 0,-4 0 0,-2 0 0,-3-2 0,-2 45 0,-15-10 0,-12-12 0,-9-10 0,-20-20 0,-11-12 0,-5-13 0,-5-10 0,-16-16 0,-6-16 0,2-15 0,46 13 0,1-3 0,0-3 0,1-2 0,5-4 0,3-3 0,-28-36 0,16-5 0,8-9 0,19 10 0,5-5 0,4-5 0,5-5 0,7 2 0,0 7 0,0 10 0,9 6 0,9 8 0,14 6 0,11 7 0,18 4 0,1 11 0,3 4 0,2 3 0,-5 6 0,-12 8 0,14-4 0,-9 6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4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1959 1508 12287,'8'-4'0,"-8"-7"0,-15-16 0,-20-15 0,-22-17 0,19 23 0,-3-1 0,-4-4 0,-2-1 0,-4-2 0,-2-2 0,-7-6 0,-2-2 0,0 2 0,-1-1 0,-3-1 0,-1 1-237,0-1 0,-1 1 1,-5-1-1,0 0 0,-1 2 1,0 0-1,0 3 0,-1 0 237,-2-2 0,0 1 0,2 2 0,-1 1 0,-3-2 0,-2 0 0,1 4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3.5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44 12287,'25'-15'0,"0"0"0,-7 7 0,3 3 0,-11 5 0,-5 6 0,-4 9 0,-1 11 0,0 7 0,0 1 0,-1 6 0,-3 0 0,-1-2 0,0 4 0,5-5 0,0 0 0,0 0 0,0 3 0,0-6 0,0-4 0,0-3 0,5-9 0,0 2 0,7-5 0,-2-5 0,5-6 0,5-8 0,4-4 0,7-9 0,3-3 0,1-5 0,0-10 0,-5 3 0,1-5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4.9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2533 1417 12287,'-44'-30'0,"-16"-10"0,17 15 0,-3 0 0,-7-6 0,-1 0 0,-2-1 0,0 0 0,-2 0 0,-2-1 0,-4-6 0,-2-1 0,-3 1 0,0-1 0,-1-1 0,0 0-178,-1 1 1,-1 0 0,0-1-1,0 0 1,2 1 0,1-1 0,1 2-1,1 0 178,0 0 0,0 1 0,-1 1 0,2 2 0,3 0 0,2 1 0,1 3 0,2 0 0,4 1 0,-1 1 0,2 1 0,1 1 0,-27-17 0,-3 4 0,5 5 0,5 3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6.3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45 12287,'9'0'0,"-4"0"0,-10 0 0,3 0 0,-3-1 0,10-3 0,5-1 0,3-6 0,6 2 0,4 1 0,7 3 0,6 3 0,-1 2 0,2 0 0,-4 0 0,6 7 0,-14 3 0,-3 2 0,-4-2 0,-3 1 0,-1-4 0,-4 1 0,-4-2 0,-6 4 0,0-5 0,0 6 0,0 6 0,0 7 0,0 9 0,-1 2 0,-3 0 0,-1 2 0,-6 0 0,0 3 0,-2-5 0,-2-3 0,-5-2 0,0-1 0,1-4 0,3-5 0,1-3 0,-1-4 0,1-1 0,0-2 0,5-7 0,2 4 0,1 0 0,0-6 0,2 5 0,4-5 0,-6-1 0,7 0 0,0 2 0,0 3 0,0-2 0,0 7 0,0-6 0,0 2 0,0-6 0,-7 0 0,-3 2 0,-3 1 0,-2 2 0,-14 14 0,-2-2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6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12287,'36'46'0,"0"-6"0,-1-10 0,-13-10 0,-16-20 0,-7-2 0,-4-3 0,-4-3 0,-6-7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7.31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347 1 12287,'-22'0'0,"-1"0"0,-1 0 0,-4 0 0,3 1 0,-4 4 0,-1 5 0,0 10 0,0 7 0,1 7 0,4 6 0,3 12 0,9 6 0,3 6 0,5 0 0,3 1 0,2-5 0,2-6 0,3-5 0,-2-11 0,5-4 0,-1-8 0,3-9 0,-3-12 0,1-8 0,4-9 0,8-20 0,4-3 0,-1-5 0,6-9 0,-6-1 0,2 3 0,0 5 0,-5 2 0,4 8 0,-1 5 0,1 4 0,-1 10 0,2 8 0,-3 3 0,0 2 0,-5 7 0,4 4 0,-2 8 0,-4 6 0,3 3 0,-9 3 0,-1-1 0,-3 0 0,-3-2 0,-2-3 0,0-4 0,0-5 0,-7-2 0,-3-3 0,-3-2 0,-2-3 0,-6-1 0,1-5 0,0-1 0,-2-4 0,6-4 0,-4-7 0,3-4 0,2-6 0,0-2 0,0-2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7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 15 12287,'1'-8'0,"4"3"0,-3 3 0,5 2 0,-9 2 0,-1 3 0,-2 5 0,-5 8 0,3 6 0,0 3 0,0 4 0,2 5 0,5-3 0,2 4 0,3 2 0,3-1 0,8 4 0,-1-4 0,0-1 0,-2-1 0,-1-8 0,-4-3 0,-1-5 0,3 2 0,-5-2 0,-2-1 0,-1-3 0,-2-1 0,0 0 0,0 0 0,-7 1 0,-3-1 0,-3 0 0,-2-7 0,0-3 0,0-3 0,1-9 0,3-3 0,0-5 0,0-5 0,-3-4 0,6-6 0,1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8.0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363 15 12287,'6'-8'0,"-4"1"0,1 7 0,-11 2 0,-7 3 0,-10 1 0,-2 6 0,-5-2 0,-3 2 0,0-4 0,5 1 0,1-1 0,4 0 0,-2-4 0,5 1 0,-1-3 0,5 4 0,-4 3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8.2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1 12287,'45'23'0,"-3"-3"0,-7-3 0,-6-7 0,-14 0 0,0 2 0,-2 1 0,-1 4 0,-4 1 0,-1 2 0,-2 14 0,-5-1 0,0 6 0,0 1 0,-12-1 0,-5 1 0,-3-7 0,-1-6 0,-5-2 0,5-8 0,-3-3 0,-3-1 0,1-6 0,-1-2 0,3-4 0,3-1 0,-4-8 0,3-9 0,0-10 0,0-6 0,9-16 0,6 2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8.5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14 12287,'16'-5'0,"4"-1"0,-5 3 0,2 8 0,-7 7 0,-3 6 0,-2 7 0,-5 11 0,-2 4 0,-3 3 0,4 8 0,-6 1 0,2-2 0,0-3 0,-2 0 0,4-11 0,-2 1 0,1 0 0,3-7 0,1-6 0,0-2 0,0-4 0,0-1 0,1-4 0,6-1 0,8-2 0,7-7 0,15 11 0,1-6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8.7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393 0 12287,'-12'7'0,"-3"3"0,-3-2 0,-11 1 0,2-3 0,2-2 0,0-3 0,-5-1 0,0 0 0,5 0 0,-1 0 0,1 0 0,2 0 0,-1-6 0,4-4 0,4-4 0,-6-1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679 61 12287,'-25'5'0,"0"0"0,-2 0 0,-1 2 0,-9-4 0,-5 5 0,-5-1 0,-3-4 0,-5-1 0,3-4 0,-2-3 0,-3-5 0,5-8 0,2-2 0,10-7 0,3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3.7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12287,'1'33'0,"4"9"0,5 13 0,2 9 0,0 8 0,-2-5 0,2-5 0,-1 7 0,1-9 0,-2 0 0,2-3 0,-5-1 0,-1-11 0,-1-8 0,0-9 0,0-1 0,-5-7 0,-6-7 0,4-6 0,-5-7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9.21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76 1 12287,'42'50'0,"3"0"0,2 17 0,-7 2 0,-5 4 0,-3 6 0,-9 2 0,-2-3 0,-6 1 0,-5-5 0,-4-14 0,-9-15 0,-5-8 0,-7-5 0,-9-14 0,2-4 0,-1-6 0,-4-4 0,-1-11 0,-3-8 0,1-10 0,0-9 0,5-11 0,2-10 0,1-4 0,3-1 0,4-1 0,4-1 0,2-1 0,2-3 0,2 1 0,-1 11 0,-3 3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4:49.7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6710 2036 12287,'23'29'0,"-3"-4"0,-3-12 0,-17-13 0,-2-13 0,-1-16 0,-4-9 0,0-17 0,1-17 0,-1-2 0,4-18 0,-2-2 0,-5 4 0,5-8 0,1 3 0,3-1 0,0 46 0,2 0 0,-1-46 0,0 6 0,0 8 0,0 0 0,0 16 0,0 10 0,0 5 0,0 13 0,0 3 0,0 4 0,0 6 0,0 4 0,-2 5 0,-3 1 0,-5 0 0,-5-5 0,-5-2 0,-9-1 0,-9-4 0,-16-1 0,-23-4 0,-10-3 0,40 14 0,-2 1 0,-11 1 0,-2 0 0,3-1 0,-1 1 0,-7 1 0,-2 1 0,-2 2 0,-3 2 0,-11 0 0,-3 2 0,1 3 0,-2 1 0,-4 0 0,-3 1-122,28 2 1,-2 1-1,0 0 1,-4 0 0,-1 1-1,0 0 1,-2 2 0,0 1-1,0 0 1,-2 0-1,-1 1 1,1 1 121,-2 1 0,0 1 0,-2 2 0,-9 1 0,-3 1 0,1 2 0,5 1 0,0 2 0,0 0 0,-1 0 0,-1 1 0,-1 0 0,1 0 0,0 0 0,0 0 0,2-2 0,0-1 0,1 0 0,6-1 0,0-1 0,1-1 0,2-1 0,-1-1 0,2 0 0,1-1 0,0-1 0,1 1 0,1-1 0,0 0 0,2 0 0,-25 2 0,2 1 0,4-1 0,1 1 0,6-1 0,1 1 0,3-1 0,1-1 0,7 0 0,1 0 0,5-2 0,3 0 0,5-1 0,2 1 0,5 1 0,2 0 0,-33 2 0,7 1 0,9 4 0,14 1 0,7 4 0,11 1 0,8 3 0,2 7 0,8 2 0,6 10 0,2 9 0,4 11 0,5 14 0,0 10 0,0 11 0,0-43 0,0 0 0,0 2 0,0 1 0,0 0 0,0 1 0,0-2 0,0 0 0,0 6 0,-1 1 0,-1 1 0,0 0 0,0 2 0,-1-1-36,2 0 0,-1 0 1,-1-4-1,-1-1 1,1 0-1,0 0 1,-1 0-1,-1 1 36,0 1 0,-2-1 0,1-5 0,-1-1 0,0-2 0,1-1 0,-6 40 0,2-10 0,5-1 0,-4-13 0,3-4 352,2-6 1,3-4-1,1-8 1,3-2-353,7-2 0,4-6 0,16-1 0,8-6 0,9-7 0,20-5 0,17-5 0,15-7 0,-43-3 0,3-3 0,9-1 0,2-2 0,7-3 0,1-2 0,5-2 0,2-1-117,5-2 0,3-1 1,-26 5-1,1 1 1,1 0-1,3-2 1,0 0-1,2 1 0,1-1 1,0 1-1,1 0 117,0 1 0,1 0 0,1-1 0,8-1 0,1-1 0,1-1 0,1 1 0,0-1 0,0 1 0,0-1 0,0 0 0,1 0-123,0-1 1,0-1 0,1 1 0,3 0 0,0 1 0,-1-1 0,-5 1-1,-1 1 1,0 0 0,-2 0 0,0 0 0,-1 0 122,0 0 0,0 0 0,0 0 0,0 0 0,0 0 0,-1 2 0,-8 1 0,-1 2 0,0 0 0,-2 0 0,0 1 0,0 0 0,-4 1 0,0 0 0,0 1 0,0 2 0,-1 0 0,-1 2 0,21-1 0,-3 1 0,-6 1 0,-2 2 23,-5 1 0,-1 1 0,-7 0 0,-2 2 0,36 10 0,-12 0-23,-11 0 0,-19-6 0,-25-4 0,-8-3 0,-2 3 0,-5 0 0,-3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02.5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137 903 12287,'21'5'0,"5"1"0,-11-5 0,-5-11 0,-7-10 0,-3-8 0,0-8 0,0-5 0,0-8 0,0-3 0,0-5 0,0 3 0,0 3 0,0-5 0,0 6 0,2 3 0,3 5 0,5-1 0,12 4 0,6 1 0,6 2 0,7 6 0,1 3 0,7 4 0,6 1 0,5-1 0,6 6 0,2 5 0,1 4 0,12 5 0,-3 9 0,6 9 0,1 9 0,4 18 0,-42-18 0,-2 4 0,0 3 0,-3 3 0,2 5 0,-4 2 0,-2 4 0,-4 4 0,-2 9 0,-3 3 0,-4 4 0,-2 2-78,-3 4 0,-3 1 1,-4 8-1,-4 1 1,-5-5-1,-3 0 0,-1-2 1,0-1 77,-2-2 0,-1-1 0,-3-4 0,-3-1 0,-4-7 0,-3-1 0,-1-2 0,-3-1 0,-1-2 0,-3-2 0,-3-3 0,-1-3 0,-29 33 0,-8-10-29,-11-12 0,-11-15 0,40-23 0,-1-3 0,-48 6 29,-1-9 0,13-4 0,2-10 0,10-6 0,5-6 0,8-16 0,8-6 0,0-12 0,1-11 0,23 18 0,2-3 0,0-8 0,2-2 0,-3-3 0,1-2 0,1-3 0,0 0 0,1 0 0,0 0 0,3 1 0,0 0 0,3 0 0,1-1-757,2 0 1,1 0 756,2-5 0,0 0 0,2 10 0,0 1 0,1-6 0,1 0 0,1 2 0,0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03.1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44 12287,'-8'-15'0,"1"0"0,9 7 0,3 3 0,5 5 0,12 6 0,8 11 0,8 12 0,13 19 0,6 18 0,5 11 0,-30-32 0,1 2 0,3 3 0,0 0 0,-1 4 0,0 0 0,1 0 0,0 0 0,0 1 0,-1 1 0,1 4 0,-2 2 0,-2 0 0,-2 0 0,-1 2 0,-1 1-96,-1 1 1,0 1-1,-2 2 1,-2 1-1,-1-3 1,-2 0-1,0 0 1,-1 1 95,-1 2 0,0 1 0,0 7 0,-2 0 0,-3-8 0,-1-1 0,-1-1 0,-2-1 0,0-2 0,-1-1 0,-1 0 0,-1-2 0,0-1 0,-2-1 0,-1-4 0,-1 0 37,-1-3 0,0-2 0,-1 38 0,-2-12 0,-1-7-37,-2-3 0,-7-8 0,4-9 0,-2-5 0,0-5 0,5-5 0,-5-8 0,0-2 0,1 2 0,-2-5 0,4-2 0,-2-3 0,-1-4 0,-5-3 0,0-6 0,0-8 0,-7-24 0,-3-22 0,-3-21 0,-2-19 0,15 40 0,0-1 0,-16-41 0,1 3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03.5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9 12287,'-7'-9'0,"6"16"0,-4 16 0,3 13 0,2 9 0,0 13 0,0 1 0,0 0 0,0-1 0,5 3 0,2-9 0,1 1 0,4 4 0,-4 0 0,2-2 0,2-6 0,1-7 0,-3-5 0,0-9 0,2-3 0,1-5 0,-3-8 0,2-4 0,3-1 0,4-3 0,13-10 0,3-5 0,8-8 0,9-6 0,14-8 0,-6-2 0,2 1 0,0 2 0,-9 4 0,-4 3 0,-9 3 0,-10 0 0,7-8 0,-5-9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0.9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136 1 12287,'15'13'0,"-1"5"0,-4 4 0,-7 0 0,-13-7 0,0 0 0,-10 2 0,3 1 0,2 4 0,0 1 0,5-2 0,0 2 0,-2-1 0,4-2 0,-2-7 0,-2-3 0,-1 4 0,-3-6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2.0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 0 12287,'36'84'0,"-7"6"0,-4-8 0,-13-8 0,-9-9 0,-8-8 0,-3-10 0,-4 2 0,-5 1 0,-3 5 0,0-4 0,-3 12 0,-8-1 0</inkml:trace>
  <inkml:trace contextRef="#ctx0" brushRef="#br0" timeOffset="1">1222 633 12287,'28'30'0,"7"9"0,9-4 0,-11-8 0,-14-14 0,-13-6 0,-6-7 0,0 0 0,-6-7 0,-3-1 0</inkml:trace>
  <inkml:trace contextRef="#ctx0" brushRef="#br0" timeOffset="2">1900 980 12287,'7'15'0,"-14"-1"0,-6-3 0,-18-1 0,-12 2 0,-7-4 0,1 1 0,-3-1 0,-1 1 0,-8-1 0,-4 4 0,1-2 0,2 1 0,7 4 0,-2 4 0,-5 1 0,8 0 0,-4-5 0</inkml:trace>
  <inkml:trace contextRef="#ctx0" brushRef="#br0" timeOffset="3">1342 1794 12287,'32'35'0,"3"1"0,-10-15 0,-18-7 0,-17-14 0,3 0 0,1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2.3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468 1 12287,'7'15'0,"-7"0"0,-22 2 0,-17 3 0,-8 5 0,-1 3 0,-4 4 0,0 3 0,2 4 0,3-1 0,5 13 0,13 2 0,6 13 0,8 9 0,7 12 0,8-3 0,0-7 0,0-7 0,0-9 0,0-23 0,0-8 0,0-8 0,1-12 0,3-7 0,1-6 0,13-19 0,2-14 0,9-13 0,6-11 0,5-7 0,12-9 0,5 3 0,2 2 0,8 6 0,-11 11 0,0 11 0,-3 11 0,-4 10 0,-9 14 0,-6 8 0,-8 8 0,0 12 0,-11 7 0,-7 5 0,-5 3 0,-9 10 0,-4-3 0,-5 0 0,-6 2 0,3-8 0,-7 0 0,-2-6 0,-1-5 0,-3-3 0,1-9 0,0-1 0,0-2 0,2-7 0,2 1 0,6-6 0,4-3 0,0-12 0,3 0 0,3-4 0,5-6 0,3-2 0,9-1 0,1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2.57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41 12287,'20'-13'0,"-2"1"0,-4 2 0,-6 7 0,-15 1 0,-4 10 0,-6 4 0,-3 5 0,-5 10 0,5 3 0,1 7 0,2 1 0,4 11 0,3-2 0,5 3 0,3 2 0,2-2 0,-1-6 0,-3-3 0,-1 0 0,0-13 0,5 1 0,-1-8 0,-4-7 0,3 1 0,-10-15 0,7 0 0,2-10 0,1-9 0,2-4 0,0-9 0,0-1 0,0-3 0,7 1 0,1 5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2.8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31 12287,'30'0'0,"-2"0"0,-3 0 0,-3-7 0,-7-1 0,0 0 0,0 1 0,0 7 0,1 0 0,-6 0 0,0 3 0,0 7 0,-2 10 0,-1 26 0,-9 11 0,-3 6 0,-5 4 0,-3 4 0,-2-8 0,-1-4 0,1-7 0,5-12 0,0-5 0,-1-5 0,-3-6 0,-1-9 0,0-2 0,0-8 0,2-1 0,2-11 0,6-10 0,4-11 0,1-16 0,0-11 0,6-4 0,3-1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3.88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14 12287,'-6'-9'0,"-5"4"0,-2 14 0,-2 8 0,0 6 0,-2 14 0,-1-7 0,-4 2 0,-1 0 0,2-4 0,-2-1 0,1-4 0,4-1 0,-4-2 0,2-6 0,1-4 0,3-5 0,1-4 0,0-1 0,-1 0 0,1 0 0,7-13 0,1-4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3.1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96 12287,'13'-32'0,"-1"7"0,-2 7 0,-7 2 0,4 11 0,-7 10 0,-2 16 0,-3 10 0,-8 15 0,-7 12 0,3 8 0,5 4 0,1 5 0,6-8 0,1 0 0,3 0 0,2-3 0,3-10 0,1-9 0,-2-8 0,4-7 0,-2-5 0,-2-5 0,5-5 0,3-7 0,2-8 0,4-18 0,3-12 0,10-10 0,8 1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3.54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212 12 12287,'6'-8'0,"-6"4"0,0 16 0,-8 13 0,-12 10 0,-4 12 0,1 2 0,3 1 0,3 4 0,4-6 0,1-2 0,2-3 0,2 1 0,-4-14 0,2-5 0,-2-2 0,0-11 0,2 3 0,4-10 0,6 2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3.7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1 12287,'36'23'0,"3"8"0,-1 7 0,-7 4 0,-13 0 0,-5-2 0,-3 2 0,-6 3 0,-1 5 0,-6 7 0,-7 7 0,-15 5 0,-11 11 0,-7 6 0,18-42 0,-2 2 0,-3 9 0,0 1 0,3-6 0,0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4.4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4078 113 12287,'26'-51'0,"5"11"0,-6 18 0,-14 26 0,-14 14 0,-30 38 0,4-15 0,-3 5 0,-4 6 0,-3 3 0,-6 7 0,-2 3 0,-9 8 0,-2 2 0,15-23 0,0 0 0,-2 1 0,-1 2 0,-1 0 0,0 1-260,-1 0 1,-1 1 0,0 2 0,-8 10-1,-1 2 1,0 0 0,3-2 0,1 0-1,-1-1 1,-2 3 0,-1 0 0,1 0 259,-1 0 0,0 0 0,-1 0 0,-2 5 0,-2 0 0,1 0 0,4-4 0,0 0 0,0 0 0,1 1 0,0 1 0,0 0 0,1 2 0,-1 0 0,1 1 0,13-15 0,-1 0 0,2 0 0,0 0 0,-8 17 0,1 0 0,1 0 0,0-2 0,0 1 0,2-1 0,0-1 0,2 0 0,-1 0 0,1 3 0,0 0 0,2-1 0,3-4 0,2-2 0,1 0 0,-1 0 0,1 0 0,0-1 0,2-3 0,0 0 0,1-2 0,4-3 0,0-2 0,0 0 0,-12 20 0,0-2 0,4-4 0,0-2 0,2-3 0,0-1 0,2-9 0,-1-3 0,4-9 0,0-2 0,-29 31 228,4-15 1,-2-17 0,5-16-1,0-13-228,0-9 0,3-7 0,9-7 0,7-8 125,6-8 0,7-6 1,11-2-1,11-5-125,12-4 0,12 0 0,10-5 0,-1-4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6:14.6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4877 6814 10286,'-22'-85'0,"1"0"0,-3-10 0,1-3 0,6 28 0,-1-2 0,-1-1 0,-2-4 0,-1-2 0,-2-1 0,-6-10 0,-3-1 0,-1-1 0,-3 0 0,-1 1 0,-3-2 0,7 18 0,-1 0 0,-2 0 0,-1-2 0,-3-4 0,-2-1 0,-1 0 0,-2-1 0,7 12 0,-2 0 0,0 0 0,-1-1 0,-1 0 0,-3-3 0,0-1 0,-2-1 0,0 1 0,0 0 0,-1 0 0,-1 0 0,0 0 0,0 1 0,-1-1-106,0 1 0,-1-1 0,0 0 0,-1 1 0,0-1 0,-3-2 0,-1-1 0,0 1 0,0 0 0,-1 0 0,2 4 0,0 1 0,-1 0 1,1 0-1,0 1 0,1 2 0,-1 0 0,1 0 0,0 1 0,-1 0 0,1 1 0,0 0 0,-1 0 0,1 1 0,0 1 0,3 4 0,0 0 1,0 1-1,1 0 0,0 1 106,-10-13 0,0 0 0,0 2 0,-1 0 0,0 0 0,-2 0 0,1 2 0,1 3 0,-8-7 0,2 3 0,0 2 0,2 1 0,0 2 0,2 3 0,9 10 0,1 3 0,1 2 0,-21-16 0,2 2 0,7 9 0,1 2 0,4 7 0,3 4 0,12 12 0,3 4 0,-34-16 335,11 11 0,16 8 0,19 10 0,8 5-335,6 3 0,9 2 0,7 2 798,8 3-798,12 3 0,-3 14 0,5 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12.3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784 1 12287,'7'28'0,"-5"13"0,3 19 0,-4 24 0,-2-35 0,-1 2 0,-1 3 0,-2 1 0,-2 4 0,-1 1 0,-4 5 0,0 1 0,2 0 0,0 2 0,1 0 0,0 1-163,0 3 0,1 2 1,1 5-1,1 1 1,0-4-1,1 0 0,2 1 1,0 0 162,-1-1 0,1 1 0,2 2 0,0 1 0,-1-4 0,-1-1 0,2 0 0,1 0 0,0 0 0,0-2 0,0-4 0,0-1 0,0-2 0,0-1 0,-1 0 0,0 1 0,-1-2 0,-1 1 0,2 2 0,0 0 0,-1-3 0,-1 1 0,2-2 0,1 1 0,0-4 1,0 0-1,0 0 1,0-1 0,0-2-1,0 0 1,0 2 0,0 0-1,0 2 0,0 0 0,0-2 0,0 1 0,0-2 0,0-1 0,0 1 0,0 0 0,0-1 0,0 0 0,0 2 0,0 1 0,0-2 0,0-1 0,0 3 0,0-1 0,0 2 0,0-1 0,0-3 0,0 0 0,0 0 0,0 0 0,0 0 0,0 0 0,0 0 0,0 1 0,0 2 0,0-1 0,0-4 0,0-1 0,0 0 0,0-1 0,0 1 0,0 1 0,0 1 0,0 0 0,0-1 0,0-1 0,0-1 0,0 0 0,-1-1 0,2 0 0,1-2 0,1 0 0,2 39 0,-2-5 76,-1-9 1,-1-8 0,3-13 0,1-9-77,-2-8 0,0-9 0,1-6 0,1-7 0,7-10 0,-2-3 0,3-12 0,2-15 0,7-17 0,5-15 0,4-7 0,5-6 0,4-17 0,-22 40 0,-1 0 0,1-2 0,-1-1 0,2 0 0,-1-1 0,-1 0 0,0-1 0,2-2 0,0 0 0,0 4 0,-1 0 0,15-44 0,-1 2 0,-3 15 0,-4 8 162,-5 12 1,-5 15 0,-5 9 0,-3 8-163,0 10 0,-6 10 84,4 15 1,-17 27-1,-8 28 1,-6 19-85,10-35 0,1 2 0,1 6 0,0 2 0,0-2 0,1 0 0,1-1 0,-1 0 0,0 2 0,-1-1 0,1 0 0,-1 0 0,1 1 0,0-2 0,0-2 0,0-2 0,0-3 0,0 1 0,-11 47 0,1-18 0,1-7 0,4-10 0,-4-16 0,2-12 0,0-7 0,-2-7 0,0-10 0,-5-5 0,2-3 0,-2-2 0,-3-14 0,-3-8 0,-1-9 0,6-10 0,-6-19 0,7-9 0,1-3 0,-3-1 0,-4-1 0,-3 12 0,3 5 0,1 3 0,-3 6 0,0 6 0,0 2 0,-2-2 0,-2-8 0,-6-6 0,-7-9 0,-2-4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5.8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626 28 12287,'-10'-17'0,"-4"7"0,-6 10 0,-8 10 0,-17 7 0,-4 16 0,-8 7 0,-10 11 0,-3 11 0,-1 5 0,9 0 0,10 0 0,11 3 0,17-3 0,11 2 0,11 3 0,15 0 0,16-2 0,6-6 0,5-7 0,7-5 0,-7-9 0,2-4 0,-2-9 0,-4-8 0,-10-12 0,-2-5 0,-2-4 0,-4-7 0,-6-8 0,-4-8 0,-1-8 0,3-8 0,-5 3 0,-2 1 0,-1 2 0,-9 2 0,-3 2 0,-5 2 0,-5 6 0,-3 5 0,-8 5 0,1 5 0,0 4 0,0 1 0,0 1 0,1 3 0,4 1 0,-2 10 0,7-5 0,0 13 0,5-6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6.15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284 16 12287,'-27'-5'0,"-3"0"0,-2 2 0,0 1 0,2 2 0,0 2 0,1 1 0,4 2 0,9 5 0,7-3 0,1 1 0,-1 4 0,6 6 0,0 2 0,6 0 0,7 2 0,4-3 0,1 4 0,-2-1 0,-3-4 0,3-3 0,-4-3 0,-1-2 0,-1-7 0,-9 1 0,-3-14 0,-3-7 0,-7-13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6.5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1 12287,'-22'15'0,"-2"7"0,-7 3 0,-3 3 0,-1 2 0,0 1 0,6-1 0,4 0 0,5 0 0,5 5 0,5 0 0,5-1 0,3-2 0,2-4 0,2-1 0,3-3 0,5-3 0,2-1 0,-1-6 0,-1-2 0,2-2 0,2-7 0,1 2 0,0-3 0,0-2 0,0 0 0,0 0 0,7-7 0,1-1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6.7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1 12287,'10'0'0,"0"0"0,-7 0 0,-8 5 0,-10 1 0,-3 3 0,-4 3 0,-2 6 0,-6 2 0,0-3 0,0-5 0,0 1 0,0-5 0,0 1 0,6 4 0,2-5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4.06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12287,'21'54'0,"3"-2"0,-1-2 0,-3 1 0,-8 2 0,-4-8 0,-1-8 0,-3-8 0,-3-8 0,-1-5 0,0-1 0,-13-7 0,-4-1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6.9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61 12287,'0'-15'0,"0"0"0,-3 1 0,-7 4 0,-10 5 0,-7 4 0,-5 1 0,-3 0 0,-5 0 0,-4 6 0,-1 3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7.2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423 2 12287,'-7'-1'0,"-15"1"0,-11 10 0,-4-4 0,2 1 0,4-4 0,6 6 0,7-1 0,6 1 0,4 1 0,4 6 0,-1 4 0,2 6 0,8 0 0,5 1 0,3-2 0,3 2 0,-1 0 0,0 0 0,0-4 0,0-1 0,-2 3 0,-1-5 0,-4 0 0,-1 2 0,-2-4 0,-5 6 0,-2-1 0,-3 1 0,-5-4 0,-8 3 0,-4-1 0,-1-3 0,-1-3 0,-4-1 0,-1-1 0,-3-4 0,-3-3 0,0-7 0,3 6 0,-5 3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7.4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829 0 12287,'-22'22'0,"-8"5"0,-13 3 0,-11-7 0,-11-4 0,-7-4 0,1 0 0,4 0 0,5 0 0,-5 5 0,12 2 0,3 2 0,4 2 0,9 3 0,-4 1 0,4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7.6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119 0 12287,'5'10'0,"0"0"0,-1 2 0,-4 6 0,-5 3 0,-7-1 0,-5 0 0,-3 2 0,2 1 0,1 2 0,2 5 0,5 0 0,1 1 0,3-1 0,2 0 0,11 5 0,6 0 0,7 0 0,4 2 0,-4-10 0,5 3 0,2-3 0,1-4 0,3-1 0,-1-8 0,-2-3 0,-3-1 0,4-6 0,-4-1 0,3-6 0,3-7 0,4-10 0,0-6 0,13-9 0,-1-3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7.9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528 46 12287,'15'0'0,"0"0"0,-8 0 0,-7 0 0,-9 0 0,-12 0 0,-8 0 0,-4 0 0,-11 0 0,1 0 0,-6 0 0,0 0 0,-1 0 0,3 0 0,5 0 0,4 0 0,4-5 0,9-2 0,5 0 0,3 0 0,9-4 0,1 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8.10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725 16 12287,'15'-8'0,"0"3"0,0 3 0,-9 2 0,-7 2 0,-13 3 0,-9 5 0,-17 3 0,-7 2 0,-3 0 0,-2 0 0,-10-1 0,0-4 0,-4-5 0,-1-4 0,-3-7 0,5-4 0,-14-4 0,2-1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8.2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12287,'79'33'0,"-6"7"0,-4 11 0,-12 11 0,-13 5 0,-14 1 0,-13 4 0,-9 2 0,-8 3 0,-3 2 0,-9 3 0,-13 0 0,-12 0 0,11-39 0,-3 0 0,0-3 0,-3 0 0,-8 4 0,-3-1 0,0-1 0,0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8.6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481 0 12287,'15'7'0,"-1"15"0,-9 16 0,-15 11 0,-19 6 0,-18 5 0,-10-8 0,-5 2 0,-3 3 0,3 5 0,10 2 0,9-1 0,4 6 0,16 6 0,9 4 0,6-2 0,4 2 0,14-2 0,7-7 0,3-6 0,2-7 0,5-7 0,-4-11 0,1-9 0,-4-9 0,-3-10 0,-2-6 0,0-5 0,0-5 0,0-9 0,0-8 0,0 1 0,0-1 0,-1 2 0,-4 3 0,-5-1 0,-4-3 0,-2 3 0,-6 6 0,-6 4 0,-6 1 0,-8 2 0,4 5 0,-2 0 0,0 0 0,1 0 0,-3 2 0,4 1 0,1 2 0,2 14 0,5-3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8.92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9 12287,'7'-9'0,"-6"9"0,3 12 0,-8 7 0,-6 6 0,-10 10 0,-5 5 0,-2 5 0,0 4 0,4 3 0,1 1 0,4 3 0,8 4 0,3-6 0,7-2 0,0-4 0,0-3 0,7 2 0,3-12 0,3-3 0,2-5 0,-5-5 0,0-7 0,2-2 0,1-3 0,2-3 0,2-7 0,2-2 0,1-3 0,12-11 0,-2-15 0,10-19 0,-2-12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9.14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 12287,'13'-9'0,"6"4"0,2 4 0,-1 1 0,-10 6 0,2 4 0,-7 10 0,-1 6 0,-3 4 0,-1 5 0,5-2 0,2 8 0,1 0 0,4 3 0,0-5 0,-2-4 0,-3-5 0,-1-5 0,-2-3 0,6-7 0,-7-7 0,9-3 0,-7-10 0,0-10 0,-5-8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4.2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 0 12287,'38'49'0,"1"0"0,1 0 0,0 2 0,2 5 0,-3 2 0,-6 0 0,-3 1 0,-3-2 0,-4 0 0,-2-2 0,-3-1 0,-2-2 0,-2-2 0,10 41 0,-9-4 0,-9-7 0,-12-1 0,-11-14 0,-12-4 0,-11-8 0,-8-9 0,-8-6 0,-9-11 0,-5-12 0,-11-7 0,-2-8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9.43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1 12287,'-3'23'0,"-9"4"0,-13 2 0,-16 2 0,-9-10 0,3-3 0,5-1 0,1-4 0,5-1 0,3-2 0,1 2 0,9-4 0,3 0 0,3-1 0,2-2 0,6-5 0,3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49.61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634 30 12287,'20'-13'0,"0"3"0,-8 3 0,-14 9 0,-11 3 0,-11 5 0,-16 3 0,-7 3 0,-3-1 0,-2 0 0,-3 0 0,3 0 0,2 0 0,1-2 0,6-3 0,6 4 0,0-6 0,5 1 0,0 2 0,12-6 0,3 0 0,6 2 0,-3 1 0,6 7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0.0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649 1 12287,'-22'0'0,"-5"0"0,-6 0 0,-8 0 0,-7 1 0,-4 4 0,0 7 0,0 7 0,9-1 0,9 7 0,9 4 0,10 4 0,6 4 0,11 7 0,5-1 0,8 4 0,7 8 0,6-1 0,-1-1 0,-2-2 0,-6-9 0,2-2 0,-2 0 0,-4-1 0,2 2 0,-12-5 0,-2-3 0,-1-1 0,-7-4 0,-4-1 0,-2-3 0,-6-3 0,-7 0 0,1-8 0,-4-3 0,-5-5 0,-10-3 0,-3-6 0,-8-6 0,-13-6 0,-2-15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2.7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602 2 12287,'-20'-1'0,"-12"9"0,-25 19 0,-8 6 0,-11 8 0,6 2 0,-4 4 0,9 2 0,11 1 0,11 9 0,19 1 0,9 7 0,9 2 0,12 11 0,11-1 0,13 3 0,14-2 0,3-6 0,8-7 0,-1-10 0,-6-9 0,2-7 0,-13-16 0,-1-7 0,-6-6 0,-4-7 0,3-10 0,-2-9 0,-2-9 0,-7-2 0,2-12 0,-3 2 0,-2 0 0,-6-6 0,-6 6 0,-6 3 0,-7 6 0,-6 6 0,-2 10 0,-4 4 0,-1 5 0,3 1 0,-4 1 0,1 5 0,-1 4 0,6 8 0,-2 2 0,3-1 0,2-3 0,0-1 0,0 7 0,0 2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3.0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438 1 12287,'-42'0'0,"0"0"0,0 0 0,-1 2 0,11 3 0,3 5 0,1 3 0,6 4 0,4 3 0,6 3 0,7 1 0,3 9 0,4-1 0,3 3 0,5 2 0,4 3 0,-1-3 0,-1 2 0,-2 3 0,-7-5 0,2-2 0,-3-3 0,-2-2 0,-2-2 0,-3-3 0,-5-3 0,-3 0 0,-8-10 0,1 3 0,2-4 0,1-2 0,-3-3 0,0-6 0,2 0 0,1 0 0,2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3.2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16 12287,'33'-5'0,"-3"0"0,-11 0 0,-19 5 0,-2 6 0,-8 4 0,7 4 0,-4 1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3.5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272 30 12287,'25'-10'0,"0"0"0,-3 3 0,-12 4 0,-10 3 0,-8 0 0,-6 0 0,-6 2 0,0 3 0,1 5 0,3 3 0,1 2 0,0 2 0,1 2 0,4 1 0,2 6 0,4 0 0,-1 2 0,2 2 0,8 0 0,3-1 0,2-4 0,1-5 0,-6-3 0,3-2 0,0-2 0,1-3 0,-6 4 0,2-4 0,-3 3 0,-2 2 0,-7 0 0,-5 2 0,-4 0 0,-5-2 0,-5 3 0,-1-9 0,-3 1 0,0 0 0,-4-7 0,11 11 0,-8-6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3.7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633 0 12287,'9'4'0,"-9"6"0,-12 8 0,-13 4 0,-14 1 0,-1-4 0,-2 3 0,2 1 0,-8 1 0,1 4 0,-4-1 0,0 0 0,-5 4 0,6-5 0,1 2 0,3 2 0,0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4.0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152 1 12287,'15'15'0,"-9"7"0,-6 1 0,-8 1 0,-5-4 0,-4 2 0,-2-1 0,-2 3 0,-3 3 0,6 1 0,-2 2 0,5 0 0,5 1 0,3-1 0,7 1 0,1 3 0,5 1 0,4 0 0,8-6 0,2-4 0,0-5 0,2-3 0,-5-7 0,5-2 0,-1-1 0,-2-4 0,6-8 0,3-6 0,6-8 0,4-4 0,8-8 0,12-5 0,4-3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4.21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15 12287,'-22'0'0,"-1"0"0,-1 0 0,-3 0 0,5 0 0,-1 0 0,-4 0 0,4 0 0,-2 0 0,6-6 0,-3-3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4.4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195 1 12287,'-32'37'0,"2"16"0,10 18 0,-5 9 0,-3 4 0,1 3 0,7-5 0,10 2 0,8 5 0,7 4 0,12-2 0,11 4 0,6-1 0,-14-45 0,2-1 0,16 34 0,1-3 0,-4-9 0,-5-8 0,-5-6 0,-3-11 0,-7-10 0,0 4 0,0-1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4.3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0 12287,'-21'2'0,"-6"3"0,-7 7 0,-6 6 0,-5 0 0,-5 8 0,-4 0 0,0 3 0,2 1 0,7 0 0,0 0 0,0 0 0,0 1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4.6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12287,'26'15'0,"-3"14"0,-6 16 0,-9 14 0,-6 18 0,0 3 0,1 7 0,2 4 0,5 2 0,-3 1 0,-1-2 0,1 2 0,-2-7 0,-5-8 0,0-7 0,0-7 0,-7-3 0,-4-3 0,-8-4 0,-6-4 0,-3-5 0,-3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5.02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610 25 12287,'29'-13'0,"-4"3"0,-20 8 0,-20 7 0,-19 5 0,-18-3 0,-1 0 0,-4-1 0,-2 5 0,-1-6 0,1-2 0,4-1 0,5 3 0,10 0 0,4-2 0,5-1 0,7 3 0,4 0 0,3-2 0,11 4 0,6-2 0,13-14 0,10-7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5.2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483 104 12287,'38'-28'0,"-4"3"0,-7 5 0,-7 8 0,-12 4 0,-8 1 0,-10 4 0,-15 8 0,-9 5 0,-2 3 0,-13 2 0,4 2 0,-4 1 0,-3 2 0,5-5 0,-5-6 0,2-2 0,0-4 0,-7-1 0,3-2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5.3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1 12287,'61'18'0,"-3"7"0,-2 10 0,-13 17 0,-13 7 0,-10 1 0,-8 4 0,-7 5 0,-13-2 0,-12-2 0,-14-3 0,-9 2 0,-9-9 0,-9 3 0,-6 3 0,-8-1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5.88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555 1 12287,'-7'21'0,"-16"5"0,-16 7 0,-8 2 0,-15 5 0,2-1 0,-2 3 0,0 5 0,5 8 0,7 0 0,11 6 0,11 4 0,13 9 0,12 8 0,6 1 0,7 5 0,10-8 0,5-5 0,4-8 0,1-5 0,0-15 0,0-7 0,0-8 0,0-7 0,1-10 0,-1-9 0,0-8 0,0-8 0,-1-7 0,-3-15 0,-4-3 0,-5-5 0,0 3 0,-12 2 0,-4 5 0,-4 5 0,-7 3 0,-10 7 0,-5 1 0,-4 4 0,-6 4 0,0 6 0,1 1 0,3 4 0,-3-1 0,2 4 0,5 0 0,4 1 0,-2-6 0,5 2 0,1-3 0,3-2 0,0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6.3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1 12287,'-15'0'0,"-5"0"0,-1 0 0,-1 1 0,0 4 0,-3 10 0,5 11 0,3 4 0,5 5 0,6 3 0,6 9 0,0 4 0,0 4 0,6 3 0,4 3 0,4-1 0,1 0 0,-7-6 0,-3-5 0,-3-9 0,-2-10 0,0-2 0,-2-9 0,-3-6 0,-3-4 0,-7-11 0,-2-3 0,-3-5 0,1-15 0,-4-9 0,1-6 0,4-7 0,1-8 0,2 0 0,7-4 0,1-1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6.65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12287,'20'0'0,"0"0"0,0 0 0,-5 0 0,-5 0 0,-1 2 0,-2 3 0,-4 5 0,4 8 0,-1 4 0,1 1 0,0 4 0,-1-5 0,-2 0 0,1-2 0,-2 0 0,-1 0 0,-2-5 0,0 0 0,0-6 0,0-3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6.93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558 0 12287,'21'0'0,"-1"0"0,-14 0 0,-12 0 0,-13 2 0,-11 3 0,-3-2 0,-11 7 0,-3 1 0,0-3 0,-5 0 0,2-4 0,1 1 0,3-2 0,7 4 0,4-2 0,3-2 0,2-1 0,6 4 0,3 3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7.1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754 61 12287,'21'-14'0,"-3"3"0,-5 1 0,-8 5 0,-15-5 0,-8 6 0,-17-1 0,-7 3 0,-7 2 0,-3 7 0,-6 3 0,1 2 0,0-2 0,-10 3 0,7-3 0,1 2 0,4 0 0,6-4 0,0-1 0,1-2 0,3-5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5.22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12287,'34'-8'0,"-4"2"0,-7 5 0,-11 1 0,-5 0 0,-6 0 0,5 0 0,-5 13 0,4 9 0,-3 10 0,-2 8 0,0 4 0,2 1 0,1-2 0,2-2 0,2 0 0,-2-5 0,3-5 0,0-4 0,6 2 0,-4-6 0,3 2 0,2 0 0,0-6 0,2 1 0,2-5 0,1-5 0,0-2 0,-5-4 0,0-1 0,0-5 0,0-6 0,-2-14 0,-2-9 0,-6-13 0,-5-3 0,-5-8 0,-11-1 0,-7-4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5:57.32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465 1 12287,'-14'6'0,"-6"6"0,-12 6 0,-8 6 0,-7 8 0,-1 3 0,-3 5 0,-2 9 0,6 3 0,7 1 0,6 4 0,9 2 0,15 3 0,7 1 0,6 3 0,14 4 0,13-3 0,8-2 0,6-3 0,6 0 0,1-11 0,-3-4 0,-1-6 0,-2-9 0,-1-8 0,-4-4 0,-5-7 0,-10-4 0,-5-9 0,4-7 0,-1-2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34.43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9830 60 12287,'25'-5'0,"0"0"0,-8 0 0,-19 4 0,-11-4 0,-14 1 0,-12-4 0,-4 1 0,-9 4 0,-19-4 0,-7 2 0,-6 2 0,-1 1 0,-11 4 0,44 0 0,0 1 0,0 1 0,-1 2 0,-2 1 0,-1 1 0,0 2 0,0 0 0,0-2 0,0 1 0,-3 1 0,0 0-70,1-1 0,-1-1 0,-5-3 0,-1 0 0,2 0 0,-1 0 0,-3 0 0,0 0 70,0-1 0,-2 0 0,-10 2 0,-1 0 0,2-2 0,0-1 0,-2 0 0,-2 0-104,-4 1 0,-1-1 0,0 0 0,0-1 1,-5-2-1,0 0 0,-2 0 0,0 2 104,-1 0 0,-3 1 0,25-2 0,-2 0 0,1 0 0,3 2 0,1 0 0,0-1 0,-4 1 0,0-1 0,-1 0-114,-1 0 0,1-1 0,-2-1 0,-4 1 1,-1 0-1,0-1 0,0 0 0,-1 0 1,1 0-1,-1 0 0,1 0 0,-1 0 114,-2 0 0,0 0 0,0 0 0,0 0 0,0 0 0,0 0 0,-1 0 0,-1 0 0,1 0 0,0 0 0,0 0 0,0 0 0,2 0 0,0 0 0,-1 0 0,-6 0 0,-1 0 0,2 0 0,9 0 0,2 1 0,-1 0 0,-1 0 0,-1 0 0,1 0 0,1 0 0,1 1 0,0 0 0,-2 3 0,0 1 0,2 0 0,3-1 0,2 0 0,1 0 0,3 1 0,1 0 0,0 0-79,-30 5 0,0 0 1,4-2-1,1 1 1,8 2-1,1 1 1,2-1-1,0 1 79,4-1 0,-1-1 0,1 1 0,3 0 0,11-3 0,2 0 0,2 1 0,0 0 59,5 0 0,1-1 0,-43 2 1,14-2-1,8-2-59,9-4 0,7-1 0,5-2 0,0 0 0,6 0 0,0 0 0,-1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38.4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12287,'6'29'0,"4"8"0,2 10 0,-2 8 0,-3-3 0,-7-2 0,0-3 0,0-2 0,0 2 0,0 2 0,0 1 0,0-1 0,0 1 0,0-5 0,0-8 0,0-9 0,0-6 0,-2-8 0,-3-4 0,-3-5 0,-6-10 0,4-5 0,4-11 0,6-2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38.8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1 241 12287,'32'29'0,"3"-4"0,-3-3 0,-17-16 0,-10-7 0,-2-11 0,2-6 0,-3-14 0,5 0 0,-2-3 0,0-2 0,6 2 0,-1 5 0,4 1 0,1 4 0,7 5 0,3 10 0,3 5 0,2 3 0,1 22 0,-1 10 0,-2 12 0,-1 9 0,-2 4 0,-6 2 0,1-2 0,-4-5 0,-2-4 0,-4-6 0,-5-7 0,-3-4 0,-2-4 0,-7-8 0,-3-1 0,-4-4 0,-6-7 0,0 3 0,0-1 0,-2-3 0,1-4 0,-6-6 0,2-4 0,-2-3 0,3-2 0,1-2 0,0-3 0,-1-5 0,6-2 0,-2 0 0,3 2 0,2-2 0,5 6 0,1 1 0,3 3 0,7 8 0,8 3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39.2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212 0 12287,'15'0'0,"0"0"0,-10 0 0,-8 2 0,-11 3 0,-9-2 0,1 7 0,-1 4 0,-4 4 0,0 0 0,2 7 0,5 2 0,3 2 0,2 3 0,2 4 0,3 6 0,5 2 0,3 8 0,2-12 0,2-5 0,3-6 0,-4-8 0,6-7 0,0-4 0,-4-7 0,7-13 0,2-10 0,6-17 0,2-5 0,-1 2 0,-2 2 0,3 7 0,0 8 0,-2 3 0,-1 7 0,-2-1 0,0 9 0,0 2 0,0 8 0,0 6 0,0 6 0,0 3 0,1 7 0,-3-3 0,-1-1 0,-2-3 0,-5-8 0,3-2 0,-1 2 0,0-6 0,-2-1 0,3-3 0,7-2 0,0 0 0,7-7 0,1-1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39.5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1 12287,'16'0'0,"-8"0"0,-8 0 0,-10 0 0,-4 0 0,-1 0 0,-1 5 0,-3 1 0,-3 1 0,-1 2 0,-4-1 0,5 2 0,1 5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39.7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363 1 12287,'23'0'0,"-8"0"0,-10 0 0,-10 0 0,-7 2 0,-6 3 0,-7-4 0,-10 4 0,-5-1 0,-4 1 0,-6-4 0,-1 4 0,-12 4 0,1-1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0.7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1 12287,'15'0'0,"7"0"0,3 0 0,-14 2 0,-9 3 0,-14 5 0,-13 8 0,-2 4 0,-6 1 0,-7 4 0,3 0 0,2 0 0,3-2 0,2 2 0,6-1 0,6 1 0,6-2 0,7 2 0,5 7 0,7 4 0,8 2 0,8 2 0,13 10 0,4-8 0,2-1 0,-2-1 0,2-10 0,-9-2 0,-4-8 0,-8-5 0,-4-2 0,-3 0 0,-4 0 0,-4-5 0,-6 0 0,-3 2 0,-7 1 0,-2 2 0,-13 0 0,-2 0 0,-1 1 0,-2-3 0,-2-3 0,0-5 0,2-3 0,-9-2 0,9 0 0,0 0 0,3 0 0,-1-14 0,4 4 0,-6-12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0.95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437 1 12287,'20'13'0,"1"-3"0,-10-3 0,-12-7 0,-13 0 0,-9 0 0,-7 0 0,-6 0 0,-4 0 0,-3 0 0,-3 5 0,0 0 0,-3 0 0,-1 1 0,-7 10 0,3 7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1.2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0 12287,'21'9'0,"-12"2"0,-4-6 0,-15 5 0,-12-5 0,0 0 0,0 2 0,4 3 0,0-1 0,-3 1 0,-4 1 0,-1 1 0,-3 0 0,1-4 0,-4-1 0,-2-2 0,2-5 0,-1-2 0,-2-3 0,5-10 0,4-10 0,8-3 0,-4-3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5:31.7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46 12287,'30'0'0,"7"-2"0,5-1 0,5-2 0,3 2 0,-4 1 0,-6 2 0,2 2 0,1 3 0,-4 10 0,-2 11 0,-4 6 0,-3 3 0,2 11 0,-14-3 0,-4 2 0,-7 4 0,-6-7 0,-2-7 0,-4-5 0,-6-5 0,-9 0 0,-6-9 0,-6-8 0,-3-5 0,-11-4 0,4-8 0,1-11 0,-3-13 0,2-11 0,0-8 0,4-8 0,1-9 0,2-5 0,5-1 0,-1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6.30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0 287 12287,'10'5'0,"1"0"0,-8 0 0,4-5 0,-7 0 0,0 0 0,0-7 0,1-1 0,3-7 0,2 1 0,3 4 0,-4-3 0,3 3 0,0-4 0,1-1 0,-4 2 0,3 1 0,1 2 0,-1-2 0,0 4 0,4-2 0,-2-2 0,0-1 0,5-2 0,-1 5 0,-3 1 0,-2 1 0,-3-1 0,6 4 0,-2-3 0,4 1 0,1 1 0,0 2 0,0-1 0,0 2 0,-2 0 0,-1-1 0,-2-1 0,2 2 0,1 1 0,2 2 0,0 0 0,0 0 0,1 0 0,-1 0 0,-5 0 0,0 0 0,-2 7 0,2 3 0,-5 5 0,-3 5 0,-2 4 0,0 7 0,0 3 0,0 1 0,-7 12 0,-3-2 0,-3 2 0,-2 0 0,0 3 0,-1 1 0,0-3 0,-4-1 0,3-3 0,-3-4 0,3-5 0,2-3 0,5-9 0,2-3 0,-1-3 0,1-2 0,4-5 0,-1 0 0,4-6 0,4 2 0,7-6 0,10 0 0,7 0 0,15-5 0,5-1 0,6-3 0,9-3 0,-3 4 0,3 0 0,-7-1 0,-3 1 0,-2 5 0,-6-2 0,-4 3 0,-5 2 0,-9 0 0,-6 0 0,-10 0 0,-17 7 0,-10 1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1.4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347 0 12287,'-1'15'0,"-4"2"0,-6 0 0,-2-2 0,-9 2 0,-3-11 0,-3 1 0,-2 0 0,-1-2 0,3-5 0,1 0 0,2 0 0,7-7 0,-4-3 0,0-3 0,5-9 0,-5-2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2.4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498 14 12287,'22'0'0,"3"0"0,-12 0 0,-8 0 0,-16-5 0,-14 0 0,-4 2 0,-13 3 0,-3 3 0,-2 4 0,0 1 0,-1 2 0,1 5 0,3 2 0,1 3 0,7-2 0,5 9 0,5 5 0,5 7 0,7 4 0,9 4 0,4 0 0,1-2 0,1 0 0,4-13 0,5-5 0,4-4 0,1-9 0,2-9 0,3-3 0,5-2 0,8-12 0,4-5 0,2-5 0,3-5 0,-1 1 0,1 1 0,-3 4 0,-2 5 0,-4 7 0,-6 4 0,-4 4 0,-1 1 0,-2 0 0,-5 0 0,-6 0 0,-4 1 0,-10 3 0,-5 1 0,-9-2 0,-1-8 0,-7-3 0,4-7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2.7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12287,'26'45'0,"4"0"0,9 1 0,-4-3 0,-1-1 0,-2-2 0,-7-11 0,-2-1 0,-1-6 0,-4-9 0,-1 9 0,-2-5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2.98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302 1 12287,'23'7'0,"-11"-4"0,-17 7 0,-10-7 0,-16 2 0,1-3 0,0-2 0,5 5 0,2 0 0,1 0 0,3 2 0,-2-5 0,0 4 0,3-1 0,1 0 0,-4 0 0,4 2 0,-5 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3.25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318 14 12287,'15'-8'0,"-8"3"0,-7 10 0,-8 5 0,-12 1 0,-5 1 0,-4-2 0,-1 2 0,0 1 0,1 4 0,4 0 0,5-2 0,-2 7 0,1-11 0,-1 1 0,0 2 0,7-8 0,5-1 0,-2-3 0,12-9 0,2-1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3.49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12287,'7'16'0,"1"6"0,2 8 0,1 9 0,-8 6 0,2 7 0,-2 5 0,2 2 0,-3 4 0,5-7 0,-2 1 0,0-2 0,1 2 0,-2-5 0,1-2 0,-2-3 0,-1 0 0,-2-12 0,0 0 0,0-5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3.9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662 0 12287,'0'17'0,"-3"5"0,-7 8 0,-10 9 0,-14 14 0,-8 4 0,-5 0 0,-3 2 0,-5-4 0,3-3 0,0-7 0,0-1 0,9-7 0,7-2 0,5-5 0,0-3 0,3-4 0,3-1 0,5-2 0,10-5 0,-2 0 0,7 0 0,2-6 0,9-4 0,9-7 0,9-8 0,11 0 0,5-10 0,2 3 0,-2 2 0,-5 7 0,-8 3 0,-3 3 0,-3 2 0,-2 7 0,-9 4 0,-3 8 0,-1 6 0,-4 10 0,5 7 0,-2 5 0,0 3 0,7 5 0,-2-4 0,5-3 0,5-1 0,-2-3 0,7-4 0,0-5 0,-1-3 0,4-10 0,-3-7 0,4-9 0,1-4 0,5-10 0,0-11 0,-1-16 0,-2-18 0,-2-19 0,0-12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4.41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1 12287,'29'11'0,"4"6"0,4 3 0,-2 2 0,-8 8 0,-2-1 0,1 1 0,-3 3 0,4 11 0,-7-1 0,-2 3 0,-1 2 0,-9 1 0,-3-6 0,-3-2 0,-2-6 0,-8 2 0,-7-4 0,-9-4 0,-4-8 0,-12 1 0,-2-2 0,0-1 0,-2-3 0,-6 13 0,-4 3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4.75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151 0 12287,'0'46'0,"6"11"0,-1-1 0,-5-4 0,-9-10 0,-1-8 0,-12-6 0,2-1 0,0-2 0,5-6 0,5 2 0,-2 1 0,-1-5 0,5-9 0,-6-16 0,6-16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5.4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1 12287,'2'25'0,"3"12"0,3 16 0,1 14 0,-8 12 0,-7 1 0,-1 1 0,0 1 0,-3 2 0,5 8 0,2 2 0,1 1 0,5-43 0,1 0 0,6 43 0,3-11 0,2-13 0,-4-16 0,-3-20 0,-1-10 0,-4-6 0,0-11 0,1-5 0,1-6 0,13-10 0,2-9 0,7 0 0,3 0 0,7-3 0,2 7 0,-1 4 0,-3 8 0,-8 4 0,-4 2 0,-2 3 0,-8 7 0,-5 9 0,-8 16 0,-1 3 0,-4 1 0,-4 3 0,-6-7 0,-2-1 0,-3-3 0,4-2 0,-6-4 0,2-5 0,0-3 0,-5-9 0,4-3 0,3-3 0,1-2 0,4-7 0,3-3 0,3-3 0,0-2 0,6-7 0,1 5 0,8-5 0</inkml:trace>
  <inkml:trace contextRef="#ctx0" brushRef="#br0" timeOffset="1">1206 1252 12287,'-1'17'0,"-4"3"0,-12-2 0,-13 6 0,-7-4 0,-2-7 0,-4 1 0,3-8 0,-2 1 0,1 0 0,1-2 0,8-5 0,4 0 0,1 7 0,-3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6.5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0 12287,'-2'10'0,"-3"0"0,-5 2 0,-3-4 0,-4 3 0,-1-1 0,-2-2 0,-6 4 0,3-6 0,-2 1 0,-2 0 0,-8-2 0,10-5 0,-14 0 0,7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45.63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573 1 12287,'24'15'0,"-9"-5"0,-12-2 0,-6-1 0,-12 5 0,-12-4 0,-7 1 0,-6-4 0,-4 1 0,-2 1 0,-3 0 0,-1-1 0,-7 1 0,0-2 0,-7 5 0,2-3 0,-5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0.9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0 105 12287,'27'-2'0,"2"-3"0,-2-5 0,-4-3 0,-10-2 0,-1 0 0,-2-1 0,2 6 0,6 2 0,2 1 0,-1 4 0,-2 3 0,-2 7 0,0 8 0,0 8 0,-2 12 0,-3 6 0,-5 0 0,-3 0 0,-2 1 0,-2-6 0,-1 1 0,-2 0 0,-2 5 0,4-3 0,-2 1 0,2 0 0,3-2 0,3 3 0,4-6 0,1-3 0,2-2 0,5 0 0,0-2 0,0-2 0,0 0 0,0-4 0,0 0 0,1 0 0,-6 3 0,-2-3 0,-1-1 0,-4 1 0,-1 3 0,-2-5 0,0-1 0,0-2 0,-2-7 0,-3-2 0,-5-1 0,-3-4 0,-9-1 0,-2-4 0,-2-5 0,-5-8 0,5-8 0,-11-12 0,2-4 0,-1 1 0,-6-13 0,11 11 0,-6-12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1.5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664 0 12287,'6'5'0,"-6"0"0,-13 5 0,-14-3 0,-5 1 0,-3 4 0,-2 6 0,2 6 0,-5 3 0,-4 4 0,1 10 0,3-1 0,6 5 0,7 5 0,2 6 0,8 9 0,6 4 0,2-1 0,4 11 0,5-4 0,0 2 0,0 1 0,5-11 0,0-7 0,-1-8 0,-3-5 0,-2-9 0,-3-4 0,-2-8 0,-3-5 0,-1-5 0,-5-2 0,0-3 0,0 0 0,-2-8 0,-1 2 0,-2-3 0,1-2 0,4-2 0,5-3 0,-10 3 0,3-5 0</inkml:trace>
  <inkml:trace contextRef="#ctx0" brushRef="#br0" timeOffset="1">1025 1342 12287,'7'47'0,"3"3"0,-13 7 0,-12-12 0,-19-8 0,-13-9 0,-5-1 0,-3-5 0,5 0 0,3 0 0,-3 8 0,-2-2 0,0 4 0,0 7 0,2 2 0,4 5 0,-12 19 0,-4 5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1.8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12287,'47'45'0,"1"2"0,-3-2 0,-8-11 0,-15-3 0,-7-2 0,-5 8 0,2-5 0,-2 4 0,2 6 0,-1 2 0,1 1 0,-2 0 0,2 1 0,-4-8 0,1-4 0,-1-8 0,0-6 0,-3-4 0,5-6 0,2-5 0,8-4 0,7-2 0,7-6 0,6-8 0,3-14 0,3-14 0,-3-9 0,-3-8 0,-3-17 0,-7-1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7.73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226 16 12287,'7'-9'0,"3"4"0,-3 4 0,-2 1 0,-10 0 0,-5 0 0,-9 0 0,-4 1 0,-2 4 0,-2 5 0,-5 4 0,9 1 0,1 2 0,7 3 0,2 3 0,7 7 0,3 2 0,1 3 0,14 4 0,3 6 0,4 0 0,2 0 0,1-1 0,3-4 0,-5-5 0,-3-3 0,-2-7 0,-1-1 0,-3-2 0,-1-4 0,-6-6 0,1-2 0,-3 2 0,-9 1 0,-3 2 0,-4-5 0,-2-2 0,-3-1 0,-1-4 0,0-1 0,3-2 0,-1 0 0,-2 0 0,1-7 0,8-3 0,1-3 0,-2-2 0,0-5 0,2 0 0,3-7 0,7 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8.29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76 302 12287,'30'42'0,"1"3"0,-5 2 0,-6 0 0,-1-10 0,-14-6 0,-2-4 0,-1 0 0,-2 0 0,0-2 0,-2-7 0,-3-6 0,-3-5 0,-7-1 0,0 3 0</inkml:trace>
  <inkml:trace contextRef="#ctx0" brushRef="#br0" timeOffset="1">1 0 12287,'12'15'0,"4"2"0,3 2 0,-3 1 0,-2 5 0,-9-3 0,5 1 0,3 4 0,2 1 0,1 4 0,-1 2 0,0 1 0,0 2 0,0-2 0,7 3 0,1 8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8.6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1 558 12287,'20'5'0,"0"1"0,0 4 0,-5-5 0,-2-2 0,-3-8 0,-4-7 0,-5-6 0,-1 1 0,0-3 0,2 3 0,3 2 0,-2 0 0,6 0 0,-3 0 0,6 6 0,-2 4 0,5 4 0,5 1 0,-1 6 0,6 6 0,2 8 0,1 10 0,1 6 0,-3 4 0,-2-5 0,-2-3 0,-2-9 0,-5-3 0,-7-6 0,-3-9 0,-3-7 0,-2-15 0,0-1 0,0-2 0,0-7 0,2 2 0,1-4 0,2-1 0,10-5 0,-2 0 0,2 1 0,4 3 0,4 2 0,-1 4 0,0 5 0,0 3 0,4 9 0,0 6 0,2 9 0,2 8 0,0 17 0,-1 3 0,-4 7 0,-5 3 0,-5 0 0,-3 0 0,-4-1 0,-1-4 0,-2 2 0,-7-7 0,-1-3 0,-2-5 0,-7 0 0,0-9 0,-4-3 0,-4-3 0,-5-9 0,3 1 0,0-8 0,0-6 0,-5-12 0,2-8 0,3-7 0,1-8 0</inkml:trace>
  <inkml:trace contextRef="#ctx0" brushRef="#br0" timeOffset="1">785 1 12287,'13'3'0,"-3"7"0,-3 14 0,-7 17 0,0 6 0,0 4 0,0 5 0,0 0 0,0 1 0,0-2 0,5-3 0,1-7 0,1-1 0,0-4 0,0-5 0,-4-10 0,2-5 0,-2-3 0,4-2 0,0-1 0,1-4 0,2-4 0,5-6 0,14 7 0,3 1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8.97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393 347 12287,'0'15'0,"-7"0"0,-5 0 0,-5-1 0,-3-4 0,0 1 0,5-6 0,0 0 0,0 2 0,0-5 0,0 3 0,0-3 0,0-2 0,0 0 0,-1 0 0</inkml:trace>
  <inkml:trace contextRef="#ctx0" brushRef="#br0" timeOffset="1">377 0 12287,'-15'0'0,"0"9"0,-1 4 0,-3 5 0,-1 1 0,-7-2 0,2-2 0,-2 0 0,2 0 0,-3-5 0,3-2 0,-2-1 0,2-4 0,-4-1 0,6-9 0,-7-1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9.31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12287,'42'35'0,"0"2"0,-2 7 0,-8 6 0,-8 4 0,-13 3 0,-2-7 0,-1-2 0,1-1 0,-6-6 0,2-5 0,-3-2 0,-2-6 0,0-8 0,0 1 0,0-5 0,0-1 0</inkml:trace>
  <inkml:trace contextRef="#ctx0" brushRef="#br0" timeOffset="1">619 392 12287,'0'24'0,"-2"-1"0,-3 4 0,-5 8 0,-15 5 0,-7 0 0,-3-4 0,-2-5 0,2 0 0,5 0 0,-1 3 0,1 1 0,5 0 0,0-5 0,-2 1 0,-1-1 0,-2-13 0,6 3 0,2-12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9.5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 12287,'37'-7'0,"1"7"0,2 12 0,-3 8 0,-5 5 0,5 17 0,-12-4 0,-1 4 0,-1 2 0,-8 6 0,2-6 0,-5-1 0,-1 1 0,3 1 0,-1-10 0,-1-3 0,-2-5 0,-5 0 0,3-7 0,-1-2 0,3-6 0,-3-4 0,1-1 0,2-2 0,5-5 0,7-14 0,1-2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26.78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287 0 12287,'28'0'0,"-3"0"0,-8 0 0,-7 0 0,-10 0 0,-7 2 0,-16 1 0,-14 2 0,-15 0 0,-8-5 0,-27-6 0,36 1 0,1 1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7:59.8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188 1 12287,'-30'30'0,"-7"5"0,0 2 0,4 0 0,8 0 0,8 6 0,9 4 0,8 12 0,8 10 0,12 9 0,7 3 0,5-4 0,3-5 0,-7-14 0,-9-14 0,-6-12 0,-3-10 0,-6-12 0,11-20 0,0-19 0,8-13 0,12-18 0,7 0 0,4 1 0,-1 7 0,8 3 0,-9 16 0,-1 6 0,-1 10 0,-8 4 0,1 8 0,-5 3 0,-5 6 0,-5 4 0,-8 9 0,-4 3 0,-1 5 0,-2 3 0,-6 3 0,-4-3 0,-6-3 0,-4 4 0,-5-6 0,-5 1 0,-3-4 0,-4-5 0,-2-5 0,-1-5 0,2-3 0,3-2 0,4 0 0,6-2 0,4-3 0,0-4 0,3-6 0,3 0 0,5 0 0,3-7 0,16 6 0,2-6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0.1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22 12287,'15'-8'0,"0"-6"0,-7 14 0,-3 0 0,-3 14 0,-2 13 0,0 6 0,0 7 0,0-1 0,0 3 0,0 1 0,0 1 0,0-2 0,0-11 0,0 1 0,0-2 0,0 2 0,-2-13 0,-1-4 0,-2-4 0,0-5 0,5 4 0,0-9 0,0-2 0,1-11 0,5-7 0,9-14 0,8 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0.5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 0 12287,'45'0'0,"0"0"0,-1 2 0,-6 3 0,-7 5 0,-10 3 0,-4 11 0,-4 6 0,-2 10 0,-6 9 0,-4-2 0,-1 5 0,0-2 0,0 0 0,-6-5 0,-5-6 0,-4-4 0,-5-6 0,2-3 0,-7-9 0,-2-5 0,-2-4 0,4 2 0,2-6 0,1-6 0,4-6 0,1-13 0,2-4 0,6-10 0,3-3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0.88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12287,'9'8'0,"-4"7"0,-3 12 0,-2 12 0,0 2 0,0 6 0,-2 7 0,-1-2 0,-3 2 0,3 2 0,1-4 0,2-1 0,0-6 0,0-5 0,5-8 0,1-9 0,-3-1 0,-1-3 0,-1-4 0,4-4 0,5-1 0,9-6 0,4 1 0,6-4 0,11-7 0,13-3 0</inkml:trace>
  <inkml:trace contextRef="#ctx0" brushRef="#br0" timeOffset="1">1101 498 12287,'-2'20'0,"-3"1"0,-10 4 0,-10-5 0,-5-2 0,-5-1 0,3 3 0,-3 0 0,3-3 0,2-5 0,0-1 0,1-6 0,2-1 0,2-3 0,7 6 0,-4 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1.1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317 42 12287,'0'-15'0,"0"0"0,-2 7 0,-5 5 0,-8 6 0,-8 7 0,-11-2 0,-4 2 0,-6 2 0,-8 2 0,2-6 0,-2-1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1.4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 15 12287,'24'-8'0,"6"3"0,5 3 0,5 2 0,-5 2 0,-3 3 0,-3 5 0,-2 10 0,-4 5 0,-1 4 0,-2 8 0,-5 3 0,-2 3 0,-3 3 0,-3-1 0,-7 0 0,0 0 0,0 1 0,-7-6 0,-3-2 0,-1-1 0,1-3 0,-4-4 0,6-5 0,-1-5 0,4-3 0,4-2 0,1 0 0,1-2 0,4-3 0,2 9 0,5-4 0,-2 2 0,2-1 0,-4 5 0,0 0 0,-1 1 0,-4 0 0,-3 0 0,-5-4 0,-5 2 0,-3-1 0,-4-3 0,-3-2 0,-3-3 0,-1 0 0,-3-8 0,6 2 0,-3-5 0,-3-5 0,4-4 0,-2-7 0,0-4 0,1-5 0,-11-17 0,3-5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1.79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1 12287,'10'0'0,"-12"1"0,-24 4 0,-8 4 0,-6-1 0,-5 7 0,-6-1 0,-4 4 0,-3 0 0,-3 4 0,3 0 0,2 1 0,6 4 0,5 5 0,5 3 0,6 2 0,7 7 0,7 9 0,10 6 0,5 6 0,4 6 0,1 14 0,1-8 0,3-2 0,1 1 0,0-11 0,-5-5 0,0-8 0,0-5 0,0-10 0,0-5 0,0-7 0,0-3 0,-5-7 0,0-5 0,0-10 0,6-3 0,4-11 0,4-18 0,6 1 0</inkml:trace>
  <inkml:trace contextRef="#ctx0" brushRef="#br0" timeOffset="1">815 1056 12287,'10'33'0,"0"8"0,-4 11 0,-16-2 0,-11-3 0,-11-5 0,-5-6 0,-5-4 0,2 2 0,-2 1 0,-5 5 0,0-3 0,4 0 0,-1 0 0,0 5 0,-1-2 0,0 2 0,0-2 0,0 3 0,-1-4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2.0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12287,'65'20'0,"-12"-3"0,6 13 0,-20-8 0,-16-6 0,-11-1 0,-4 0 0,-1 1 0,3 10 0,-3 6 0,-1 3 0,3 4 0,-1-1 0,0-2 0,4 2 0,-2-1 0,-5-4 0,4-6 0,-3-3 0,-2-3 0,2-5 0,1-8 0,1-1 0,3-2 0,4-7 0,0-3 0,6-17 0,3-10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3.12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83 12287,'42'-13'0,"5"-1"0,0 1 0,-6-4 0,-7-1 0,-26 11 0,-3 7 0,-5 27 0,-5 20 0,-3 11 0,0 8 0,-6 7 0,4-4 0,-2-2 0,2 3 0,-3-4 0,5-3 0,-2-7 0,-1-11 0,8-13 0,-2-12 0,3-4 0,-3-12 0,0-14 0,2-20 0,8-31 0,7-12 0,6-18 0,-7 38 0,2-1 0,1-3 0,2-2 0,2-3 0,1-1 0,0-2 0,0 1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3.4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0 173 12287,'32'-67'0,"-8"17"0,-11 20 0,0 11 0,-11 13 0,3 7 0,-5 14 0,-5 14 0,-2 13 0,-4 11 0,1 4 0,-2 5 0,5 0 0,2-5 0,3-3 0,2-2 0,0-2 0,0-6 0,0-4 0,0-5 0,0-5 0,0-5 0,0-5 0,0-3 0,2-9 0,3-3 0,5-3 0,10-2 0,4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1.98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543 46 12287,'20'5'0,"0"0"0,-8 0 0,-12-5 0,-9 0 0,-4 0 0,-4 0 0,-5 0 0,-6 0 0,-6 0 0,-7 0 0,0-2 0,-2-1 0,-2-2 0,4-5 0,3 5 0,1 1 0,3 2 0,8-3 0,2 0 0,2 2 0,4 1 0,1 2 0,2 0 0,0-6 0,0-3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3.6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483 329 12287,'-16'8'0,"-4"4"0,0-6 0,2 3 0,1 2 0,2-2 0,-2-1 0,-1-1 0,-2-4 0,0-1 0,5-2 0,0-7 0,-1-1 0</inkml:trace>
  <inkml:trace contextRef="#ctx0" brushRef="#br0" timeOffset="1">302 42 12287,'-2'-13'0,"-3"3"0,2-2 0,-7 7 0,-4 3 0,-4 6 0,-7 9 0,-9 9 0,-1 0 0,1-1 0,-4 13 0,-1-9 0,-6 12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4.07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15 12287,'0'-8'0,"7"1"0,5 7 0,6 0 0,1 9 0,6 6 0,2 8 0,1 12 0,2 7 0,-1 7 0,-4 6 0,-3-1 0,-7-2 0,-2-4 0,-3-4 0,2-4 0,-7 0 0,-2-5 0,-1-3 0,-2-2 0,2 1 0,1-1 0,4 2 0,1 3 0,0-2 0,4 6 0,-2-2 0,-5 8 0,4-3 0,-3 0 0,-2 1 0,-3-1 0,-1 0 0,-1-4 0,-4-1 0,-4-3 0,-7-7 0,-3-4 0,-1-1 0,-7-7 0,4-7 0,-2-1 0,-1-4 0,3-9 0,-4-11 0,4-10 0,1-6 0,2-16 0,5-1 0,0-1 0,0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4.6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46 422 12287,'44'4'0,"4"6"0,4 11 0,-3 11 0,-7 8 0,-12 9 0,-10 3 0,-5 2 0,-5 2 0,-3 11 0,-7 0 0,0-6 0,0-6 0,-2-8 0,-3-9 0,-5-6 0,-4-3 0,-1-4 0,-1-10 0,-3-2 0,-1-3 0,-7-3 0,2-10 0,-3-7 0,-2-10 0,1-16 0,2-10 0,4-11 0,1-7 0,2-15 0,5 2 0,0-13 0</inkml:trace>
  <inkml:trace contextRef="#ctx0" brushRef="#br0" timeOffset="1">378 30 12287,'32'-13'0,"1"3"0,2 5 0,5 3 0,-6 2 0,-4 2 0,-3 3 0,-9 1 0,2 6 0,-5-2 0,-4 2 0,-5 1 0,-6 2 0,0 2 0,0 3 0,-1-3 0,-4 5 0,-6-2 0,-2 0 0,-4 0 0,-3-5 0,-5 0 0,-3 0 0,-3 0 0,1-1 0,-2-4 0,-3-5 0,3 3 0,-4 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4.8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378 1 12287,'20'63'0,"-2"9"0,-4 9 0,-9-4 0,-14-3 0,-6-12 0,-10-9 0,-2-8 0,-6 1 0,-8-1 0,-2 0 0,-2-1 0,-2-4 0,-3-5 0,3 4 0,-5-1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05.13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1 257 12287,'12'0'0,"-7"0"0,0-7 0,-10 6 0,10-4 0,10-4 0,8 1 0</inkml:trace>
  <inkml:trace contextRef="#ctx0" brushRef="#br0" timeOffset="1">724 1 12287,'24'20'0,"6"0"0,-7 5 0,3-5 0,-8-1 0,-10-9 0,-1 3 0,-7-4 0</inkml:trace>
  <inkml:trace contextRef="#ctx0" brushRef="#br0" timeOffset="2">1147 137 12287,'30'-9'0,"0"4"0,0 3 0,-3 4 0,-5 1 0,-7 3 0,-4 5 0,4-2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3.20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9680 0 12287,'-31'0'0,"0"0"0,-5 0 0,-4 0 0,-10 7 0,-4-5 0,-16 4 0,0-6 0,-14 0 0,2 0 0,-10 0-94,0 0 1,39 0 0,0 0 0,2 0 0,0 0 0,0 1 0,0 0 93,-2 1 0,0 1 0,-4-2 0,0 1 0,5 3 0,0 0 0,0 0 0,-1 0 0,-1 0 0,-1-1 0,-3 0 0,0 0 0,1-2 0,0-1 0,0 3 0,-1-1 0,0 2 0,0-1 0,1-3 0,0 1 0,-1 1 0,-1 1 0,1-2 0,1 1 0,-2-1 0,0 1 0,-2-1 0,-2 1 0,0-3 0,1 0 0,0 0 0,0 0 0,1 0 0,-1 0 0,-1 0 0,-1 0 0,0 0 0,-1 0 0,0 0 0,-1 0 0,1 0 0,0 0 0,3 0 0,0 0 0,-2 0 0,-1 0 0,0 0 0,1 0 0,-1 0 0,-1 0 0,-2 0 0,1 0 0,3 0 0,0 0 0,1 0 0,-1 0 0,0 0 0,1 0 0,-3 0 0,1 0 0,1 0 0,1 0 0,-1 0 0,0 0 0,1 0 0,-1 0 0,-1 0 0,-1 0 0,3 0 0,-1 0 0,0 0 0,1 0 0,-1 0 0,0 0 0,-2 0 0,0 0 0,0 0 0,0 0 0,-1 0 0,0 0 0,2 0 0,-1 0 0,-7-1 0,0 0 0,5 0 0,1-1 0,-3-1 0,1 1 0,-1 0 0,-1 0 0,-4-1 0,-1 0 0,5 0 0,0 1 0,-2 0 0,0 0-70,-2 1 1,-1 1-1,-1-1 1,0 0-1,5-1 1,0 1-1,0-2 1,0 0 69,1 2 0,0-1 0,-6 1 0,0 0 0,5 2 0,1 0 0,0 1 0,0-1 0,1 1 0,1 2 0,3 1 0,1 1 0,6-2 0,1 1 0,1 0 0,2 0 44,1 0 0,0 0 0,3-1 0,0 2 1,-39 7-1,3-1-44,6-2 0,4-2 0,17 4 0,6-4 0,6-1 0,6 3 0,3-3 0,4 1 0,12 1 0,-7 1 0,3-4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3.63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12287,'2'25'0,"3"11"0,-3 4 0,3 13 0,-4-1 0,-1 4 0,0-4 0,0 1 0,2-4 0,1 1 0,4-3 0,0-3 0,0-4 0,4 3 0,-1-3 0,10 11 0,4 2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3.95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709 1 12287,'8'6'0,"-9"8"0,-16 7 0,-11 1 0,-11 0 0,-8 0 0,-7-4 0,-6 2 0,-2-1 0,-5-3 0,2 0 0,0-1 0,-2 0 0,-2 13 0,-7 4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5.1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12287,'9'24'0,"6"6"0,7 12 0,1 8 0,-3 5 0,-5-1 0,-3-12 0,-4-2 0,-1 2 0,3 0 0,-5-2 0,-2-5 0,-1-3 0,-2-7 0,0-1 0,0-3 0,0-2 0,0-8 0,0-1 0,-7-6 0,-1 3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5.6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0 310 12287,'22'0'0,"1"0"0,1 0 0,-8 5 0,-5 0 0,-8-7 0,2-9 0,-3-8 0,-2-6 0,5-8 0,1-4 0,3 0 0,2 0 0,3 2 0,1 6 0,0 6 0,0 8 0,10 1 0,4 11 0,1 6 0,3 11 0,6 14 0,-2 14 0,0 5 0,-1 5 0,-2 2 0,-9-6 0,-5 1 0,-3-7 0,-4 0 0,-3-7 0,-5-3 0,-3-6 0,-9-4 0,-4-7 0,-8-1 0,-6-4 0,-3 1 0,-3-6 0,1-1 0,0-3 0,0-7 0,0-4 0,0-5 0,-1-6 0,1-2 0,0-7 0,0 0 0,0 0 0,6-1 0,4 3 0,4 1 0,1 2 0,6 7 0,2-4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2.2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392 0 12287,'17'0'0,"1"0"0,2 0 0,-6 0 0,-14 0 0,-12 0 0,-6 2 0,-7 3 0,-4-3 0,-1 3 0,-2-3 0,-3-2 0,3 0 0,-3 1 0,3 3 0,2 1 0,2 0 0,1-4 0,3 3 0,2 1 0,-4 6 0,2-2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6.0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151 1 12287,'7'1'0,"-7"4"0,-7 4 0,-8 6 0,-2 2 0,-3 3 0,3 5 0,-3 8 0,3 4 0,2 2 0,5 1 0,2 3 0,1-1 0,4-1 0,1-8 0,2 1 0,2-8 0,3-6 0,-4-8 0,4-2 0,-3-6 0,5-4 0,5-10 0,6-6 0,7-2 0,4-2 0,1 2 0,0 2 0,0 6 0,0 4 0,-1 6 0,-4 0 0,-5 0 0,-3 0 0,-2 0 0,-7 0 0,-1 1 0,-7 4 0,0-3 0,-7 5 0,-1-7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6.3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0 12287,'7'9'0,"3"-4"0,-4-4 0,-1-1 0,-11 0 0,-8 2 0,-4 3 0,-7-3 0,3 5 0,-2-2 0,-2 0 0,-1 5 0,0-5 0,4 0 0,1 1 0,-5 3 0,4 6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6.5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347 15 12287,'-6'-8'0,"-4"3"0,-9 3 0,-4 2 0,-4 0 0,-5 0 0,-3 0 0,0 2 0,-4 3 0,1 5 0,-6 3 0,6 2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6.87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12287,'17'6'0,"3"6"0,5 7 0,4 4 0,1 7 0,-2 2 0,-1 3 0,-2 5 0,-1-6 0,1-2 0,-5-4 0,-3 2 0,-4-8 0,-3 0 0,-5 0 0,-3-2 0,-2-5 0,0 7 0,0 1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19.9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0 136 12287,'15'0'0,"-6"0"0,-3-2 0,-4-1 0,1-4 0,2-1 0,2 3 0,-4-5 0,4 0 0,2 1 0,-1-4 0,4 3 0,-2-2 0,1 2 0,3-3 0,1 4 0,0 1 0,0 3 0,0 3 0,0 2 0,-5 4 0,-1 7 0,-3 14 0,-1 11 0,-5 10 0,2 5 0,3 4 0,-3 2 0,3-2 0,-4-4 0,-1-5 0,5 0 0,2-1 0,2-2 0,2-2 0,-2-10 0,1-7 0,1-2 0,3-4 0,-1-1 0,-1-4 0,-2-3 0,2-5 0,1-3 0,2-2 0,0 0 0,0 0 0,2-7 0,1-4 0,4-8 0,2-6 0,-6-5 0,1-4 0,-8-1 0,9-13 0,-3 1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0.31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12287,'25'23'0,"0"6"0,2 4 0,-5 13 0,-2-6 0,-5-5 0,-5-6 0,4 4 0,-6-3 0,2 0 0,0-3 0,-5 2 0,3-6 0,1-1 0,-1-7 0,-4 0 0,1-5 0,-4-3 0,-1-1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0.7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203 0 12287,'17'42'0,"-1"5"0,-1 8 0,-8 5 0,-9-1 0,-13-7 0,-8-12 0,-2-5 0,0-3 0,5-2 0,-4 0 0,2-1 0,4-2 0,1-4 0,2-1 0,0-4 0,0-8 0,5 2 0,0-7 0,8-1 0,2-9 0,8-6 0,6-2 0,6 0 0,0 3 0,0 5 0,2 3 0,-4 4 0,6 4 0,-2 11 0,-4 12 0,-1 6 0,-2 8 0,0-1 0,0 0 0,5 5 0,0-9 0,-1 1 0,-3-4 0,-1-5 0,1-3 0,-3-3 0,-3-3 0,3-1 0,-3-6 0,4-4 0,-4-3 0,0-9 0,2-3 0,-6-17 0,8-3 0,-6-12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1.19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309 12 12287,'-2'-8'0,"-3"5"0,-5 6 0,-10 5 0,-5 8 0,-4-1 0,-1 0 0,0 6 0,0 5 0,1 2 0,4 2 0,-2 12 0,9 3 0,3 4 0,3 3 0,11 1 0,1 8 0,10-3 0,8-2 0,-3-8 0,2-11 0,-5-7 0,-2-10 0,0-13 0,-2-19 0,0-14 0,1-13 0,6-10 0,5 1 0,-2 4 0,-1 7 0,-2 12 0,0 5 0,0 5 0,0 5 0,1 3 0,0 7 0,3 2 0,1 3 0,5 8 0,-3 9 0,-1 0 0,1 0 0,-3 3 0,-8-5 0,-1-2 0,1-1 0,-1-8 0,0-4 0,-7-4 0,10-1 0,-4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1.5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227 0 12287,'-7'9'0,"-5"-4"0,-4-2 0,-4 2 0,-6-3 0,5 3 0,-1-3 0,0-2 0,2 0 0,5 0 0,0 0 0,6 0 0,-4-7 0,5-1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1.80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347 754 12287,'-15'2'0,"-2"3"0,-3 5 0,2 3 0,-7 3 0,-2-1 0,-2 0 0,4-2 0,2-1 0,1-2 0,3 2 0,-2-6 0,1-1 0,1-3 0,2-2 0,2-7 0,0-1 0</inkml:trace>
  <inkml:trace contextRef="#ctx0" brushRef="#br0" timeOffset="1">664 1 12287,'30'46'0,"3"11"0,-1-5 0,-7 7 0,-6 1 0,-3-3 0,-11-12 0,-1-1 0,-3-4 0,-1 2 0,0-5 0,0-2 0,0-3 0,0 1 0,0-7 0,-6 2 0,-3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2.5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46 12287,'29'-5'0,"-4"0"0,-4-2 0,-5 4 0,-1-3 0,0 1 0,1 4 0,3-3 0,1-1 0,7 0 0,-2 5 0,3 0 0,3 0 0,5 0 0,6 0 0,5 2 0,3 3 0,7 5 0,-1 9 0,2 2 0,3 3 0,-1 3 0,-1 6 0,-6 2 0,-8-1 0,-1-1 0,-11 1 0,-4 1 0,-7-2 0,-6-1 0,-2 0 0,-4 2 0,-5 1 0,-3 5 0,-4-3 0,-3 1 0,-5 4 0,-9-3 0,-2-1 0,-1-1 0,-2-2 0,1 2 0,4-10 0,-1 3 0,4-1 0,1-8 0,-1-1 0,0-3 0,-3 0 0,-1 3 0,-7-7 0,1 6 0,-8-1 0,-4 7 0,-8-1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2.2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528 0 12287,'0'30'0,"-4"11"0,-6 9 0,-10 3 0,-8-2 0,-6-9 0,-1-4 0,2-1 0,-4 3 0,0-5 0,0-1 0,0-2 0,2-4 0,5-1 0,1-4 0,4-1 0,-3 3 0,3-5 0,3 0 0,0-4 0</inkml:trace>
  <inkml:trace contextRef="#ctx0" brushRef="#br0" timeOffset="1">286 543 12287,'0'32'0,"0"3"0,0 14 0,0 6 0,-5-2 0,-1-11 0,-1-2 0,0 2 0,2 2 0,5 1 0,0 0 0,0 1 0,7-1 0,3-2 0,5-2 0,5-6 0,-3-8 0,3-4 0,-3-3 0,-2-6 0,7-6 0,3-11 0,3-8 0,2-9 0,6-20 0,-1-10 0,7-14 0,-4-4 0</inkml:trace>
  <inkml:trace contextRef="#ctx0" brushRef="#br0" timeOffset="2">678 875 12287,'-20'23'0,"0"7"0,-5 12 0,5 10 0,0 0 0,-2 0 0,-1-7 0,-6-6 0,4-3 0,5-2 0,3-4 0,2-3 0,2-4 0,3-1 0,3-7 0,7-5 0,7-13 0,1 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2.5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106 0 12287,'6'44'0,"3"10"0,-2 9 0,-7 8 0,-12-8 0,-8-14 0,0-6 0,-2-2 0,-2-1 0,-6 5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2.86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1 12287,'-2'32'0,"7"11"0,5 21 0,0 24 0,-8 6 0,-9-7 0,-1-13 0,-4-10 0,0 3 0,1-10 0,2-4 0,3-4 0,1-14 0,3-15 0,-3-3 0,3-9 0,-5-3 0,9-10 0,3-6 0,5-8 0,5-3 0,7-4 0,10 0 0,11 0 0,9 1 0,9 4 0,-1 11 0,0 7 0,-6 16 0,-4 11 0,-5 9 0,-4 8 0,-11 4 0,-12-10 0,-6-2 0,-7-1 0,-5 3 0,-5 1 0,-7-4 0,-6-6 0,-6-2 0,-6-6 0,0 1 0,0-6 0,0 0 0,-2-8 0,0-1 0,2-3 0,-2-1 0,12 0 0,2 0 0,1 0 0,3-6 0,4-4 0,5-4 0,4-1 0,1 0 0,0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3.1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332 392 12287,'0'15'0,"-3"10"0,-7 2 0,-10-4 0,-7-4 0,-8-2 0,0-12 0,1-2 0,2-1 0,4-2 0,3 0 0,-4 0 0,6 0 0</inkml:trace>
  <inkml:trace contextRef="#ctx0" brushRef="#br0" timeOffset="1">302 0 12287,'15'0'0,"-10"2"0,-10 3 0,-13 5 0,-17 2 0,-12-1 0,-12-1 0,-15 0 0,-9 5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4.54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12287,'15'7'0,"-2"1"0,-2 9 0,-6 3 0,-4 5 0,-1 11 0,2 4 0,1 3 0,2 3 0,5 9 0,-1 2 0,1-2 0,1-1 0,6-1 0,-7-6 0,2-3 0,-2-1 0,2-6 0,-7-2 0,-2-3 0,-1-8 0,-2-3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4.99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482 1 12287,'1'22'0,"3"9"0,1 16 0,-2 19 0,-15 11 0,-8-7 0,-8-11 0,-7-9 0,3-5 0,-5 2 0,2 2 0,0 1 0,-6 5 0,6-5 0,2-3 0,1-5 0,3-7 0,4-9 0,5-6 0,3-4 0,4-6 0,3 0 0,5-8 0,12 0 0,8-6 0,5-6 0,8 5 0,1 2 0,3 1 0,1 7 0,-3 4 0,-1 4 0,-4 9 0,2 5 0,-6 5 0,1 1 0,0 2 0,3 7 0,-3-3 0,0-1 0,-1-3 0,0-9 0,-6-6 0,0-4 0,-5-6 0,0-1 0,2-3 0,1-9 0,4-14 0,1-9 0,2-8 0,7-14 0,-4 1 0,8-14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5.90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121 31 12287,'12'-10'0,"3"1"0,2 3 0,-7 1 0,-10 5 0,-10 0 0,-5 0 0,-5 0 0,3 6 0,-5 4 0,2 4 0,0 1 0,0 0 0,6 2 0,4 1 0,5 2 0,4 7 0,1-2 0,3 2 0,7-2 0,2 2 0,13-5 0,2-1 0,1 1 0,1 3 0,-2-3 0,-4 0 0,-1 0 0,-2 4 0,-5-1 0,-2 2 0,-3-2 0,-3 4 0,-7-4 0,-2 4 0,-3 1 0,-3-5 0,-7 0 0,0 0 0,0-2 0,-5-2 0,0-10 0,-1-2 0,0-3 0,2-1 0,-6-6 0,-2-4 0,6-10 0,-1-9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6.14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12287,'47'30'0,"7"7"0,-16 5 0,-8 3 0,-11 0 0,-6-3 0,-8-10 0,-2 1 0,-1 3 0,-2 12 0,-13-8 0,-4 12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6.6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12287,'22'0'0,"3"2"0,1 3 0,-6 5 0,-9 4 0,-2 1 0,-6 6 0,7 5 0,0 9 0,5 3 0</inkml:trace>
  <inkml:trace contextRef="#ctx0" brushRef="#br0" timeOffset="1">453 799 12287,'50'27'0,"-1"0"0,-6 0 0,-16-9 0,-12-13 0,-10-3 0,2-14 0,-9-3 0,-1-2 0,-2 1 0,0-4 0,5-2 0,1 0 0,4 0 0,4 2 0,8 7 0,3 3 0,5 5 0,3 3 0,2 4 0,1 1 0,-1 2 0,-2 10 0,-1-3 0,-4 0 0,-1 1 0,-2 0 0,-5 2 0,-6-5 0,-4 1 0,-4-8 0,-1 4 0,0-7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6.8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0 301 12287,'0'-24'0,"9"2"0,4 7 0,5 0 0,1 0 0,3 7 0,-1 3 0,3 3 0,3 2 0,1 7 0,4 6 0,1 9 0,3 8 0,-1 10 0,-5 0 0,0 4 0,0 1 0,-6-1 0,-4-2 0,-5-2 0,-5 2 0,2-5 0,-7-4 0,-2-6 0,-1-7 0,-4 0 0,-5-3 0,-6-5 0,-6-4 0,-9-5 0,-2-8 0,0-16 0,-7-11 0</inkml:trace>
  <inkml:trace contextRef="#ctx0" brushRef="#br0" timeOffset="1">377 14 12287,'7'-8'0,"-6"3"0,4 11 0,-3 10 0,-2 5 0,0 9 0,0 2 0,0 3 0,0 2 0,0 7 0,0-2 0,0 0 0,2 3 0,3-10 0,3-1 0,1-3 0,4-2 0,-3-4 0,3-5 0,3-3 0,5-2 0,4-2 0,6-1 0,4-2 0,3-7 0,21 11 0,3-6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7.34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1 209 12287,'0'16'0,"0"-1"0,0-7 0,0-1 0,0-9 0,0-3 0,0-5 0,0-5 0,0-4 0,0-1 0,0 2 0,0 1 0,1 0 0,4-1 0,5-2 0,4 0 0,3 5 0,1 1 0,2 4 0,0-1 0,-3 5 0,1 1 0,3-1 0,-6 4 0,-5-3 0,0 5 0,-2 5 0,4 3 0,-7 9 0,-2 3 0,-1 5 0,-2 14 0,0 5 0,0 1 0,0 3 0,-5 1 0,-2-2 0,-1 1 0,-4 3 0,5 4 0,2-5 0,4-1 0,1-2 0,1-2 0,4 0 0,4-1 0,-1-4 0,5-5 0,-2-10 0,2-5 0,2-3 0,2-4 0,1-3 0,4-5 0,1-3 0,-2-2 0,4-3 0,1-6 0,3-6 0,-4-15 0,-2 0 0,-1-2 0,-3 0 0,-3 2 0,0 2 0,-1 3 0,0-4 0,0 6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7.10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513 182 12287,'15'8'0,"-6"0"0,-4-3 0,-5 5 0,-7 4 0,-8 1 0,-2 0 0,-6 0 0,1 0 0,-3 0 0,5 0 0,1 2 0,2 3 0,-1-3 0,3 3 0,3-3 0,12-2 0</inkml:trace>
  <inkml:trace contextRef="#ctx0" brushRef="#br0" timeOffset="1">468 31 12287,'-2'-14'0,"-3"4"0,-3 4 0,-11 6 0,-4 0 0,-7 0 0,-10 1 0,-2 6 0,-5 7 0,-3 4 0,-9 9 0,9-2 0,-4-3 0,16-1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7.3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12287,'6'12'0,"4"6"0,2 13 0,-2 11 0,-3 16 0,-7-1 0,0-2 0,0-1 0,0-2 0,0-2 0,0 4 0,0-1 0,0-6 0,0-8 0,0-2 0,0-4 0,-2-3 0,-3-5 0,4-3 0,-6-7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7.61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785 7 12287,'-7'-7'0,"-5"9"0,-6 11 0,-7 11 0,-10 11 0,-7 5 0,-7 4 0,-6 1 0,-4 0 0,-1 2 0,1 2 0,4 1 0,3 0 0,7-5 0,1 1 0,4-1 0,5 0 0,8 0 0,2 0 0,7 1 0,-4-1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7.86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12287,'6'22'0,"-4"1"0,3 9 0,-3 1 0,-2 3 0,0 0 0,0 1 0,0 7 0,0 4 0,7 3 0,3-6 0,3 0 0,2 0 0,0-6 0,0-4 0,0-5 0,0-5 0,0-5 0,0-10 0,1-5 0,-3-11 0,-3-9 0,10-20 0,-3-12 0</inkml:trace>
  <inkml:trace contextRef="#ctx0" brushRef="#br0" timeOffset="1">423 242 12287,'-7'30'0,"4"7"0,-7 3 0,-2 2 0,-1-2 0,-7 7 0,-2-3 0,0-1 0,0 1 0,-3 3 0,5-9 0,2 2 0,1 1 0,3-9 0,3-1 0,2-6 0,3-3 0,1-2 0,5-5 0,13 1 0,4-1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8.441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91 1 12287,'-10'0'0,"0"10"0,0 10 0,-5 10 0,0 0 0,1 7 0,4 5 0,5 5 0,3 3 0,2 6 0,2-5 0,3 3 0,5 3 0,4-12 0,1-5 0,0-6 0,-5-12 0,0-7 0,-7-8 0,4-16 0,0-11 0,8-10 0,12-17 0,4-2 0,5-1 0,5 2 0,0 9 0,0 9 0,0 8 0,1 7 0,-9 5 0,-4 5 0,-8 3 0,-4 7 0,-4 2 0,-1 1 0,-2 4 0,-6 7 0,-1 2 0,-5 3 0,-3 3 0,-6-1 0,0 1 0,-4-3 0,-5-3 0,-2 0 0,-4-6 0,2-2 0,2-3 0,-3-2 0,5-4 0,2 1 0,6 0 0,2-5 0,8-7 0,2-3 0,7-3 0,1-2 0,19-7 0,-2-2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8.78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0 120 12287,'30'-25'0,"-1"1"0,-4 3 0,-3 0 0,-7 6 0,-7 7 0,-1 3 0,-7 13 0,0 11 0,0 9 0,0 16 0,0-2 0,1 1 0,4 6 0,-3-9 0,5 5 0,-2-3 0,0-3 0,0-4 0,-5-8 0,0-4 0,0-1 0,0-2 0,-2-5 0,-3 0 0,-3-1 0,-7-4 0,1-5 0,4-10 0,-3-11 0,4-7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9.05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0 136 12287,'32'-13'0,"2"3"0,1 5 0,0 10 0,-5 6 0,-1 10 0,-4 9 0,-3 7 0,-7 11 0,-2 2 0,-3 1 0,-3 7 0,-7-11 0,0 2 0,0-2 0,-2 5 0,-3-12 0,-5-5 0,-3-7 0,-2-2 0,0-10 0,-2-4 0,-3-4 0,-2-6 0,-3-14 0,3-13 0,0-12 0,12-20 0,-3-5 0</inkml:trace>
  <inkml:trace contextRef="#ctx0" brushRef="#br0" timeOffset="1">362 0 12287,'20'0'0,"0"0"0,1 14 0,-8 8 0,-3 9 0,-5 10 0,-3 7 0,-2 4 0,-2 0 0,-3 0 0,-2-3 0,-4-8 0,1-2 0,-2-2 0,0-2 0,0-6 0,4-4 0,1-5 0,2 2 0,5-2 0,2-2 0,3-1 0,10-2 0,15 0 0,9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9.32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 12287,'-4'20'0,"-6"1"0,-8 3 0,-4 3 0,-6-5 0,4-1 0,1-2 0,3-4 0,-2 8 0,2-8 0,3 2 0,5 0 0,1-7 0,4-2 0,-2-1 0,6-2 0,-4-5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9.5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392 1252 12287,'14'-15'0,"-4"0"0,-7 7 0,-11 3 0,-7 3 0,-15 7 0,-2 2 0,-3-1 0,-2 1 0,-3 3 0,3-3 0,0-1 0,0 1 0,3-2 0,9-5 0,-3 0 0,4 0 0</inkml:trace>
  <inkml:trace contextRef="#ctx0" brushRef="#br0" timeOffset="1">830 1 12287,'40'43'0,"0"8"0,-6 19 0,-14 10 0,-4 4 0,-1-4 0,1 6 0,-1-9 0,0 3 0,0 2 0,-2-8 0,-3-9 0,-5-6 0,-3-9 0,-2 1 0,0-13 0,-2-1 0,-3-7 0,4 0 0,-6-6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29.85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589 1 12287,'-2'22'0,"-3"3"0,-12 15 0,-13 7 0,-7 3 0,-1 2 0,-11 3 0,2-3 0,-4 2 0,-6 3 0,-2 6 0,-1 3 0,-1 6 0,1-3 0</inkml:trace>
  <inkml:trace contextRef="#ctx0" brushRef="#br0" timeOffset="1">1 830 12287,'50'18'0,"0"8"0,-4 7 0,-8 16 0,-3 3 0,-6 1 0,-7 1 0,-11 3 0,-2-5 0,-3-5 0,5 6 0,-6-9 0,-2-2 0,-1-6 0,4-4 0,3-2 0,1 1 0,0-1 0,0-2 0,7-3 0,1-5 0,2-3 0,2-7 0,-2-1 0,3-3 0,1-2 0,4-3 0,-3-1 0,11-6 0,2-3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7.8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333 0 12287,'0'15'0,"-7"-1"0,-3-2 0,-5-4 0,-5-1 0,-4 4 0,-6-2 0,2-1 0,2-3 0,-5 2 0,4-2 0,0-2 0,-1-1 0,-1-9 0,-1-1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39.07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392 61 12287,'-33'-6'0,"-7"-5"0,-6-2 0,-1-2 0,6 7 0,5 3 0,11 3 0,7 2 0,4 2 0,4 4 0,5 8 0,4 4 0,2 19 0,6 3 0,8 9 0,9 9 0,4 9 0,2 0 0,0 0 0,1 0 0,-6-1 0,-4-6 0,-2-1 0,-6-4 0,-8-5 0,0-10 0,-5-4 0,-5-5 0,-3-7 0,-7-4 0,0-5 0,0-5 0,-5-3 0,-2-9 0,-2-3 0,-1-7 0,-5-11 0,0-9 0,0-6 0,0-9 0,-1 1 0,1-6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39.31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0 12287,'55'24'0,"-4"4"0,-10 6 0,-9-6 0,-22-8 0,-5-3 0,-3-2 0,5 2 0,1 3 0,2 4 0,0-1 0,-7 4 0,4-5 0,-2-1 0,0 1 0,0-2 0,-5-5 0,-1-1 0,-4-4 0,3-4 0,-12-6 0,6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39.59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1 12287,'20'43'0,"0"7"0,0 7 0,-5 2 0,-2-4 0,-3-4 0,4 1 0,-6-2 0,1-3 0,-4-5 0,-4-2 0,-1-8 0,0-6 0,0-2 0,-6-4 0,4 2 0,-5 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39.84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468 1 12287,'-2'15'0,"-4"0"0,-9 0 0,-7 0 0,-8 0 0,-1 0 0,3 5 0,0 0 0,-1 0 0,-3 0 0,0 1 0,-1-1 0,1-5 0,-1-2 0,-1-3 0,12 4 0,-13-6 0,12 7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0.08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106 302 12287,'2'46'0,"-9"-3"0,-9-3 0,-1 2 0,-3-5 0,5 2 0,5 2 0,-2 8 0,7 1 0,2 1 0,1 0 0,7-9 0,2 4 0,1-5 0,4-2 0,-4-4 0,0-10 0,1-5 0,-1-3 0,-3-9 0,5-2 0,5-13 0,5-8 0,7-20 0,-3-12 0</inkml:trace>
  <inkml:trace contextRef="#ctx0" brushRef="#br0" timeOffset="1">513 1 12287,'15'6'0,"1"5"0,-1 2 0,-5 7 0,0 3 0,1 4 0,3 5 0,3 7 0,3-3 0,3 1 0,1 0 0,4 3 0,-4-6 0,-1-6 0,-3-6 0,0-5 0,-3-2 0,-4-2 0,1-3 0,-6-3 0,2-7 0,-6 0 0,2-7 0,-6-1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0.3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422 0 12287,'29'7'0,"-4"3"0,-20 2 0,-20-2 0,-15-5 0,-7-4 0,0-1 0,7 0 0,0 2 0,-1 3 0,6-2 0,2 6 0,-1-1 0,1 1 0,-1-1 0,-2 2 0,2-5 0,2-3 0,-3-2 0,5 0 0,0-7 0,5-1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0.655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422 0 12287,'7'10'0,"1"0"0,-1 2 0,-7 2 0,-13-1 0,-14-1 0,-5-2 0,-3 1 0,0-2 0,4 1 0,3 2 0,3 1 0,-4 0 0,4-1 0,-2-3 0,2-3 0,-2 4 0,7-5 0,2-1 0,-5-9 0,-1-4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0.8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393 15 12287,'23'-5'0,"-3"0"0,-3 2 0,-9 1 0,-9 9 0,-14 3 0,-11 3 0,-9 2 0,-10 1 0,0-1 0,-6 0 0,5 0 0,-3-2 0,4-3 0,-10 4 0,8-6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1.557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5729 2202 12287,'15'9'0,"17"4"0,0-6 0,-7-4 0,-8-21 0,-17-29 0,0-20 0,0-15 0,0 31 0,0-2 0,0-4 0,0-2 0,0-3 0,0-1 0,0-2 0,0 1 0,0-4 0,0 2 0,0 2 0,0 2 0,0 1 0,0 1-36,-1-1 1,2 0 0,1 0 0,1 1 0,0 2-1,0 1 1,1 3 0,-1 1 35,4-45 0,-2 11 0,-5 17 0,0 6 17,0 7 1,0 7-1,-2 10 1,-3 6-18,-5 8 0,-10-1 0,-7 7 0,-6 1 0,-7 3 0,-17 2 0,-12 2 0,-13 4 0,-14 1 0,43 2 0,-1 0 0,-5 2 0,-1 0 0,-4-1 0,-2 1 0,-7-1 0,-2 1 0,-9 0 0,-1-1 0,-2 3 0,0-1 0,-3 0 0,-1-1-119,1 1 1,-1 1-1,20 0 1,-3 0 0,1 1-1,3 0 1,0 0-1,-1 0 1,-4 0 0,0 0-1,-1 0 119,-2 0 0,-1 0 0,1 0 0,3 0 0,0 0 0,-1 0 0,0 0 0,-1 0 0,1 0 0,1 0 0,1 1 0,0 0 0,1 0 0,1 1 0,-1 0 0,-1 0 0,0 1 0,1 2 0,5 1 0,1 1 0,1 2 0,-30 4 0,1 2 0,4 1 0,1 2 0,-1 5 0,1 2 0,4 0 0,1 0 0,5 3 0,1 1-43,6 1 1,1 1-1,0 3 1,3 2-1,6 0 1,2 2-1,3 0 1,2 1 42,2 2 0,1 2 0,2-1 0,3 3 0,5 0 0,2 2 0,3 0 0,3 1-42,2 1 1,4 3-1,1 4 1,4 3-1,2 2 1,3 1-1,2 0 1,1 1 41,1 1 0,3 0 0,3 0 0,1 1 0,4-4 0,0 0 0,0-3 0,1-1 0,1-2 0,1-1 0,0 0 0,0 0 0,1 39 0,0-6 0,0-10 0,5-4 0,2-12 0,1-5 0,4-8 0,2-6 0,1-13 0,0-4 300,0-5 1,8-5-1,9-5 1,12-5-301,9-3 0,28-9 0,17-5 0,-39 4 0,3-2 0,6-2 0,3-1 0,8-1 0,3 1 0,6-1 0,3 1 0,-25 5 0,1 0 0,1 1-72,6-1 0,2 1 1,0 0-1,4 0 1,1 1-1,-1 1 1,2 0-1,0 2 1,1 0-1,-1 1 0,1 1 1,0-1 71,-2 1 0,0 0 0,1 2 0,4 1 0,2 3 0,-2 0 0,-4 0 0,-1 1 0,-1 1 0,-4 0 0,-1 2 0,0 0 0,-3 1 0,-1 0 0,0 2 0,0 1 0,-2 1 0,-1-1 0,19 3 0,-1 0 0,-1 1 0,-1 1 0,-6-2 0,-1 0 0,1 1 0,-1-1 0,-11 0 0,-2-1 0,-2-3 0,-1-1 69,-6-1 0,-2-2 1,41 1-1,-23-4 1,-9-3-70,-11-2 0,-7-12 0,-14-3 0,-6-4 0,-3 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2.20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16 12287,'37'0'0,"4"0"0,-1 0 0,-12 0 0,-8-2 0,-5-1 0,0-2 0,1 0 0,-1 6 0,0 6 0,0 8 0,5 7 0,0 10 0,-2 3 0,-1 5 0,-9 4 0,-2 4 0,-6 6 0,-6 6 0,-9 17 0,-15 0 0,-8 14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8.01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377 1 12287,'8'15'0,"-13"-5"0,-10 0 0,-8 0 0,-1 3 0,-2-1 0,-6-2 0,-12-7 0,2 4 0,-1-2 0,-6 0 0,11 0 0,-6-5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8:42.45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 0 12287,'-6'22'0,"6"3"0,10-3 0,7-3 0,-4-6 0,0-3 0,1-7 0,1 2 0,0-3 0,-7-9 0,-1-1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05.7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257 1 12287,'0'74'0,"-2"11"0,-3 14 0,-1-36 0,-3 1 0,-3-2 0,-1 0 0,-1 4 0,-1 2 0,0 3 0,0 2 0,3 7 0,1 3 0,0 1 0,2 1 0,1 0 0,1 1-228,1 1 0,2 2 0,0-2 0,1 1 0,3 3 0,2 1 0,-1-1 0,1 1 228,0-2 0,1 2 0,2 6 0,0 0 0,-2-10 0,-1-2 0,0 0 0,-1-1 0,0-5 0,0-2 0,-1-3 0,0-1 0,0-13 0,-2-2 0,1-6 0,-3-2-185,-6 36 185,-3-13 0,-9-14 0,-3 1 0,-3-1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06.1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5699 1 12287,'-12'0'0,"-6"3"0,-14 5 0,-15 8 0,-33 7 0,30-12 0,-2 0 0,-11 0 0,-2 0 0,-7 0 0,-3-1 0,-6-1 0,-2-3 0,-8-1 0,-1-1 0,-4-1 0,-2 0-229,30-1 0,-1-1 1,0 0-1,-7 0 0,-2-1 1,1 0-1,0 0 1,1 0-1,-1-1 0,-3 0 1,0 0-1,-1-1 229,0 1 0,0 0 0,-2-2 0,-6 0 0,-1-1 0,0 0 0,0 0 0,-1 0 0,2 0 0,1-1 0,1-1 0,1 0 0,-1 0 0,0-1 0,1 0 0,2 0 0,1 0 0,0 1 0,5 1 0,0 0 0,1 0 0,4 0 0,-1 1 0,2 0 0,3 0 0,2 1 0,-1-1 0,-2 0 0,0 0 0,2 1 0,-24 0 0,1 1 0,4 0 0,2 0 53,7 1 1,2 1-1,0 0 1,3 0-1,9 0 1,2 0-1,7 0 1,1 1-54,-40 4 0,12 4 0,14 4 0,2-3 0,4-3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06.96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0 12287,'15'0'0,"0"0"0,-6 0 0,4 0 0,-11 0 0,6 0 0,-3 0 0,3 2 0,9 3 0,3 5 0,-1 5 0,4 5 0,1 5 0,-1 4 0,7 3 0,5 1 0,-1 2 0,-2-1 0,3 3 0,0-1 0,-1 1 0,-3 0 0,-2 0 0,-2-3 0,-4 1 0,-1-2 0,3 6 0,-5 3 0,-1 5 0,-3 3 0,4 13 0,2 4 0,0 9 0,0 4 0,-7-32 0,0 0 0,12 44 0,-1-3 0,3-4 0,-1 6 0,3-6 0,-1-1 0,0-1 0,0-7 0,2 3 0,1-6 0,3-1 0,-1-3 0,-7-15 0,-3-9 0,-5-8 0,1-12 0,-5-5 0,-2-3 0,-9-9 0,3-16 0,-3-19 0,3-17 0,1-14 0,3-24 0,-7-16 0,-3 48 0,-1-2 0,0-3 0,0 0-105,-1-5 1,0 1 0,0 0-1,0 0 1,0-3 0,1-1 104,2 0 0,-1 0 0,0-6 0,0-1 0,2 7 0,2 1 0,-1 0 0,1 1 0,1 4 0,0 0 0,2 5 0,2 2 0,12-37 0,4 5 0,5 5 0,8 5 0,2 12 0,3 3 0,1 6 0,14 3 0,-5 13 0,7 3 0,5 5 0,2 12 0,8 10 0,2 3 0,1 2 0,-11 7 0,-12 3 0,-10 2 0,-14-2 0,-8 3 0,-21-6 0,-4 3 0,-4-3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18.8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227 1 12287,'-25'8'0,"1"-3"0,3-3 0,-1 0 0,3 1 0,-1 2 0,2-2 0,1 4 0,2 0 0,0 1 0,0 2 0,0 5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19.17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453 18 12287,'-1'-12'0,"-6"7"0,-8 10 0,-19 7 0,-13 3 0,-3 0 0,-2 0 0,-6-5 0,-3 0 0,1 0 0,-7 5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19.57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314 0 12287,'10'12'0,"0"1"0,-4 4 0,-11 13 0,-11 4 0,-13 6 0,-9 7 0,-4 6 0,0-1 0,3 2 0,2 3 0,4 7 0,9 3 0,8 0 0,4 0 0,9 8 0,-1-3 0,8 0 0,6 2 0,3-9 0,2-5 0,2-9 0,3-10 0,-3 0 0,1-11 0,-4-7 0,-4-4 0,1-11 0,8-5 0,1-6 0,2-14 0,-2-13 0,5-8 0,3-8 0,1-2 0,-2-4 0,-2 0 0,2-2 0,1 2 0,4-1 0,0 3 0,-2 3 0,5-2 0,-6 11 0,4-1 0,1 6 0,-4 6 0,-4 8 0,-2 8 0,-2 6 0,3 3 0,-5 4 0,-2 3 0,-6 11 0,-4 15 0,-1 7 0,-3 7 0,-3 6 0,-1-8 0,0 4 0,0-3 0,-7-4 0,-4-10 0,-6-2 0,-3-2 0,-5-5 0,3-7 0,0-3 0,0-1 0,-3-6 0,4 1 0,0-5 0,5-5 0,-3-4 0,11-6 0,-2 0 0,0 0 0,6-7 0,1-3 0,6-3 0,6-2 0,6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19.86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76 38 12287,'6'-10'0,"4"0"0,-3 5 0,-2-5 0,-3 8 0,-2 2 0,0 8 0,-9 12 0,-4 7 0,-4 5 0,4 3 0,-2 12 0,6-2 0,-1 4 0,0 3 0,7-5 0,-2 5 0,3-2 0,2 0 0,5-5 0,2-6 0,0-2 0,-1-4 0,-1-8 0,-5-5 0,0-3 0,0-2 0,0-8 0,0-9 0,0-11 0,0-11 0,0-6 0,0-5 0,0-3 0,0-8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20.3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46 218 12287,'26'0'0,"4"0"0,1 2 0,-5 3 0,-4 5 0,-7 12 0,-1 8 0,-4 9 0,-4 6 0,-6 5 0,0 2 0,0-3 0,-6 6 0,-4-10 0,-4 0 0,-1-3 0,-3-2 0,-1-9 0,3-6 0,-3-2 0,1-11 0,3 1 0,0-4 0,0-6 0,1-10 0,2-9 0,4-13 0,1-9 0,2-26 0,5-6 0</inkml:trace>
  <inkml:trace contextRef="#ctx0" brushRef="#br0" timeOffset="1">151 68 12287,'15'-27'0,"0"7"0,-5 1 0,-1 18 0,-3 7 0,-1 16 0,-5 23 0,2 11 0,3 9 0,-2 17 0,6-3 0,-1 3 0,1-2 0,-1-4 0,4-8 0,-4-7 0,-1-9 0,-1-14 0,-2-8 0,1-8 0,-2-5 0,-1-11 0,-2-6 0,0-15 0,0-15 0,7-13 0,1-11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20.49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182 1 12287,'37'43'0,"1"1"0,0 0 0,0 1 0,-1 2 0,-1 1 0,-1 1 0,-1 1 0,-3 0 0,-2 2 0,2 4 0,-1 0 0,-2 0 0,1 1 0,1 2 0,0 2-86,1 2 0,-2 1 0,-2 5 0,-4 0 0,-5-9 1,-2-1-1,-3-2 0,-1 0 86,-3-6 0,-3 0 0,-4 43 0,-16-17 0,-9-7 56,-12-6 0,-11-2 0,-4-12 0,-3-3-56,-11-5 0,-8-12 0,-10-12 0,-5-6 0,-2-7 0,-3-8 0,1-2 0,41 2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26:38.4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0 136 12287,'15'0'0,"-1"-1"0,-4-4 0,-5-5 0,-2-7 0,1 0 0,1 4 0,-2-1 0,4 6 0,-1 0 0,1-1 0,0 1 0,5 3 0,-2-4 0,3 3 0,2 2 0,2 3 0,1 2 0,2 6 0,-1 8 0,-2 14 0,-2 11 0,-2 5 0,-3 5 0,-3 2 0,-7 5 0,0-3 0,0-2 0,-7-2 0,-3-6 0,-3-4 0,-2-5 0,-1-10 0,1-5 0,0-5 0,0-5 0,-5-3 0,-2-10 0,1-7 0,-1-11 0,2-12 0,5-7 0,0-11 0,-1-2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20.81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166 1 12287,'0'23'0,"0"7"0,-2 14 0,-6 11 0,-11 4 0,-9 1 0,-4 7 0,7 3 0,5 4 0,3 1 0,8 18 0,4 5 0,5-46 0,0 0 0,2 3 0,1-1 0,4 0 0,2-1 0,3 0 0,2-2 0,2 0 0,0-1 0,1-2 0,1 1 0,2 1 0,1-1 0,15 35 0,1-4 0,0-10 0,-2 1 0,-6-16 0,-2-3 0,-2-4 0,-2-9 0,2-4 0,4-3 0,-6-2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23.43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75 12287,'8'0'0,"1"0"0,-4 0 0,-4 0 0,6 0 0,-7-1 0,0-4 0,5-4 0,0-6 0,-2 0 0,1 2 0,1 3 0,-4 3 0,1 9 0,-7 3 0,2 5 0,-4 3 0,2 2 0,2 0 0,1 0 0,4 6 0,3 0 0,3 1 0,0 0 0,9-2 0,-3-5 0,2 0 0,-2-6 0,6-4 0,-3-5 0,-2-5 0,0-9 0,-2-8 0,-1-1 0,-2-4 0,-7 0 0,2 2 0,-3 5 0,-2 3 0,-2 9 0,-3 3 0,-5 3 0,-3 2 0,-2 0 0,1 2 0,3 3 0,0 5 0,3 3 0,-4 1 0,2-4 0,7-2 0,-4-4 0,1 1 0,4 0 0,-5 1 0,7 3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24.120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61 91 12287,'15'0'0,"0"0"0,-5 0 0,0 0 0,-7 0 0,4 0 0,-7 0 0,0 0 0,-7 0 0,-3 0 0,-3 0 0,-2 0 0,0 2 0,0 3 0,0 2 0,0 3 0,6 3 0,4-3 0,4-1 0,1 1 0,1-7 0,4 2 0,4-10 0,6-7 0,0-5 0,0-3 0,-5-5 0,-2 5 0,-1 2 0,-4 1 0,-1 7 0,-4 2 0,-3 1 0,2 2 0,-7 5 0,-2 0 0,-1 0 0,3 0 0,1 1 0,1 4 0,0 6 0,4 7 0,-1 2 0,4 0 0,1 2 0,0 0 0,0 3 0,1-5 0,4-3 0,-1-4 0,6-1 0,1-2 0,-2-7 0,1 2 0,2-3 0,1-2 0,-3-5 0,0-2 0,2-1 0,-4-1 0,1-2 0,-3 1 0,-2-2 0,-16-1 0,-5-3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25.756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1 12287,'47'22'0,"-7"-7"0,-6-7 0,-19-8 0,-5-2 0,0-3 0,-2 5 0,4-1 0,-2 4 0,-6 14 0,1 1 0,-4 7 0,-1 7 0,2 8 0,1 1 0,2 2 0,-1 2 0,4-6 0,2-6 0,2-4 0,-2-4 0,3-7 0,-1 1 0,5-8 0,3-5 0,5-8 0,-2-8 0,4-12 0,5-10 0,-5-13 0,8-9 0,-3-6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1.184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57 302 12287,'15'5'0,"0"0"0,-6 0 0,-3-5 0,-6 0 0,0 0 0,0-7 0,0-3 0,0-4 0,0-1 0,-1 7 0,-4 3 0,-5 3 0,1 2 0,1 2 0,0 3 0,-1 5 0,6-2 0,-4 3 0,0 0 0,6 3 0,-6-4 0,7 0 0,2 0 0,3-2 0,3 4 0,7-7 0,0-2 0,2-1 0,1-5 0,4-7 0,2-11 0,-6-10 0,2-8 0,-5-1 0,-5-2 0,-3-3 0,-7 11 0,0 4 0,0 3 0,-12 11 0,-3-1 0,-3 7 0,-4 3 0,5 2 0,-5 7 0,2 3 0,0 5 0,0 8 0,5 4 0,2 1 0,3 4 0,-2 2 0,7 1 0,3 0 0,6 0 0,4 4 0,7-2 0,0-6 0,0-2 0,5-4 0,2-5 0,0-2 0,0-3 0,-2-3 0,-4-9 0,3-4 0,1-9 0,0-12 0,-6-10 0,-4 0 0,-5 0 0,-4 2 0,-2 7 0,-6 2 0,-8 6 0,-2 10 0,-6 5 0,-1 4 0,1 1 0,-1 1 0,-1 4 0,5 7 0,3 6 0,4 4 0,3 5 0,5 0 0,3 5 0,2-2 0,2 5 0,3-5 0,5-5 0,3 2 0,4-7 0,1-3 0,3-5 0,-1-1 0,-5-6 0,0-1 0,0-11 0,0-8 0,-2-8 0,-3-6 0,-3 4 0,-7 2 0,-2 1 0,-3 3 0,-3 3 0,-7 2 0,0 4 0,0 3 0,0 7 0,0 0 0,1 2 0,3 3 0,0 5 0,8-3 0,-5 0 0,3-7 0,3-4 0,-3-6 0,-3 0 0,-1-12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07.76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269 0 12287,'-22'45'0,"-3"11"0,-4 22 0,13-29 0,1 1 0,-2 4 0,2 1 0,-1 2 0,2 2 0,-3 8 0,2 1 0,4 0 0,2 2 0,-1 4 0,1 1-223,0 2 0,1 1 0,3 10 0,2 0 0,1 0 0,1 0 0,2 1 0,3 1 223,2 4 0,3 0 0,0-3 0,2-1 0,2-1 0,1 0 0,-2-8 0,1-2 0,0-6 0,1-2 0,-3-2 0,-1-4 0,0-11 0,-1-4 0,3 41 139,-7-18 0,-4-14 1,-1-20-1,0-9-139,0-8 0,-1-12 0,-4-5 0,-5-4 0,-4-7 0,-1-3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08.242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6845 46 12287,'-28'-9'0,"-1"4"0,-1 4 0,-7 1 0,-17-6 0,-9 1 0,-11 2 0,-13 1 0,36 2 0,-2 0 0,-8 0 0,-2-1 0,-5-1 0,-3 0 0,-5 0 0,-2-1 0,-2 1 0,-1-1 0,-3 3 0,-1 0 0,-2 0 0,-2 0-217,-4 0 1,-1 0-1,26 2 1,-1 0-1,1-1 1,-31 2 0,0-1-1,33 0 1,-1-1-1,-1 0 217,1-1 0,0 1 0,-1-1 0,-2 2 0,-1 0 0,1-1 0,0 1 0,0 0 0,0-1 0,1 1 0,-1-1 0,0 0 0,0 0 0,0-1 0,1 1 0,-2-1 0,-1 1 0,2-1 0,2 1 0,0 0 0,1 1 0,-33 0 0,1 1 0,31-2 0,1 0 0,-1 0 0,-31 2 0,0 1 0,4-2 0,1 1 0,1-1 0,0 1 0,4 0 0,-1 0 0,-3-2 0,0 0 0,4 2 0,2 1 0,4-2 0,0 1 6,3-1 0,1 1 0,0 2 0,1 0 0,7-2 0,1-1 0,4 0 1,1-1-7,4 0 0,0 0 0,1-1 0,3 0 0,-37 0 0,7 0 121,10 0 0,3 0 0,10 0 0,6 0-121,6 0 0,7 0 0,4 0 0,6 0 0,3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14.909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0 211 12287,'5'10'0,"0"0"0,7-6 0,-11 2 0,8-6 0,-6-1 0,2-4 0,5 1 0,-3-4 0,0 0 0,-1-1 0,6 4 0,-4-5 0,3 0 0,-1 2 0,1-1 0,8 6 0,1-2 0,-2 2 0,4 1 0,0 2 0,0 0 0,-1 0 0,6 0 0,-3 2 0,1 3 0,0 5 0,-5 1 0,3 3 0,-1-2 0,-3-1 0,2 6 0,0-7 0,-3 4 0,-1 1 0,-4 5 0,-1 0 0,-2 0 0,2 2 0,1-4 0,2 7 0,-2 0 0,-2-1 0,2 4 0,-3-1 0,3 5 0,2 3 0,-1 0 0,-2-3 0,-2 2 0,1 1 0,3 0 0,1-3 0,0 1 0,0 2 0,-2 1 0,-1-6 0,-2-2 0,2-3 0,0 2 0,-1-5 0,-1 0 0,2 0 0,-4-2 0,1-5 0,-2 0 0,-4 0 0,5 2 0,2 1 0,4 2 0,-1 0 0,-1-3 0,-2 1 0,2 3 0,1 4 0,2-5 0,0-2 0,0-1 0,0-2 0,0-2 0,1-1 0,-1-2 0,-2-5 0,-1 4 0,-2-1 0,1 0 0,3 1 0,-1 2 0,-1-2 0,-2-3 0,-7 1 0,4-3 0,0 1 0,-6 0 0,6-5 0,-2-2 0,2-1 0,1-4 0,4-2 0,-4 4 0,2-3 0,2 0 0,2-1 0,1 4 0,0-5 0,0-1 0,0 2 0,0-1 0,0-2 0,-5 4 0,0 0 0,0-1 0,-1 1 0,4-2 0,-5-5 0,1 0 0,2 0 0,-4-2 0,2-2 0,2-1 0,-2-1 0,-1 2 0,0-3 0,1-1 0,-4 4 0,3-2 0,-1 1 0,-4-1 0,4 1 0,-2 5 0,0-1 0,2-5 0,-6 5 0,6-4 0,-2 1 0,0-1 0,7 3 0,-4-4 0,2 0 0,0 1 0,-1-5 0,2 3 0,-1-1 0,2-4 0,0-1 0,0-2 0,-2 1 0,1 4 0,1-2 0,0 7 0,-4 2 0,-1 1 0,0-3 0,-2 0 0,5 1 0,-4 3 0,1 2 0,0 2 0,3 2 0,-2 2 0,2-4 0,0 2 0,-1-2 0,4 4 0,-3-2 0,4-2 0,1 1 0,0-1 0,0 2 0,0-2 0,2-1 0,1-2 0,2 1 0,-1 4 0,2-3 0,1 3 0,0-2 0,0 2 0,3-3 0,-3 4 0,-1-1 0,1 0 0,5 5 0,-4-5 0,2 0 0,1 2 0,-1-6 0,5 4 0,0-2 0,0 2 0,0-1 0,1 4 0,-1 0 0,0 0 0,0 2 0,2 5 0,1 2 0,2 3 0,1 2 0,-6 5 0,-2-4 0,-3-1 0,-6-1 0,-14-11 0,-27-26 0,-18-25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16.098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2457 151 12287,'16'0'0,"-1"0"0,0 0 0,0 0 0,0 0 0,0 0 0,-7-6 0,-3-5 0,-5 3 0,-5 0 0,-3-1 0,0 1 0,-13 5 0,1-2 0,-6 1 0,-5-1 0,0 4 0,-3-4 0,-1 3 0,1 2 0,3 0 0,0 0 0,1 0 0,0 0 0,0 7 0,0 1 0,0 2 0,0 0 0,-1 0 0,1 5 0,2 0 0,3 0 0,-4-5 0,4 0 0,-3 2 0,-3 2 0,3-4 0,1 0 0,4 0 0,1-2 0,2 5 0,3-3 0,-1 4 0,-3 1 0,6 0 0,5 0 0,0 0 0,2 0 0,-5 5 0,4 0 0,1 1 0,3 0 0,-2 1 0,2 5 0,0-4 0,-2-1 0,6 3 0,-6-3 0,2 2 0,0 2 0,-2 1 0,4 0 0,-2-2 0,1 2 0,3 0 0,-1-1 0,-1 0 0,-2 0 0,0-2 0,5-1 0,0 1 0,0-1 0,0 1 0,0 2 0,-2-2 0,-3-2 0,3 4 0,-3-2 0,4-1 0,1-3 0,0-3 0,-2-2 0,-1 0 0,-2 0 0,0-4 0,5-1 0,-5-5 0,0 5 0,-6-5 0,5 3 0,-3-1 0,-1 3 0,-5-5 0,5 0 0,0-5 0,-2 0 0,4 0 0,-2 0 0,-2 0 0,-1-7 0,-2-3 0,0-3 0,-5-7 0,0-2 0,1-2 0,2-2 0,1-1 0,-3 0 0,-1 2 0,2-2 0,-4-1 0,2-1 0,1 2 0,3 2 0,1 2 0,1-4 0,2 3 0,2 3 0,0-4 0,-5 3 0,2-2 0,3-2 0,-4-3 0,6-1 0,-2 1 0,0 4 0,1-7 0,-2 4 0,1-1 0,-2 1 0,0-9 0,1 7 0,0-2 0,0 0 0,-3 2 0,-1 0 0,0 2 0,0 2 0,2 0 0,1 6 0,2 1 0,-2 2 0,1 2 0,-1 0 0,2 2 0,-2 3 0,4-2 0,-2 5 0,-2-1 0,-2-2 0,-1-3 0,0 1 0,0 2 0,-5 5 0,-2-4 0,-1 1 0,-4 0 0,-3 3 0,-5-4 0,-4 2 0,1 4 0,-11 1 0,4 2 0,0 0 0,3 0 0,0 0 0,7 0 0,3 0 0,5 0 0,5 0 0,7 0 0,7 0 0,1 0 0,0 7 0,-1 2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16:59:32.323"/>
    </inkml:context>
    <inkml:brush xml:id="br0">
      <inkml:brushProperty name="width" value="0.08571" units="cm"/>
      <inkml:brushProperty name="height" value="0.08571" units="cm"/>
      <inkml:brushProperty name="color" value="#8643B7"/>
    </inkml:brush>
  </inkml:definitions>
  <inkml:trace contextRef="#ctx0" brushRef="#br0">1 361 12287,'15'0'0,"0"0"0,-1-4 0,-3-6 0,-1-10 0,-6-6 0,1-5 0,-4 0 0,-1-5 0,-1 5 0,-3-5 0,-1 6 0,2 5 0,-4 3 0,2 7 0,-1 7 0,0 3 0,5 10 0,-4 5 0,3 5 0,2 5 0,7 4 0,1 6 0,2 0 0,0 0 0,0-5 0,5-3 0,0-4 0,1-4 0,-1-9 0,0-4 0,0-9 0,0-4 0,-2-13 0,-3-2 0,-5-1 0,-3 3 0,-2 1 0,-2 1 0,-3-1 0,-5 8 0,-8-1 0,-4 5 0,-1 0 0,4 6 0,-1 1 0,3 5 0,2 5 0,2 3 0,1 7 0,2 0 0,7 7 0,-2 3 0,3-1 0,2 1 0,7 0 0,3 5 0,5-1 0,3-3 0,2-1 0,2-11 0,-3-1 0,1-4 0,-2-6 0,-1-3 0,-2-7 0,0-9 0,0-13 0,-2-6 0,-2-7 0,-6 3 0,-4 3 0,-7 2 0,-5 9 0,-4 5 0,-5 3 0,2 7 0,-7 2 0,0 1 0,1 4 0,4 3 0,8 5 0,2 5 0,7 3 0,-4 2 0,7 2 0,0 3 0,0-3 0,7 10 0,3-7 0,3-2 0,2-1 0,2-7 0,2-2 0,1-3 0,-2-6 0,-8-19 0,4-12 0,-6-13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8E0C-7C12-2647-B8ED-7D4B4B60411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C8A2-47E4-E24F-8C5F-0507873EA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0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C8A2-47E4-E24F-8C5F-0507873EAE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0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7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2pPr marL="742950" indent="-285750">
              <a:buSzPct val="8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9202-5607-5340-9CA3-0E22F6B9BB34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512A-A585-4C47-847D-16D70E8A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9150" y="3636963"/>
            <a:ext cx="76390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8984-259B-0E40-9D4F-51F13C01FECC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C4EC-9399-D346-9443-A39C5904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9000"/>
              </a:lnSpc>
              <a:defRPr sz="8000">
                <a:solidFill>
                  <a:srgbClr val="F0E632"/>
                </a:solidFill>
                <a:latin typeface="NovitoNova Regular"/>
                <a:cs typeface="NovitoNova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D72B-0BCA-7944-A316-1A294A69AD54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CCD7-C434-F647-BB4B-761C567E8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1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bg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LT Std 85 Heavy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F3A6-088C-BA46-87AC-E51712300867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FB10-4B7D-2049-B261-229E34B2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19" y="245142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3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18B0-C4C1-3948-B4A0-3E4BA142E0B9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2D19-1851-4443-BED3-F97B8393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0612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3397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5900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7B959-8710-B848-AB00-3209B1C7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8815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70B0-618B-0E4E-9D01-9C792D77A2FA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C4D4-4796-EE4E-A9F7-387016EB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3650-D119-7243-8F2E-DDFACFFEE67B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10BD-D8F6-C048-9015-A8C25429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2D43-6042-CB43-9F86-7BC59FC04231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EDF1-858F-E349-B904-AB491F57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6D51-5F8A-C544-8281-F32483EE6261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F531-D2CE-834B-AFBD-80F423D4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20" y="24514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Yellow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rpl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9BA2CBDD-EDE3-CB4C-B8C5-0B9B47EC9E05}" type="datetimeFigureOut">
              <a:rPr lang="en-US" smtClean="0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333D72E9-BE1A-EF46-B423-347B65CE3D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6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Orang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0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072C-7BE6-F245-A9BD-F05F47827B66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E9EE-024E-014B-B8DF-2E6AAAF2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710" y="235298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00450"/>
            <a:ext cx="7639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White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White with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White wit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" y="3613152"/>
            <a:ext cx="7639050" cy="1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tudent Facing_White wit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F175E-D40B-B048-9B7C-4708358AA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225" y="3605257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FB1B79-F50B-4145-8D10-C569156A28CD}"/>
              </a:ext>
            </a:extLst>
          </p:cNvPr>
          <p:cNvSpPr/>
          <p:nvPr userDrawn="1"/>
        </p:nvSpPr>
        <p:spPr>
          <a:xfrm>
            <a:off x="7420303" y="162138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490" y="274638"/>
            <a:ext cx="58963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1A2C9-C403-674B-835C-4C9143ECB602}" type="datetimeFigureOut">
              <a:rPr lang="en-US"/>
              <a:pPr>
                <a:defRPr/>
              </a:pPr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F9741D-5EB7-B047-ADAF-B619F905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D75F2-516A-F948-A478-A891A21EA0D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18301" y="267717"/>
            <a:ext cx="1340068" cy="1142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EB7DD-B078-8C4B-9BDD-0B20E366D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r="53746"/>
          <a:stretch/>
        </p:blipFill>
        <p:spPr>
          <a:xfrm>
            <a:off x="285631" y="274638"/>
            <a:ext cx="1144791" cy="1152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02" r:id="rId6"/>
    <p:sldLayoutId id="2147483703" r:id="rId7"/>
    <p:sldLayoutId id="2147483704" r:id="rId8"/>
    <p:sldLayoutId id="2147483714" r:id="rId9"/>
    <p:sldLayoutId id="2147483695" r:id="rId10"/>
    <p:sldLayoutId id="2147483706" r:id="rId11"/>
    <p:sldLayoutId id="2147483707" r:id="rId12"/>
    <p:sldLayoutId id="2147483705" r:id="rId13"/>
    <p:sldLayoutId id="2147483715" r:id="rId14"/>
    <p:sldLayoutId id="2147483696" r:id="rId15"/>
    <p:sldLayoutId id="2147483697" r:id="rId16"/>
    <p:sldLayoutId id="2147483698" r:id="rId17"/>
    <p:sldLayoutId id="2147483716" r:id="rId18"/>
    <p:sldLayoutId id="2147483717" r:id="rId19"/>
    <p:sldLayoutId id="2147483718" r:id="rId20"/>
    <p:sldLayoutId id="2147483687" r:id="rId21"/>
    <p:sldLayoutId id="2147483699" r:id="rId22"/>
    <p:sldLayoutId id="2147483711" r:id="rId23"/>
    <p:sldLayoutId id="2147483712" r:id="rId24"/>
    <p:sldLayoutId id="2147483713" r:id="rId25"/>
    <p:sldLayoutId id="2147483719" r:id="rId26"/>
    <p:sldLayoutId id="2147483688" r:id="rId27"/>
    <p:sldLayoutId id="2147483700" r:id="rId28"/>
    <p:sldLayoutId id="2147483689" r:id="rId29"/>
    <p:sldLayoutId id="2147483701" r:id="rId30"/>
    <p:sldLayoutId id="2147483708" r:id="rId31"/>
    <p:sldLayoutId id="2147483709" r:id="rId32"/>
    <p:sldLayoutId id="2147483710" r:id="rId33"/>
    <p:sldLayoutId id="2147483720" r:id="rId3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i="0" kern="1200">
          <a:solidFill>
            <a:srgbClr val="002060"/>
          </a:solidFill>
          <a:latin typeface="Avenir LT Std 85 Heavy" panose="020B0502020203020204" pitchFamily="34" charset="77"/>
          <a:ea typeface="ＭＳ Ｐゴシック" charset="0"/>
          <a:cs typeface="Avenir LT Std 85 Heavy" panose="020B0502020203020204" pitchFamily="34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38"/>
        </a:buBlip>
        <a:defRPr sz="32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38"/>
        </a:buBlip>
        <a:defRPr sz="28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2pPr>
      <a:lvl3pPr marL="91440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.png"/><Relationship Id="rId138" Type="http://schemas.openxmlformats.org/officeDocument/2006/relationships/customXml" Target="../ink/ink170.xml"/><Relationship Id="rId159" Type="http://schemas.openxmlformats.org/officeDocument/2006/relationships/image" Target="../media/image184.png"/><Relationship Id="rId170" Type="http://schemas.openxmlformats.org/officeDocument/2006/relationships/customXml" Target="../ink/ink186.xml"/><Relationship Id="rId191" Type="http://schemas.openxmlformats.org/officeDocument/2006/relationships/image" Target="../media/image200.png"/><Relationship Id="rId205" Type="http://schemas.openxmlformats.org/officeDocument/2006/relationships/image" Target="../media/image207.png"/><Relationship Id="rId226" Type="http://schemas.openxmlformats.org/officeDocument/2006/relationships/customXml" Target="../ink/ink214.xml"/><Relationship Id="rId247" Type="http://schemas.openxmlformats.org/officeDocument/2006/relationships/image" Target="../media/image240.png"/><Relationship Id="rId107" Type="http://schemas.openxmlformats.org/officeDocument/2006/relationships/image" Target="../media/image212.png"/><Relationship Id="rId268" Type="http://schemas.openxmlformats.org/officeDocument/2006/relationships/customXml" Target="../ink/ink235.xml"/><Relationship Id="rId128" Type="http://schemas.openxmlformats.org/officeDocument/2006/relationships/customXml" Target="../ink/ink165.xml"/><Relationship Id="rId149" Type="http://schemas.openxmlformats.org/officeDocument/2006/relationships/image" Target="../media/image179.png"/><Relationship Id="rId160" Type="http://schemas.openxmlformats.org/officeDocument/2006/relationships/customXml" Target="../ink/ink181.xml"/><Relationship Id="rId181" Type="http://schemas.openxmlformats.org/officeDocument/2006/relationships/image" Target="../media/image195.png"/><Relationship Id="rId216" Type="http://schemas.openxmlformats.org/officeDocument/2006/relationships/customXml" Target="../ink/ink209.xml"/><Relationship Id="rId237" Type="http://schemas.openxmlformats.org/officeDocument/2006/relationships/image" Target="../media/image235.png"/><Relationship Id="rId258" Type="http://schemas.openxmlformats.org/officeDocument/2006/relationships/customXml" Target="../ink/ink230.xml"/><Relationship Id="rId279" Type="http://schemas.openxmlformats.org/officeDocument/2006/relationships/image" Target="../media/image256.png"/><Relationship Id="rId118" Type="http://schemas.openxmlformats.org/officeDocument/2006/relationships/customXml" Target="../ink/ink160.xml"/><Relationship Id="rId139" Type="http://schemas.openxmlformats.org/officeDocument/2006/relationships/image" Target="../media/image174.png"/><Relationship Id="rId150" Type="http://schemas.openxmlformats.org/officeDocument/2006/relationships/customXml" Target="../ink/ink176.xml"/><Relationship Id="rId171" Type="http://schemas.openxmlformats.org/officeDocument/2006/relationships/image" Target="../media/image190.png"/><Relationship Id="rId192" Type="http://schemas.openxmlformats.org/officeDocument/2006/relationships/customXml" Target="../ink/ink197.xml"/><Relationship Id="rId206" Type="http://schemas.openxmlformats.org/officeDocument/2006/relationships/customXml" Target="../ink/ink204.xml"/><Relationship Id="rId227" Type="http://schemas.openxmlformats.org/officeDocument/2006/relationships/image" Target="../media/image230.png"/><Relationship Id="rId248" Type="http://schemas.openxmlformats.org/officeDocument/2006/relationships/customXml" Target="../ink/ink225.xml"/><Relationship Id="rId269" Type="http://schemas.openxmlformats.org/officeDocument/2006/relationships/image" Target="../media/image251.png"/><Relationship Id="rId108" Type="http://schemas.openxmlformats.org/officeDocument/2006/relationships/customXml" Target="../ink/ink155.xml"/><Relationship Id="rId129" Type="http://schemas.openxmlformats.org/officeDocument/2006/relationships/image" Target="../media/image223.png"/><Relationship Id="rId280" Type="http://schemas.openxmlformats.org/officeDocument/2006/relationships/customXml" Target="../ink/ink241.xml"/><Relationship Id="rId140" Type="http://schemas.openxmlformats.org/officeDocument/2006/relationships/customXml" Target="../ink/ink171.xml"/><Relationship Id="rId161" Type="http://schemas.openxmlformats.org/officeDocument/2006/relationships/image" Target="../media/image185.png"/><Relationship Id="rId182" Type="http://schemas.openxmlformats.org/officeDocument/2006/relationships/customXml" Target="../ink/ink192.xml"/><Relationship Id="rId217" Type="http://schemas.openxmlformats.org/officeDocument/2006/relationships/image" Target="../media/image225.png"/><Relationship Id="rId238" Type="http://schemas.openxmlformats.org/officeDocument/2006/relationships/customXml" Target="../ink/ink220.xml"/><Relationship Id="rId259" Type="http://schemas.openxmlformats.org/officeDocument/2006/relationships/image" Target="../media/image246.png"/><Relationship Id="rId119" Type="http://schemas.openxmlformats.org/officeDocument/2006/relationships/image" Target="../media/image218.png"/><Relationship Id="rId270" Type="http://schemas.openxmlformats.org/officeDocument/2006/relationships/customXml" Target="../ink/ink236.xml"/><Relationship Id="rId130" Type="http://schemas.openxmlformats.org/officeDocument/2006/relationships/customXml" Target="../ink/ink166.xml"/><Relationship Id="rId135" Type="http://schemas.openxmlformats.org/officeDocument/2006/relationships/image" Target="../media/image172.png"/><Relationship Id="rId151" Type="http://schemas.openxmlformats.org/officeDocument/2006/relationships/image" Target="../media/image180.png"/><Relationship Id="rId156" Type="http://schemas.openxmlformats.org/officeDocument/2006/relationships/customXml" Target="../ink/ink179.xml"/><Relationship Id="rId177" Type="http://schemas.openxmlformats.org/officeDocument/2006/relationships/image" Target="../media/image193.png"/><Relationship Id="rId198" Type="http://schemas.openxmlformats.org/officeDocument/2006/relationships/customXml" Target="../ink/ink200.xml"/><Relationship Id="rId172" Type="http://schemas.openxmlformats.org/officeDocument/2006/relationships/customXml" Target="../ink/ink187.xml"/><Relationship Id="rId193" Type="http://schemas.openxmlformats.org/officeDocument/2006/relationships/image" Target="../media/image201.png"/><Relationship Id="rId202" Type="http://schemas.openxmlformats.org/officeDocument/2006/relationships/customXml" Target="../ink/ink202.xml"/><Relationship Id="rId207" Type="http://schemas.openxmlformats.org/officeDocument/2006/relationships/image" Target="../media/image208.png"/><Relationship Id="rId223" Type="http://schemas.openxmlformats.org/officeDocument/2006/relationships/image" Target="../media/image228.png"/><Relationship Id="rId228" Type="http://schemas.openxmlformats.org/officeDocument/2006/relationships/customXml" Target="../ink/ink215.xml"/><Relationship Id="rId244" Type="http://schemas.openxmlformats.org/officeDocument/2006/relationships/customXml" Target="../ink/ink223.xml"/><Relationship Id="rId249" Type="http://schemas.openxmlformats.org/officeDocument/2006/relationships/image" Target="../media/image241.png"/><Relationship Id="rId109" Type="http://schemas.openxmlformats.org/officeDocument/2006/relationships/image" Target="../media/image213.png"/><Relationship Id="rId260" Type="http://schemas.openxmlformats.org/officeDocument/2006/relationships/customXml" Target="../ink/ink231.xml"/><Relationship Id="rId265" Type="http://schemas.openxmlformats.org/officeDocument/2006/relationships/image" Target="../media/image249.png"/><Relationship Id="rId281" Type="http://schemas.openxmlformats.org/officeDocument/2006/relationships/image" Target="../media/image257.png"/><Relationship Id="rId120" Type="http://schemas.openxmlformats.org/officeDocument/2006/relationships/customXml" Target="../ink/ink161.xml"/><Relationship Id="rId125" Type="http://schemas.openxmlformats.org/officeDocument/2006/relationships/image" Target="../media/image221.png"/><Relationship Id="rId141" Type="http://schemas.openxmlformats.org/officeDocument/2006/relationships/image" Target="../media/image175.png"/><Relationship Id="rId146" Type="http://schemas.openxmlformats.org/officeDocument/2006/relationships/customXml" Target="../ink/ink174.xml"/><Relationship Id="rId167" Type="http://schemas.openxmlformats.org/officeDocument/2006/relationships/image" Target="../media/image188.png"/><Relationship Id="rId188" Type="http://schemas.openxmlformats.org/officeDocument/2006/relationships/customXml" Target="../ink/ink195.xml"/><Relationship Id="rId162" Type="http://schemas.openxmlformats.org/officeDocument/2006/relationships/customXml" Target="../ink/ink182.xml"/><Relationship Id="rId183" Type="http://schemas.openxmlformats.org/officeDocument/2006/relationships/image" Target="../media/image196.png"/><Relationship Id="rId213" Type="http://schemas.openxmlformats.org/officeDocument/2006/relationships/image" Target="../media/image211.png"/><Relationship Id="rId218" Type="http://schemas.openxmlformats.org/officeDocument/2006/relationships/customXml" Target="../ink/ink210.xml"/><Relationship Id="rId234" Type="http://schemas.openxmlformats.org/officeDocument/2006/relationships/customXml" Target="../ink/ink218.xml"/><Relationship Id="rId239" Type="http://schemas.openxmlformats.org/officeDocument/2006/relationships/image" Target="../media/image236.png"/><Relationship Id="rId2" Type="http://schemas.openxmlformats.org/officeDocument/2006/relationships/image" Target="../media/image1600.png"/><Relationship Id="rId250" Type="http://schemas.openxmlformats.org/officeDocument/2006/relationships/customXml" Target="../ink/ink226.xml"/><Relationship Id="rId255" Type="http://schemas.openxmlformats.org/officeDocument/2006/relationships/image" Target="../media/image244.png"/><Relationship Id="rId271" Type="http://schemas.openxmlformats.org/officeDocument/2006/relationships/image" Target="../media/image252.png"/><Relationship Id="rId276" Type="http://schemas.openxmlformats.org/officeDocument/2006/relationships/customXml" Target="../ink/ink239.xml"/><Relationship Id="rId110" Type="http://schemas.openxmlformats.org/officeDocument/2006/relationships/customXml" Target="../ink/ink156.xml"/><Relationship Id="rId115" Type="http://schemas.openxmlformats.org/officeDocument/2006/relationships/image" Target="../media/image216.png"/><Relationship Id="rId131" Type="http://schemas.openxmlformats.org/officeDocument/2006/relationships/image" Target="../media/image170.png"/><Relationship Id="rId136" Type="http://schemas.openxmlformats.org/officeDocument/2006/relationships/customXml" Target="../ink/ink169.xml"/><Relationship Id="rId157" Type="http://schemas.openxmlformats.org/officeDocument/2006/relationships/image" Target="../media/image183.png"/><Relationship Id="rId178" Type="http://schemas.openxmlformats.org/officeDocument/2006/relationships/customXml" Target="../ink/ink190.xml"/><Relationship Id="rId152" Type="http://schemas.openxmlformats.org/officeDocument/2006/relationships/customXml" Target="../ink/ink177.xml"/><Relationship Id="rId173" Type="http://schemas.openxmlformats.org/officeDocument/2006/relationships/image" Target="../media/image191.png"/><Relationship Id="rId194" Type="http://schemas.openxmlformats.org/officeDocument/2006/relationships/customXml" Target="../ink/ink198.xml"/><Relationship Id="rId199" Type="http://schemas.openxmlformats.org/officeDocument/2006/relationships/image" Target="../media/image204.png"/><Relationship Id="rId203" Type="http://schemas.openxmlformats.org/officeDocument/2006/relationships/image" Target="../media/image206.png"/><Relationship Id="rId208" Type="http://schemas.openxmlformats.org/officeDocument/2006/relationships/customXml" Target="../ink/ink205.xml"/><Relationship Id="rId229" Type="http://schemas.openxmlformats.org/officeDocument/2006/relationships/image" Target="../media/image231.png"/><Relationship Id="rId224" Type="http://schemas.openxmlformats.org/officeDocument/2006/relationships/customXml" Target="../ink/ink213.xml"/><Relationship Id="rId240" Type="http://schemas.openxmlformats.org/officeDocument/2006/relationships/customXml" Target="../ink/ink221.xml"/><Relationship Id="rId245" Type="http://schemas.openxmlformats.org/officeDocument/2006/relationships/image" Target="../media/image239.png"/><Relationship Id="rId261" Type="http://schemas.openxmlformats.org/officeDocument/2006/relationships/image" Target="../media/image247.png"/><Relationship Id="rId266" Type="http://schemas.openxmlformats.org/officeDocument/2006/relationships/customXml" Target="../ink/ink234.xml"/><Relationship Id="rId126" Type="http://schemas.openxmlformats.org/officeDocument/2006/relationships/customXml" Target="../ink/ink164.xml"/><Relationship Id="rId147" Type="http://schemas.openxmlformats.org/officeDocument/2006/relationships/image" Target="../media/image178.png"/><Relationship Id="rId168" Type="http://schemas.openxmlformats.org/officeDocument/2006/relationships/customXml" Target="../ink/ink185.xml"/><Relationship Id="rId282" Type="http://schemas.openxmlformats.org/officeDocument/2006/relationships/customXml" Target="../ink/ink242.xml"/><Relationship Id="rId121" Type="http://schemas.openxmlformats.org/officeDocument/2006/relationships/image" Target="../media/image219.png"/><Relationship Id="rId142" Type="http://schemas.openxmlformats.org/officeDocument/2006/relationships/customXml" Target="../ink/ink172.xml"/><Relationship Id="rId163" Type="http://schemas.openxmlformats.org/officeDocument/2006/relationships/image" Target="../media/image186.png"/><Relationship Id="rId184" Type="http://schemas.openxmlformats.org/officeDocument/2006/relationships/customXml" Target="../ink/ink193.xml"/><Relationship Id="rId189" Type="http://schemas.openxmlformats.org/officeDocument/2006/relationships/image" Target="../media/image199.png"/><Relationship Id="rId219" Type="http://schemas.openxmlformats.org/officeDocument/2006/relationships/image" Target="../media/image226.png"/><Relationship Id="rId3" Type="http://schemas.openxmlformats.org/officeDocument/2006/relationships/customXml" Target="../ink/ink154.xml"/><Relationship Id="rId214" Type="http://schemas.openxmlformats.org/officeDocument/2006/relationships/customXml" Target="../ink/ink208.xml"/><Relationship Id="rId230" Type="http://schemas.openxmlformats.org/officeDocument/2006/relationships/customXml" Target="../ink/ink216.xml"/><Relationship Id="rId235" Type="http://schemas.openxmlformats.org/officeDocument/2006/relationships/image" Target="../media/image234.png"/><Relationship Id="rId251" Type="http://schemas.openxmlformats.org/officeDocument/2006/relationships/image" Target="../media/image242.png"/><Relationship Id="rId256" Type="http://schemas.openxmlformats.org/officeDocument/2006/relationships/customXml" Target="../ink/ink229.xml"/><Relationship Id="rId277" Type="http://schemas.openxmlformats.org/officeDocument/2006/relationships/image" Target="../media/image255.png"/><Relationship Id="rId116" Type="http://schemas.openxmlformats.org/officeDocument/2006/relationships/customXml" Target="../ink/ink159.xml"/><Relationship Id="rId137" Type="http://schemas.openxmlformats.org/officeDocument/2006/relationships/image" Target="../media/image173.png"/><Relationship Id="rId158" Type="http://schemas.openxmlformats.org/officeDocument/2006/relationships/customXml" Target="../ink/ink180.xml"/><Relationship Id="rId272" Type="http://schemas.openxmlformats.org/officeDocument/2006/relationships/customXml" Target="../ink/ink237.xml"/><Relationship Id="rId111" Type="http://schemas.openxmlformats.org/officeDocument/2006/relationships/image" Target="../media/image214.png"/><Relationship Id="rId132" Type="http://schemas.openxmlformats.org/officeDocument/2006/relationships/customXml" Target="../ink/ink167.xml"/><Relationship Id="rId153" Type="http://schemas.openxmlformats.org/officeDocument/2006/relationships/image" Target="../media/image181.png"/><Relationship Id="rId174" Type="http://schemas.openxmlformats.org/officeDocument/2006/relationships/customXml" Target="../ink/ink188.xml"/><Relationship Id="rId179" Type="http://schemas.openxmlformats.org/officeDocument/2006/relationships/image" Target="../media/image194.png"/><Relationship Id="rId195" Type="http://schemas.openxmlformats.org/officeDocument/2006/relationships/image" Target="../media/image202.png"/><Relationship Id="rId209" Type="http://schemas.openxmlformats.org/officeDocument/2006/relationships/image" Target="../media/image209.png"/><Relationship Id="rId190" Type="http://schemas.openxmlformats.org/officeDocument/2006/relationships/customXml" Target="../ink/ink196.xml"/><Relationship Id="rId204" Type="http://schemas.openxmlformats.org/officeDocument/2006/relationships/customXml" Target="../ink/ink203.xml"/><Relationship Id="rId220" Type="http://schemas.openxmlformats.org/officeDocument/2006/relationships/customXml" Target="../ink/ink211.xml"/><Relationship Id="rId225" Type="http://schemas.openxmlformats.org/officeDocument/2006/relationships/image" Target="../media/image229.png"/><Relationship Id="rId241" Type="http://schemas.openxmlformats.org/officeDocument/2006/relationships/image" Target="../media/image237.png"/><Relationship Id="rId246" Type="http://schemas.openxmlformats.org/officeDocument/2006/relationships/customXml" Target="../ink/ink224.xml"/><Relationship Id="rId267" Type="http://schemas.openxmlformats.org/officeDocument/2006/relationships/image" Target="../media/image250.png"/><Relationship Id="rId127" Type="http://schemas.openxmlformats.org/officeDocument/2006/relationships/image" Target="../media/image222.png"/><Relationship Id="rId262" Type="http://schemas.openxmlformats.org/officeDocument/2006/relationships/customXml" Target="../ink/ink232.xml"/><Relationship Id="rId283" Type="http://schemas.openxmlformats.org/officeDocument/2006/relationships/image" Target="../media/image258.png"/><Relationship Id="rId122" Type="http://schemas.openxmlformats.org/officeDocument/2006/relationships/customXml" Target="../ink/ink162.xml"/><Relationship Id="rId143" Type="http://schemas.openxmlformats.org/officeDocument/2006/relationships/image" Target="../media/image176.png"/><Relationship Id="rId148" Type="http://schemas.openxmlformats.org/officeDocument/2006/relationships/customXml" Target="../ink/ink175.xml"/><Relationship Id="rId164" Type="http://schemas.openxmlformats.org/officeDocument/2006/relationships/customXml" Target="../ink/ink183.xml"/><Relationship Id="rId169" Type="http://schemas.openxmlformats.org/officeDocument/2006/relationships/image" Target="../media/image189.png"/><Relationship Id="rId185" Type="http://schemas.openxmlformats.org/officeDocument/2006/relationships/image" Target="../media/image197.png"/><Relationship Id="rId180" Type="http://schemas.openxmlformats.org/officeDocument/2006/relationships/customXml" Target="../ink/ink191.xml"/><Relationship Id="rId210" Type="http://schemas.openxmlformats.org/officeDocument/2006/relationships/customXml" Target="../ink/ink206.xml"/><Relationship Id="rId215" Type="http://schemas.openxmlformats.org/officeDocument/2006/relationships/image" Target="../media/image224.png"/><Relationship Id="rId236" Type="http://schemas.openxmlformats.org/officeDocument/2006/relationships/customXml" Target="../ink/ink219.xml"/><Relationship Id="rId257" Type="http://schemas.openxmlformats.org/officeDocument/2006/relationships/image" Target="../media/image245.png"/><Relationship Id="rId278" Type="http://schemas.openxmlformats.org/officeDocument/2006/relationships/customXml" Target="../ink/ink240.xml"/><Relationship Id="rId231" Type="http://schemas.openxmlformats.org/officeDocument/2006/relationships/image" Target="../media/image232.png"/><Relationship Id="rId252" Type="http://schemas.openxmlformats.org/officeDocument/2006/relationships/customXml" Target="../ink/ink227.xml"/><Relationship Id="rId273" Type="http://schemas.openxmlformats.org/officeDocument/2006/relationships/image" Target="../media/image253.png"/><Relationship Id="rId112" Type="http://schemas.openxmlformats.org/officeDocument/2006/relationships/customXml" Target="../ink/ink157.xml"/><Relationship Id="rId133" Type="http://schemas.openxmlformats.org/officeDocument/2006/relationships/image" Target="../media/image171.png"/><Relationship Id="rId154" Type="http://schemas.openxmlformats.org/officeDocument/2006/relationships/customXml" Target="../ink/ink178.xml"/><Relationship Id="rId175" Type="http://schemas.openxmlformats.org/officeDocument/2006/relationships/image" Target="../media/image192.png"/><Relationship Id="rId196" Type="http://schemas.openxmlformats.org/officeDocument/2006/relationships/customXml" Target="../ink/ink199.xml"/><Relationship Id="rId200" Type="http://schemas.openxmlformats.org/officeDocument/2006/relationships/customXml" Target="../ink/ink201.xml"/><Relationship Id="rId221" Type="http://schemas.openxmlformats.org/officeDocument/2006/relationships/image" Target="../media/image227.png"/><Relationship Id="rId242" Type="http://schemas.openxmlformats.org/officeDocument/2006/relationships/customXml" Target="../ink/ink222.xml"/><Relationship Id="rId263" Type="http://schemas.openxmlformats.org/officeDocument/2006/relationships/image" Target="../media/image248.png"/><Relationship Id="rId284" Type="http://schemas.openxmlformats.org/officeDocument/2006/relationships/customXml" Target="../ink/ink243.xml"/><Relationship Id="rId123" Type="http://schemas.openxmlformats.org/officeDocument/2006/relationships/image" Target="../media/image220.png"/><Relationship Id="rId144" Type="http://schemas.openxmlformats.org/officeDocument/2006/relationships/customXml" Target="../ink/ink173.xml"/><Relationship Id="rId165" Type="http://schemas.openxmlformats.org/officeDocument/2006/relationships/image" Target="../media/image187.png"/><Relationship Id="rId186" Type="http://schemas.openxmlformats.org/officeDocument/2006/relationships/customXml" Target="../ink/ink194.xml"/><Relationship Id="rId211" Type="http://schemas.openxmlformats.org/officeDocument/2006/relationships/image" Target="../media/image210.png"/><Relationship Id="rId232" Type="http://schemas.openxmlformats.org/officeDocument/2006/relationships/customXml" Target="../ink/ink217.xml"/><Relationship Id="rId253" Type="http://schemas.openxmlformats.org/officeDocument/2006/relationships/image" Target="../media/image243.png"/><Relationship Id="rId274" Type="http://schemas.openxmlformats.org/officeDocument/2006/relationships/customXml" Target="../ink/ink238.xml"/><Relationship Id="rId113" Type="http://schemas.openxmlformats.org/officeDocument/2006/relationships/image" Target="../media/image215.png"/><Relationship Id="rId134" Type="http://schemas.openxmlformats.org/officeDocument/2006/relationships/customXml" Target="../ink/ink168.xml"/><Relationship Id="rId155" Type="http://schemas.openxmlformats.org/officeDocument/2006/relationships/image" Target="../media/image182.png"/><Relationship Id="rId176" Type="http://schemas.openxmlformats.org/officeDocument/2006/relationships/customXml" Target="../ink/ink189.xml"/><Relationship Id="rId197" Type="http://schemas.openxmlformats.org/officeDocument/2006/relationships/image" Target="../media/image203.png"/><Relationship Id="rId201" Type="http://schemas.openxmlformats.org/officeDocument/2006/relationships/image" Target="../media/image205.png"/><Relationship Id="rId222" Type="http://schemas.openxmlformats.org/officeDocument/2006/relationships/customXml" Target="../ink/ink212.xml"/><Relationship Id="rId243" Type="http://schemas.openxmlformats.org/officeDocument/2006/relationships/image" Target="../media/image238.png"/><Relationship Id="rId264" Type="http://schemas.openxmlformats.org/officeDocument/2006/relationships/customXml" Target="../ink/ink233.xml"/><Relationship Id="rId285" Type="http://schemas.openxmlformats.org/officeDocument/2006/relationships/image" Target="../media/image259.png"/><Relationship Id="rId124" Type="http://schemas.openxmlformats.org/officeDocument/2006/relationships/customXml" Target="../ink/ink163.xml"/><Relationship Id="rId145" Type="http://schemas.openxmlformats.org/officeDocument/2006/relationships/image" Target="../media/image177.png"/><Relationship Id="rId166" Type="http://schemas.openxmlformats.org/officeDocument/2006/relationships/customXml" Target="../ink/ink184.xml"/><Relationship Id="rId187" Type="http://schemas.openxmlformats.org/officeDocument/2006/relationships/image" Target="../media/image198.png"/><Relationship Id="rId1" Type="http://schemas.openxmlformats.org/officeDocument/2006/relationships/slideLayout" Target="../slideLayouts/slideLayout22.xml"/><Relationship Id="rId212" Type="http://schemas.openxmlformats.org/officeDocument/2006/relationships/customXml" Target="../ink/ink207.xml"/><Relationship Id="rId233" Type="http://schemas.openxmlformats.org/officeDocument/2006/relationships/image" Target="../media/image233.png"/><Relationship Id="rId254" Type="http://schemas.openxmlformats.org/officeDocument/2006/relationships/customXml" Target="../ink/ink228.xml"/><Relationship Id="rId114" Type="http://schemas.openxmlformats.org/officeDocument/2006/relationships/customXml" Target="../ink/ink158.xml"/><Relationship Id="rId275" Type="http://schemas.openxmlformats.org/officeDocument/2006/relationships/image" Target="../media/image2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9.xml"/><Relationship Id="rId18" Type="http://schemas.openxmlformats.org/officeDocument/2006/relationships/image" Target="../media/image2340.png"/><Relationship Id="rId26" Type="http://schemas.openxmlformats.org/officeDocument/2006/relationships/image" Target="../media/image2380.png"/><Relationship Id="rId39" Type="http://schemas.openxmlformats.org/officeDocument/2006/relationships/customXml" Target="../ink/ink262.xml"/><Relationship Id="rId21" Type="http://schemas.openxmlformats.org/officeDocument/2006/relationships/customXml" Target="../ink/ink253.xml"/><Relationship Id="rId34" Type="http://schemas.openxmlformats.org/officeDocument/2006/relationships/image" Target="../media/image2420.png"/><Relationship Id="rId42" Type="http://schemas.openxmlformats.org/officeDocument/2006/relationships/image" Target="../media/image2460.png"/><Relationship Id="rId7" Type="http://schemas.openxmlformats.org/officeDocument/2006/relationships/customXml" Target="../ink/ink246.xml"/><Relationship Id="rId2" Type="http://schemas.openxmlformats.org/officeDocument/2006/relationships/image" Target="../media/image2260.png"/><Relationship Id="rId16" Type="http://schemas.openxmlformats.org/officeDocument/2006/relationships/image" Target="../media/image2330.png"/><Relationship Id="rId20" Type="http://schemas.openxmlformats.org/officeDocument/2006/relationships/image" Target="../media/image2350.png"/><Relationship Id="rId29" Type="http://schemas.openxmlformats.org/officeDocument/2006/relationships/customXml" Target="../ink/ink257.xml"/><Relationship Id="rId41" Type="http://schemas.openxmlformats.org/officeDocument/2006/relationships/customXml" Target="../ink/ink26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80.png"/><Relationship Id="rId11" Type="http://schemas.openxmlformats.org/officeDocument/2006/relationships/customXml" Target="../ink/ink248.xml"/><Relationship Id="rId24" Type="http://schemas.openxmlformats.org/officeDocument/2006/relationships/image" Target="../media/image2370.png"/><Relationship Id="rId32" Type="http://schemas.openxmlformats.org/officeDocument/2006/relationships/image" Target="../media/image2410.png"/><Relationship Id="rId37" Type="http://schemas.openxmlformats.org/officeDocument/2006/relationships/customXml" Target="../ink/ink261.xml"/><Relationship Id="rId40" Type="http://schemas.openxmlformats.org/officeDocument/2006/relationships/image" Target="../media/image2450.png"/><Relationship Id="rId5" Type="http://schemas.openxmlformats.org/officeDocument/2006/relationships/customXml" Target="../ink/ink245.xml"/><Relationship Id="rId15" Type="http://schemas.openxmlformats.org/officeDocument/2006/relationships/customXml" Target="../ink/ink250.xml"/><Relationship Id="rId23" Type="http://schemas.openxmlformats.org/officeDocument/2006/relationships/customXml" Target="../ink/ink254.xml"/><Relationship Id="rId28" Type="http://schemas.openxmlformats.org/officeDocument/2006/relationships/image" Target="../media/image2390.png"/><Relationship Id="rId36" Type="http://schemas.openxmlformats.org/officeDocument/2006/relationships/image" Target="../media/image2430.png"/><Relationship Id="rId10" Type="http://schemas.openxmlformats.org/officeDocument/2006/relationships/image" Target="../media/image2300.png"/><Relationship Id="rId19" Type="http://schemas.openxmlformats.org/officeDocument/2006/relationships/customXml" Target="../ink/ink252.xml"/><Relationship Id="rId31" Type="http://schemas.openxmlformats.org/officeDocument/2006/relationships/customXml" Target="../ink/ink258.xml"/><Relationship Id="rId4" Type="http://schemas.openxmlformats.org/officeDocument/2006/relationships/image" Target="../media/image2270.png"/><Relationship Id="rId9" Type="http://schemas.openxmlformats.org/officeDocument/2006/relationships/customXml" Target="../ink/ink247.xml"/><Relationship Id="rId14" Type="http://schemas.openxmlformats.org/officeDocument/2006/relationships/image" Target="../media/image2320.png"/><Relationship Id="rId22" Type="http://schemas.openxmlformats.org/officeDocument/2006/relationships/image" Target="../media/image2360.png"/><Relationship Id="rId27" Type="http://schemas.openxmlformats.org/officeDocument/2006/relationships/customXml" Target="../ink/ink256.xml"/><Relationship Id="rId30" Type="http://schemas.openxmlformats.org/officeDocument/2006/relationships/image" Target="../media/image2400.png"/><Relationship Id="rId35" Type="http://schemas.openxmlformats.org/officeDocument/2006/relationships/customXml" Target="../ink/ink260.xml"/><Relationship Id="rId8" Type="http://schemas.openxmlformats.org/officeDocument/2006/relationships/image" Target="../media/image2290.png"/><Relationship Id="rId3" Type="http://schemas.openxmlformats.org/officeDocument/2006/relationships/customXml" Target="../ink/ink244.xml"/><Relationship Id="rId12" Type="http://schemas.openxmlformats.org/officeDocument/2006/relationships/image" Target="../media/image2310.png"/><Relationship Id="rId17" Type="http://schemas.openxmlformats.org/officeDocument/2006/relationships/customXml" Target="../ink/ink251.xml"/><Relationship Id="rId25" Type="http://schemas.openxmlformats.org/officeDocument/2006/relationships/customXml" Target="../ink/ink255.xml"/><Relationship Id="rId33" Type="http://schemas.openxmlformats.org/officeDocument/2006/relationships/customXml" Target="../ink/ink259.xml"/><Relationship Id="rId38" Type="http://schemas.openxmlformats.org/officeDocument/2006/relationships/image" Target="../media/image24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9.xml"/><Relationship Id="rId18" Type="http://schemas.openxmlformats.org/officeDocument/2006/relationships/image" Target="../media/image2550.png"/><Relationship Id="rId21" Type="http://schemas.openxmlformats.org/officeDocument/2006/relationships/customXml" Target="../ink/ink273.xml"/><Relationship Id="rId47" Type="http://schemas.openxmlformats.org/officeDocument/2006/relationships/customXml" Target="../ink/ink276.xml"/><Relationship Id="rId50" Type="http://schemas.openxmlformats.org/officeDocument/2006/relationships/image" Target="../media/image261.png"/><Relationship Id="rId55" Type="http://schemas.openxmlformats.org/officeDocument/2006/relationships/customXml" Target="../ink/ink280.xml"/><Relationship Id="rId7" Type="http://schemas.openxmlformats.org/officeDocument/2006/relationships/customXml" Target="../ink/ink266.xml"/><Relationship Id="rId12" Type="http://schemas.openxmlformats.org/officeDocument/2006/relationships/image" Target="../media/image2520.png"/><Relationship Id="rId17" Type="http://schemas.openxmlformats.org/officeDocument/2006/relationships/customXml" Target="../ink/ink271.xml"/><Relationship Id="rId46" Type="http://schemas.openxmlformats.org/officeDocument/2006/relationships/image" Target="../media/image269.png"/><Relationship Id="rId59" Type="http://schemas.openxmlformats.org/officeDocument/2006/relationships/customXml" Target="../ink/ink282.xml"/><Relationship Id="rId2" Type="http://schemas.openxmlformats.org/officeDocument/2006/relationships/image" Target="../media/image2470.png"/><Relationship Id="rId16" Type="http://schemas.openxmlformats.org/officeDocument/2006/relationships/image" Target="../media/image2540.png"/><Relationship Id="rId20" Type="http://schemas.openxmlformats.org/officeDocument/2006/relationships/image" Target="../media/image2560.png"/><Relationship Id="rId54" Type="http://schemas.openxmlformats.org/officeDocument/2006/relationships/image" Target="../media/image26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90.png"/><Relationship Id="rId11" Type="http://schemas.openxmlformats.org/officeDocument/2006/relationships/customXml" Target="../ink/ink268.xml"/><Relationship Id="rId45" Type="http://schemas.openxmlformats.org/officeDocument/2006/relationships/customXml" Target="../ink/ink275.xml"/><Relationship Id="rId53" Type="http://schemas.openxmlformats.org/officeDocument/2006/relationships/customXml" Target="../ink/ink279.xml"/><Relationship Id="rId58" Type="http://schemas.openxmlformats.org/officeDocument/2006/relationships/image" Target="../media/image265.png"/><Relationship Id="rId5" Type="http://schemas.openxmlformats.org/officeDocument/2006/relationships/customXml" Target="../ink/ink265.xml"/><Relationship Id="rId15" Type="http://schemas.openxmlformats.org/officeDocument/2006/relationships/customXml" Target="../ink/ink270.xml"/><Relationship Id="rId23" Type="http://schemas.openxmlformats.org/officeDocument/2006/relationships/customXml" Target="../ink/ink274.xml"/><Relationship Id="rId49" Type="http://schemas.openxmlformats.org/officeDocument/2006/relationships/customXml" Target="../ink/ink277.xml"/><Relationship Id="rId57" Type="http://schemas.openxmlformats.org/officeDocument/2006/relationships/customXml" Target="../ink/ink281.xml"/><Relationship Id="rId10" Type="http://schemas.openxmlformats.org/officeDocument/2006/relationships/image" Target="../media/image2510.png"/><Relationship Id="rId19" Type="http://schemas.openxmlformats.org/officeDocument/2006/relationships/customXml" Target="../ink/ink272.xml"/><Relationship Id="rId44" Type="http://schemas.openxmlformats.org/officeDocument/2006/relationships/image" Target="../media/image268.png"/><Relationship Id="rId52" Type="http://schemas.openxmlformats.org/officeDocument/2006/relationships/image" Target="../media/image262.png"/><Relationship Id="rId60" Type="http://schemas.openxmlformats.org/officeDocument/2006/relationships/image" Target="../media/image266.png"/><Relationship Id="rId4" Type="http://schemas.openxmlformats.org/officeDocument/2006/relationships/image" Target="../media/image2480.png"/><Relationship Id="rId9" Type="http://schemas.openxmlformats.org/officeDocument/2006/relationships/customXml" Target="../ink/ink267.xml"/><Relationship Id="rId14" Type="http://schemas.openxmlformats.org/officeDocument/2006/relationships/image" Target="../media/image2530.png"/><Relationship Id="rId22" Type="http://schemas.openxmlformats.org/officeDocument/2006/relationships/image" Target="../media/image2570.png"/><Relationship Id="rId48" Type="http://schemas.openxmlformats.org/officeDocument/2006/relationships/image" Target="../media/image260.png"/><Relationship Id="rId56" Type="http://schemas.openxmlformats.org/officeDocument/2006/relationships/image" Target="../media/image264.png"/><Relationship Id="rId8" Type="http://schemas.openxmlformats.org/officeDocument/2006/relationships/image" Target="../media/image2500.png"/><Relationship Id="rId51" Type="http://schemas.openxmlformats.org/officeDocument/2006/relationships/customXml" Target="../ink/ink278.xml"/><Relationship Id="rId3" Type="http://schemas.openxmlformats.org/officeDocument/2006/relationships/customXml" Target="../ink/ink26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2.png"/><Relationship Id="rId21" Type="http://schemas.openxmlformats.org/officeDocument/2006/relationships/customXml" Target="../ink/ink292.xml"/><Relationship Id="rId42" Type="http://schemas.openxmlformats.org/officeDocument/2006/relationships/image" Target="../media/image290.png"/><Relationship Id="rId47" Type="http://schemas.openxmlformats.org/officeDocument/2006/relationships/customXml" Target="../ink/ink305.xml"/><Relationship Id="rId63" Type="http://schemas.openxmlformats.org/officeDocument/2006/relationships/customXml" Target="../ink/ink313.xml"/><Relationship Id="rId68" Type="http://schemas.openxmlformats.org/officeDocument/2006/relationships/image" Target="../media/image303.png"/><Relationship Id="rId2" Type="http://schemas.openxmlformats.org/officeDocument/2006/relationships/image" Target="../media/image270.png"/><Relationship Id="rId16" Type="http://schemas.openxmlformats.org/officeDocument/2006/relationships/image" Target="../media/image277.png"/><Relationship Id="rId29" Type="http://schemas.openxmlformats.org/officeDocument/2006/relationships/customXml" Target="../ink/ink296.xml"/><Relationship Id="rId11" Type="http://schemas.openxmlformats.org/officeDocument/2006/relationships/customXml" Target="../ink/ink287.xml"/><Relationship Id="rId24" Type="http://schemas.openxmlformats.org/officeDocument/2006/relationships/image" Target="../media/image281.png"/><Relationship Id="rId32" Type="http://schemas.openxmlformats.org/officeDocument/2006/relationships/image" Target="../media/image285.png"/><Relationship Id="rId37" Type="http://schemas.openxmlformats.org/officeDocument/2006/relationships/customXml" Target="../ink/ink300.xml"/><Relationship Id="rId40" Type="http://schemas.openxmlformats.org/officeDocument/2006/relationships/image" Target="../media/image289.png"/><Relationship Id="rId45" Type="http://schemas.openxmlformats.org/officeDocument/2006/relationships/customXml" Target="../ink/ink304.xml"/><Relationship Id="rId53" Type="http://schemas.openxmlformats.org/officeDocument/2006/relationships/customXml" Target="../ink/ink308.xml"/><Relationship Id="rId58" Type="http://schemas.openxmlformats.org/officeDocument/2006/relationships/image" Target="../media/image298.png"/><Relationship Id="rId66" Type="http://schemas.openxmlformats.org/officeDocument/2006/relationships/image" Target="../media/image302.png"/><Relationship Id="rId74" Type="http://schemas.openxmlformats.org/officeDocument/2006/relationships/image" Target="../media/image306.png"/><Relationship Id="rId5" Type="http://schemas.openxmlformats.org/officeDocument/2006/relationships/customXml" Target="../ink/ink284.xml"/><Relationship Id="rId61" Type="http://schemas.openxmlformats.org/officeDocument/2006/relationships/customXml" Target="../ink/ink312.xml"/><Relationship Id="rId19" Type="http://schemas.openxmlformats.org/officeDocument/2006/relationships/customXml" Target="../ink/ink291.xml"/><Relationship Id="rId14" Type="http://schemas.openxmlformats.org/officeDocument/2006/relationships/image" Target="../media/image276.png"/><Relationship Id="rId22" Type="http://schemas.openxmlformats.org/officeDocument/2006/relationships/image" Target="../media/image280.png"/><Relationship Id="rId27" Type="http://schemas.openxmlformats.org/officeDocument/2006/relationships/customXml" Target="../ink/ink295.xml"/><Relationship Id="rId30" Type="http://schemas.openxmlformats.org/officeDocument/2006/relationships/image" Target="../media/image284.png"/><Relationship Id="rId35" Type="http://schemas.openxmlformats.org/officeDocument/2006/relationships/customXml" Target="../ink/ink299.xml"/><Relationship Id="rId43" Type="http://schemas.openxmlformats.org/officeDocument/2006/relationships/customXml" Target="../ink/ink303.xml"/><Relationship Id="rId48" Type="http://schemas.openxmlformats.org/officeDocument/2006/relationships/image" Target="../media/image293.png"/><Relationship Id="rId56" Type="http://schemas.openxmlformats.org/officeDocument/2006/relationships/image" Target="../media/image297.png"/><Relationship Id="rId64" Type="http://schemas.openxmlformats.org/officeDocument/2006/relationships/image" Target="../media/image301.png"/><Relationship Id="rId69" Type="http://schemas.openxmlformats.org/officeDocument/2006/relationships/customXml" Target="../ink/ink316.xml"/><Relationship Id="rId8" Type="http://schemas.openxmlformats.org/officeDocument/2006/relationships/image" Target="../media/image273.png"/><Relationship Id="rId51" Type="http://schemas.openxmlformats.org/officeDocument/2006/relationships/customXml" Target="../ink/ink307.xml"/><Relationship Id="rId72" Type="http://schemas.openxmlformats.org/officeDocument/2006/relationships/image" Target="../media/image305.png"/><Relationship Id="rId3" Type="http://schemas.openxmlformats.org/officeDocument/2006/relationships/customXml" Target="../ink/ink283.xml"/><Relationship Id="rId12" Type="http://schemas.openxmlformats.org/officeDocument/2006/relationships/image" Target="../media/image275.png"/><Relationship Id="rId17" Type="http://schemas.openxmlformats.org/officeDocument/2006/relationships/customXml" Target="../ink/ink290.xml"/><Relationship Id="rId25" Type="http://schemas.openxmlformats.org/officeDocument/2006/relationships/customXml" Target="../ink/ink294.xml"/><Relationship Id="rId33" Type="http://schemas.openxmlformats.org/officeDocument/2006/relationships/customXml" Target="../ink/ink298.xml"/><Relationship Id="rId38" Type="http://schemas.openxmlformats.org/officeDocument/2006/relationships/image" Target="../media/image288.png"/><Relationship Id="rId46" Type="http://schemas.openxmlformats.org/officeDocument/2006/relationships/image" Target="../media/image292.png"/><Relationship Id="rId59" Type="http://schemas.openxmlformats.org/officeDocument/2006/relationships/customXml" Target="../ink/ink311.xml"/><Relationship Id="rId67" Type="http://schemas.openxmlformats.org/officeDocument/2006/relationships/customXml" Target="../ink/ink315.xml"/><Relationship Id="rId20" Type="http://schemas.openxmlformats.org/officeDocument/2006/relationships/image" Target="../media/image279.png"/><Relationship Id="rId41" Type="http://schemas.openxmlformats.org/officeDocument/2006/relationships/customXml" Target="../ink/ink302.xml"/><Relationship Id="rId54" Type="http://schemas.openxmlformats.org/officeDocument/2006/relationships/image" Target="../media/image296.png"/><Relationship Id="rId62" Type="http://schemas.openxmlformats.org/officeDocument/2006/relationships/image" Target="../media/image300.png"/><Relationship Id="rId70" Type="http://schemas.openxmlformats.org/officeDocument/2006/relationships/image" Target="../media/image304.png"/><Relationship Id="rId75" Type="http://schemas.openxmlformats.org/officeDocument/2006/relationships/customXml" Target="../ink/ink3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2.png"/><Relationship Id="rId15" Type="http://schemas.openxmlformats.org/officeDocument/2006/relationships/customXml" Target="../ink/ink289.xml"/><Relationship Id="rId23" Type="http://schemas.openxmlformats.org/officeDocument/2006/relationships/customXml" Target="../ink/ink293.xml"/><Relationship Id="rId28" Type="http://schemas.openxmlformats.org/officeDocument/2006/relationships/image" Target="../media/image283.png"/><Relationship Id="rId36" Type="http://schemas.openxmlformats.org/officeDocument/2006/relationships/image" Target="../media/image287.png"/><Relationship Id="rId49" Type="http://schemas.openxmlformats.org/officeDocument/2006/relationships/customXml" Target="../ink/ink306.xml"/><Relationship Id="rId57" Type="http://schemas.openxmlformats.org/officeDocument/2006/relationships/customXml" Target="../ink/ink310.xml"/><Relationship Id="rId10" Type="http://schemas.openxmlformats.org/officeDocument/2006/relationships/image" Target="../media/image274.png"/><Relationship Id="rId31" Type="http://schemas.openxmlformats.org/officeDocument/2006/relationships/customXml" Target="../ink/ink297.xml"/><Relationship Id="rId44" Type="http://schemas.openxmlformats.org/officeDocument/2006/relationships/image" Target="../media/image291.png"/><Relationship Id="rId52" Type="http://schemas.openxmlformats.org/officeDocument/2006/relationships/image" Target="../media/image295.png"/><Relationship Id="rId60" Type="http://schemas.openxmlformats.org/officeDocument/2006/relationships/image" Target="../media/image299.png"/><Relationship Id="rId65" Type="http://schemas.openxmlformats.org/officeDocument/2006/relationships/customXml" Target="../ink/ink314.xml"/><Relationship Id="rId73" Type="http://schemas.openxmlformats.org/officeDocument/2006/relationships/customXml" Target="../ink/ink318.xml"/><Relationship Id="rId4" Type="http://schemas.openxmlformats.org/officeDocument/2006/relationships/image" Target="../media/image271.png"/><Relationship Id="rId9" Type="http://schemas.openxmlformats.org/officeDocument/2006/relationships/customXml" Target="../ink/ink286.xml"/><Relationship Id="rId13" Type="http://schemas.openxmlformats.org/officeDocument/2006/relationships/customXml" Target="../ink/ink288.xml"/><Relationship Id="rId18" Type="http://schemas.openxmlformats.org/officeDocument/2006/relationships/image" Target="../media/image278.png"/><Relationship Id="rId39" Type="http://schemas.openxmlformats.org/officeDocument/2006/relationships/customXml" Target="../ink/ink301.xml"/><Relationship Id="rId34" Type="http://schemas.openxmlformats.org/officeDocument/2006/relationships/image" Target="../media/image286.png"/><Relationship Id="rId50" Type="http://schemas.openxmlformats.org/officeDocument/2006/relationships/image" Target="../media/image294.png"/><Relationship Id="rId55" Type="http://schemas.openxmlformats.org/officeDocument/2006/relationships/customXml" Target="../ink/ink309.xml"/><Relationship Id="rId76" Type="http://schemas.openxmlformats.org/officeDocument/2006/relationships/image" Target="../media/image307.png"/><Relationship Id="rId7" Type="http://schemas.openxmlformats.org/officeDocument/2006/relationships/customXml" Target="../ink/ink285.xml"/><Relationship Id="rId71" Type="http://schemas.openxmlformats.org/officeDocument/2006/relationships/customXml" Target="../ink/ink31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.png"/><Relationship Id="rId63" Type="http://schemas.openxmlformats.org/officeDocument/2006/relationships/image" Target="../media/image339.png"/><Relationship Id="rId68" Type="http://schemas.openxmlformats.org/officeDocument/2006/relationships/customXml" Target="../ink/ink332.xml"/><Relationship Id="rId84" Type="http://schemas.openxmlformats.org/officeDocument/2006/relationships/customXml" Target="../ink/ink340.xml"/><Relationship Id="rId89" Type="http://schemas.openxmlformats.org/officeDocument/2006/relationships/image" Target="../media/image323.png"/><Relationship Id="rId112" Type="http://schemas.openxmlformats.org/officeDocument/2006/relationships/customXml" Target="../ink/ink354.xml"/><Relationship Id="rId16" Type="http://schemas.openxmlformats.org/officeDocument/2006/relationships/customXml" Target="../ink/ink326.xml"/><Relationship Id="rId107" Type="http://schemas.openxmlformats.org/officeDocument/2006/relationships/image" Target="../media/image332.png"/><Relationship Id="rId11" Type="http://schemas.openxmlformats.org/officeDocument/2006/relationships/image" Target="../media/image313.png"/><Relationship Id="rId74" Type="http://schemas.openxmlformats.org/officeDocument/2006/relationships/customXml" Target="../ink/ink335.xml"/><Relationship Id="rId79" Type="http://schemas.openxmlformats.org/officeDocument/2006/relationships/image" Target="../media/image318.png"/><Relationship Id="rId102" Type="http://schemas.openxmlformats.org/officeDocument/2006/relationships/customXml" Target="../ink/ink349.xml"/><Relationship Id="rId5" Type="http://schemas.openxmlformats.org/officeDocument/2006/relationships/image" Target="../media/image310.png"/><Relationship Id="rId61" Type="http://schemas.openxmlformats.org/officeDocument/2006/relationships/image" Target="../media/image338.png"/><Relationship Id="rId82" Type="http://schemas.openxmlformats.org/officeDocument/2006/relationships/customXml" Target="../ink/ink339.xml"/><Relationship Id="rId90" Type="http://schemas.openxmlformats.org/officeDocument/2006/relationships/customXml" Target="../ink/ink343.xml"/><Relationship Id="rId95" Type="http://schemas.openxmlformats.org/officeDocument/2006/relationships/image" Target="../media/image326.png"/><Relationship Id="rId14" Type="http://schemas.openxmlformats.org/officeDocument/2006/relationships/customXml" Target="../ink/ink325.xml"/><Relationship Id="rId64" Type="http://schemas.openxmlformats.org/officeDocument/2006/relationships/customXml" Target="../ink/ink330.xml"/><Relationship Id="rId69" Type="http://schemas.openxmlformats.org/officeDocument/2006/relationships/image" Target="../media/image342.png"/><Relationship Id="rId77" Type="http://schemas.openxmlformats.org/officeDocument/2006/relationships/image" Target="../media/image244.png"/><Relationship Id="rId100" Type="http://schemas.openxmlformats.org/officeDocument/2006/relationships/customXml" Target="../ink/ink348.xml"/><Relationship Id="rId105" Type="http://schemas.openxmlformats.org/officeDocument/2006/relationships/image" Target="../media/image331.png"/><Relationship Id="rId113" Type="http://schemas.openxmlformats.org/officeDocument/2006/relationships/image" Target="../media/image335.png"/><Relationship Id="rId118" Type="http://schemas.openxmlformats.org/officeDocument/2006/relationships/customXml" Target="../ink/ink357.xml"/><Relationship Id="rId8" Type="http://schemas.openxmlformats.org/officeDocument/2006/relationships/customXml" Target="../ink/ink322.xml"/><Relationship Id="rId72" Type="http://schemas.openxmlformats.org/officeDocument/2006/relationships/customXml" Target="../ink/ink334.xml"/><Relationship Id="rId80" Type="http://schemas.openxmlformats.org/officeDocument/2006/relationships/customXml" Target="../ink/ink338.xml"/><Relationship Id="rId85" Type="http://schemas.openxmlformats.org/officeDocument/2006/relationships/image" Target="../media/image321.png"/><Relationship Id="rId93" Type="http://schemas.openxmlformats.org/officeDocument/2006/relationships/image" Target="../media/image325.png"/><Relationship Id="rId98" Type="http://schemas.openxmlformats.org/officeDocument/2006/relationships/customXml" Target="../ink/ink347.xml"/><Relationship Id="rId121" Type="http://schemas.openxmlformats.org/officeDocument/2006/relationships/image" Target="../media/image346.png"/><Relationship Id="rId3" Type="http://schemas.openxmlformats.org/officeDocument/2006/relationships/image" Target="../media/image309.png"/><Relationship Id="rId12" Type="http://schemas.openxmlformats.org/officeDocument/2006/relationships/customXml" Target="../ink/ink324.xml"/><Relationship Id="rId17" Type="http://schemas.openxmlformats.org/officeDocument/2006/relationships/image" Target="../media/image316.png"/><Relationship Id="rId59" Type="http://schemas.openxmlformats.org/officeDocument/2006/relationships/image" Target="../media/image337.png"/><Relationship Id="rId67" Type="http://schemas.openxmlformats.org/officeDocument/2006/relationships/image" Target="../media/image341.png"/><Relationship Id="rId103" Type="http://schemas.openxmlformats.org/officeDocument/2006/relationships/image" Target="../media/image330.png"/><Relationship Id="rId108" Type="http://schemas.openxmlformats.org/officeDocument/2006/relationships/customXml" Target="../ink/ink352.xml"/><Relationship Id="rId116" Type="http://schemas.openxmlformats.org/officeDocument/2006/relationships/customXml" Target="../ink/ink356.xml"/><Relationship Id="rId62" Type="http://schemas.openxmlformats.org/officeDocument/2006/relationships/customXml" Target="../ink/ink329.xml"/><Relationship Id="rId70" Type="http://schemas.openxmlformats.org/officeDocument/2006/relationships/customXml" Target="../ink/ink333.xml"/><Relationship Id="rId75" Type="http://schemas.openxmlformats.org/officeDocument/2006/relationships/image" Target="../media/image317.png"/><Relationship Id="rId83" Type="http://schemas.openxmlformats.org/officeDocument/2006/relationships/image" Target="../media/image320.png"/><Relationship Id="rId88" Type="http://schemas.openxmlformats.org/officeDocument/2006/relationships/customXml" Target="../ink/ink342.xml"/><Relationship Id="rId91" Type="http://schemas.openxmlformats.org/officeDocument/2006/relationships/image" Target="../media/image324.png"/><Relationship Id="rId96" Type="http://schemas.openxmlformats.org/officeDocument/2006/relationships/customXml" Target="../ink/ink346.xml"/><Relationship Id="rId111" Type="http://schemas.openxmlformats.org/officeDocument/2006/relationships/image" Target="../media/image334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321.xml"/><Relationship Id="rId15" Type="http://schemas.openxmlformats.org/officeDocument/2006/relationships/image" Target="../media/image315.png"/><Relationship Id="rId106" Type="http://schemas.openxmlformats.org/officeDocument/2006/relationships/customXml" Target="../ink/ink351.xml"/><Relationship Id="rId114" Type="http://schemas.openxmlformats.org/officeDocument/2006/relationships/customXml" Target="../ink/ink355.xml"/><Relationship Id="rId119" Type="http://schemas.openxmlformats.org/officeDocument/2006/relationships/image" Target="../media/image345.png"/><Relationship Id="rId10" Type="http://schemas.openxmlformats.org/officeDocument/2006/relationships/customXml" Target="../ink/ink323.xml"/><Relationship Id="rId60" Type="http://schemas.openxmlformats.org/officeDocument/2006/relationships/customXml" Target="../ink/ink328.xml"/><Relationship Id="rId65" Type="http://schemas.openxmlformats.org/officeDocument/2006/relationships/image" Target="../media/image340.png"/><Relationship Id="rId73" Type="http://schemas.openxmlformats.org/officeDocument/2006/relationships/image" Target="../media/image267.png"/><Relationship Id="rId78" Type="http://schemas.openxmlformats.org/officeDocument/2006/relationships/customXml" Target="../ink/ink337.xml"/><Relationship Id="rId81" Type="http://schemas.openxmlformats.org/officeDocument/2006/relationships/image" Target="../media/image319.png"/><Relationship Id="rId86" Type="http://schemas.openxmlformats.org/officeDocument/2006/relationships/customXml" Target="../ink/ink341.xml"/><Relationship Id="rId94" Type="http://schemas.openxmlformats.org/officeDocument/2006/relationships/customXml" Target="../ink/ink345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4" Type="http://schemas.openxmlformats.org/officeDocument/2006/relationships/customXml" Target="../ink/ink320.xml"/><Relationship Id="rId9" Type="http://schemas.openxmlformats.org/officeDocument/2006/relationships/image" Target="../media/image312.png"/><Relationship Id="rId13" Type="http://schemas.openxmlformats.org/officeDocument/2006/relationships/image" Target="../media/image314.png"/><Relationship Id="rId18" Type="http://schemas.openxmlformats.org/officeDocument/2006/relationships/customXml" Target="../ink/ink327.xml"/><Relationship Id="rId109" Type="http://schemas.openxmlformats.org/officeDocument/2006/relationships/image" Target="../media/image333.png"/><Relationship Id="rId76" Type="http://schemas.openxmlformats.org/officeDocument/2006/relationships/customXml" Target="../ink/ink336.xml"/><Relationship Id="rId97" Type="http://schemas.openxmlformats.org/officeDocument/2006/relationships/image" Target="../media/image327.png"/><Relationship Id="rId104" Type="http://schemas.openxmlformats.org/officeDocument/2006/relationships/customXml" Target="../ink/ink350.xml"/><Relationship Id="rId120" Type="http://schemas.openxmlformats.org/officeDocument/2006/relationships/customXml" Target="../ink/ink358.xml"/><Relationship Id="rId7" Type="http://schemas.openxmlformats.org/officeDocument/2006/relationships/image" Target="../media/image311.png"/><Relationship Id="rId71" Type="http://schemas.openxmlformats.org/officeDocument/2006/relationships/image" Target="../media/image343.png"/><Relationship Id="rId92" Type="http://schemas.openxmlformats.org/officeDocument/2006/relationships/customXml" Target="../ink/ink344.xml"/><Relationship Id="rId2" Type="http://schemas.openxmlformats.org/officeDocument/2006/relationships/image" Target="../media/image308.png"/><Relationship Id="rId66" Type="http://schemas.openxmlformats.org/officeDocument/2006/relationships/customXml" Target="../ink/ink331.xml"/><Relationship Id="rId87" Type="http://schemas.openxmlformats.org/officeDocument/2006/relationships/image" Target="../media/image322.png"/><Relationship Id="rId110" Type="http://schemas.openxmlformats.org/officeDocument/2006/relationships/customXml" Target="../ink/ink353.xml"/><Relationship Id="rId115" Type="http://schemas.openxmlformats.org/officeDocument/2006/relationships/image" Target="../media/image33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8.xml"/><Relationship Id="rId42" Type="http://schemas.openxmlformats.org/officeDocument/2006/relationships/customXml" Target="../ink/ink374.xml"/><Relationship Id="rId47" Type="http://schemas.openxmlformats.org/officeDocument/2006/relationships/image" Target="../media/image368.png"/><Relationship Id="rId63" Type="http://schemas.openxmlformats.org/officeDocument/2006/relationships/image" Target="../media/image373.png"/><Relationship Id="rId68" Type="http://schemas.openxmlformats.org/officeDocument/2006/relationships/customXml" Target="../ink/ink387.xml"/><Relationship Id="rId84" Type="http://schemas.openxmlformats.org/officeDocument/2006/relationships/customXml" Target="../ink/ink395.xml"/><Relationship Id="rId89" Type="http://schemas.openxmlformats.org/officeDocument/2006/relationships/image" Target="../media/image386.png"/><Relationship Id="rId16" Type="http://schemas.openxmlformats.org/officeDocument/2006/relationships/customXml" Target="../ink/ink364.xml"/><Relationship Id="rId11" Type="http://schemas.openxmlformats.org/officeDocument/2006/relationships/image" Target="../media/image350.png"/><Relationship Id="rId32" Type="http://schemas.openxmlformats.org/officeDocument/2006/relationships/customXml" Target="../ink/ink371.xml"/><Relationship Id="rId53" Type="http://schemas.openxmlformats.org/officeDocument/2006/relationships/image" Target="../media/image363.png"/><Relationship Id="rId58" Type="http://schemas.openxmlformats.org/officeDocument/2006/relationships/customXml" Target="../ink/ink382.xml"/><Relationship Id="rId74" Type="http://schemas.openxmlformats.org/officeDocument/2006/relationships/customXml" Target="../ink/ink390.xml"/><Relationship Id="rId79" Type="http://schemas.openxmlformats.org/officeDocument/2006/relationships/image" Target="../media/image381.png"/><Relationship Id="rId5" Type="http://schemas.openxmlformats.org/officeDocument/2006/relationships/image" Target="../media/image347.png"/><Relationship Id="rId90" Type="http://schemas.openxmlformats.org/officeDocument/2006/relationships/customXml" Target="../ink/ink398.xml"/><Relationship Id="rId95" Type="http://schemas.openxmlformats.org/officeDocument/2006/relationships/image" Target="../media/image389.png"/><Relationship Id="rId14" Type="http://schemas.openxmlformats.org/officeDocument/2006/relationships/customXml" Target="../ink/ink363.xml"/><Relationship Id="rId27" Type="http://schemas.openxmlformats.org/officeDocument/2006/relationships/image" Target="../media/image358.png"/><Relationship Id="rId30" Type="http://schemas.openxmlformats.org/officeDocument/2006/relationships/customXml" Target="../ink/ink370.xml"/><Relationship Id="rId43" Type="http://schemas.openxmlformats.org/officeDocument/2006/relationships/image" Target="../media/image366.png"/><Relationship Id="rId48" Type="http://schemas.openxmlformats.org/officeDocument/2006/relationships/customXml" Target="../ink/ink377.xml"/><Relationship Id="rId56" Type="http://schemas.openxmlformats.org/officeDocument/2006/relationships/customXml" Target="../ink/ink381.xml"/><Relationship Id="rId64" Type="http://schemas.openxmlformats.org/officeDocument/2006/relationships/customXml" Target="../ink/ink385.xml"/><Relationship Id="rId69" Type="http://schemas.openxmlformats.org/officeDocument/2006/relationships/image" Target="../media/image376.png"/><Relationship Id="rId77" Type="http://schemas.openxmlformats.org/officeDocument/2006/relationships/image" Target="../media/image380.png"/><Relationship Id="rId8" Type="http://schemas.openxmlformats.org/officeDocument/2006/relationships/customXml" Target="../ink/ink360.xml"/><Relationship Id="rId51" Type="http://schemas.openxmlformats.org/officeDocument/2006/relationships/image" Target="../media/image362.png"/><Relationship Id="rId72" Type="http://schemas.openxmlformats.org/officeDocument/2006/relationships/customXml" Target="../ink/ink389.xml"/><Relationship Id="rId80" Type="http://schemas.openxmlformats.org/officeDocument/2006/relationships/customXml" Target="../ink/ink393.xml"/><Relationship Id="rId85" Type="http://schemas.openxmlformats.org/officeDocument/2006/relationships/image" Target="../media/image384.png"/><Relationship Id="rId93" Type="http://schemas.openxmlformats.org/officeDocument/2006/relationships/image" Target="../media/image388.png"/><Relationship Id="rId3" Type="http://schemas.openxmlformats.org/officeDocument/2006/relationships/image" Target="../media/image3450.png"/><Relationship Id="rId12" Type="http://schemas.openxmlformats.org/officeDocument/2006/relationships/customXml" Target="../ink/ink362.xml"/><Relationship Id="rId17" Type="http://schemas.openxmlformats.org/officeDocument/2006/relationships/image" Target="../media/image353.png"/><Relationship Id="rId25" Type="http://schemas.openxmlformats.org/officeDocument/2006/relationships/image" Target="../media/image357.png"/><Relationship Id="rId33" Type="http://schemas.openxmlformats.org/officeDocument/2006/relationships/image" Target="../media/image361.png"/><Relationship Id="rId46" Type="http://schemas.openxmlformats.org/officeDocument/2006/relationships/customXml" Target="../ink/ink376.xml"/><Relationship Id="rId59" Type="http://schemas.openxmlformats.org/officeDocument/2006/relationships/image" Target="../media/image371.png"/><Relationship Id="rId67" Type="http://schemas.openxmlformats.org/officeDocument/2006/relationships/image" Target="../media/image375.png"/><Relationship Id="rId20" Type="http://schemas.openxmlformats.org/officeDocument/2006/relationships/customXml" Target="../ink/ink366.xml"/><Relationship Id="rId41" Type="http://schemas.openxmlformats.org/officeDocument/2006/relationships/image" Target="../media/image365.png"/><Relationship Id="rId54" Type="http://schemas.openxmlformats.org/officeDocument/2006/relationships/customXml" Target="../ink/ink380.xml"/><Relationship Id="rId62" Type="http://schemas.openxmlformats.org/officeDocument/2006/relationships/customXml" Target="../ink/ink384.xml"/><Relationship Id="rId70" Type="http://schemas.openxmlformats.org/officeDocument/2006/relationships/customXml" Target="../ink/ink388.xml"/><Relationship Id="rId75" Type="http://schemas.openxmlformats.org/officeDocument/2006/relationships/image" Target="../media/image379.png"/><Relationship Id="rId83" Type="http://schemas.openxmlformats.org/officeDocument/2006/relationships/image" Target="../media/image383.png"/><Relationship Id="rId88" Type="http://schemas.openxmlformats.org/officeDocument/2006/relationships/customXml" Target="../ink/ink397.xml"/><Relationship Id="rId91" Type="http://schemas.openxmlformats.org/officeDocument/2006/relationships/image" Target="../media/image387.png"/><Relationship Id="rId96" Type="http://schemas.openxmlformats.org/officeDocument/2006/relationships/customXml" Target="../ink/ink401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359.xml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369.xml"/><Relationship Id="rId49" Type="http://schemas.openxmlformats.org/officeDocument/2006/relationships/image" Target="../media/image355.png"/><Relationship Id="rId57" Type="http://schemas.openxmlformats.org/officeDocument/2006/relationships/image" Target="../media/image370.png"/><Relationship Id="rId10" Type="http://schemas.openxmlformats.org/officeDocument/2006/relationships/customXml" Target="../ink/ink361.xml"/><Relationship Id="rId31" Type="http://schemas.openxmlformats.org/officeDocument/2006/relationships/image" Target="../media/image360.png"/><Relationship Id="rId44" Type="http://schemas.openxmlformats.org/officeDocument/2006/relationships/customXml" Target="../ink/ink375.xml"/><Relationship Id="rId52" Type="http://schemas.openxmlformats.org/officeDocument/2006/relationships/customXml" Target="../ink/ink379.xml"/><Relationship Id="rId60" Type="http://schemas.openxmlformats.org/officeDocument/2006/relationships/customXml" Target="../ink/ink383.xml"/><Relationship Id="rId65" Type="http://schemas.openxmlformats.org/officeDocument/2006/relationships/image" Target="../media/image374.png"/><Relationship Id="rId73" Type="http://schemas.openxmlformats.org/officeDocument/2006/relationships/image" Target="../media/image378.png"/><Relationship Id="rId78" Type="http://schemas.openxmlformats.org/officeDocument/2006/relationships/customXml" Target="../ink/ink392.xml"/><Relationship Id="rId81" Type="http://schemas.openxmlformats.org/officeDocument/2006/relationships/image" Target="../media/image382.png"/><Relationship Id="rId86" Type="http://schemas.openxmlformats.org/officeDocument/2006/relationships/customXml" Target="../ink/ink396.xml"/><Relationship Id="rId94" Type="http://schemas.openxmlformats.org/officeDocument/2006/relationships/customXml" Target="../ink/ink400.xml"/><Relationship Id="rId4" Type="http://schemas.openxmlformats.org/officeDocument/2006/relationships/image" Target="../media/image3460.png"/><Relationship Id="rId9" Type="http://schemas.openxmlformats.org/officeDocument/2006/relationships/image" Target="../media/image349.png"/><Relationship Id="rId13" Type="http://schemas.openxmlformats.org/officeDocument/2006/relationships/image" Target="../media/image351.png"/><Relationship Id="rId18" Type="http://schemas.openxmlformats.org/officeDocument/2006/relationships/customXml" Target="../ink/ink365.xml"/><Relationship Id="rId39" Type="http://schemas.openxmlformats.org/officeDocument/2006/relationships/image" Target="../media/image364.png"/><Relationship Id="rId34" Type="http://schemas.openxmlformats.org/officeDocument/2006/relationships/customXml" Target="../ink/ink372.xml"/><Relationship Id="rId50" Type="http://schemas.openxmlformats.org/officeDocument/2006/relationships/customXml" Target="../ink/ink378.xml"/><Relationship Id="rId55" Type="http://schemas.openxmlformats.org/officeDocument/2006/relationships/image" Target="../media/image369.png"/><Relationship Id="rId76" Type="http://schemas.openxmlformats.org/officeDocument/2006/relationships/customXml" Target="../ink/ink391.xml"/><Relationship Id="rId97" Type="http://schemas.openxmlformats.org/officeDocument/2006/relationships/image" Target="../media/image390.png"/><Relationship Id="rId7" Type="http://schemas.openxmlformats.org/officeDocument/2006/relationships/image" Target="../media/image348.png"/><Relationship Id="rId71" Type="http://schemas.openxmlformats.org/officeDocument/2006/relationships/image" Target="../media/image377.png"/><Relationship Id="rId92" Type="http://schemas.openxmlformats.org/officeDocument/2006/relationships/customXml" Target="../ink/ink399.xml"/><Relationship Id="rId2" Type="http://schemas.openxmlformats.org/officeDocument/2006/relationships/image" Target="../media/image3440.png"/><Relationship Id="rId29" Type="http://schemas.openxmlformats.org/officeDocument/2006/relationships/image" Target="../media/image359.png"/><Relationship Id="rId24" Type="http://schemas.openxmlformats.org/officeDocument/2006/relationships/customXml" Target="../ink/ink367.xml"/><Relationship Id="rId40" Type="http://schemas.openxmlformats.org/officeDocument/2006/relationships/customXml" Target="../ink/ink373.xml"/><Relationship Id="rId45" Type="http://schemas.openxmlformats.org/officeDocument/2006/relationships/image" Target="../media/image367.png"/><Relationship Id="rId66" Type="http://schemas.openxmlformats.org/officeDocument/2006/relationships/customXml" Target="../ink/ink386.xml"/><Relationship Id="rId87" Type="http://schemas.openxmlformats.org/officeDocument/2006/relationships/image" Target="../media/image385.png"/><Relationship Id="rId61" Type="http://schemas.openxmlformats.org/officeDocument/2006/relationships/image" Target="../media/image372.png"/><Relationship Id="rId82" Type="http://schemas.openxmlformats.org/officeDocument/2006/relationships/customXml" Target="../ink/ink394.xml"/><Relationship Id="rId19" Type="http://schemas.openxmlformats.org/officeDocument/2006/relationships/image" Target="../media/image35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60.png"/><Relationship Id="rId18" Type="http://schemas.openxmlformats.org/officeDocument/2006/relationships/customXml" Target="../ink/ink406.xml"/><Relationship Id="rId26" Type="http://schemas.openxmlformats.org/officeDocument/2006/relationships/customXml" Target="../ink/ink410.xml"/><Relationship Id="rId3" Type="http://schemas.openxmlformats.org/officeDocument/2006/relationships/image" Target="../media/image3780.png"/><Relationship Id="rId21" Type="http://schemas.openxmlformats.org/officeDocument/2006/relationships/image" Target="../media/image393.png"/><Relationship Id="rId7" Type="http://schemas.openxmlformats.org/officeDocument/2006/relationships/image" Target="../media/image3820.png"/><Relationship Id="rId12" Type="http://schemas.openxmlformats.org/officeDocument/2006/relationships/customXml" Target="../ink/ink403.xml"/><Relationship Id="rId17" Type="http://schemas.openxmlformats.org/officeDocument/2006/relationships/image" Target="../media/image391.png"/><Relationship Id="rId25" Type="http://schemas.openxmlformats.org/officeDocument/2006/relationships/image" Target="../media/image395.png"/><Relationship Id="rId33" Type="http://schemas.openxmlformats.org/officeDocument/2006/relationships/image" Target="../media/image399.png"/><Relationship Id="rId2" Type="http://schemas.openxmlformats.org/officeDocument/2006/relationships/image" Target="../media/image3770.png"/><Relationship Id="rId16" Type="http://schemas.openxmlformats.org/officeDocument/2006/relationships/customXml" Target="../ink/ink405.xml"/><Relationship Id="rId20" Type="http://schemas.openxmlformats.org/officeDocument/2006/relationships/customXml" Target="../ink/ink407.xml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10.png"/><Relationship Id="rId11" Type="http://schemas.openxmlformats.org/officeDocument/2006/relationships/image" Target="../media/image3850.png"/><Relationship Id="rId24" Type="http://schemas.openxmlformats.org/officeDocument/2006/relationships/customXml" Target="../ink/ink409.xml"/><Relationship Id="rId32" Type="http://schemas.openxmlformats.org/officeDocument/2006/relationships/customXml" Target="../ink/ink413.xml"/><Relationship Id="rId5" Type="http://schemas.openxmlformats.org/officeDocument/2006/relationships/image" Target="../media/image3800.png"/><Relationship Id="rId15" Type="http://schemas.openxmlformats.org/officeDocument/2006/relationships/image" Target="../media/image3870.png"/><Relationship Id="rId23" Type="http://schemas.openxmlformats.org/officeDocument/2006/relationships/image" Target="../media/image394.png"/><Relationship Id="rId28" Type="http://schemas.openxmlformats.org/officeDocument/2006/relationships/customXml" Target="../ink/ink411.xml"/><Relationship Id="rId10" Type="http://schemas.openxmlformats.org/officeDocument/2006/relationships/customXml" Target="../ink/ink402.xml"/><Relationship Id="rId19" Type="http://schemas.openxmlformats.org/officeDocument/2006/relationships/image" Target="../media/image392.png"/><Relationship Id="rId31" Type="http://schemas.openxmlformats.org/officeDocument/2006/relationships/image" Target="../media/image398.png"/><Relationship Id="rId4" Type="http://schemas.openxmlformats.org/officeDocument/2006/relationships/image" Target="../media/image3790.png"/><Relationship Id="rId9" Type="http://schemas.openxmlformats.org/officeDocument/2006/relationships/image" Target="../media/image3840.png"/><Relationship Id="rId14" Type="http://schemas.openxmlformats.org/officeDocument/2006/relationships/customXml" Target="../ink/ink404.xml"/><Relationship Id="rId22" Type="http://schemas.openxmlformats.org/officeDocument/2006/relationships/customXml" Target="../ink/ink408.xml"/><Relationship Id="rId27" Type="http://schemas.openxmlformats.org/officeDocument/2006/relationships/image" Target="../media/image396.png"/><Relationship Id="rId30" Type="http://schemas.openxmlformats.org/officeDocument/2006/relationships/customXml" Target="../ink/ink412.xml"/><Relationship Id="rId8" Type="http://schemas.openxmlformats.org/officeDocument/2006/relationships/image" Target="../media/image383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0.png"/><Relationship Id="rId117" Type="http://schemas.openxmlformats.org/officeDocument/2006/relationships/customXml" Target="../ink/ink471.xml"/><Relationship Id="rId21" Type="http://schemas.openxmlformats.org/officeDocument/2006/relationships/customXml" Target="../ink/ink423.xml"/><Relationship Id="rId42" Type="http://schemas.openxmlformats.org/officeDocument/2006/relationships/image" Target="../media/image408.png"/><Relationship Id="rId47" Type="http://schemas.openxmlformats.org/officeDocument/2006/relationships/customXml" Target="../ink/ink436.xml"/><Relationship Id="rId63" Type="http://schemas.openxmlformats.org/officeDocument/2006/relationships/customXml" Target="../ink/ink444.xml"/><Relationship Id="rId68" Type="http://schemas.openxmlformats.org/officeDocument/2006/relationships/image" Target="../media/image421.png"/><Relationship Id="rId84" Type="http://schemas.openxmlformats.org/officeDocument/2006/relationships/image" Target="../media/image429.png"/><Relationship Id="rId89" Type="http://schemas.openxmlformats.org/officeDocument/2006/relationships/customXml" Target="../ink/ink457.xml"/><Relationship Id="rId112" Type="http://schemas.openxmlformats.org/officeDocument/2006/relationships/image" Target="../media/image443.png"/><Relationship Id="rId16" Type="http://schemas.openxmlformats.org/officeDocument/2006/relationships/image" Target="../media/image3950.png"/><Relationship Id="rId107" Type="http://schemas.openxmlformats.org/officeDocument/2006/relationships/customXml" Target="../ink/ink466.xml"/><Relationship Id="rId11" Type="http://schemas.openxmlformats.org/officeDocument/2006/relationships/customXml" Target="../ink/ink418.xml"/><Relationship Id="rId32" Type="http://schemas.openxmlformats.org/officeDocument/2006/relationships/image" Target="../media/image403.png"/><Relationship Id="rId37" Type="http://schemas.openxmlformats.org/officeDocument/2006/relationships/customXml" Target="../ink/ink431.xml"/><Relationship Id="rId53" Type="http://schemas.openxmlformats.org/officeDocument/2006/relationships/customXml" Target="../ink/ink439.xml"/><Relationship Id="rId58" Type="http://schemas.openxmlformats.org/officeDocument/2006/relationships/image" Target="../media/image416.png"/><Relationship Id="rId74" Type="http://schemas.openxmlformats.org/officeDocument/2006/relationships/image" Target="../media/image424.png"/><Relationship Id="rId79" Type="http://schemas.openxmlformats.org/officeDocument/2006/relationships/customXml" Target="../ink/ink452.xml"/><Relationship Id="rId102" Type="http://schemas.openxmlformats.org/officeDocument/2006/relationships/image" Target="../media/image438.png"/><Relationship Id="rId123" Type="http://schemas.openxmlformats.org/officeDocument/2006/relationships/customXml" Target="../ink/ink474.xml"/><Relationship Id="rId128" Type="http://schemas.openxmlformats.org/officeDocument/2006/relationships/image" Target="../media/image451.png"/><Relationship Id="rId5" Type="http://schemas.openxmlformats.org/officeDocument/2006/relationships/customXml" Target="../ink/ink415.xml"/><Relationship Id="rId90" Type="http://schemas.openxmlformats.org/officeDocument/2006/relationships/image" Target="../media/image432.png"/><Relationship Id="rId95" Type="http://schemas.openxmlformats.org/officeDocument/2006/relationships/customXml" Target="../ink/ink460.xml"/><Relationship Id="rId22" Type="http://schemas.openxmlformats.org/officeDocument/2006/relationships/image" Target="../media/image3980.png"/><Relationship Id="rId27" Type="http://schemas.openxmlformats.org/officeDocument/2006/relationships/customXml" Target="../ink/ink426.xml"/><Relationship Id="rId43" Type="http://schemas.openxmlformats.org/officeDocument/2006/relationships/customXml" Target="../ink/ink434.xml"/><Relationship Id="rId48" Type="http://schemas.openxmlformats.org/officeDocument/2006/relationships/image" Target="../media/image411.png"/><Relationship Id="rId64" Type="http://schemas.openxmlformats.org/officeDocument/2006/relationships/image" Target="../media/image419.png"/><Relationship Id="rId69" Type="http://schemas.openxmlformats.org/officeDocument/2006/relationships/customXml" Target="../ink/ink447.xml"/><Relationship Id="rId113" Type="http://schemas.openxmlformats.org/officeDocument/2006/relationships/customXml" Target="../ink/ink469.xml"/><Relationship Id="rId118" Type="http://schemas.openxmlformats.org/officeDocument/2006/relationships/image" Target="../media/image446.png"/><Relationship Id="rId80" Type="http://schemas.openxmlformats.org/officeDocument/2006/relationships/image" Target="../media/image427.png"/><Relationship Id="rId85" Type="http://schemas.openxmlformats.org/officeDocument/2006/relationships/customXml" Target="../ink/ink455.xml"/><Relationship Id="rId12" Type="http://schemas.openxmlformats.org/officeDocument/2006/relationships/image" Target="../media/image3930.png"/><Relationship Id="rId17" Type="http://schemas.openxmlformats.org/officeDocument/2006/relationships/customXml" Target="../ink/ink421.xml"/><Relationship Id="rId33" Type="http://schemas.openxmlformats.org/officeDocument/2006/relationships/customXml" Target="../ink/ink429.xml"/><Relationship Id="rId38" Type="http://schemas.openxmlformats.org/officeDocument/2006/relationships/image" Target="../media/image406.png"/><Relationship Id="rId59" Type="http://schemas.openxmlformats.org/officeDocument/2006/relationships/customXml" Target="../ink/ink442.xml"/><Relationship Id="rId103" Type="http://schemas.openxmlformats.org/officeDocument/2006/relationships/customXml" Target="../ink/ink464.xml"/><Relationship Id="rId108" Type="http://schemas.openxmlformats.org/officeDocument/2006/relationships/image" Target="../media/image441.png"/><Relationship Id="rId124" Type="http://schemas.openxmlformats.org/officeDocument/2006/relationships/image" Target="../media/image449.png"/><Relationship Id="rId54" Type="http://schemas.openxmlformats.org/officeDocument/2006/relationships/image" Target="../media/image414.png"/><Relationship Id="rId70" Type="http://schemas.openxmlformats.org/officeDocument/2006/relationships/image" Target="../media/image422.png"/><Relationship Id="rId75" Type="http://schemas.openxmlformats.org/officeDocument/2006/relationships/customXml" Target="../ink/ink450.xml"/><Relationship Id="rId91" Type="http://schemas.openxmlformats.org/officeDocument/2006/relationships/customXml" Target="../ink/ink458.xml"/><Relationship Id="rId96" Type="http://schemas.openxmlformats.org/officeDocument/2006/relationships/image" Target="../media/image4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00.png"/><Relationship Id="rId23" Type="http://schemas.openxmlformats.org/officeDocument/2006/relationships/customXml" Target="../ink/ink424.xml"/><Relationship Id="rId28" Type="http://schemas.openxmlformats.org/officeDocument/2006/relationships/image" Target="../media/image401.png"/><Relationship Id="rId49" Type="http://schemas.openxmlformats.org/officeDocument/2006/relationships/customXml" Target="../ink/ink437.xml"/><Relationship Id="rId114" Type="http://schemas.openxmlformats.org/officeDocument/2006/relationships/image" Target="../media/image444.png"/><Relationship Id="rId119" Type="http://schemas.openxmlformats.org/officeDocument/2006/relationships/customXml" Target="../ink/ink472.xml"/><Relationship Id="rId44" Type="http://schemas.openxmlformats.org/officeDocument/2006/relationships/image" Target="../media/image409.png"/><Relationship Id="rId60" Type="http://schemas.openxmlformats.org/officeDocument/2006/relationships/image" Target="../media/image417.png"/><Relationship Id="rId65" Type="http://schemas.openxmlformats.org/officeDocument/2006/relationships/customXml" Target="../ink/ink445.xml"/><Relationship Id="rId81" Type="http://schemas.openxmlformats.org/officeDocument/2006/relationships/customXml" Target="../ink/ink453.xml"/><Relationship Id="rId86" Type="http://schemas.openxmlformats.org/officeDocument/2006/relationships/image" Target="../media/image430.png"/><Relationship Id="rId13" Type="http://schemas.openxmlformats.org/officeDocument/2006/relationships/customXml" Target="../ink/ink419.xml"/><Relationship Id="rId18" Type="http://schemas.openxmlformats.org/officeDocument/2006/relationships/image" Target="../media/image3960.png"/><Relationship Id="rId39" Type="http://schemas.openxmlformats.org/officeDocument/2006/relationships/customXml" Target="../ink/ink432.xml"/><Relationship Id="rId109" Type="http://schemas.openxmlformats.org/officeDocument/2006/relationships/customXml" Target="../ink/ink467.xml"/><Relationship Id="rId34" Type="http://schemas.openxmlformats.org/officeDocument/2006/relationships/image" Target="../media/image404.png"/><Relationship Id="rId50" Type="http://schemas.openxmlformats.org/officeDocument/2006/relationships/image" Target="../media/image412.png"/><Relationship Id="rId55" Type="http://schemas.openxmlformats.org/officeDocument/2006/relationships/customXml" Target="../ink/ink440.xml"/><Relationship Id="rId76" Type="http://schemas.openxmlformats.org/officeDocument/2006/relationships/image" Target="../media/image425.png"/><Relationship Id="rId97" Type="http://schemas.openxmlformats.org/officeDocument/2006/relationships/customXml" Target="../ink/ink461.xml"/><Relationship Id="rId104" Type="http://schemas.openxmlformats.org/officeDocument/2006/relationships/image" Target="../media/image439.png"/><Relationship Id="rId120" Type="http://schemas.openxmlformats.org/officeDocument/2006/relationships/image" Target="../media/image447.png"/><Relationship Id="rId125" Type="http://schemas.openxmlformats.org/officeDocument/2006/relationships/customXml" Target="../ink/ink475.xml"/><Relationship Id="rId7" Type="http://schemas.openxmlformats.org/officeDocument/2006/relationships/customXml" Target="../ink/ink416.xml"/><Relationship Id="rId71" Type="http://schemas.openxmlformats.org/officeDocument/2006/relationships/customXml" Target="../ink/ink448.xml"/><Relationship Id="rId92" Type="http://schemas.openxmlformats.org/officeDocument/2006/relationships/image" Target="../media/image433.png"/><Relationship Id="rId2" Type="http://schemas.openxmlformats.org/officeDocument/2006/relationships/image" Target="../media/image3880.png"/><Relationship Id="rId29" Type="http://schemas.openxmlformats.org/officeDocument/2006/relationships/customXml" Target="../ink/ink427.xml"/><Relationship Id="rId24" Type="http://schemas.openxmlformats.org/officeDocument/2006/relationships/image" Target="../media/image3990.png"/><Relationship Id="rId40" Type="http://schemas.openxmlformats.org/officeDocument/2006/relationships/image" Target="../media/image407.png"/><Relationship Id="rId45" Type="http://schemas.openxmlformats.org/officeDocument/2006/relationships/customXml" Target="../ink/ink435.xml"/><Relationship Id="rId66" Type="http://schemas.openxmlformats.org/officeDocument/2006/relationships/image" Target="../media/image420.png"/><Relationship Id="rId87" Type="http://schemas.openxmlformats.org/officeDocument/2006/relationships/customXml" Target="../ink/ink456.xml"/><Relationship Id="rId110" Type="http://schemas.openxmlformats.org/officeDocument/2006/relationships/image" Target="../media/image442.png"/><Relationship Id="rId115" Type="http://schemas.openxmlformats.org/officeDocument/2006/relationships/customXml" Target="../ink/ink470.xml"/><Relationship Id="rId61" Type="http://schemas.openxmlformats.org/officeDocument/2006/relationships/customXml" Target="../ink/ink443.xml"/><Relationship Id="rId82" Type="http://schemas.openxmlformats.org/officeDocument/2006/relationships/image" Target="../media/image428.png"/><Relationship Id="rId19" Type="http://schemas.openxmlformats.org/officeDocument/2006/relationships/customXml" Target="../ink/ink422.xml"/><Relationship Id="rId14" Type="http://schemas.openxmlformats.org/officeDocument/2006/relationships/image" Target="../media/image3940.png"/><Relationship Id="rId30" Type="http://schemas.openxmlformats.org/officeDocument/2006/relationships/image" Target="../media/image402.png"/><Relationship Id="rId35" Type="http://schemas.openxmlformats.org/officeDocument/2006/relationships/customXml" Target="../ink/ink430.xml"/><Relationship Id="rId56" Type="http://schemas.openxmlformats.org/officeDocument/2006/relationships/image" Target="../media/image415.png"/><Relationship Id="rId77" Type="http://schemas.openxmlformats.org/officeDocument/2006/relationships/customXml" Target="../ink/ink451.xml"/><Relationship Id="rId100" Type="http://schemas.openxmlformats.org/officeDocument/2006/relationships/image" Target="../media/image437.png"/><Relationship Id="rId105" Type="http://schemas.openxmlformats.org/officeDocument/2006/relationships/customXml" Target="../ink/ink465.xml"/><Relationship Id="rId126" Type="http://schemas.openxmlformats.org/officeDocument/2006/relationships/image" Target="../media/image450.png"/><Relationship Id="rId8" Type="http://schemas.openxmlformats.org/officeDocument/2006/relationships/image" Target="../media/image3910.png"/><Relationship Id="rId51" Type="http://schemas.openxmlformats.org/officeDocument/2006/relationships/customXml" Target="../ink/ink438.xml"/><Relationship Id="rId72" Type="http://schemas.openxmlformats.org/officeDocument/2006/relationships/image" Target="../media/image423.png"/><Relationship Id="rId93" Type="http://schemas.openxmlformats.org/officeDocument/2006/relationships/customXml" Target="../ink/ink459.xml"/><Relationship Id="rId98" Type="http://schemas.openxmlformats.org/officeDocument/2006/relationships/image" Target="../media/image436.png"/><Relationship Id="rId121" Type="http://schemas.openxmlformats.org/officeDocument/2006/relationships/customXml" Target="../ink/ink473.xml"/><Relationship Id="rId3" Type="http://schemas.openxmlformats.org/officeDocument/2006/relationships/customXml" Target="../ink/ink414.xml"/><Relationship Id="rId25" Type="http://schemas.openxmlformats.org/officeDocument/2006/relationships/customXml" Target="../ink/ink425.xml"/><Relationship Id="rId46" Type="http://schemas.openxmlformats.org/officeDocument/2006/relationships/image" Target="../media/image410.png"/><Relationship Id="rId67" Type="http://schemas.openxmlformats.org/officeDocument/2006/relationships/customXml" Target="../ink/ink446.xml"/><Relationship Id="rId116" Type="http://schemas.openxmlformats.org/officeDocument/2006/relationships/image" Target="../media/image445.png"/><Relationship Id="rId20" Type="http://schemas.openxmlformats.org/officeDocument/2006/relationships/image" Target="../media/image3970.png"/><Relationship Id="rId41" Type="http://schemas.openxmlformats.org/officeDocument/2006/relationships/customXml" Target="../ink/ink433.xml"/><Relationship Id="rId62" Type="http://schemas.openxmlformats.org/officeDocument/2006/relationships/image" Target="../media/image418.png"/><Relationship Id="rId83" Type="http://schemas.openxmlformats.org/officeDocument/2006/relationships/customXml" Target="../ink/ink454.xml"/><Relationship Id="rId88" Type="http://schemas.openxmlformats.org/officeDocument/2006/relationships/image" Target="../media/image431.png"/><Relationship Id="rId111" Type="http://schemas.openxmlformats.org/officeDocument/2006/relationships/customXml" Target="../ink/ink468.xml"/><Relationship Id="rId15" Type="http://schemas.openxmlformats.org/officeDocument/2006/relationships/customXml" Target="../ink/ink420.xml"/><Relationship Id="rId36" Type="http://schemas.openxmlformats.org/officeDocument/2006/relationships/image" Target="../media/image405.png"/><Relationship Id="rId57" Type="http://schemas.openxmlformats.org/officeDocument/2006/relationships/customXml" Target="../ink/ink441.xml"/><Relationship Id="rId106" Type="http://schemas.openxmlformats.org/officeDocument/2006/relationships/image" Target="../media/image440.png"/><Relationship Id="rId127" Type="http://schemas.openxmlformats.org/officeDocument/2006/relationships/customXml" Target="../ink/ink476.xml"/><Relationship Id="rId10" Type="http://schemas.openxmlformats.org/officeDocument/2006/relationships/image" Target="../media/image3920.png"/><Relationship Id="rId31" Type="http://schemas.openxmlformats.org/officeDocument/2006/relationships/customXml" Target="../ink/ink428.xml"/><Relationship Id="rId52" Type="http://schemas.openxmlformats.org/officeDocument/2006/relationships/image" Target="../media/image413.png"/><Relationship Id="rId73" Type="http://schemas.openxmlformats.org/officeDocument/2006/relationships/customXml" Target="../ink/ink449.xml"/><Relationship Id="rId78" Type="http://schemas.openxmlformats.org/officeDocument/2006/relationships/image" Target="../media/image426.png"/><Relationship Id="rId94" Type="http://schemas.openxmlformats.org/officeDocument/2006/relationships/image" Target="../media/image434.png"/><Relationship Id="rId99" Type="http://schemas.openxmlformats.org/officeDocument/2006/relationships/customXml" Target="../ink/ink462.xml"/><Relationship Id="rId101" Type="http://schemas.openxmlformats.org/officeDocument/2006/relationships/customXml" Target="../ink/ink463.xml"/><Relationship Id="rId122" Type="http://schemas.openxmlformats.org/officeDocument/2006/relationships/image" Target="../media/image448.png"/><Relationship Id="rId4" Type="http://schemas.openxmlformats.org/officeDocument/2006/relationships/image" Target="../media/image3890.png"/><Relationship Id="rId9" Type="http://schemas.openxmlformats.org/officeDocument/2006/relationships/customXml" Target="../ink/ink41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2.xml"/><Relationship Id="rId18" Type="http://schemas.openxmlformats.org/officeDocument/2006/relationships/image" Target="../media/image460.png"/><Relationship Id="rId26" Type="http://schemas.openxmlformats.org/officeDocument/2006/relationships/image" Target="../media/image464.png"/><Relationship Id="rId39" Type="http://schemas.openxmlformats.org/officeDocument/2006/relationships/customXml" Target="../ink/ink495.xml"/><Relationship Id="rId21" Type="http://schemas.openxmlformats.org/officeDocument/2006/relationships/customXml" Target="../ink/ink486.xml"/><Relationship Id="rId34" Type="http://schemas.openxmlformats.org/officeDocument/2006/relationships/image" Target="../media/image468.png"/><Relationship Id="rId42" Type="http://schemas.openxmlformats.org/officeDocument/2006/relationships/image" Target="../media/image472.png"/><Relationship Id="rId47" Type="http://schemas.openxmlformats.org/officeDocument/2006/relationships/customXml" Target="../ink/ink499.xml"/><Relationship Id="rId50" Type="http://schemas.openxmlformats.org/officeDocument/2006/relationships/image" Target="../media/image476.png"/><Relationship Id="rId55" Type="http://schemas.openxmlformats.org/officeDocument/2006/relationships/customXml" Target="../ink/ink503.xml"/><Relationship Id="rId7" Type="http://schemas.openxmlformats.org/officeDocument/2006/relationships/customXml" Target="../ink/ink479.xml"/><Relationship Id="rId2" Type="http://schemas.openxmlformats.org/officeDocument/2006/relationships/image" Target="../media/image452.png"/><Relationship Id="rId16" Type="http://schemas.openxmlformats.org/officeDocument/2006/relationships/image" Target="../media/image459.png"/><Relationship Id="rId29" Type="http://schemas.openxmlformats.org/officeDocument/2006/relationships/customXml" Target="../ink/ink490.xml"/><Relationship Id="rId11" Type="http://schemas.openxmlformats.org/officeDocument/2006/relationships/customXml" Target="../ink/ink481.xml"/><Relationship Id="rId24" Type="http://schemas.openxmlformats.org/officeDocument/2006/relationships/image" Target="../media/image463.png"/><Relationship Id="rId32" Type="http://schemas.openxmlformats.org/officeDocument/2006/relationships/image" Target="../media/image467.png"/><Relationship Id="rId37" Type="http://schemas.openxmlformats.org/officeDocument/2006/relationships/customXml" Target="../ink/ink494.xml"/><Relationship Id="rId40" Type="http://schemas.openxmlformats.org/officeDocument/2006/relationships/image" Target="../media/image471.png"/><Relationship Id="rId45" Type="http://schemas.openxmlformats.org/officeDocument/2006/relationships/customXml" Target="../ink/ink498.xml"/><Relationship Id="rId53" Type="http://schemas.openxmlformats.org/officeDocument/2006/relationships/customXml" Target="../ink/ink502.xml"/><Relationship Id="rId58" Type="http://schemas.openxmlformats.org/officeDocument/2006/relationships/image" Target="../media/image480.png"/><Relationship Id="rId5" Type="http://schemas.openxmlformats.org/officeDocument/2006/relationships/customXml" Target="../ink/ink478.xml"/><Relationship Id="rId19" Type="http://schemas.openxmlformats.org/officeDocument/2006/relationships/customXml" Target="../ink/ink485.xml"/><Relationship Id="rId4" Type="http://schemas.openxmlformats.org/officeDocument/2006/relationships/image" Target="../media/image453.png"/><Relationship Id="rId9" Type="http://schemas.openxmlformats.org/officeDocument/2006/relationships/customXml" Target="../ink/ink480.xml"/><Relationship Id="rId14" Type="http://schemas.openxmlformats.org/officeDocument/2006/relationships/image" Target="../media/image458.png"/><Relationship Id="rId22" Type="http://schemas.openxmlformats.org/officeDocument/2006/relationships/image" Target="../media/image462.png"/><Relationship Id="rId27" Type="http://schemas.openxmlformats.org/officeDocument/2006/relationships/customXml" Target="../ink/ink489.xml"/><Relationship Id="rId30" Type="http://schemas.openxmlformats.org/officeDocument/2006/relationships/image" Target="../media/image466.png"/><Relationship Id="rId35" Type="http://schemas.openxmlformats.org/officeDocument/2006/relationships/customXml" Target="../ink/ink493.xml"/><Relationship Id="rId43" Type="http://schemas.openxmlformats.org/officeDocument/2006/relationships/customXml" Target="../ink/ink497.xml"/><Relationship Id="rId48" Type="http://schemas.openxmlformats.org/officeDocument/2006/relationships/image" Target="../media/image475.png"/><Relationship Id="rId56" Type="http://schemas.openxmlformats.org/officeDocument/2006/relationships/image" Target="../media/image479.png"/><Relationship Id="rId8" Type="http://schemas.openxmlformats.org/officeDocument/2006/relationships/image" Target="../media/image455.png"/><Relationship Id="rId51" Type="http://schemas.openxmlformats.org/officeDocument/2006/relationships/customXml" Target="../ink/ink501.xml"/><Relationship Id="rId3" Type="http://schemas.openxmlformats.org/officeDocument/2006/relationships/customXml" Target="../ink/ink477.xml"/><Relationship Id="rId12" Type="http://schemas.openxmlformats.org/officeDocument/2006/relationships/image" Target="../media/image457.png"/><Relationship Id="rId17" Type="http://schemas.openxmlformats.org/officeDocument/2006/relationships/customXml" Target="../ink/ink484.xml"/><Relationship Id="rId25" Type="http://schemas.openxmlformats.org/officeDocument/2006/relationships/customXml" Target="../ink/ink488.xml"/><Relationship Id="rId33" Type="http://schemas.openxmlformats.org/officeDocument/2006/relationships/customXml" Target="../ink/ink492.xml"/><Relationship Id="rId38" Type="http://schemas.openxmlformats.org/officeDocument/2006/relationships/image" Target="../media/image470.png"/><Relationship Id="rId46" Type="http://schemas.openxmlformats.org/officeDocument/2006/relationships/image" Target="../media/image474.png"/><Relationship Id="rId59" Type="http://schemas.openxmlformats.org/officeDocument/2006/relationships/customXml" Target="../ink/ink505.xml"/><Relationship Id="rId20" Type="http://schemas.openxmlformats.org/officeDocument/2006/relationships/image" Target="../media/image461.png"/><Relationship Id="rId41" Type="http://schemas.openxmlformats.org/officeDocument/2006/relationships/customXml" Target="../ink/ink496.xml"/><Relationship Id="rId54" Type="http://schemas.openxmlformats.org/officeDocument/2006/relationships/image" Target="../media/image47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4.png"/><Relationship Id="rId15" Type="http://schemas.openxmlformats.org/officeDocument/2006/relationships/customXml" Target="../ink/ink483.xml"/><Relationship Id="rId23" Type="http://schemas.openxmlformats.org/officeDocument/2006/relationships/customXml" Target="../ink/ink487.xml"/><Relationship Id="rId28" Type="http://schemas.openxmlformats.org/officeDocument/2006/relationships/image" Target="../media/image465.png"/><Relationship Id="rId36" Type="http://schemas.openxmlformats.org/officeDocument/2006/relationships/image" Target="../media/image469.png"/><Relationship Id="rId49" Type="http://schemas.openxmlformats.org/officeDocument/2006/relationships/customXml" Target="../ink/ink500.xml"/><Relationship Id="rId57" Type="http://schemas.openxmlformats.org/officeDocument/2006/relationships/customXml" Target="../ink/ink504.xml"/><Relationship Id="rId10" Type="http://schemas.openxmlformats.org/officeDocument/2006/relationships/image" Target="../media/image456.png"/><Relationship Id="rId31" Type="http://schemas.openxmlformats.org/officeDocument/2006/relationships/customXml" Target="../ink/ink491.xml"/><Relationship Id="rId44" Type="http://schemas.openxmlformats.org/officeDocument/2006/relationships/image" Target="../media/image473.png"/><Relationship Id="rId52" Type="http://schemas.openxmlformats.org/officeDocument/2006/relationships/image" Target="../media/image477.png"/><Relationship Id="rId60" Type="http://schemas.openxmlformats.org/officeDocument/2006/relationships/image" Target="../media/image48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21" Type="http://schemas.openxmlformats.org/officeDocument/2006/relationships/customXml" Target="../ink/ink515.xml"/><Relationship Id="rId42" Type="http://schemas.openxmlformats.org/officeDocument/2006/relationships/image" Target="../media/image502.png"/><Relationship Id="rId47" Type="http://schemas.openxmlformats.org/officeDocument/2006/relationships/customXml" Target="../ink/ink528.xml"/><Relationship Id="rId63" Type="http://schemas.openxmlformats.org/officeDocument/2006/relationships/customXml" Target="../ink/ink536.xml"/><Relationship Id="rId68" Type="http://schemas.openxmlformats.org/officeDocument/2006/relationships/image" Target="../media/image515.png"/><Relationship Id="rId84" Type="http://schemas.openxmlformats.org/officeDocument/2006/relationships/image" Target="../media/image523.png"/><Relationship Id="rId89" Type="http://schemas.openxmlformats.org/officeDocument/2006/relationships/customXml" Target="../ink/ink549.xml"/><Relationship Id="rId16" Type="http://schemas.openxmlformats.org/officeDocument/2006/relationships/image" Target="../media/image489.png"/><Relationship Id="rId107" Type="http://schemas.openxmlformats.org/officeDocument/2006/relationships/customXml" Target="../ink/ink558.xml"/><Relationship Id="rId11" Type="http://schemas.openxmlformats.org/officeDocument/2006/relationships/customXml" Target="../ink/ink510.xml"/><Relationship Id="rId32" Type="http://schemas.openxmlformats.org/officeDocument/2006/relationships/image" Target="../media/image497.png"/><Relationship Id="rId37" Type="http://schemas.openxmlformats.org/officeDocument/2006/relationships/customXml" Target="../ink/ink523.xml"/><Relationship Id="rId53" Type="http://schemas.openxmlformats.org/officeDocument/2006/relationships/customXml" Target="../ink/ink531.xml"/><Relationship Id="rId58" Type="http://schemas.openxmlformats.org/officeDocument/2006/relationships/image" Target="../media/image510.png"/><Relationship Id="rId74" Type="http://schemas.openxmlformats.org/officeDocument/2006/relationships/image" Target="../media/image518.png"/><Relationship Id="rId79" Type="http://schemas.openxmlformats.org/officeDocument/2006/relationships/customXml" Target="../ink/ink544.xml"/><Relationship Id="rId102" Type="http://schemas.openxmlformats.org/officeDocument/2006/relationships/image" Target="../media/image532.png"/><Relationship Id="rId5" Type="http://schemas.openxmlformats.org/officeDocument/2006/relationships/customXml" Target="../ink/ink507.xml"/><Relationship Id="rId90" Type="http://schemas.openxmlformats.org/officeDocument/2006/relationships/image" Target="../media/image526.png"/><Relationship Id="rId95" Type="http://schemas.openxmlformats.org/officeDocument/2006/relationships/customXml" Target="../ink/ink552.xml"/><Relationship Id="rId22" Type="http://schemas.openxmlformats.org/officeDocument/2006/relationships/image" Target="../media/image492.png"/><Relationship Id="rId27" Type="http://schemas.openxmlformats.org/officeDocument/2006/relationships/customXml" Target="../ink/ink518.xml"/><Relationship Id="rId43" Type="http://schemas.openxmlformats.org/officeDocument/2006/relationships/customXml" Target="../ink/ink526.xml"/><Relationship Id="rId48" Type="http://schemas.openxmlformats.org/officeDocument/2006/relationships/image" Target="../media/image505.png"/><Relationship Id="rId64" Type="http://schemas.openxmlformats.org/officeDocument/2006/relationships/image" Target="../media/image513.png"/><Relationship Id="rId69" Type="http://schemas.openxmlformats.org/officeDocument/2006/relationships/customXml" Target="../ink/ink539.xml"/><Relationship Id="rId80" Type="http://schemas.openxmlformats.org/officeDocument/2006/relationships/image" Target="../media/image521.png"/><Relationship Id="rId85" Type="http://schemas.openxmlformats.org/officeDocument/2006/relationships/customXml" Target="../ink/ink547.xml"/><Relationship Id="rId12" Type="http://schemas.openxmlformats.org/officeDocument/2006/relationships/image" Target="../media/image487.png"/><Relationship Id="rId17" Type="http://schemas.openxmlformats.org/officeDocument/2006/relationships/customXml" Target="../ink/ink513.xml"/><Relationship Id="rId33" Type="http://schemas.openxmlformats.org/officeDocument/2006/relationships/customXml" Target="../ink/ink521.xml"/><Relationship Id="rId38" Type="http://schemas.openxmlformats.org/officeDocument/2006/relationships/image" Target="../media/image500.png"/><Relationship Id="rId59" Type="http://schemas.openxmlformats.org/officeDocument/2006/relationships/customXml" Target="../ink/ink534.xml"/><Relationship Id="rId103" Type="http://schemas.openxmlformats.org/officeDocument/2006/relationships/customXml" Target="../ink/ink556.xml"/><Relationship Id="rId108" Type="http://schemas.openxmlformats.org/officeDocument/2006/relationships/image" Target="../media/image535.png"/><Relationship Id="rId54" Type="http://schemas.openxmlformats.org/officeDocument/2006/relationships/image" Target="../media/image508.png"/><Relationship Id="rId70" Type="http://schemas.openxmlformats.org/officeDocument/2006/relationships/image" Target="../media/image516.png"/><Relationship Id="rId75" Type="http://schemas.openxmlformats.org/officeDocument/2006/relationships/customXml" Target="../ink/ink542.xml"/><Relationship Id="rId91" Type="http://schemas.openxmlformats.org/officeDocument/2006/relationships/customXml" Target="../ink/ink550.xml"/><Relationship Id="rId96" Type="http://schemas.openxmlformats.org/officeDocument/2006/relationships/image" Target="../media/image5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4.png"/><Relationship Id="rId15" Type="http://schemas.openxmlformats.org/officeDocument/2006/relationships/customXml" Target="../ink/ink512.xml"/><Relationship Id="rId23" Type="http://schemas.openxmlformats.org/officeDocument/2006/relationships/customXml" Target="../ink/ink516.xml"/><Relationship Id="rId28" Type="http://schemas.openxmlformats.org/officeDocument/2006/relationships/image" Target="../media/image495.png"/><Relationship Id="rId36" Type="http://schemas.openxmlformats.org/officeDocument/2006/relationships/image" Target="../media/image499.png"/><Relationship Id="rId49" Type="http://schemas.openxmlformats.org/officeDocument/2006/relationships/customXml" Target="../ink/ink529.xml"/><Relationship Id="rId57" Type="http://schemas.openxmlformats.org/officeDocument/2006/relationships/customXml" Target="../ink/ink533.xml"/><Relationship Id="rId106" Type="http://schemas.openxmlformats.org/officeDocument/2006/relationships/image" Target="../media/image534.png"/><Relationship Id="rId10" Type="http://schemas.openxmlformats.org/officeDocument/2006/relationships/image" Target="../media/image486.png"/><Relationship Id="rId31" Type="http://schemas.openxmlformats.org/officeDocument/2006/relationships/customXml" Target="../ink/ink520.xml"/><Relationship Id="rId44" Type="http://schemas.openxmlformats.org/officeDocument/2006/relationships/image" Target="../media/image503.png"/><Relationship Id="rId52" Type="http://schemas.openxmlformats.org/officeDocument/2006/relationships/image" Target="../media/image507.png"/><Relationship Id="rId60" Type="http://schemas.openxmlformats.org/officeDocument/2006/relationships/image" Target="../media/image511.png"/><Relationship Id="rId65" Type="http://schemas.openxmlformats.org/officeDocument/2006/relationships/customXml" Target="../ink/ink537.xml"/><Relationship Id="rId73" Type="http://schemas.openxmlformats.org/officeDocument/2006/relationships/customXml" Target="../ink/ink541.xml"/><Relationship Id="rId78" Type="http://schemas.openxmlformats.org/officeDocument/2006/relationships/image" Target="../media/image520.png"/><Relationship Id="rId81" Type="http://schemas.openxmlformats.org/officeDocument/2006/relationships/customXml" Target="../ink/ink545.xml"/><Relationship Id="rId86" Type="http://schemas.openxmlformats.org/officeDocument/2006/relationships/image" Target="../media/image524.png"/><Relationship Id="rId94" Type="http://schemas.openxmlformats.org/officeDocument/2006/relationships/image" Target="../media/image528.png"/><Relationship Id="rId99" Type="http://schemas.openxmlformats.org/officeDocument/2006/relationships/customXml" Target="../ink/ink554.xml"/><Relationship Id="rId101" Type="http://schemas.openxmlformats.org/officeDocument/2006/relationships/customXml" Target="../ink/ink555.xml"/><Relationship Id="rId4" Type="http://schemas.openxmlformats.org/officeDocument/2006/relationships/image" Target="../media/image483.png"/><Relationship Id="rId9" Type="http://schemas.openxmlformats.org/officeDocument/2006/relationships/customXml" Target="../ink/ink509.xml"/><Relationship Id="rId13" Type="http://schemas.openxmlformats.org/officeDocument/2006/relationships/customXml" Target="../ink/ink511.xml"/><Relationship Id="rId18" Type="http://schemas.openxmlformats.org/officeDocument/2006/relationships/image" Target="../media/image490.png"/><Relationship Id="rId39" Type="http://schemas.openxmlformats.org/officeDocument/2006/relationships/customXml" Target="../ink/ink524.xml"/><Relationship Id="rId109" Type="http://schemas.openxmlformats.org/officeDocument/2006/relationships/customXml" Target="../ink/ink559.xml"/><Relationship Id="rId34" Type="http://schemas.openxmlformats.org/officeDocument/2006/relationships/image" Target="../media/image498.png"/><Relationship Id="rId50" Type="http://schemas.openxmlformats.org/officeDocument/2006/relationships/image" Target="../media/image506.png"/><Relationship Id="rId55" Type="http://schemas.openxmlformats.org/officeDocument/2006/relationships/customXml" Target="../ink/ink532.xml"/><Relationship Id="rId76" Type="http://schemas.openxmlformats.org/officeDocument/2006/relationships/image" Target="../media/image519.png"/><Relationship Id="rId97" Type="http://schemas.openxmlformats.org/officeDocument/2006/relationships/customXml" Target="../ink/ink553.xml"/><Relationship Id="rId104" Type="http://schemas.openxmlformats.org/officeDocument/2006/relationships/image" Target="../media/image533.png"/><Relationship Id="rId7" Type="http://schemas.openxmlformats.org/officeDocument/2006/relationships/customXml" Target="../ink/ink508.xml"/><Relationship Id="rId71" Type="http://schemas.openxmlformats.org/officeDocument/2006/relationships/customXml" Target="../ink/ink540.xml"/><Relationship Id="rId92" Type="http://schemas.openxmlformats.org/officeDocument/2006/relationships/image" Target="../media/image527.png"/><Relationship Id="rId2" Type="http://schemas.openxmlformats.org/officeDocument/2006/relationships/image" Target="../media/image482.png"/><Relationship Id="rId29" Type="http://schemas.openxmlformats.org/officeDocument/2006/relationships/customXml" Target="../ink/ink519.xml"/><Relationship Id="rId24" Type="http://schemas.openxmlformats.org/officeDocument/2006/relationships/image" Target="../media/image493.png"/><Relationship Id="rId40" Type="http://schemas.openxmlformats.org/officeDocument/2006/relationships/image" Target="../media/image501.png"/><Relationship Id="rId45" Type="http://schemas.openxmlformats.org/officeDocument/2006/relationships/customXml" Target="../ink/ink527.xml"/><Relationship Id="rId66" Type="http://schemas.openxmlformats.org/officeDocument/2006/relationships/image" Target="../media/image514.png"/><Relationship Id="rId87" Type="http://schemas.openxmlformats.org/officeDocument/2006/relationships/customXml" Target="../ink/ink548.xml"/><Relationship Id="rId110" Type="http://schemas.openxmlformats.org/officeDocument/2006/relationships/image" Target="../media/image536.png"/><Relationship Id="rId61" Type="http://schemas.openxmlformats.org/officeDocument/2006/relationships/customXml" Target="../ink/ink535.xml"/><Relationship Id="rId82" Type="http://schemas.openxmlformats.org/officeDocument/2006/relationships/image" Target="../media/image522.png"/><Relationship Id="rId19" Type="http://schemas.openxmlformats.org/officeDocument/2006/relationships/customXml" Target="../ink/ink514.xml"/><Relationship Id="rId14" Type="http://schemas.openxmlformats.org/officeDocument/2006/relationships/image" Target="../media/image488.png"/><Relationship Id="rId30" Type="http://schemas.openxmlformats.org/officeDocument/2006/relationships/image" Target="../media/image496.png"/><Relationship Id="rId35" Type="http://schemas.openxmlformats.org/officeDocument/2006/relationships/customXml" Target="../ink/ink522.xml"/><Relationship Id="rId56" Type="http://schemas.openxmlformats.org/officeDocument/2006/relationships/image" Target="../media/image509.png"/><Relationship Id="rId77" Type="http://schemas.openxmlformats.org/officeDocument/2006/relationships/customXml" Target="../ink/ink543.xml"/><Relationship Id="rId100" Type="http://schemas.openxmlformats.org/officeDocument/2006/relationships/image" Target="../media/image531.png"/><Relationship Id="rId105" Type="http://schemas.openxmlformats.org/officeDocument/2006/relationships/customXml" Target="../ink/ink557.xml"/><Relationship Id="rId8" Type="http://schemas.openxmlformats.org/officeDocument/2006/relationships/image" Target="../media/image485.png"/><Relationship Id="rId51" Type="http://schemas.openxmlformats.org/officeDocument/2006/relationships/customXml" Target="../ink/ink530.xml"/><Relationship Id="rId72" Type="http://schemas.openxmlformats.org/officeDocument/2006/relationships/image" Target="../media/image517.png"/><Relationship Id="rId93" Type="http://schemas.openxmlformats.org/officeDocument/2006/relationships/customXml" Target="../ink/ink551.xml"/><Relationship Id="rId98" Type="http://schemas.openxmlformats.org/officeDocument/2006/relationships/image" Target="../media/image530.png"/><Relationship Id="rId3" Type="http://schemas.openxmlformats.org/officeDocument/2006/relationships/customXml" Target="../ink/ink506.xml"/><Relationship Id="rId25" Type="http://schemas.openxmlformats.org/officeDocument/2006/relationships/customXml" Target="../ink/ink517.xml"/><Relationship Id="rId46" Type="http://schemas.openxmlformats.org/officeDocument/2006/relationships/image" Target="../media/image504.png"/><Relationship Id="rId67" Type="http://schemas.openxmlformats.org/officeDocument/2006/relationships/customXml" Target="../ink/ink538.xml"/><Relationship Id="rId20" Type="http://schemas.openxmlformats.org/officeDocument/2006/relationships/image" Target="../media/image491.png"/><Relationship Id="rId41" Type="http://schemas.openxmlformats.org/officeDocument/2006/relationships/customXml" Target="../ink/ink525.xml"/><Relationship Id="rId62" Type="http://schemas.openxmlformats.org/officeDocument/2006/relationships/image" Target="../media/image512.png"/><Relationship Id="rId83" Type="http://schemas.openxmlformats.org/officeDocument/2006/relationships/customXml" Target="../ink/ink546.xml"/><Relationship Id="rId88" Type="http://schemas.openxmlformats.org/officeDocument/2006/relationships/image" Target="../media/image5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customXml" Target="../ink/ink565.xml"/><Relationship Id="rId18" Type="http://schemas.openxmlformats.org/officeDocument/2006/relationships/image" Target="../media/image545.png"/><Relationship Id="rId3" Type="http://schemas.openxmlformats.org/officeDocument/2006/relationships/customXml" Target="../ink/ink560.xml"/><Relationship Id="rId7" Type="http://schemas.openxmlformats.org/officeDocument/2006/relationships/customXml" Target="../ink/ink562.xml"/><Relationship Id="rId12" Type="http://schemas.openxmlformats.org/officeDocument/2006/relationships/image" Target="../media/image542.png"/><Relationship Id="rId17" Type="http://schemas.openxmlformats.org/officeDocument/2006/relationships/customXml" Target="../ink/ink567.xml"/><Relationship Id="rId2" Type="http://schemas.openxmlformats.org/officeDocument/2006/relationships/image" Target="../media/image537.png"/><Relationship Id="rId16" Type="http://schemas.openxmlformats.org/officeDocument/2006/relationships/image" Target="../media/image54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9.png"/><Relationship Id="rId11" Type="http://schemas.openxmlformats.org/officeDocument/2006/relationships/customXml" Target="../ink/ink564.xml"/><Relationship Id="rId5" Type="http://schemas.openxmlformats.org/officeDocument/2006/relationships/customXml" Target="../ink/ink561.xml"/><Relationship Id="rId15" Type="http://schemas.openxmlformats.org/officeDocument/2006/relationships/customXml" Target="../ink/ink566.xml"/><Relationship Id="rId10" Type="http://schemas.openxmlformats.org/officeDocument/2006/relationships/image" Target="../media/image541.png"/><Relationship Id="rId4" Type="http://schemas.openxmlformats.org/officeDocument/2006/relationships/image" Target="../media/image538.png"/><Relationship Id="rId9" Type="http://schemas.openxmlformats.org/officeDocument/2006/relationships/customXml" Target="../ink/ink563.xml"/><Relationship Id="rId14" Type="http://schemas.openxmlformats.org/officeDocument/2006/relationships/image" Target="../media/image543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5.xml"/><Relationship Id="rId21" Type="http://schemas.openxmlformats.org/officeDocument/2006/relationships/customXml" Target="../ink/ink577.xml"/><Relationship Id="rId42" Type="http://schemas.openxmlformats.org/officeDocument/2006/relationships/image" Target="../media/image566.png"/><Relationship Id="rId47" Type="http://schemas.openxmlformats.org/officeDocument/2006/relationships/customXml" Target="../ink/ink590.xml"/><Relationship Id="rId63" Type="http://schemas.openxmlformats.org/officeDocument/2006/relationships/customXml" Target="../ink/ink598.xml"/><Relationship Id="rId68" Type="http://schemas.openxmlformats.org/officeDocument/2006/relationships/image" Target="../media/image579.png"/><Relationship Id="rId84" Type="http://schemas.openxmlformats.org/officeDocument/2006/relationships/image" Target="../media/image587.png"/><Relationship Id="rId89" Type="http://schemas.openxmlformats.org/officeDocument/2006/relationships/customXml" Target="../ink/ink611.xml"/><Relationship Id="rId112" Type="http://schemas.openxmlformats.org/officeDocument/2006/relationships/image" Target="../media/image601.png"/><Relationship Id="rId16" Type="http://schemas.openxmlformats.org/officeDocument/2006/relationships/image" Target="../media/image553.png"/><Relationship Id="rId107" Type="http://schemas.openxmlformats.org/officeDocument/2006/relationships/customXml" Target="../ink/ink620.xml"/><Relationship Id="rId11" Type="http://schemas.openxmlformats.org/officeDocument/2006/relationships/customXml" Target="../ink/ink572.xml"/><Relationship Id="rId32" Type="http://schemas.openxmlformats.org/officeDocument/2006/relationships/image" Target="../media/image561.png"/><Relationship Id="rId37" Type="http://schemas.openxmlformats.org/officeDocument/2006/relationships/customXml" Target="../ink/ink585.xml"/><Relationship Id="rId53" Type="http://schemas.openxmlformats.org/officeDocument/2006/relationships/customXml" Target="../ink/ink593.xml"/><Relationship Id="rId58" Type="http://schemas.openxmlformats.org/officeDocument/2006/relationships/image" Target="../media/image574.png"/><Relationship Id="rId74" Type="http://schemas.openxmlformats.org/officeDocument/2006/relationships/image" Target="../media/image582.png"/><Relationship Id="rId79" Type="http://schemas.openxmlformats.org/officeDocument/2006/relationships/customXml" Target="../ink/ink606.xml"/><Relationship Id="rId102" Type="http://schemas.openxmlformats.org/officeDocument/2006/relationships/image" Target="../media/image596.png"/><Relationship Id="rId123" Type="http://schemas.openxmlformats.org/officeDocument/2006/relationships/customXml" Target="../ink/ink628.xml"/><Relationship Id="rId128" Type="http://schemas.openxmlformats.org/officeDocument/2006/relationships/image" Target="../media/image609.png"/><Relationship Id="rId5" Type="http://schemas.openxmlformats.org/officeDocument/2006/relationships/customXml" Target="../ink/ink569.xml"/><Relationship Id="rId90" Type="http://schemas.openxmlformats.org/officeDocument/2006/relationships/image" Target="../media/image590.png"/><Relationship Id="rId95" Type="http://schemas.openxmlformats.org/officeDocument/2006/relationships/customXml" Target="../ink/ink614.xml"/><Relationship Id="rId22" Type="http://schemas.openxmlformats.org/officeDocument/2006/relationships/image" Target="../media/image556.png"/><Relationship Id="rId27" Type="http://schemas.openxmlformats.org/officeDocument/2006/relationships/customXml" Target="../ink/ink580.xml"/><Relationship Id="rId43" Type="http://schemas.openxmlformats.org/officeDocument/2006/relationships/customXml" Target="../ink/ink588.xml"/><Relationship Id="rId48" Type="http://schemas.openxmlformats.org/officeDocument/2006/relationships/image" Target="../media/image569.png"/><Relationship Id="rId64" Type="http://schemas.openxmlformats.org/officeDocument/2006/relationships/image" Target="../media/image577.png"/><Relationship Id="rId69" Type="http://schemas.openxmlformats.org/officeDocument/2006/relationships/customXml" Target="../ink/ink601.xml"/><Relationship Id="rId113" Type="http://schemas.openxmlformats.org/officeDocument/2006/relationships/customXml" Target="../ink/ink623.xml"/><Relationship Id="rId118" Type="http://schemas.openxmlformats.org/officeDocument/2006/relationships/image" Target="../media/image604.png"/><Relationship Id="rId80" Type="http://schemas.openxmlformats.org/officeDocument/2006/relationships/image" Target="../media/image585.png"/><Relationship Id="rId85" Type="http://schemas.openxmlformats.org/officeDocument/2006/relationships/customXml" Target="../ink/ink609.xml"/><Relationship Id="rId12" Type="http://schemas.openxmlformats.org/officeDocument/2006/relationships/image" Target="../media/image551.png"/><Relationship Id="rId17" Type="http://schemas.openxmlformats.org/officeDocument/2006/relationships/customXml" Target="../ink/ink575.xml"/><Relationship Id="rId33" Type="http://schemas.openxmlformats.org/officeDocument/2006/relationships/customXml" Target="../ink/ink583.xml"/><Relationship Id="rId38" Type="http://schemas.openxmlformats.org/officeDocument/2006/relationships/image" Target="../media/image564.png"/><Relationship Id="rId59" Type="http://schemas.openxmlformats.org/officeDocument/2006/relationships/customXml" Target="../ink/ink596.xml"/><Relationship Id="rId103" Type="http://schemas.openxmlformats.org/officeDocument/2006/relationships/customXml" Target="../ink/ink618.xml"/><Relationship Id="rId108" Type="http://schemas.openxmlformats.org/officeDocument/2006/relationships/image" Target="../media/image599.png"/><Relationship Id="rId124" Type="http://schemas.openxmlformats.org/officeDocument/2006/relationships/image" Target="../media/image607.png"/><Relationship Id="rId129" Type="http://schemas.openxmlformats.org/officeDocument/2006/relationships/customXml" Target="../ink/ink631.xml"/><Relationship Id="rId54" Type="http://schemas.openxmlformats.org/officeDocument/2006/relationships/image" Target="../media/image572.png"/><Relationship Id="rId70" Type="http://schemas.openxmlformats.org/officeDocument/2006/relationships/image" Target="../media/image580.png"/><Relationship Id="rId75" Type="http://schemas.openxmlformats.org/officeDocument/2006/relationships/customXml" Target="../ink/ink604.xml"/><Relationship Id="rId91" Type="http://schemas.openxmlformats.org/officeDocument/2006/relationships/customXml" Target="../ink/ink612.xml"/><Relationship Id="rId96" Type="http://schemas.openxmlformats.org/officeDocument/2006/relationships/image" Target="../media/image59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48.png"/><Relationship Id="rId23" Type="http://schemas.openxmlformats.org/officeDocument/2006/relationships/customXml" Target="../ink/ink578.xml"/><Relationship Id="rId28" Type="http://schemas.openxmlformats.org/officeDocument/2006/relationships/image" Target="../media/image559.png"/><Relationship Id="rId49" Type="http://schemas.openxmlformats.org/officeDocument/2006/relationships/customXml" Target="../ink/ink591.xml"/><Relationship Id="rId114" Type="http://schemas.openxmlformats.org/officeDocument/2006/relationships/image" Target="../media/image602.png"/><Relationship Id="rId119" Type="http://schemas.openxmlformats.org/officeDocument/2006/relationships/customXml" Target="../ink/ink626.xml"/><Relationship Id="rId44" Type="http://schemas.openxmlformats.org/officeDocument/2006/relationships/image" Target="../media/image567.png"/><Relationship Id="rId60" Type="http://schemas.openxmlformats.org/officeDocument/2006/relationships/image" Target="../media/image575.png"/><Relationship Id="rId65" Type="http://schemas.openxmlformats.org/officeDocument/2006/relationships/customXml" Target="../ink/ink599.xml"/><Relationship Id="rId81" Type="http://schemas.openxmlformats.org/officeDocument/2006/relationships/customXml" Target="../ink/ink607.xml"/><Relationship Id="rId86" Type="http://schemas.openxmlformats.org/officeDocument/2006/relationships/image" Target="../media/image588.png"/><Relationship Id="rId130" Type="http://schemas.openxmlformats.org/officeDocument/2006/relationships/image" Target="../media/image610.png"/><Relationship Id="rId13" Type="http://schemas.openxmlformats.org/officeDocument/2006/relationships/customXml" Target="../ink/ink573.xml"/><Relationship Id="rId18" Type="http://schemas.openxmlformats.org/officeDocument/2006/relationships/image" Target="../media/image554.png"/><Relationship Id="rId39" Type="http://schemas.openxmlformats.org/officeDocument/2006/relationships/customXml" Target="../ink/ink586.xml"/><Relationship Id="rId109" Type="http://schemas.openxmlformats.org/officeDocument/2006/relationships/customXml" Target="../ink/ink621.xml"/><Relationship Id="rId34" Type="http://schemas.openxmlformats.org/officeDocument/2006/relationships/image" Target="../media/image562.png"/><Relationship Id="rId50" Type="http://schemas.openxmlformats.org/officeDocument/2006/relationships/image" Target="../media/image570.png"/><Relationship Id="rId55" Type="http://schemas.openxmlformats.org/officeDocument/2006/relationships/customXml" Target="../ink/ink594.xml"/><Relationship Id="rId76" Type="http://schemas.openxmlformats.org/officeDocument/2006/relationships/image" Target="../media/image583.png"/><Relationship Id="rId97" Type="http://schemas.openxmlformats.org/officeDocument/2006/relationships/customXml" Target="../ink/ink615.xml"/><Relationship Id="rId104" Type="http://schemas.openxmlformats.org/officeDocument/2006/relationships/image" Target="../media/image597.png"/><Relationship Id="rId120" Type="http://schemas.openxmlformats.org/officeDocument/2006/relationships/image" Target="../media/image605.png"/><Relationship Id="rId125" Type="http://schemas.openxmlformats.org/officeDocument/2006/relationships/customXml" Target="../ink/ink629.xml"/><Relationship Id="rId7" Type="http://schemas.openxmlformats.org/officeDocument/2006/relationships/customXml" Target="../ink/ink570.xml"/><Relationship Id="rId71" Type="http://schemas.openxmlformats.org/officeDocument/2006/relationships/customXml" Target="../ink/ink602.xml"/><Relationship Id="rId92" Type="http://schemas.openxmlformats.org/officeDocument/2006/relationships/image" Target="../media/image591.png"/><Relationship Id="rId2" Type="http://schemas.openxmlformats.org/officeDocument/2006/relationships/image" Target="../media/image546.png"/><Relationship Id="rId29" Type="http://schemas.openxmlformats.org/officeDocument/2006/relationships/customXml" Target="../ink/ink581.xml"/><Relationship Id="rId24" Type="http://schemas.openxmlformats.org/officeDocument/2006/relationships/image" Target="../media/image557.png"/><Relationship Id="rId40" Type="http://schemas.openxmlformats.org/officeDocument/2006/relationships/image" Target="../media/image565.png"/><Relationship Id="rId45" Type="http://schemas.openxmlformats.org/officeDocument/2006/relationships/customXml" Target="../ink/ink589.xml"/><Relationship Id="rId66" Type="http://schemas.openxmlformats.org/officeDocument/2006/relationships/image" Target="../media/image578.png"/><Relationship Id="rId87" Type="http://schemas.openxmlformats.org/officeDocument/2006/relationships/customXml" Target="../ink/ink610.xml"/><Relationship Id="rId110" Type="http://schemas.openxmlformats.org/officeDocument/2006/relationships/image" Target="../media/image600.png"/><Relationship Id="rId115" Type="http://schemas.openxmlformats.org/officeDocument/2006/relationships/customXml" Target="../ink/ink624.xml"/><Relationship Id="rId61" Type="http://schemas.openxmlformats.org/officeDocument/2006/relationships/customXml" Target="../ink/ink597.xml"/><Relationship Id="rId82" Type="http://schemas.openxmlformats.org/officeDocument/2006/relationships/image" Target="../media/image586.png"/><Relationship Id="rId19" Type="http://schemas.openxmlformats.org/officeDocument/2006/relationships/customXml" Target="../ink/ink576.xml"/><Relationship Id="rId14" Type="http://schemas.openxmlformats.org/officeDocument/2006/relationships/image" Target="../media/image552.png"/><Relationship Id="rId30" Type="http://schemas.openxmlformats.org/officeDocument/2006/relationships/image" Target="../media/image560.png"/><Relationship Id="rId35" Type="http://schemas.openxmlformats.org/officeDocument/2006/relationships/customXml" Target="../ink/ink584.xml"/><Relationship Id="rId56" Type="http://schemas.openxmlformats.org/officeDocument/2006/relationships/image" Target="../media/image573.png"/><Relationship Id="rId77" Type="http://schemas.openxmlformats.org/officeDocument/2006/relationships/customXml" Target="../ink/ink605.xml"/><Relationship Id="rId100" Type="http://schemas.openxmlformats.org/officeDocument/2006/relationships/image" Target="../media/image595.png"/><Relationship Id="rId105" Type="http://schemas.openxmlformats.org/officeDocument/2006/relationships/customXml" Target="../ink/ink619.xml"/><Relationship Id="rId126" Type="http://schemas.openxmlformats.org/officeDocument/2006/relationships/image" Target="../media/image608.png"/><Relationship Id="rId8" Type="http://schemas.openxmlformats.org/officeDocument/2006/relationships/image" Target="../media/image549.png"/><Relationship Id="rId51" Type="http://schemas.openxmlformats.org/officeDocument/2006/relationships/customXml" Target="../ink/ink592.xml"/><Relationship Id="rId72" Type="http://schemas.openxmlformats.org/officeDocument/2006/relationships/image" Target="../media/image581.png"/><Relationship Id="rId93" Type="http://schemas.openxmlformats.org/officeDocument/2006/relationships/customXml" Target="../ink/ink613.xml"/><Relationship Id="rId98" Type="http://schemas.openxmlformats.org/officeDocument/2006/relationships/image" Target="../media/image594.png"/><Relationship Id="rId121" Type="http://schemas.openxmlformats.org/officeDocument/2006/relationships/customXml" Target="../ink/ink627.xml"/><Relationship Id="rId3" Type="http://schemas.openxmlformats.org/officeDocument/2006/relationships/customXml" Target="../ink/ink568.xml"/><Relationship Id="rId25" Type="http://schemas.openxmlformats.org/officeDocument/2006/relationships/customXml" Target="../ink/ink579.xml"/><Relationship Id="rId46" Type="http://schemas.openxmlformats.org/officeDocument/2006/relationships/image" Target="../media/image568.png"/><Relationship Id="rId67" Type="http://schemas.openxmlformats.org/officeDocument/2006/relationships/customXml" Target="../ink/ink600.xml"/><Relationship Id="rId116" Type="http://schemas.openxmlformats.org/officeDocument/2006/relationships/image" Target="../media/image603.png"/><Relationship Id="rId20" Type="http://schemas.openxmlformats.org/officeDocument/2006/relationships/image" Target="../media/image555.png"/><Relationship Id="rId41" Type="http://schemas.openxmlformats.org/officeDocument/2006/relationships/customXml" Target="../ink/ink587.xml"/><Relationship Id="rId62" Type="http://schemas.openxmlformats.org/officeDocument/2006/relationships/image" Target="../media/image576.png"/><Relationship Id="rId83" Type="http://schemas.openxmlformats.org/officeDocument/2006/relationships/customXml" Target="../ink/ink608.xml"/><Relationship Id="rId88" Type="http://schemas.openxmlformats.org/officeDocument/2006/relationships/image" Target="../media/image589.png"/><Relationship Id="rId111" Type="http://schemas.openxmlformats.org/officeDocument/2006/relationships/customXml" Target="../ink/ink622.xml"/><Relationship Id="rId15" Type="http://schemas.openxmlformats.org/officeDocument/2006/relationships/customXml" Target="../ink/ink574.xml"/><Relationship Id="rId36" Type="http://schemas.openxmlformats.org/officeDocument/2006/relationships/image" Target="../media/image563.png"/><Relationship Id="rId57" Type="http://schemas.openxmlformats.org/officeDocument/2006/relationships/customXml" Target="../ink/ink595.xml"/><Relationship Id="rId106" Type="http://schemas.openxmlformats.org/officeDocument/2006/relationships/image" Target="../media/image598.png"/><Relationship Id="rId127" Type="http://schemas.openxmlformats.org/officeDocument/2006/relationships/customXml" Target="../ink/ink630.xml"/><Relationship Id="rId10" Type="http://schemas.openxmlformats.org/officeDocument/2006/relationships/image" Target="../media/image550.png"/><Relationship Id="rId31" Type="http://schemas.openxmlformats.org/officeDocument/2006/relationships/customXml" Target="../ink/ink582.xml"/><Relationship Id="rId52" Type="http://schemas.openxmlformats.org/officeDocument/2006/relationships/image" Target="../media/image571.png"/><Relationship Id="rId73" Type="http://schemas.openxmlformats.org/officeDocument/2006/relationships/customXml" Target="../ink/ink603.xml"/><Relationship Id="rId78" Type="http://schemas.openxmlformats.org/officeDocument/2006/relationships/image" Target="../media/image584.png"/><Relationship Id="rId94" Type="http://schemas.openxmlformats.org/officeDocument/2006/relationships/image" Target="../media/image592.png"/><Relationship Id="rId99" Type="http://schemas.openxmlformats.org/officeDocument/2006/relationships/customXml" Target="../ink/ink616.xml"/><Relationship Id="rId101" Type="http://schemas.openxmlformats.org/officeDocument/2006/relationships/customXml" Target="../ink/ink617.xml"/><Relationship Id="rId122" Type="http://schemas.openxmlformats.org/officeDocument/2006/relationships/image" Target="../media/image606.png"/><Relationship Id="rId4" Type="http://schemas.openxmlformats.org/officeDocument/2006/relationships/image" Target="../media/image547.png"/><Relationship Id="rId9" Type="http://schemas.openxmlformats.org/officeDocument/2006/relationships/customXml" Target="../ink/ink571.xml"/><Relationship Id="rId26" Type="http://schemas.openxmlformats.org/officeDocument/2006/relationships/image" Target="../media/image5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2.xml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3.png"/><Relationship Id="rId3" Type="http://schemas.openxmlformats.org/officeDocument/2006/relationships/customXml" Target="../ink/ink633.xml"/><Relationship Id="rId7" Type="http://schemas.openxmlformats.org/officeDocument/2006/relationships/customXml" Target="../ink/ink634.xml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2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2.xml"/><Relationship Id="rId21" Type="http://schemas.openxmlformats.org/officeDocument/2006/relationships/customXml" Target="../ink/ink644.xml"/><Relationship Id="rId42" Type="http://schemas.openxmlformats.org/officeDocument/2006/relationships/image" Target="../media/image644.png"/><Relationship Id="rId63" Type="http://schemas.openxmlformats.org/officeDocument/2006/relationships/customXml" Target="../ink/ink665.xml"/><Relationship Id="rId84" Type="http://schemas.openxmlformats.org/officeDocument/2006/relationships/image" Target="../media/image665.png"/><Relationship Id="rId138" Type="http://schemas.openxmlformats.org/officeDocument/2006/relationships/image" Target="../media/image692.png"/><Relationship Id="rId159" Type="http://schemas.openxmlformats.org/officeDocument/2006/relationships/customXml" Target="../ink/ink713.xml"/><Relationship Id="rId170" Type="http://schemas.openxmlformats.org/officeDocument/2006/relationships/image" Target="../media/image708.png"/><Relationship Id="rId107" Type="http://schemas.openxmlformats.org/officeDocument/2006/relationships/customXml" Target="../ink/ink687.xml"/><Relationship Id="rId11" Type="http://schemas.openxmlformats.org/officeDocument/2006/relationships/customXml" Target="../ink/ink639.xml"/><Relationship Id="rId32" Type="http://schemas.openxmlformats.org/officeDocument/2006/relationships/image" Target="../media/image639.png"/><Relationship Id="rId53" Type="http://schemas.openxmlformats.org/officeDocument/2006/relationships/customXml" Target="../ink/ink660.xml"/><Relationship Id="rId74" Type="http://schemas.openxmlformats.org/officeDocument/2006/relationships/image" Target="../media/image660.png"/><Relationship Id="rId128" Type="http://schemas.openxmlformats.org/officeDocument/2006/relationships/image" Target="../media/image687.png"/><Relationship Id="rId149" Type="http://schemas.openxmlformats.org/officeDocument/2006/relationships/customXml" Target="../ink/ink708.xml"/><Relationship Id="rId5" Type="http://schemas.openxmlformats.org/officeDocument/2006/relationships/customXml" Target="../ink/ink636.xml"/><Relationship Id="rId95" Type="http://schemas.openxmlformats.org/officeDocument/2006/relationships/customXml" Target="../ink/ink681.xml"/><Relationship Id="rId160" Type="http://schemas.openxmlformats.org/officeDocument/2006/relationships/image" Target="../media/image703.png"/><Relationship Id="rId22" Type="http://schemas.openxmlformats.org/officeDocument/2006/relationships/image" Target="../media/image634.png"/><Relationship Id="rId43" Type="http://schemas.openxmlformats.org/officeDocument/2006/relationships/customXml" Target="../ink/ink655.xml"/><Relationship Id="rId64" Type="http://schemas.openxmlformats.org/officeDocument/2006/relationships/image" Target="../media/image655.png"/><Relationship Id="rId118" Type="http://schemas.openxmlformats.org/officeDocument/2006/relationships/image" Target="../media/image682.png"/><Relationship Id="rId139" Type="http://schemas.openxmlformats.org/officeDocument/2006/relationships/customXml" Target="../ink/ink703.xml"/><Relationship Id="rId85" Type="http://schemas.openxmlformats.org/officeDocument/2006/relationships/customXml" Target="../ink/ink676.xml"/><Relationship Id="rId150" Type="http://schemas.openxmlformats.org/officeDocument/2006/relationships/image" Target="../media/image698.png"/><Relationship Id="rId171" Type="http://schemas.openxmlformats.org/officeDocument/2006/relationships/customXml" Target="../ink/ink719.xml"/><Relationship Id="rId12" Type="http://schemas.openxmlformats.org/officeDocument/2006/relationships/image" Target="../media/image629.png"/><Relationship Id="rId33" Type="http://schemas.openxmlformats.org/officeDocument/2006/relationships/customXml" Target="../ink/ink650.xml"/><Relationship Id="rId108" Type="http://schemas.openxmlformats.org/officeDocument/2006/relationships/image" Target="../media/image677.png"/><Relationship Id="rId129" Type="http://schemas.openxmlformats.org/officeDocument/2006/relationships/customXml" Target="../ink/ink698.xml"/><Relationship Id="rId54" Type="http://schemas.openxmlformats.org/officeDocument/2006/relationships/image" Target="../media/image650.png"/><Relationship Id="rId75" Type="http://schemas.openxmlformats.org/officeDocument/2006/relationships/customXml" Target="../ink/ink671.xml"/><Relationship Id="rId96" Type="http://schemas.openxmlformats.org/officeDocument/2006/relationships/image" Target="../media/image671.png"/><Relationship Id="rId140" Type="http://schemas.openxmlformats.org/officeDocument/2006/relationships/image" Target="../media/image693.png"/><Relationship Id="rId161" Type="http://schemas.openxmlformats.org/officeDocument/2006/relationships/customXml" Target="../ink/ink7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6.png"/><Relationship Id="rId23" Type="http://schemas.openxmlformats.org/officeDocument/2006/relationships/customXml" Target="../ink/ink645.xml"/><Relationship Id="rId28" Type="http://schemas.openxmlformats.org/officeDocument/2006/relationships/image" Target="../media/image637.png"/><Relationship Id="rId49" Type="http://schemas.openxmlformats.org/officeDocument/2006/relationships/customXml" Target="../ink/ink658.xml"/><Relationship Id="rId114" Type="http://schemas.openxmlformats.org/officeDocument/2006/relationships/image" Target="../media/image680.png"/><Relationship Id="rId119" Type="http://schemas.openxmlformats.org/officeDocument/2006/relationships/customXml" Target="../ink/ink693.xml"/><Relationship Id="rId44" Type="http://schemas.openxmlformats.org/officeDocument/2006/relationships/image" Target="../media/image645.png"/><Relationship Id="rId60" Type="http://schemas.openxmlformats.org/officeDocument/2006/relationships/image" Target="../media/image653.png"/><Relationship Id="rId65" Type="http://schemas.openxmlformats.org/officeDocument/2006/relationships/customXml" Target="../ink/ink666.xml"/><Relationship Id="rId81" Type="http://schemas.openxmlformats.org/officeDocument/2006/relationships/customXml" Target="../ink/ink674.xml"/><Relationship Id="rId86" Type="http://schemas.openxmlformats.org/officeDocument/2006/relationships/image" Target="../media/image666.png"/><Relationship Id="rId130" Type="http://schemas.openxmlformats.org/officeDocument/2006/relationships/image" Target="../media/image688.png"/><Relationship Id="rId135" Type="http://schemas.openxmlformats.org/officeDocument/2006/relationships/customXml" Target="../ink/ink701.xml"/><Relationship Id="rId151" Type="http://schemas.openxmlformats.org/officeDocument/2006/relationships/customXml" Target="../ink/ink709.xml"/><Relationship Id="rId156" Type="http://schemas.openxmlformats.org/officeDocument/2006/relationships/image" Target="../media/image701.png"/><Relationship Id="rId172" Type="http://schemas.openxmlformats.org/officeDocument/2006/relationships/image" Target="../media/image709.png"/><Relationship Id="rId13" Type="http://schemas.openxmlformats.org/officeDocument/2006/relationships/customXml" Target="../ink/ink640.xml"/><Relationship Id="rId18" Type="http://schemas.openxmlformats.org/officeDocument/2006/relationships/image" Target="../media/image632.png"/><Relationship Id="rId39" Type="http://schemas.openxmlformats.org/officeDocument/2006/relationships/customXml" Target="../ink/ink653.xml"/><Relationship Id="rId109" Type="http://schemas.openxmlformats.org/officeDocument/2006/relationships/customXml" Target="../ink/ink688.xml"/><Relationship Id="rId34" Type="http://schemas.openxmlformats.org/officeDocument/2006/relationships/image" Target="../media/image640.png"/><Relationship Id="rId50" Type="http://schemas.openxmlformats.org/officeDocument/2006/relationships/image" Target="../media/image648.png"/><Relationship Id="rId55" Type="http://schemas.openxmlformats.org/officeDocument/2006/relationships/customXml" Target="../ink/ink661.xml"/><Relationship Id="rId76" Type="http://schemas.openxmlformats.org/officeDocument/2006/relationships/image" Target="../media/image661.png"/><Relationship Id="rId97" Type="http://schemas.openxmlformats.org/officeDocument/2006/relationships/customXml" Target="../ink/ink682.xml"/><Relationship Id="rId104" Type="http://schemas.openxmlformats.org/officeDocument/2006/relationships/image" Target="../media/image675.png"/><Relationship Id="rId120" Type="http://schemas.openxmlformats.org/officeDocument/2006/relationships/image" Target="../media/image683.png"/><Relationship Id="rId125" Type="http://schemas.openxmlformats.org/officeDocument/2006/relationships/customXml" Target="../ink/ink696.xml"/><Relationship Id="rId141" Type="http://schemas.openxmlformats.org/officeDocument/2006/relationships/customXml" Target="../ink/ink704.xml"/><Relationship Id="rId146" Type="http://schemas.openxmlformats.org/officeDocument/2006/relationships/image" Target="../media/image696.png"/><Relationship Id="rId167" Type="http://schemas.openxmlformats.org/officeDocument/2006/relationships/customXml" Target="../ink/ink717.xml"/><Relationship Id="rId7" Type="http://schemas.openxmlformats.org/officeDocument/2006/relationships/customXml" Target="../ink/ink637.xml"/><Relationship Id="rId71" Type="http://schemas.openxmlformats.org/officeDocument/2006/relationships/customXml" Target="../ink/ink669.xml"/><Relationship Id="rId92" Type="http://schemas.openxmlformats.org/officeDocument/2006/relationships/image" Target="../media/image669.png"/><Relationship Id="rId162" Type="http://schemas.openxmlformats.org/officeDocument/2006/relationships/image" Target="../media/image704.png"/><Relationship Id="rId2" Type="http://schemas.openxmlformats.org/officeDocument/2006/relationships/image" Target="../media/image624.png"/><Relationship Id="rId29" Type="http://schemas.openxmlformats.org/officeDocument/2006/relationships/customXml" Target="../ink/ink648.xml"/><Relationship Id="rId24" Type="http://schemas.openxmlformats.org/officeDocument/2006/relationships/image" Target="../media/image635.png"/><Relationship Id="rId40" Type="http://schemas.openxmlformats.org/officeDocument/2006/relationships/image" Target="../media/image643.png"/><Relationship Id="rId45" Type="http://schemas.openxmlformats.org/officeDocument/2006/relationships/customXml" Target="../ink/ink656.xml"/><Relationship Id="rId66" Type="http://schemas.openxmlformats.org/officeDocument/2006/relationships/image" Target="../media/image656.png"/><Relationship Id="rId87" Type="http://schemas.openxmlformats.org/officeDocument/2006/relationships/customXml" Target="../ink/ink677.xml"/><Relationship Id="rId110" Type="http://schemas.openxmlformats.org/officeDocument/2006/relationships/image" Target="../media/image678.png"/><Relationship Id="rId115" Type="http://schemas.openxmlformats.org/officeDocument/2006/relationships/customXml" Target="../ink/ink691.xml"/><Relationship Id="rId131" Type="http://schemas.openxmlformats.org/officeDocument/2006/relationships/customXml" Target="../ink/ink699.xml"/><Relationship Id="rId136" Type="http://schemas.openxmlformats.org/officeDocument/2006/relationships/image" Target="../media/image691.png"/><Relationship Id="rId157" Type="http://schemas.openxmlformats.org/officeDocument/2006/relationships/customXml" Target="../ink/ink712.xml"/><Relationship Id="rId61" Type="http://schemas.openxmlformats.org/officeDocument/2006/relationships/customXml" Target="../ink/ink664.xml"/><Relationship Id="rId82" Type="http://schemas.openxmlformats.org/officeDocument/2006/relationships/image" Target="../media/image664.png"/><Relationship Id="rId152" Type="http://schemas.openxmlformats.org/officeDocument/2006/relationships/image" Target="../media/image699.png"/><Relationship Id="rId173" Type="http://schemas.openxmlformats.org/officeDocument/2006/relationships/customXml" Target="../ink/ink720.xml"/><Relationship Id="rId19" Type="http://schemas.openxmlformats.org/officeDocument/2006/relationships/customXml" Target="../ink/ink643.xml"/><Relationship Id="rId14" Type="http://schemas.openxmlformats.org/officeDocument/2006/relationships/image" Target="../media/image630.png"/><Relationship Id="rId30" Type="http://schemas.openxmlformats.org/officeDocument/2006/relationships/image" Target="../media/image638.png"/><Relationship Id="rId35" Type="http://schemas.openxmlformats.org/officeDocument/2006/relationships/customXml" Target="../ink/ink651.xml"/><Relationship Id="rId56" Type="http://schemas.openxmlformats.org/officeDocument/2006/relationships/image" Target="../media/image651.png"/><Relationship Id="rId77" Type="http://schemas.openxmlformats.org/officeDocument/2006/relationships/customXml" Target="../ink/ink672.xml"/><Relationship Id="rId100" Type="http://schemas.openxmlformats.org/officeDocument/2006/relationships/image" Target="../media/image673.png"/><Relationship Id="rId105" Type="http://schemas.openxmlformats.org/officeDocument/2006/relationships/customXml" Target="../ink/ink686.xml"/><Relationship Id="rId126" Type="http://schemas.openxmlformats.org/officeDocument/2006/relationships/image" Target="../media/image686.png"/><Relationship Id="rId147" Type="http://schemas.openxmlformats.org/officeDocument/2006/relationships/customXml" Target="../ink/ink707.xml"/><Relationship Id="rId168" Type="http://schemas.openxmlformats.org/officeDocument/2006/relationships/image" Target="../media/image707.png"/><Relationship Id="rId8" Type="http://schemas.openxmlformats.org/officeDocument/2006/relationships/image" Target="../media/image627.png"/><Relationship Id="rId51" Type="http://schemas.openxmlformats.org/officeDocument/2006/relationships/customXml" Target="../ink/ink659.xml"/><Relationship Id="rId72" Type="http://schemas.openxmlformats.org/officeDocument/2006/relationships/image" Target="../media/image659.png"/><Relationship Id="rId93" Type="http://schemas.openxmlformats.org/officeDocument/2006/relationships/customXml" Target="../ink/ink680.xml"/><Relationship Id="rId98" Type="http://schemas.openxmlformats.org/officeDocument/2006/relationships/image" Target="../media/image672.png"/><Relationship Id="rId121" Type="http://schemas.openxmlformats.org/officeDocument/2006/relationships/customXml" Target="../ink/ink694.xml"/><Relationship Id="rId142" Type="http://schemas.openxmlformats.org/officeDocument/2006/relationships/image" Target="../media/image694.png"/><Relationship Id="rId163" Type="http://schemas.openxmlformats.org/officeDocument/2006/relationships/customXml" Target="../ink/ink715.xml"/><Relationship Id="rId3" Type="http://schemas.openxmlformats.org/officeDocument/2006/relationships/customXml" Target="../ink/ink635.xml"/><Relationship Id="rId25" Type="http://schemas.openxmlformats.org/officeDocument/2006/relationships/customXml" Target="../ink/ink646.xml"/><Relationship Id="rId46" Type="http://schemas.openxmlformats.org/officeDocument/2006/relationships/image" Target="../media/image646.png"/><Relationship Id="rId67" Type="http://schemas.openxmlformats.org/officeDocument/2006/relationships/customXml" Target="../ink/ink667.xml"/><Relationship Id="rId116" Type="http://schemas.openxmlformats.org/officeDocument/2006/relationships/image" Target="../media/image681.png"/><Relationship Id="rId137" Type="http://schemas.openxmlformats.org/officeDocument/2006/relationships/customXml" Target="../ink/ink702.xml"/><Relationship Id="rId158" Type="http://schemas.openxmlformats.org/officeDocument/2006/relationships/image" Target="../media/image702.png"/><Relationship Id="rId20" Type="http://schemas.openxmlformats.org/officeDocument/2006/relationships/image" Target="../media/image633.png"/><Relationship Id="rId41" Type="http://schemas.openxmlformats.org/officeDocument/2006/relationships/customXml" Target="../ink/ink654.xml"/><Relationship Id="rId62" Type="http://schemas.openxmlformats.org/officeDocument/2006/relationships/image" Target="../media/image654.png"/><Relationship Id="rId83" Type="http://schemas.openxmlformats.org/officeDocument/2006/relationships/customXml" Target="../ink/ink675.xml"/><Relationship Id="rId88" Type="http://schemas.openxmlformats.org/officeDocument/2006/relationships/image" Target="../media/image667.png"/><Relationship Id="rId111" Type="http://schemas.openxmlformats.org/officeDocument/2006/relationships/customXml" Target="../ink/ink689.xml"/><Relationship Id="rId132" Type="http://schemas.openxmlformats.org/officeDocument/2006/relationships/image" Target="../media/image689.png"/><Relationship Id="rId153" Type="http://schemas.openxmlformats.org/officeDocument/2006/relationships/customXml" Target="../ink/ink710.xml"/><Relationship Id="rId174" Type="http://schemas.openxmlformats.org/officeDocument/2006/relationships/image" Target="../media/image710.png"/><Relationship Id="rId15" Type="http://schemas.openxmlformats.org/officeDocument/2006/relationships/customXml" Target="../ink/ink641.xml"/><Relationship Id="rId36" Type="http://schemas.openxmlformats.org/officeDocument/2006/relationships/image" Target="../media/image641.png"/><Relationship Id="rId57" Type="http://schemas.openxmlformats.org/officeDocument/2006/relationships/customXml" Target="../ink/ink662.xml"/><Relationship Id="rId106" Type="http://schemas.openxmlformats.org/officeDocument/2006/relationships/image" Target="../media/image676.png"/><Relationship Id="rId127" Type="http://schemas.openxmlformats.org/officeDocument/2006/relationships/customXml" Target="../ink/ink697.xml"/><Relationship Id="rId10" Type="http://schemas.openxmlformats.org/officeDocument/2006/relationships/image" Target="../media/image628.png"/><Relationship Id="rId31" Type="http://schemas.openxmlformats.org/officeDocument/2006/relationships/customXml" Target="../ink/ink649.xml"/><Relationship Id="rId52" Type="http://schemas.openxmlformats.org/officeDocument/2006/relationships/image" Target="../media/image649.png"/><Relationship Id="rId73" Type="http://schemas.openxmlformats.org/officeDocument/2006/relationships/customXml" Target="../ink/ink670.xml"/><Relationship Id="rId78" Type="http://schemas.openxmlformats.org/officeDocument/2006/relationships/image" Target="../media/image662.png"/><Relationship Id="rId94" Type="http://schemas.openxmlformats.org/officeDocument/2006/relationships/image" Target="../media/image670.png"/><Relationship Id="rId99" Type="http://schemas.openxmlformats.org/officeDocument/2006/relationships/customXml" Target="../ink/ink683.xml"/><Relationship Id="rId101" Type="http://schemas.openxmlformats.org/officeDocument/2006/relationships/customXml" Target="../ink/ink684.xml"/><Relationship Id="rId122" Type="http://schemas.openxmlformats.org/officeDocument/2006/relationships/image" Target="../media/image684.png"/><Relationship Id="rId143" Type="http://schemas.openxmlformats.org/officeDocument/2006/relationships/customXml" Target="../ink/ink705.xml"/><Relationship Id="rId148" Type="http://schemas.openxmlformats.org/officeDocument/2006/relationships/image" Target="../media/image697.png"/><Relationship Id="rId164" Type="http://schemas.openxmlformats.org/officeDocument/2006/relationships/image" Target="../media/image705.png"/><Relationship Id="rId169" Type="http://schemas.openxmlformats.org/officeDocument/2006/relationships/customXml" Target="../ink/ink718.xml"/><Relationship Id="rId4" Type="http://schemas.openxmlformats.org/officeDocument/2006/relationships/image" Target="../media/image625.png"/><Relationship Id="rId9" Type="http://schemas.openxmlformats.org/officeDocument/2006/relationships/customXml" Target="../ink/ink638.xml"/><Relationship Id="rId26" Type="http://schemas.openxmlformats.org/officeDocument/2006/relationships/image" Target="../media/image636.png"/><Relationship Id="rId47" Type="http://schemas.openxmlformats.org/officeDocument/2006/relationships/customXml" Target="../ink/ink657.xml"/><Relationship Id="rId68" Type="http://schemas.openxmlformats.org/officeDocument/2006/relationships/image" Target="../media/image657.png"/><Relationship Id="rId89" Type="http://schemas.openxmlformats.org/officeDocument/2006/relationships/customXml" Target="../ink/ink678.xml"/><Relationship Id="rId112" Type="http://schemas.openxmlformats.org/officeDocument/2006/relationships/image" Target="../media/image679.png"/><Relationship Id="rId133" Type="http://schemas.openxmlformats.org/officeDocument/2006/relationships/customXml" Target="../ink/ink700.xml"/><Relationship Id="rId154" Type="http://schemas.openxmlformats.org/officeDocument/2006/relationships/image" Target="../media/image700.png"/><Relationship Id="rId16" Type="http://schemas.openxmlformats.org/officeDocument/2006/relationships/image" Target="../media/image631.png"/><Relationship Id="rId37" Type="http://schemas.openxmlformats.org/officeDocument/2006/relationships/customXml" Target="../ink/ink652.xml"/><Relationship Id="rId58" Type="http://schemas.openxmlformats.org/officeDocument/2006/relationships/image" Target="../media/image652.png"/><Relationship Id="rId79" Type="http://schemas.openxmlformats.org/officeDocument/2006/relationships/customXml" Target="../ink/ink673.xml"/><Relationship Id="rId102" Type="http://schemas.openxmlformats.org/officeDocument/2006/relationships/image" Target="../media/image674.png"/><Relationship Id="rId123" Type="http://schemas.openxmlformats.org/officeDocument/2006/relationships/customXml" Target="../ink/ink695.xml"/><Relationship Id="rId144" Type="http://schemas.openxmlformats.org/officeDocument/2006/relationships/image" Target="../media/image695.png"/><Relationship Id="rId90" Type="http://schemas.openxmlformats.org/officeDocument/2006/relationships/image" Target="../media/image668.png"/><Relationship Id="rId165" Type="http://schemas.openxmlformats.org/officeDocument/2006/relationships/customXml" Target="../ink/ink716.xml"/><Relationship Id="rId27" Type="http://schemas.openxmlformats.org/officeDocument/2006/relationships/customXml" Target="../ink/ink647.xml"/><Relationship Id="rId48" Type="http://schemas.openxmlformats.org/officeDocument/2006/relationships/image" Target="../media/image647.png"/><Relationship Id="rId69" Type="http://schemas.openxmlformats.org/officeDocument/2006/relationships/customXml" Target="../ink/ink668.xml"/><Relationship Id="rId113" Type="http://schemas.openxmlformats.org/officeDocument/2006/relationships/customXml" Target="../ink/ink690.xml"/><Relationship Id="rId134" Type="http://schemas.openxmlformats.org/officeDocument/2006/relationships/image" Target="../media/image690.png"/><Relationship Id="rId80" Type="http://schemas.openxmlformats.org/officeDocument/2006/relationships/image" Target="../media/image663.png"/><Relationship Id="rId155" Type="http://schemas.openxmlformats.org/officeDocument/2006/relationships/customXml" Target="../ink/ink711.xml"/><Relationship Id="rId17" Type="http://schemas.openxmlformats.org/officeDocument/2006/relationships/customXml" Target="../ink/ink642.xml"/><Relationship Id="rId38" Type="http://schemas.openxmlformats.org/officeDocument/2006/relationships/image" Target="../media/image642.png"/><Relationship Id="rId59" Type="http://schemas.openxmlformats.org/officeDocument/2006/relationships/customXml" Target="../ink/ink663.xml"/><Relationship Id="rId103" Type="http://schemas.openxmlformats.org/officeDocument/2006/relationships/customXml" Target="../ink/ink685.xml"/><Relationship Id="rId124" Type="http://schemas.openxmlformats.org/officeDocument/2006/relationships/image" Target="../media/image685.png"/><Relationship Id="rId70" Type="http://schemas.openxmlformats.org/officeDocument/2006/relationships/image" Target="../media/image658.png"/><Relationship Id="rId91" Type="http://schemas.openxmlformats.org/officeDocument/2006/relationships/customXml" Target="../ink/ink679.xml"/><Relationship Id="rId145" Type="http://schemas.openxmlformats.org/officeDocument/2006/relationships/customXml" Target="../ink/ink706.xml"/><Relationship Id="rId166" Type="http://schemas.openxmlformats.org/officeDocument/2006/relationships/image" Target="../media/image706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8.xml"/><Relationship Id="rId21" Type="http://schemas.openxmlformats.org/officeDocument/2006/relationships/customXml" Target="../ink/ink730.xml"/><Relationship Id="rId42" Type="http://schemas.openxmlformats.org/officeDocument/2006/relationships/image" Target="../media/image731.png"/><Relationship Id="rId63" Type="http://schemas.openxmlformats.org/officeDocument/2006/relationships/customXml" Target="../ink/ink751.xml"/><Relationship Id="rId84" Type="http://schemas.openxmlformats.org/officeDocument/2006/relationships/image" Target="../media/image752.png"/><Relationship Id="rId16" Type="http://schemas.openxmlformats.org/officeDocument/2006/relationships/image" Target="../media/image718.png"/><Relationship Id="rId107" Type="http://schemas.openxmlformats.org/officeDocument/2006/relationships/customXml" Target="../ink/ink773.xml"/><Relationship Id="rId11" Type="http://schemas.openxmlformats.org/officeDocument/2006/relationships/customXml" Target="../ink/ink725.xml"/><Relationship Id="rId32" Type="http://schemas.openxmlformats.org/officeDocument/2006/relationships/image" Target="../media/image726.png"/><Relationship Id="rId37" Type="http://schemas.openxmlformats.org/officeDocument/2006/relationships/customXml" Target="../ink/ink738.xml"/><Relationship Id="rId53" Type="http://schemas.openxmlformats.org/officeDocument/2006/relationships/customXml" Target="../ink/ink746.xml"/><Relationship Id="rId58" Type="http://schemas.openxmlformats.org/officeDocument/2006/relationships/image" Target="../media/image739.png"/><Relationship Id="rId74" Type="http://schemas.openxmlformats.org/officeDocument/2006/relationships/image" Target="../media/image747.png"/><Relationship Id="rId79" Type="http://schemas.openxmlformats.org/officeDocument/2006/relationships/customXml" Target="../ink/ink759.xml"/><Relationship Id="rId102" Type="http://schemas.openxmlformats.org/officeDocument/2006/relationships/image" Target="../media/image761.png"/><Relationship Id="rId123" Type="http://schemas.openxmlformats.org/officeDocument/2006/relationships/customXml" Target="../ink/ink781.xml"/><Relationship Id="rId128" Type="http://schemas.openxmlformats.org/officeDocument/2006/relationships/image" Target="../media/image774.png"/><Relationship Id="rId5" Type="http://schemas.openxmlformats.org/officeDocument/2006/relationships/customXml" Target="../ink/ink722.xml"/><Relationship Id="rId90" Type="http://schemas.openxmlformats.org/officeDocument/2006/relationships/image" Target="../media/image755.png"/><Relationship Id="rId95" Type="http://schemas.openxmlformats.org/officeDocument/2006/relationships/customXml" Target="../ink/ink767.xml"/><Relationship Id="rId22" Type="http://schemas.openxmlformats.org/officeDocument/2006/relationships/image" Target="../media/image721.png"/><Relationship Id="rId27" Type="http://schemas.openxmlformats.org/officeDocument/2006/relationships/customXml" Target="../ink/ink733.xml"/><Relationship Id="rId43" Type="http://schemas.openxmlformats.org/officeDocument/2006/relationships/customXml" Target="../ink/ink741.xml"/><Relationship Id="rId48" Type="http://schemas.openxmlformats.org/officeDocument/2006/relationships/image" Target="../media/image734.png"/><Relationship Id="rId64" Type="http://schemas.openxmlformats.org/officeDocument/2006/relationships/image" Target="../media/image742.png"/><Relationship Id="rId69" Type="http://schemas.openxmlformats.org/officeDocument/2006/relationships/customXml" Target="../ink/ink754.xml"/><Relationship Id="rId113" Type="http://schemas.openxmlformats.org/officeDocument/2006/relationships/customXml" Target="../ink/ink776.xml"/><Relationship Id="rId118" Type="http://schemas.openxmlformats.org/officeDocument/2006/relationships/image" Target="../media/image769.png"/><Relationship Id="rId134" Type="http://schemas.openxmlformats.org/officeDocument/2006/relationships/image" Target="../media/image777.png"/><Relationship Id="rId80" Type="http://schemas.openxmlformats.org/officeDocument/2006/relationships/image" Target="../media/image750.png"/><Relationship Id="rId85" Type="http://schemas.openxmlformats.org/officeDocument/2006/relationships/customXml" Target="../ink/ink762.xml"/><Relationship Id="rId12" Type="http://schemas.openxmlformats.org/officeDocument/2006/relationships/image" Target="../media/image716.png"/><Relationship Id="rId17" Type="http://schemas.openxmlformats.org/officeDocument/2006/relationships/customXml" Target="../ink/ink728.xml"/><Relationship Id="rId33" Type="http://schemas.openxmlformats.org/officeDocument/2006/relationships/customXml" Target="../ink/ink736.xml"/><Relationship Id="rId38" Type="http://schemas.openxmlformats.org/officeDocument/2006/relationships/image" Target="../media/image729.png"/><Relationship Id="rId59" Type="http://schemas.openxmlformats.org/officeDocument/2006/relationships/customXml" Target="../ink/ink749.xml"/><Relationship Id="rId103" Type="http://schemas.openxmlformats.org/officeDocument/2006/relationships/customXml" Target="../ink/ink771.xml"/><Relationship Id="rId108" Type="http://schemas.openxmlformats.org/officeDocument/2006/relationships/image" Target="../media/image764.png"/><Relationship Id="rId124" Type="http://schemas.openxmlformats.org/officeDocument/2006/relationships/image" Target="../media/image772.png"/><Relationship Id="rId129" Type="http://schemas.openxmlformats.org/officeDocument/2006/relationships/customXml" Target="../ink/ink784.xml"/><Relationship Id="rId54" Type="http://schemas.openxmlformats.org/officeDocument/2006/relationships/image" Target="../media/image737.png"/><Relationship Id="rId70" Type="http://schemas.openxmlformats.org/officeDocument/2006/relationships/image" Target="../media/image745.png"/><Relationship Id="rId75" Type="http://schemas.openxmlformats.org/officeDocument/2006/relationships/customXml" Target="../ink/ink757.xml"/><Relationship Id="rId91" Type="http://schemas.openxmlformats.org/officeDocument/2006/relationships/customXml" Target="../ink/ink765.xml"/><Relationship Id="rId96" Type="http://schemas.openxmlformats.org/officeDocument/2006/relationships/image" Target="../media/image75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3.png"/><Relationship Id="rId23" Type="http://schemas.openxmlformats.org/officeDocument/2006/relationships/customXml" Target="../ink/ink731.xml"/><Relationship Id="rId28" Type="http://schemas.openxmlformats.org/officeDocument/2006/relationships/image" Target="../media/image724.png"/><Relationship Id="rId49" Type="http://schemas.openxmlformats.org/officeDocument/2006/relationships/customXml" Target="../ink/ink744.xml"/><Relationship Id="rId114" Type="http://schemas.openxmlformats.org/officeDocument/2006/relationships/image" Target="../media/image767.png"/><Relationship Id="rId119" Type="http://schemas.openxmlformats.org/officeDocument/2006/relationships/customXml" Target="../ink/ink779.xml"/><Relationship Id="rId44" Type="http://schemas.openxmlformats.org/officeDocument/2006/relationships/image" Target="../media/image732.png"/><Relationship Id="rId60" Type="http://schemas.openxmlformats.org/officeDocument/2006/relationships/image" Target="../media/image740.png"/><Relationship Id="rId65" Type="http://schemas.openxmlformats.org/officeDocument/2006/relationships/customXml" Target="../ink/ink752.xml"/><Relationship Id="rId81" Type="http://schemas.openxmlformats.org/officeDocument/2006/relationships/customXml" Target="../ink/ink760.xml"/><Relationship Id="rId86" Type="http://schemas.openxmlformats.org/officeDocument/2006/relationships/image" Target="../media/image753.png"/><Relationship Id="rId130" Type="http://schemas.openxmlformats.org/officeDocument/2006/relationships/image" Target="../media/image775.png"/><Relationship Id="rId13" Type="http://schemas.openxmlformats.org/officeDocument/2006/relationships/customXml" Target="../ink/ink726.xml"/><Relationship Id="rId18" Type="http://schemas.openxmlformats.org/officeDocument/2006/relationships/image" Target="../media/image719.png"/><Relationship Id="rId39" Type="http://schemas.openxmlformats.org/officeDocument/2006/relationships/customXml" Target="../ink/ink739.xml"/><Relationship Id="rId109" Type="http://schemas.openxmlformats.org/officeDocument/2006/relationships/customXml" Target="../ink/ink774.xml"/><Relationship Id="rId34" Type="http://schemas.openxmlformats.org/officeDocument/2006/relationships/image" Target="../media/image727.png"/><Relationship Id="rId50" Type="http://schemas.openxmlformats.org/officeDocument/2006/relationships/image" Target="../media/image735.png"/><Relationship Id="rId55" Type="http://schemas.openxmlformats.org/officeDocument/2006/relationships/customXml" Target="../ink/ink747.xml"/><Relationship Id="rId76" Type="http://schemas.openxmlformats.org/officeDocument/2006/relationships/image" Target="../media/image748.png"/><Relationship Id="rId97" Type="http://schemas.openxmlformats.org/officeDocument/2006/relationships/customXml" Target="../ink/ink768.xml"/><Relationship Id="rId104" Type="http://schemas.openxmlformats.org/officeDocument/2006/relationships/image" Target="../media/image762.png"/><Relationship Id="rId120" Type="http://schemas.openxmlformats.org/officeDocument/2006/relationships/image" Target="../media/image770.png"/><Relationship Id="rId125" Type="http://schemas.openxmlformats.org/officeDocument/2006/relationships/customXml" Target="../ink/ink782.xml"/><Relationship Id="rId7" Type="http://schemas.openxmlformats.org/officeDocument/2006/relationships/customXml" Target="../ink/ink723.xml"/><Relationship Id="rId71" Type="http://schemas.openxmlformats.org/officeDocument/2006/relationships/customXml" Target="../ink/ink755.xml"/><Relationship Id="rId92" Type="http://schemas.openxmlformats.org/officeDocument/2006/relationships/image" Target="../media/image756.png"/><Relationship Id="rId2" Type="http://schemas.openxmlformats.org/officeDocument/2006/relationships/image" Target="../media/image711.png"/><Relationship Id="rId29" Type="http://schemas.openxmlformats.org/officeDocument/2006/relationships/customXml" Target="../ink/ink734.xml"/><Relationship Id="rId24" Type="http://schemas.openxmlformats.org/officeDocument/2006/relationships/image" Target="../media/image722.png"/><Relationship Id="rId40" Type="http://schemas.openxmlformats.org/officeDocument/2006/relationships/image" Target="../media/image730.png"/><Relationship Id="rId45" Type="http://schemas.openxmlformats.org/officeDocument/2006/relationships/customXml" Target="../ink/ink742.xml"/><Relationship Id="rId66" Type="http://schemas.openxmlformats.org/officeDocument/2006/relationships/image" Target="../media/image743.png"/><Relationship Id="rId87" Type="http://schemas.openxmlformats.org/officeDocument/2006/relationships/customXml" Target="../ink/ink763.xml"/><Relationship Id="rId110" Type="http://schemas.openxmlformats.org/officeDocument/2006/relationships/image" Target="../media/image765.png"/><Relationship Id="rId115" Type="http://schemas.openxmlformats.org/officeDocument/2006/relationships/customXml" Target="../ink/ink777.xml"/><Relationship Id="rId131" Type="http://schemas.openxmlformats.org/officeDocument/2006/relationships/customXml" Target="../ink/ink785.xml"/><Relationship Id="rId61" Type="http://schemas.openxmlformats.org/officeDocument/2006/relationships/customXml" Target="../ink/ink750.xml"/><Relationship Id="rId82" Type="http://schemas.openxmlformats.org/officeDocument/2006/relationships/image" Target="../media/image751.png"/><Relationship Id="rId19" Type="http://schemas.openxmlformats.org/officeDocument/2006/relationships/customXml" Target="../ink/ink729.xml"/><Relationship Id="rId14" Type="http://schemas.openxmlformats.org/officeDocument/2006/relationships/image" Target="../media/image717.png"/><Relationship Id="rId30" Type="http://schemas.openxmlformats.org/officeDocument/2006/relationships/image" Target="../media/image725.png"/><Relationship Id="rId35" Type="http://schemas.openxmlformats.org/officeDocument/2006/relationships/customXml" Target="../ink/ink737.xml"/><Relationship Id="rId56" Type="http://schemas.openxmlformats.org/officeDocument/2006/relationships/image" Target="../media/image738.png"/><Relationship Id="rId77" Type="http://schemas.openxmlformats.org/officeDocument/2006/relationships/customXml" Target="../ink/ink758.xml"/><Relationship Id="rId100" Type="http://schemas.openxmlformats.org/officeDocument/2006/relationships/image" Target="../media/image760.png"/><Relationship Id="rId105" Type="http://schemas.openxmlformats.org/officeDocument/2006/relationships/customXml" Target="../ink/ink772.xml"/><Relationship Id="rId126" Type="http://schemas.openxmlformats.org/officeDocument/2006/relationships/image" Target="../media/image773.png"/><Relationship Id="rId8" Type="http://schemas.openxmlformats.org/officeDocument/2006/relationships/image" Target="../media/image714.png"/><Relationship Id="rId51" Type="http://schemas.openxmlformats.org/officeDocument/2006/relationships/customXml" Target="../ink/ink745.xml"/><Relationship Id="rId72" Type="http://schemas.openxmlformats.org/officeDocument/2006/relationships/image" Target="../media/image746.png"/><Relationship Id="rId93" Type="http://schemas.openxmlformats.org/officeDocument/2006/relationships/customXml" Target="../ink/ink766.xml"/><Relationship Id="rId98" Type="http://schemas.openxmlformats.org/officeDocument/2006/relationships/image" Target="../media/image759.png"/><Relationship Id="rId121" Type="http://schemas.openxmlformats.org/officeDocument/2006/relationships/customXml" Target="../ink/ink780.xml"/><Relationship Id="rId3" Type="http://schemas.openxmlformats.org/officeDocument/2006/relationships/customXml" Target="../ink/ink721.xml"/><Relationship Id="rId25" Type="http://schemas.openxmlformats.org/officeDocument/2006/relationships/customXml" Target="../ink/ink732.xml"/><Relationship Id="rId46" Type="http://schemas.openxmlformats.org/officeDocument/2006/relationships/image" Target="../media/image733.png"/><Relationship Id="rId67" Type="http://schemas.openxmlformats.org/officeDocument/2006/relationships/customXml" Target="../ink/ink753.xml"/><Relationship Id="rId116" Type="http://schemas.openxmlformats.org/officeDocument/2006/relationships/image" Target="../media/image768.png"/><Relationship Id="rId20" Type="http://schemas.openxmlformats.org/officeDocument/2006/relationships/image" Target="../media/image720.png"/><Relationship Id="rId41" Type="http://schemas.openxmlformats.org/officeDocument/2006/relationships/customXml" Target="../ink/ink740.xml"/><Relationship Id="rId62" Type="http://schemas.openxmlformats.org/officeDocument/2006/relationships/image" Target="../media/image741.png"/><Relationship Id="rId83" Type="http://schemas.openxmlformats.org/officeDocument/2006/relationships/customXml" Target="../ink/ink761.xml"/><Relationship Id="rId88" Type="http://schemas.openxmlformats.org/officeDocument/2006/relationships/image" Target="../media/image754.png"/><Relationship Id="rId111" Type="http://schemas.openxmlformats.org/officeDocument/2006/relationships/customXml" Target="../ink/ink775.xml"/><Relationship Id="rId132" Type="http://schemas.openxmlformats.org/officeDocument/2006/relationships/image" Target="../media/image776.png"/><Relationship Id="rId15" Type="http://schemas.openxmlformats.org/officeDocument/2006/relationships/customXml" Target="../ink/ink727.xml"/><Relationship Id="rId36" Type="http://schemas.openxmlformats.org/officeDocument/2006/relationships/image" Target="../media/image728.png"/><Relationship Id="rId57" Type="http://schemas.openxmlformats.org/officeDocument/2006/relationships/customXml" Target="../ink/ink748.xml"/><Relationship Id="rId106" Type="http://schemas.openxmlformats.org/officeDocument/2006/relationships/image" Target="../media/image763.png"/><Relationship Id="rId127" Type="http://schemas.openxmlformats.org/officeDocument/2006/relationships/customXml" Target="../ink/ink783.xml"/><Relationship Id="rId10" Type="http://schemas.openxmlformats.org/officeDocument/2006/relationships/image" Target="../media/image715.png"/><Relationship Id="rId31" Type="http://schemas.openxmlformats.org/officeDocument/2006/relationships/customXml" Target="../ink/ink735.xml"/><Relationship Id="rId52" Type="http://schemas.openxmlformats.org/officeDocument/2006/relationships/image" Target="../media/image736.png"/><Relationship Id="rId73" Type="http://schemas.openxmlformats.org/officeDocument/2006/relationships/customXml" Target="../ink/ink756.xml"/><Relationship Id="rId78" Type="http://schemas.openxmlformats.org/officeDocument/2006/relationships/image" Target="../media/image749.png"/><Relationship Id="rId94" Type="http://schemas.openxmlformats.org/officeDocument/2006/relationships/image" Target="../media/image757.png"/><Relationship Id="rId99" Type="http://schemas.openxmlformats.org/officeDocument/2006/relationships/customXml" Target="../ink/ink769.xml"/><Relationship Id="rId101" Type="http://schemas.openxmlformats.org/officeDocument/2006/relationships/customXml" Target="../ink/ink770.xml"/><Relationship Id="rId122" Type="http://schemas.openxmlformats.org/officeDocument/2006/relationships/image" Target="../media/image771.png"/><Relationship Id="rId4" Type="http://schemas.openxmlformats.org/officeDocument/2006/relationships/image" Target="../media/image712.png"/><Relationship Id="rId9" Type="http://schemas.openxmlformats.org/officeDocument/2006/relationships/customXml" Target="../ink/ink724.xml"/><Relationship Id="rId26" Type="http://schemas.openxmlformats.org/officeDocument/2006/relationships/image" Target="../media/image723.png"/><Relationship Id="rId47" Type="http://schemas.openxmlformats.org/officeDocument/2006/relationships/customXml" Target="../ink/ink743.xml"/><Relationship Id="rId68" Type="http://schemas.openxmlformats.org/officeDocument/2006/relationships/image" Target="../media/image744.png"/><Relationship Id="rId89" Type="http://schemas.openxmlformats.org/officeDocument/2006/relationships/customXml" Target="../ink/ink764.xml"/><Relationship Id="rId112" Type="http://schemas.openxmlformats.org/officeDocument/2006/relationships/image" Target="../media/image766.png"/><Relationship Id="rId133" Type="http://schemas.openxmlformats.org/officeDocument/2006/relationships/customXml" Target="../ink/ink78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4.png"/><Relationship Id="rId18" Type="http://schemas.openxmlformats.org/officeDocument/2006/relationships/customXml" Target="../ink/ink794.xml"/><Relationship Id="rId26" Type="http://schemas.openxmlformats.org/officeDocument/2006/relationships/customXml" Target="../ink/ink798.xml"/><Relationship Id="rId39" Type="http://schemas.openxmlformats.org/officeDocument/2006/relationships/image" Target="../media/image797.png"/><Relationship Id="rId21" Type="http://schemas.openxmlformats.org/officeDocument/2006/relationships/image" Target="../media/image788.png"/><Relationship Id="rId34" Type="http://schemas.openxmlformats.org/officeDocument/2006/relationships/customXml" Target="../ink/ink802.xml"/><Relationship Id="rId42" Type="http://schemas.openxmlformats.org/officeDocument/2006/relationships/customXml" Target="../ink/ink806.xml"/><Relationship Id="rId47" Type="http://schemas.openxmlformats.org/officeDocument/2006/relationships/image" Target="../media/image801.png"/><Relationship Id="rId50" Type="http://schemas.openxmlformats.org/officeDocument/2006/relationships/customXml" Target="../ink/ink810.xml"/><Relationship Id="rId55" Type="http://schemas.openxmlformats.org/officeDocument/2006/relationships/image" Target="../media/image805.png"/><Relationship Id="rId7" Type="http://schemas.openxmlformats.org/officeDocument/2006/relationships/image" Target="../media/image781.png"/><Relationship Id="rId2" Type="http://schemas.openxmlformats.org/officeDocument/2006/relationships/image" Target="../media/image778.png"/><Relationship Id="rId16" Type="http://schemas.openxmlformats.org/officeDocument/2006/relationships/customXml" Target="../ink/ink793.xml"/><Relationship Id="rId29" Type="http://schemas.openxmlformats.org/officeDocument/2006/relationships/image" Target="../media/image792.png"/><Relationship Id="rId11" Type="http://schemas.openxmlformats.org/officeDocument/2006/relationships/image" Target="../media/image783.png"/><Relationship Id="rId24" Type="http://schemas.openxmlformats.org/officeDocument/2006/relationships/customXml" Target="../ink/ink797.xml"/><Relationship Id="rId32" Type="http://schemas.openxmlformats.org/officeDocument/2006/relationships/customXml" Target="../ink/ink801.xml"/><Relationship Id="rId37" Type="http://schemas.openxmlformats.org/officeDocument/2006/relationships/image" Target="../media/image796.png"/><Relationship Id="rId40" Type="http://schemas.openxmlformats.org/officeDocument/2006/relationships/customXml" Target="../ink/ink805.xml"/><Relationship Id="rId45" Type="http://schemas.openxmlformats.org/officeDocument/2006/relationships/image" Target="../media/image800.png"/><Relationship Id="rId53" Type="http://schemas.openxmlformats.org/officeDocument/2006/relationships/image" Target="../media/image804.png"/><Relationship Id="rId5" Type="http://schemas.openxmlformats.org/officeDocument/2006/relationships/image" Target="../media/image780.png"/><Relationship Id="rId19" Type="http://schemas.openxmlformats.org/officeDocument/2006/relationships/image" Target="../media/image787.png"/><Relationship Id="rId4" Type="http://schemas.openxmlformats.org/officeDocument/2006/relationships/customXml" Target="../ink/ink787.xml"/><Relationship Id="rId9" Type="http://schemas.openxmlformats.org/officeDocument/2006/relationships/image" Target="../media/image782.png"/><Relationship Id="rId14" Type="http://schemas.openxmlformats.org/officeDocument/2006/relationships/customXml" Target="../ink/ink792.xml"/><Relationship Id="rId22" Type="http://schemas.openxmlformats.org/officeDocument/2006/relationships/customXml" Target="../ink/ink796.xml"/><Relationship Id="rId27" Type="http://schemas.openxmlformats.org/officeDocument/2006/relationships/image" Target="../media/image791.png"/><Relationship Id="rId30" Type="http://schemas.openxmlformats.org/officeDocument/2006/relationships/customXml" Target="../ink/ink800.xml"/><Relationship Id="rId35" Type="http://schemas.openxmlformats.org/officeDocument/2006/relationships/image" Target="../media/image795.png"/><Relationship Id="rId43" Type="http://schemas.openxmlformats.org/officeDocument/2006/relationships/image" Target="../media/image799.png"/><Relationship Id="rId48" Type="http://schemas.openxmlformats.org/officeDocument/2006/relationships/customXml" Target="../ink/ink809.xml"/><Relationship Id="rId56" Type="http://schemas.openxmlformats.org/officeDocument/2006/relationships/customXml" Target="../ink/ink813.xml"/><Relationship Id="rId8" Type="http://schemas.openxmlformats.org/officeDocument/2006/relationships/customXml" Target="../ink/ink789.xml"/><Relationship Id="rId51" Type="http://schemas.openxmlformats.org/officeDocument/2006/relationships/image" Target="../media/image803.png"/><Relationship Id="rId3" Type="http://schemas.openxmlformats.org/officeDocument/2006/relationships/image" Target="../media/image779.png"/><Relationship Id="rId12" Type="http://schemas.openxmlformats.org/officeDocument/2006/relationships/customXml" Target="../ink/ink791.xml"/><Relationship Id="rId17" Type="http://schemas.openxmlformats.org/officeDocument/2006/relationships/image" Target="../media/image786.png"/><Relationship Id="rId25" Type="http://schemas.openxmlformats.org/officeDocument/2006/relationships/image" Target="../media/image790.png"/><Relationship Id="rId33" Type="http://schemas.openxmlformats.org/officeDocument/2006/relationships/image" Target="../media/image794.png"/><Relationship Id="rId38" Type="http://schemas.openxmlformats.org/officeDocument/2006/relationships/customXml" Target="../ink/ink804.xml"/><Relationship Id="rId46" Type="http://schemas.openxmlformats.org/officeDocument/2006/relationships/customXml" Target="../ink/ink808.xml"/><Relationship Id="rId20" Type="http://schemas.openxmlformats.org/officeDocument/2006/relationships/customXml" Target="../ink/ink795.xml"/><Relationship Id="rId41" Type="http://schemas.openxmlformats.org/officeDocument/2006/relationships/image" Target="../media/image798.png"/><Relationship Id="rId54" Type="http://schemas.openxmlformats.org/officeDocument/2006/relationships/customXml" Target="../ink/ink812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788.xml"/><Relationship Id="rId15" Type="http://schemas.openxmlformats.org/officeDocument/2006/relationships/image" Target="../media/image785.png"/><Relationship Id="rId23" Type="http://schemas.openxmlformats.org/officeDocument/2006/relationships/image" Target="../media/image789.png"/><Relationship Id="rId28" Type="http://schemas.openxmlformats.org/officeDocument/2006/relationships/customXml" Target="../ink/ink799.xml"/><Relationship Id="rId36" Type="http://schemas.openxmlformats.org/officeDocument/2006/relationships/customXml" Target="../ink/ink803.xml"/><Relationship Id="rId49" Type="http://schemas.openxmlformats.org/officeDocument/2006/relationships/image" Target="../media/image802.png"/><Relationship Id="rId57" Type="http://schemas.openxmlformats.org/officeDocument/2006/relationships/image" Target="../media/image806.png"/><Relationship Id="rId10" Type="http://schemas.openxmlformats.org/officeDocument/2006/relationships/customXml" Target="../ink/ink790.xml"/><Relationship Id="rId31" Type="http://schemas.openxmlformats.org/officeDocument/2006/relationships/image" Target="../media/image793.png"/><Relationship Id="rId44" Type="http://schemas.openxmlformats.org/officeDocument/2006/relationships/customXml" Target="../ink/ink807.xml"/><Relationship Id="rId52" Type="http://schemas.openxmlformats.org/officeDocument/2006/relationships/customXml" Target="../ink/ink811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9.png"/><Relationship Id="rId21" Type="http://schemas.openxmlformats.org/officeDocument/2006/relationships/customXml" Target="../ink/ink823.xml"/><Relationship Id="rId42" Type="http://schemas.openxmlformats.org/officeDocument/2006/relationships/image" Target="../media/image827.png"/><Relationship Id="rId47" Type="http://schemas.openxmlformats.org/officeDocument/2006/relationships/customXml" Target="../ink/ink836.xml"/><Relationship Id="rId63" Type="http://schemas.openxmlformats.org/officeDocument/2006/relationships/customXml" Target="../ink/ink844.xml"/><Relationship Id="rId68" Type="http://schemas.openxmlformats.org/officeDocument/2006/relationships/image" Target="../media/image840.png"/><Relationship Id="rId84" Type="http://schemas.openxmlformats.org/officeDocument/2006/relationships/image" Target="../media/image848.png"/><Relationship Id="rId16" Type="http://schemas.openxmlformats.org/officeDocument/2006/relationships/image" Target="../media/image814.png"/><Relationship Id="rId11" Type="http://schemas.openxmlformats.org/officeDocument/2006/relationships/customXml" Target="../ink/ink818.xml"/><Relationship Id="rId32" Type="http://schemas.openxmlformats.org/officeDocument/2006/relationships/image" Target="../media/image822.png"/><Relationship Id="rId37" Type="http://schemas.openxmlformats.org/officeDocument/2006/relationships/customXml" Target="../ink/ink831.xml"/><Relationship Id="rId53" Type="http://schemas.openxmlformats.org/officeDocument/2006/relationships/customXml" Target="../ink/ink839.xml"/><Relationship Id="rId58" Type="http://schemas.openxmlformats.org/officeDocument/2006/relationships/image" Target="../media/image835.png"/><Relationship Id="rId74" Type="http://schemas.openxmlformats.org/officeDocument/2006/relationships/image" Target="../media/image843.png"/><Relationship Id="rId79" Type="http://schemas.openxmlformats.org/officeDocument/2006/relationships/customXml" Target="../ink/ink852.xml"/><Relationship Id="rId5" Type="http://schemas.openxmlformats.org/officeDocument/2006/relationships/customXml" Target="../ink/ink815.xml"/><Relationship Id="rId61" Type="http://schemas.openxmlformats.org/officeDocument/2006/relationships/customXml" Target="../ink/ink843.xml"/><Relationship Id="rId82" Type="http://schemas.openxmlformats.org/officeDocument/2006/relationships/image" Target="../media/image847.png"/><Relationship Id="rId19" Type="http://schemas.openxmlformats.org/officeDocument/2006/relationships/customXml" Target="../ink/ink822.xml"/><Relationship Id="rId14" Type="http://schemas.openxmlformats.org/officeDocument/2006/relationships/image" Target="../media/image813.png"/><Relationship Id="rId22" Type="http://schemas.openxmlformats.org/officeDocument/2006/relationships/image" Target="../media/image817.png"/><Relationship Id="rId27" Type="http://schemas.openxmlformats.org/officeDocument/2006/relationships/customXml" Target="../ink/ink826.xml"/><Relationship Id="rId30" Type="http://schemas.openxmlformats.org/officeDocument/2006/relationships/image" Target="../media/image821.png"/><Relationship Id="rId35" Type="http://schemas.openxmlformats.org/officeDocument/2006/relationships/customXml" Target="../ink/ink830.xml"/><Relationship Id="rId43" Type="http://schemas.openxmlformats.org/officeDocument/2006/relationships/customXml" Target="../ink/ink834.xml"/><Relationship Id="rId48" Type="http://schemas.openxmlformats.org/officeDocument/2006/relationships/image" Target="../media/image830.png"/><Relationship Id="rId56" Type="http://schemas.openxmlformats.org/officeDocument/2006/relationships/image" Target="../media/image834.png"/><Relationship Id="rId64" Type="http://schemas.openxmlformats.org/officeDocument/2006/relationships/image" Target="../media/image838.png"/><Relationship Id="rId69" Type="http://schemas.openxmlformats.org/officeDocument/2006/relationships/customXml" Target="../ink/ink847.xml"/><Relationship Id="rId77" Type="http://schemas.openxmlformats.org/officeDocument/2006/relationships/customXml" Target="../ink/ink851.xml"/><Relationship Id="rId8" Type="http://schemas.openxmlformats.org/officeDocument/2006/relationships/image" Target="../media/image810.png"/><Relationship Id="rId51" Type="http://schemas.openxmlformats.org/officeDocument/2006/relationships/customXml" Target="../ink/ink838.xml"/><Relationship Id="rId72" Type="http://schemas.openxmlformats.org/officeDocument/2006/relationships/image" Target="../media/image842.png"/><Relationship Id="rId80" Type="http://schemas.openxmlformats.org/officeDocument/2006/relationships/image" Target="../media/image846.png"/><Relationship Id="rId3" Type="http://schemas.openxmlformats.org/officeDocument/2006/relationships/customXml" Target="../ink/ink814.xml"/><Relationship Id="rId12" Type="http://schemas.openxmlformats.org/officeDocument/2006/relationships/image" Target="../media/image812.png"/><Relationship Id="rId17" Type="http://schemas.openxmlformats.org/officeDocument/2006/relationships/customXml" Target="../ink/ink821.xml"/><Relationship Id="rId25" Type="http://schemas.openxmlformats.org/officeDocument/2006/relationships/customXml" Target="../ink/ink825.xml"/><Relationship Id="rId33" Type="http://schemas.openxmlformats.org/officeDocument/2006/relationships/customXml" Target="../ink/ink829.xml"/><Relationship Id="rId38" Type="http://schemas.openxmlformats.org/officeDocument/2006/relationships/image" Target="../media/image825.png"/><Relationship Id="rId46" Type="http://schemas.openxmlformats.org/officeDocument/2006/relationships/image" Target="../media/image829.png"/><Relationship Id="rId59" Type="http://schemas.openxmlformats.org/officeDocument/2006/relationships/customXml" Target="../ink/ink842.xml"/><Relationship Id="rId67" Type="http://schemas.openxmlformats.org/officeDocument/2006/relationships/customXml" Target="../ink/ink846.xml"/><Relationship Id="rId20" Type="http://schemas.openxmlformats.org/officeDocument/2006/relationships/image" Target="../media/image816.png"/><Relationship Id="rId41" Type="http://schemas.openxmlformats.org/officeDocument/2006/relationships/customXml" Target="../ink/ink833.xml"/><Relationship Id="rId54" Type="http://schemas.openxmlformats.org/officeDocument/2006/relationships/image" Target="../media/image833.png"/><Relationship Id="rId62" Type="http://schemas.openxmlformats.org/officeDocument/2006/relationships/image" Target="../media/image837.png"/><Relationship Id="rId70" Type="http://schemas.openxmlformats.org/officeDocument/2006/relationships/image" Target="../media/image841.png"/><Relationship Id="rId75" Type="http://schemas.openxmlformats.org/officeDocument/2006/relationships/customXml" Target="../ink/ink850.xml"/><Relationship Id="rId83" Type="http://schemas.openxmlformats.org/officeDocument/2006/relationships/customXml" Target="../ink/ink85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09.png"/><Relationship Id="rId15" Type="http://schemas.openxmlformats.org/officeDocument/2006/relationships/customXml" Target="../ink/ink820.xml"/><Relationship Id="rId23" Type="http://schemas.openxmlformats.org/officeDocument/2006/relationships/customXml" Target="../ink/ink824.xml"/><Relationship Id="rId28" Type="http://schemas.openxmlformats.org/officeDocument/2006/relationships/image" Target="../media/image820.png"/><Relationship Id="rId36" Type="http://schemas.openxmlformats.org/officeDocument/2006/relationships/image" Target="../media/image824.png"/><Relationship Id="rId49" Type="http://schemas.openxmlformats.org/officeDocument/2006/relationships/customXml" Target="../ink/ink837.xml"/><Relationship Id="rId57" Type="http://schemas.openxmlformats.org/officeDocument/2006/relationships/customXml" Target="../ink/ink841.xml"/><Relationship Id="rId10" Type="http://schemas.openxmlformats.org/officeDocument/2006/relationships/image" Target="../media/image811.png"/><Relationship Id="rId31" Type="http://schemas.openxmlformats.org/officeDocument/2006/relationships/customXml" Target="../ink/ink828.xml"/><Relationship Id="rId44" Type="http://schemas.openxmlformats.org/officeDocument/2006/relationships/image" Target="../media/image828.png"/><Relationship Id="rId52" Type="http://schemas.openxmlformats.org/officeDocument/2006/relationships/image" Target="../media/image832.png"/><Relationship Id="rId60" Type="http://schemas.openxmlformats.org/officeDocument/2006/relationships/image" Target="../media/image836.png"/><Relationship Id="rId65" Type="http://schemas.openxmlformats.org/officeDocument/2006/relationships/customXml" Target="../ink/ink845.xml"/><Relationship Id="rId73" Type="http://schemas.openxmlformats.org/officeDocument/2006/relationships/customXml" Target="../ink/ink849.xml"/><Relationship Id="rId78" Type="http://schemas.openxmlformats.org/officeDocument/2006/relationships/image" Target="../media/image845.png"/><Relationship Id="rId81" Type="http://schemas.openxmlformats.org/officeDocument/2006/relationships/customXml" Target="../ink/ink853.xml"/><Relationship Id="rId4" Type="http://schemas.openxmlformats.org/officeDocument/2006/relationships/image" Target="../media/image808.png"/><Relationship Id="rId9" Type="http://schemas.openxmlformats.org/officeDocument/2006/relationships/customXml" Target="../ink/ink817.xml"/><Relationship Id="rId13" Type="http://schemas.openxmlformats.org/officeDocument/2006/relationships/customXml" Target="../ink/ink819.xml"/><Relationship Id="rId18" Type="http://schemas.openxmlformats.org/officeDocument/2006/relationships/image" Target="../media/image815.png"/><Relationship Id="rId39" Type="http://schemas.openxmlformats.org/officeDocument/2006/relationships/customXml" Target="../ink/ink832.xml"/><Relationship Id="rId34" Type="http://schemas.openxmlformats.org/officeDocument/2006/relationships/image" Target="../media/image823.png"/><Relationship Id="rId50" Type="http://schemas.openxmlformats.org/officeDocument/2006/relationships/image" Target="../media/image831.png"/><Relationship Id="rId55" Type="http://schemas.openxmlformats.org/officeDocument/2006/relationships/customXml" Target="../ink/ink840.xml"/><Relationship Id="rId76" Type="http://schemas.openxmlformats.org/officeDocument/2006/relationships/image" Target="../media/image844.png"/><Relationship Id="rId7" Type="http://schemas.openxmlformats.org/officeDocument/2006/relationships/customXml" Target="../ink/ink816.xml"/><Relationship Id="rId71" Type="http://schemas.openxmlformats.org/officeDocument/2006/relationships/customXml" Target="../ink/ink848.xml"/><Relationship Id="rId2" Type="http://schemas.openxmlformats.org/officeDocument/2006/relationships/image" Target="../media/image807.png"/><Relationship Id="rId29" Type="http://schemas.openxmlformats.org/officeDocument/2006/relationships/customXml" Target="../ink/ink827.xml"/><Relationship Id="rId24" Type="http://schemas.openxmlformats.org/officeDocument/2006/relationships/image" Target="../media/image818.png"/><Relationship Id="rId40" Type="http://schemas.openxmlformats.org/officeDocument/2006/relationships/image" Target="../media/image826.png"/><Relationship Id="rId45" Type="http://schemas.openxmlformats.org/officeDocument/2006/relationships/customXml" Target="../ink/ink835.xml"/><Relationship Id="rId66" Type="http://schemas.openxmlformats.org/officeDocument/2006/relationships/image" Target="../media/image8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5.xml"/><Relationship Id="rId2" Type="http://schemas.openxmlformats.org/officeDocument/2006/relationships/image" Target="../media/image8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4.png"/><Relationship Id="rId21" Type="http://schemas.openxmlformats.org/officeDocument/2006/relationships/customXml" Target="../ink/ink865.xml"/><Relationship Id="rId42" Type="http://schemas.openxmlformats.org/officeDocument/2006/relationships/image" Target="../media/image872.png"/><Relationship Id="rId47" Type="http://schemas.openxmlformats.org/officeDocument/2006/relationships/customXml" Target="../ink/ink878.xml"/><Relationship Id="rId63" Type="http://schemas.openxmlformats.org/officeDocument/2006/relationships/customXml" Target="../ink/ink886.xml"/><Relationship Id="rId68" Type="http://schemas.openxmlformats.org/officeDocument/2006/relationships/image" Target="../media/image885.png"/><Relationship Id="rId7" Type="http://schemas.openxmlformats.org/officeDocument/2006/relationships/customXml" Target="../ink/ink858.xml"/><Relationship Id="rId71" Type="http://schemas.openxmlformats.org/officeDocument/2006/relationships/customXml" Target="../ink/ink890.xml"/><Relationship Id="rId2" Type="http://schemas.openxmlformats.org/officeDocument/2006/relationships/image" Target="../media/image852.png"/><Relationship Id="rId16" Type="http://schemas.openxmlformats.org/officeDocument/2006/relationships/image" Target="../media/image859.png"/><Relationship Id="rId29" Type="http://schemas.openxmlformats.org/officeDocument/2006/relationships/customXml" Target="../ink/ink869.xml"/><Relationship Id="rId11" Type="http://schemas.openxmlformats.org/officeDocument/2006/relationships/customXml" Target="../ink/ink860.xml"/><Relationship Id="rId24" Type="http://schemas.openxmlformats.org/officeDocument/2006/relationships/image" Target="../media/image863.png"/><Relationship Id="rId32" Type="http://schemas.openxmlformats.org/officeDocument/2006/relationships/image" Target="../media/image867.png"/><Relationship Id="rId37" Type="http://schemas.openxmlformats.org/officeDocument/2006/relationships/customXml" Target="../ink/ink873.xml"/><Relationship Id="rId40" Type="http://schemas.openxmlformats.org/officeDocument/2006/relationships/image" Target="../media/image871.png"/><Relationship Id="rId45" Type="http://schemas.openxmlformats.org/officeDocument/2006/relationships/customXml" Target="../ink/ink877.xml"/><Relationship Id="rId53" Type="http://schemas.openxmlformats.org/officeDocument/2006/relationships/customXml" Target="../ink/ink881.xml"/><Relationship Id="rId58" Type="http://schemas.openxmlformats.org/officeDocument/2006/relationships/image" Target="../media/image880.png"/><Relationship Id="rId66" Type="http://schemas.openxmlformats.org/officeDocument/2006/relationships/image" Target="../media/image884.png"/><Relationship Id="rId5" Type="http://schemas.openxmlformats.org/officeDocument/2006/relationships/customXml" Target="../ink/ink857.xml"/><Relationship Id="rId61" Type="http://schemas.openxmlformats.org/officeDocument/2006/relationships/customXml" Target="../ink/ink885.xml"/><Relationship Id="rId19" Type="http://schemas.openxmlformats.org/officeDocument/2006/relationships/customXml" Target="../ink/ink864.xml"/><Relationship Id="rId14" Type="http://schemas.openxmlformats.org/officeDocument/2006/relationships/image" Target="../media/image858.png"/><Relationship Id="rId22" Type="http://schemas.openxmlformats.org/officeDocument/2006/relationships/image" Target="../media/image862.png"/><Relationship Id="rId27" Type="http://schemas.openxmlformats.org/officeDocument/2006/relationships/customXml" Target="../ink/ink868.xml"/><Relationship Id="rId30" Type="http://schemas.openxmlformats.org/officeDocument/2006/relationships/image" Target="../media/image866.png"/><Relationship Id="rId35" Type="http://schemas.openxmlformats.org/officeDocument/2006/relationships/customXml" Target="../ink/ink872.xml"/><Relationship Id="rId43" Type="http://schemas.openxmlformats.org/officeDocument/2006/relationships/customXml" Target="../ink/ink876.xml"/><Relationship Id="rId48" Type="http://schemas.openxmlformats.org/officeDocument/2006/relationships/image" Target="../media/image875.png"/><Relationship Id="rId56" Type="http://schemas.openxmlformats.org/officeDocument/2006/relationships/image" Target="../media/image879.png"/><Relationship Id="rId64" Type="http://schemas.openxmlformats.org/officeDocument/2006/relationships/image" Target="../media/image883.png"/><Relationship Id="rId69" Type="http://schemas.openxmlformats.org/officeDocument/2006/relationships/customXml" Target="../ink/ink889.xml"/><Relationship Id="rId8" Type="http://schemas.openxmlformats.org/officeDocument/2006/relationships/image" Target="../media/image855.png"/><Relationship Id="rId51" Type="http://schemas.openxmlformats.org/officeDocument/2006/relationships/customXml" Target="../ink/ink880.xml"/><Relationship Id="rId72" Type="http://schemas.openxmlformats.org/officeDocument/2006/relationships/image" Target="../media/image887.png"/><Relationship Id="rId3" Type="http://schemas.openxmlformats.org/officeDocument/2006/relationships/customXml" Target="../ink/ink856.xml"/><Relationship Id="rId12" Type="http://schemas.openxmlformats.org/officeDocument/2006/relationships/image" Target="../media/image857.png"/><Relationship Id="rId17" Type="http://schemas.openxmlformats.org/officeDocument/2006/relationships/customXml" Target="../ink/ink863.xml"/><Relationship Id="rId25" Type="http://schemas.openxmlformats.org/officeDocument/2006/relationships/customXml" Target="../ink/ink867.xml"/><Relationship Id="rId33" Type="http://schemas.openxmlformats.org/officeDocument/2006/relationships/customXml" Target="../ink/ink871.xml"/><Relationship Id="rId38" Type="http://schemas.openxmlformats.org/officeDocument/2006/relationships/image" Target="../media/image870.png"/><Relationship Id="rId46" Type="http://schemas.openxmlformats.org/officeDocument/2006/relationships/image" Target="../media/image874.png"/><Relationship Id="rId59" Type="http://schemas.openxmlformats.org/officeDocument/2006/relationships/customXml" Target="../ink/ink884.xml"/><Relationship Id="rId67" Type="http://schemas.openxmlformats.org/officeDocument/2006/relationships/customXml" Target="../ink/ink888.xml"/><Relationship Id="rId20" Type="http://schemas.openxmlformats.org/officeDocument/2006/relationships/image" Target="../media/image861.png"/><Relationship Id="rId41" Type="http://schemas.openxmlformats.org/officeDocument/2006/relationships/customXml" Target="../ink/ink875.xml"/><Relationship Id="rId54" Type="http://schemas.openxmlformats.org/officeDocument/2006/relationships/image" Target="../media/image878.png"/><Relationship Id="rId62" Type="http://schemas.openxmlformats.org/officeDocument/2006/relationships/image" Target="../media/image882.png"/><Relationship Id="rId70" Type="http://schemas.openxmlformats.org/officeDocument/2006/relationships/image" Target="../media/image88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54.png"/><Relationship Id="rId15" Type="http://schemas.openxmlformats.org/officeDocument/2006/relationships/customXml" Target="../ink/ink862.xml"/><Relationship Id="rId23" Type="http://schemas.openxmlformats.org/officeDocument/2006/relationships/customXml" Target="../ink/ink866.xml"/><Relationship Id="rId28" Type="http://schemas.openxmlformats.org/officeDocument/2006/relationships/image" Target="../media/image865.png"/><Relationship Id="rId36" Type="http://schemas.openxmlformats.org/officeDocument/2006/relationships/image" Target="../media/image869.png"/><Relationship Id="rId49" Type="http://schemas.openxmlformats.org/officeDocument/2006/relationships/customXml" Target="../ink/ink879.xml"/><Relationship Id="rId57" Type="http://schemas.openxmlformats.org/officeDocument/2006/relationships/customXml" Target="../ink/ink883.xml"/><Relationship Id="rId10" Type="http://schemas.openxmlformats.org/officeDocument/2006/relationships/image" Target="../media/image856.png"/><Relationship Id="rId31" Type="http://schemas.openxmlformats.org/officeDocument/2006/relationships/customXml" Target="../ink/ink870.xml"/><Relationship Id="rId44" Type="http://schemas.openxmlformats.org/officeDocument/2006/relationships/image" Target="../media/image873.png"/><Relationship Id="rId52" Type="http://schemas.openxmlformats.org/officeDocument/2006/relationships/image" Target="../media/image877.png"/><Relationship Id="rId60" Type="http://schemas.openxmlformats.org/officeDocument/2006/relationships/image" Target="../media/image881.png"/><Relationship Id="rId65" Type="http://schemas.openxmlformats.org/officeDocument/2006/relationships/customXml" Target="../ink/ink887.xml"/><Relationship Id="rId4" Type="http://schemas.openxmlformats.org/officeDocument/2006/relationships/image" Target="../media/image853.png"/><Relationship Id="rId9" Type="http://schemas.openxmlformats.org/officeDocument/2006/relationships/customXml" Target="../ink/ink859.xml"/><Relationship Id="rId13" Type="http://schemas.openxmlformats.org/officeDocument/2006/relationships/customXml" Target="../ink/ink861.xml"/><Relationship Id="rId18" Type="http://schemas.openxmlformats.org/officeDocument/2006/relationships/image" Target="../media/image860.png"/><Relationship Id="rId39" Type="http://schemas.openxmlformats.org/officeDocument/2006/relationships/customXml" Target="../ink/ink874.xml"/><Relationship Id="rId34" Type="http://schemas.openxmlformats.org/officeDocument/2006/relationships/image" Target="../media/image868.png"/><Relationship Id="rId50" Type="http://schemas.openxmlformats.org/officeDocument/2006/relationships/image" Target="../media/image876.png"/><Relationship Id="rId55" Type="http://schemas.openxmlformats.org/officeDocument/2006/relationships/customXml" Target="../ink/ink882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0.png"/><Relationship Id="rId21" Type="http://schemas.openxmlformats.org/officeDocument/2006/relationships/customXml" Target="../ink/ink900.xml"/><Relationship Id="rId42" Type="http://schemas.openxmlformats.org/officeDocument/2006/relationships/image" Target="../media/image908.png"/><Relationship Id="rId47" Type="http://schemas.openxmlformats.org/officeDocument/2006/relationships/customXml" Target="../ink/ink913.xml"/><Relationship Id="rId63" Type="http://schemas.openxmlformats.org/officeDocument/2006/relationships/customXml" Target="../ink/ink921.xml"/><Relationship Id="rId68" Type="http://schemas.openxmlformats.org/officeDocument/2006/relationships/image" Target="../media/image921.png"/><Relationship Id="rId84" Type="http://schemas.openxmlformats.org/officeDocument/2006/relationships/image" Target="../media/image929.png"/><Relationship Id="rId89" Type="http://schemas.openxmlformats.org/officeDocument/2006/relationships/customXml" Target="../ink/ink934.xml"/><Relationship Id="rId16" Type="http://schemas.openxmlformats.org/officeDocument/2006/relationships/image" Target="../media/image895.png"/><Relationship Id="rId11" Type="http://schemas.openxmlformats.org/officeDocument/2006/relationships/customXml" Target="../ink/ink895.xml"/><Relationship Id="rId32" Type="http://schemas.openxmlformats.org/officeDocument/2006/relationships/image" Target="../media/image903.png"/><Relationship Id="rId37" Type="http://schemas.openxmlformats.org/officeDocument/2006/relationships/customXml" Target="../ink/ink908.xml"/><Relationship Id="rId53" Type="http://schemas.openxmlformats.org/officeDocument/2006/relationships/customXml" Target="../ink/ink916.xml"/><Relationship Id="rId58" Type="http://schemas.openxmlformats.org/officeDocument/2006/relationships/image" Target="../media/image916.png"/><Relationship Id="rId74" Type="http://schemas.openxmlformats.org/officeDocument/2006/relationships/image" Target="../media/image924.png"/><Relationship Id="rId79" Type="http://schemas.openxmlformats.org/officeDocument/2006/relationships/customXml" Target="../ink/ink929.xml"/><Relationship Id="rId5" Type="http://schemas.openxmlformats.org/officeDocument/2006/relationships/customXml" Target="../ink/ink892.xml"/><Relationship Id="rId90" Type="http://schemas.openxmlformats.org/officeDocument/2006/relationships/image" Target="../media/image932.png"/><Relationship Id="rId14" Type="http://schemas.openxmlformats.org/officeDocument/2006/relationships/image" Target="../media/image894.png"/><Relationship Id="rId22" Type="http://schemas.openxmlformats.org/officeDocument/2006/relationships/image" Target="../media/image898.png"/><Relationship Id="rId27" Type="http://schemas.openxmlformats.org/officeDocument/2006/relationships/customXml" Target="../ink/ink903.xml"/><Relationship Id="rId30" Type="http://schemas.openxmlformats.org/officeDocument/2006/relationships/image" Target="../media/image902.png"/><Relationship Id="rId35" Type="http://schemas.openxmlformats.org/officeDocument/2006/relationships/customXml" Target="../ink/ink907.xml"/><Relationship Id="rId43" Type="http://schemas.openxmlformats.org/officeDocument/2006/relationships/customXml" Target="../ink/ink911.xml"/><Relationship Id="rId48" Type="http://schemas.openxmlformats.org/officeDocument/2006/relationships/image" Target="../media/image911.png"/><Relationship Id="rId56" Type="http://schemas.openxmlformats.org/officeDocument/2006/relationships/image" Target="../media/image915.png"/><Relationship Id="rId64" Type="http://schemas.openxmlformats.org/officeDocument/2006/relationships/image" Target="../media/image919.png"/><Relationship Id="rId69" Type="http://schemas.openxmlformats.org/officeDocument/2006/relationships/customXml" Target="../ink/ink924.xml"/><Relationship Id="rId77" Type="http://schemas.openxmlformats.org/officeDocument/2006/relationships/customXml" Target="../ink/ink928.xml"/><Relationship Id="rId8" Type="http://schemas.openxmlformats.org/officeDocument/2006/relationships/image" Target="../media/image891.png"/><Relationship Id="rId51" Type="http://schemas.openxmlformats.org/officeDocument/2006/relationships/customXml" Target="../ink/ink915.xml"/><Relationship Id="rId72" Type="http://schemas.openxmlformats.org/officeDocument/2006/relationships/image" Target="../media/image923.png"/><Relationship Id="rId80" Type="http://schemas.openxmlformats.org/officeDocument/2006/relationships/image" Target="../media/image927.png"/><Relationship Id="rId85" Type="http://schemas.openxmlformats.org/officeDocument/2006/relationships/customXml" Target="../ink/ink932.xml"/><Relationship Id="rId3" Type="http://schemas.openxmlformats.org/officeDocument/2006/relationships/customXml" Target="../ink/ink891.xml"/><Relationship Id="rId12" Type="http://schemas.openxmlformats.org/officeDocument/2006/relationships/image" Target="../media/image893.png"/><Relationship Id="rId17" Type="http://schemas.openxmlformats.org/officeDocument/2006/relationships/customXml" Target="../ink/ink898.xml"/><Relationship Id="rId25" Type="http://schemas.openxmlformats.org/officeDocument/2006/relationships/customXml" Target="../ink/ink902.xml"/><Relationship Id="rId33" Type="http://schemas.openxmlformats.org/officeDocument/2006/relationships/customXml" Target="../ink/ink906.xml"/><Relationship Id="rId38" Type="http://schemas.openxmlformats.org/officeDocument/2006/relationships/image" Target="../media/image906.png"/><Relationship Id="rId46" Type="http://schemas.openxmlformats.org/officeDocument/2006/relationships/image" Target="../media/image910.png"/><Relationship Id="rId59" Type="http://schemas.openxmlformats.org/officeDocument/2006/relationships/customXml" Target="../ink/ink919.xml"/><Relationship Id="rId67" Type="http://schemas.openxmlformats.org/officeDocument/2006/relationships/customXml" Target="../ink/ink923.xml"/><Relationship Id="rId20" Type="http://schemas.openxmlformats.org/officeDocument/2006/relationships/image" Target="../media/image897.png"/><Relationship Id="rId41" Type="http://schemas.openxmlformats.org/officeDocument/2006/relationships/customXml" Target="../ink/ink910.xml"/><Relationship Id="rId54" Type="http://schemas.openxmlformats.org/officeDocument/2006/relationships/image" Target="../media/image914.png"/><Relationship Id="rId62" Type="http://schemas.openxmlformats.org/officeDocument/2006/relationships/image" Target="../media/image918.png"/><Relationship Id="rId70" Type="http://schemas.openxmlformats.org/officeDocument/2006/relationships/image" Target="../media/image922.png"/><Relationship Id="rId75" Type="http://schemas.openxmlformats.org/officeDocument/2006/relationships/customXml" Target="../ink/ink927.xml"/><Relationship Id="rId83" Type="http://schemas.openxmlformats.org/officeDocument/2006/relationships/customXml" Target="../ink/ink931.xml"/><Relationship Id="rId88" Type="http://schemas.openxmlformats.org/officeDocument/2006/relationships/image" Target="../media/image9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90.png"/><Relationship Id="rId15" Type="http://schemas.openxmlformats.org/officeDocument/2006/relationships/customXml" Target="../ink/ink897.xml"/><Relationship Id="rId23" Type="http://schemas.openxmlformats.org/officeDocument/2006/relationships/customXml" Target="../ink/ink901.xml"/><Relationship Id="rId28" Type="http://schemas.openxmlformats.org/officeDocument/2006/relationships/image" Target="../media/image901.png"/><Relationship Id="rId36" Type="http://schemas.openxmlformats.org/officeDocument/2006/relationships/image" Target="../media/image905.png"/><Relationship Id="rId49" Type="http://schemas.openxmlformats.org/officeDocument/2006/relationships/customXml" Target="../ink/ink914.xml"/><Relationship Id="rId57" Type="http://schemas.openxmlformats.org/officeDocument/2006/relationships/customXml" Target="../ink/ink918.xml"/><Relationship Id="rId10" Type="http://schemas.openxmlformats.org/officeDocument/2006/relationships/image" Target="../media/image892.png"/><Relationship Id="rId31" Type="http://schemas.openxmlformats.org/officeDocument/2006/relationships/customXml" Target="../ink/ink905.xml"/><Relationship Id="rId44" Type="http://schemas.openxmlformats.org/officeDocument/2006/relationships/image" Target="../media/image909.png"/><Relationship Id="rId52" Type="http://schemas.openxmlformats.org/officeDocument/2006/relationships/image" Target="../media/image913.png"/><Relationship Id="rId60" Type="http://schemas.openxmlformats.org/officeDocument/2006/relationships/image" Target="../media/image917.png"/><Relationship Id="rId65" Type="http://schemas.openxmlformats.org/officeDocument/2006/relationships/customXml" Target="../ink/ink922.xml"/><Relationship Id="rId73" Type="http://schemas.openxmlformats.org/officeDocument/2006/relationships/customXml" Target="../ink/ink926.xml"/><Relationship Id="rId78" Type="http://schemas.openxmlformats.org/officeDocument/2006/relationships/image" Target="../media/image926.png"/><Relationship Id="rId81" Type="http://schemas.openxmlformats.org/officeDocument/2006/relationships/customXml" Target="../ink/ink930.xml"/><Relationship Id="rId86" Type="http://schemas.openxmlformats.org/officeDocument/2006/relationships/image" Target="../media/image930.png"/><Relationship Id="rId4" Type="http://schemas.openxmlformats.org/officeDocument/2006/relationships/image" Target="../media/image889.png"/><Relationship Id="rId9" Type="http://schemas.openxmlformats.org/officeDocument/2006/relationships/customXml" Target="../ink/ink894.xml"/><Relationship Id="rId13" Type="http://schemas.openxmlformats.org/officeDocument/2006/relationships/customXml" Target="../ink/ink896.xml"/><Relationship Id="rId18" Type="http://schemas.openxmlformats.org/officeDocument/2006/relationships/image" Target="../media/image896.png"/><Relationship Id="rId39" Type="http://schemas.openxmlformats.org/officeDocument/2006/relationships/customXml" Target="../ink/ink909.xml"/><Relationship Id="rId34" Type="http://schemas.openxmlformats.org/officeDocument/2006/relationships/image" Target="../media/image904.png"/><Relationship Id="rId50" Type="http://schemas.openxmlformats.org/officeDocument/2006/relationships/image" Target="../media/image912.png"/><Relationship Id="rId55" Type="http://schemas.openxmlformats.org/officeDocument/2006/relationships/customXml" Target="../ink/ink917.xml"/><Relationship Id="rId76" Type="http://schemas.openxmlformats.org/officeDocument/2006/relationships/image" Target="../media/image925.png"/><Relationship Id="rId7" Type="http://schemas.openxmlformats.org/officeDocument/2006/relationships/customXml" Target="../ink/ink893.xml"/><Relationship Id="rId71" Type="http://schemas.openxmlformats.org/officeDocument/2006/relationships/customXml" Target="../ink/ink925.xml"/><Relationship Id="rId2" Type="http://schemas.openxmlformats.org/officeDocument/2006/relationships/image" Target="../media/image888.png"/><Relationship Id="rId29" Type="http://schemas.openxmlformats.org/officeDocument/2006/relationships/customXml" Target="../ink/ink904.xml"/><Relationship Id="rId24" Type="http://schemas.openxmlformats.org/officeDocument/2006/relationships/image" Target="../media/image899.png"/><Relationship Id="rId40" Type="http://schemas.openxmlformats.org/officeDocument/2006/relationships/image" Target="../media/image907.png"/><Relationship Id="rId45" Type="http://schemas.openxmlformats.org/officeDocument/2006/relationships/customXml" Target="../ink/ink912.xml"/><Relationship Id="rId66" Type="http://schemas.openxmlformats.org/officeDocument/2006/relationships/image" Target="../media/image920.png"/><Relationship Id="rId87" Type="http://schemas.openxmlformats.org/officeDocument/2006/relationships/customXml" Target="../ink/ink933.xml"/><Relationship Id="rId61" Type="http://schemas.openxmlformats.org/officeDocument/2006/relationships/customXml" Target="../ink/ink920.xml"/><Relationship Id="rId82" Type="http://schemas.openxmlformats.org/officeDocument/2006/relationships/image" Target="../media/image928.png"/><Relationship Id="rId19" Type="http://schemas.openxmlformats.org/officeDocument/2006/relationships/customXml" Target="../ink/ink899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5.png"/><Relationship Id="rId21" Type="http://schemas.openxmlformats.org/officeDocument/2006/relationships/customXml" Target="../ink/ink944.xml"/><Relationship Id="rId42" Type="http://schemas.openxmlformats.org/officeDocument/2006/relationships/image" Target="../media/image953.png"/><Relationship Id="rId47" Type="http://schemas.openxmlformats.org/officeDocument/2006/relationships/customXml" Target="../ink/ink957.xml"/><Relationship Id="rId63" Type="http://schemas.openxmlformats.org/officeDocument/2006/relationships/customXml" Target="../ink/ink965.xml"/><Relationship Id="rId68" Type="http://schemas.openxmlformats.org/officeDocument/2006/relationships/image" Target="../media/image966.png"/><Relationship Id="rId84" Type="http://schemas.openxmlformats.org/officeDocument/2006/relationships/image" Target="../media/image974.png"/><Relationship Id="rId89" Type="http://schemas.openxmlformats.org/officeDocument/2006/relationships/customXml" Target="../ink/ink978.xml"/><Relationship Id="rId16" Type="http://schemas.openxmlformats.org/officeDocument/2006/relationships/image" Target="../media/image940.png"/><Relationship Id="rId11" Type="http://schemas.openxmlformats.org/officeDocument/2006/relationships/customXml" Target="../ink/ink939.xml"/><Relationship Id="rId32" Type="http://schemas.openxmlformats.org/officeDocument/2006/relationships/image" Target="../media/image948.png"/><Relationship Id="rId37" Type="http://schemas.openxmlformats.org/officeDocument/2006/relationships/customXml" Target="../ink/ink952.xml"/><Relationship Id="rId53" Type="http://schemas.openxmlformats.org/officeDocument/2006/relationships/customXml" Target="../ink/ink960.xml"/><Relationship Id="rId58" Type="http://schemas.openxmlformats.org/officeDocument/2006/relationships/image" Target="../media/image961.png"/><Relationship Id="rId74" Type="http://schemas.openxmlformats.org/officeDocument/2006/relationships/image" Target="../media/image969.png"/><Relationship Id="rId79" Type="http://schemas.openxmlformats.org/officeDocument/2006/relationships/customXml" Target="../ink/ink973.xml"/><Relationship Id="rId5" Type="http://schemas.openxmlformats.org/officeDocument/2006/relationships/customXml" Target="../ink/ink936.xml"/><Relationship Id="rId90" Type="http://schemas.openxmlformats.org/officeDocument/2006/relationships/image" Target="../media/image977.png"/><Relationship Id="rId22" Type="http://schemas.openxmlformats.org/officeDocument/2006/relationships/image" Target="../media/image943.png"/><Relationship Id="rId27" Type="http://schemas.openxmlformats.org/officeDocument/2006/relationships/customXml" Target="../ink/ink947.xml"/><Relationship Id="rId43" Type="http://schemas.openxmlformats.org/officeDocument/2006/relationships/customXml" Target="../ink/ink955.xml"/><Relationship Id="rId48" Type="http://schemas.openxmlformats.org/officeDocument/2006/relationships/image" Target="../media/image956.png"/><Relationship Id="rId64" Type="http://schemas.openxmlformats.org/officeDocument/2006/relationships/image" Target="../media/image964.png"/><Relationship Id="rId69" Type="http://schemas.openxmlformats.org/officeDocument/2006/relationships/customXml" Target="../ink/ink968.xml"/><Relationship Id="rId8" Type="http://schemas.openxmlformats.org/officeDocument/2006/relationships/image" Target="../media/image936.png"/><Relationship Id="rId51" Type="http://schemas.openxmlformats.org/officeDocument/2006/relationships/customXml" Target="../ink/ink959.xml"/><Relationship Id="rId72" Type="http://schemas.openxmlformats.org/officeDocument/2006/relationships/image" Target="../media/image968.png"/><Relationship Id="rId80" Type="http://schemas.openxmlformats.org/officeDocument/2006/relationships/image" Target="../media/image972.png"/><Relationship Id="rId85" Type="http://schemas.openxmlformats.org/officeDocument/2006/relationships/customXml" Target="../ink/ink976.xml"/><Relationship Id="rId93" Type="http://schemas.openxmlformats.org/officeDocument/2006/relationships/customXml" Target="../ink/ink980.xml"/><Relationship Id="rId3" Type="http://schemas.openxmlformats.org/officeDocument/2006/relationships/customXml" Target="../ink/ink935.xml"/><Relationship Id="rId12" Type="http://schemas.openxmlformats.org/officeDocument/2006/relationships/image" Target="../media/image938.png"/><Relationship Id="rId17" Type="http://schemas.openxmlformats.org/officeDocument/2006/relationships/customXml" Target="../ink/ink942.xml"/><Relationship Id="rId25" Type="http://schemas.openxmlformats.org/officeDocument/2006/relationships/customXml" Target="../ink/ink946.xml"/><Relationship Id="rId33" Type="http://schemas.openxmlformats.org/officeDocument/2006/relationships/customXml" Target="../ink/ink950.xml"/><Relationship Id="rId38" Type="http://schemas.openxmlformats.org/officeDocument/2006/relationships/image" Target="../media/image951.png"/><Relationship Id="rId46" Type="http://schemas.openxmlformats.org/officeDocument/2006/relationships/image" Target="../media/image955.png"/><Relationship Id="rId59" Type="http://schemas.openxmlformats.org/officeDocument/2006/relationships/customXml" Target="../ink/ink963.xml"/><Relationship Id="rId67" Type="http://schemas.openxmlformats.org/officeDocument/2006/relationships/customXml" Target="../ink/ink967.xml"/><Relationship Id="rId20" Type="http://schemas.openxmlformats.org/officeDocument/2006/relationships/image" Target="../media/image942.png"/><Relationship Id="rId41" Type="http://schemas.openxmlformats.org/officeDocument/2006/relationships/customXml" Target="../ink/ink954.xml"/><Relationship Id="rId54" Type="http://schemas.openxmlformats.org/officeDocument/2006/relationships/image" Target="../media/image959.png"/><Relationship Id="rId62" Type="http://schemas.openxmlformats.org/officeDocument/2006/relationships/image" Target="../media/image963.png"/><Relationship Id="rId70" Type="http://schemas.openxmlformats.org/officeDocument/2006/relationships/image" Target="../media/image967.png"/><Relationship Id="rId75" Type="http://schemas.openxmlformats.org/officeDocument/2006/relationships/customXml" Target="../ink/ink971.xml"/><Relationship Id="rId83" Type="http://schemas.openxmlformats.org/officeDocument/2006/relationships/customXml" Target="../ink/ink975.xml"/><Relationship Id="rId88" Type="http://schemas.openxmlformats.org/officeDocument/2006/relationships/image" Target="../media/image976.png"/><Relationship Id="rId91" Type="http://schemas.openxmlformats.org/officeDocument/2006/relationships/customXml" Target="../ink/ink97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35.png"/><Relationship Id="rId15" Type="http://schemas.openxmlformats.org/officeDocument/2006/relationships/customXml" Target="../ink/ink941.xml"/><Relationship Id="rId23" Type="http://schemas.openxmlformats.org/officeDocument/2006/relationships/customXml" Target="../ink/ink945.xml"/><Relationship Id="rId28" Type="http://schemas.openxmlformats.org/officeDocument/2006/relationships/image" Target="../media/image946.png"/><Relationship Id="rId36" Type="http://schemas.openxmlformats.org/officeDocument/2006/relationships/image" Target="../media/image950.png"/><Relationship Id="rId49" Type="http://schemas.openxmlformats.org/officeDocument/2006/relationships/customXml" Target="../ink/ink958.xml"/><Relationship Id="rId57" Type="http://schemas.openxmlformats.org/officeDocument/2006/relationships/customXml" Target="../ink/ink962.xml"/><Relationship Id="rId10" Type="http://schemas.openxmlformats.org/officeDocument/2006/relationships/image" Target="../media/image937.png"/><Relationship Id="rId31" Type="http://schemas.openxmlformats.org/officeDocument/2006/relationships/customXml" Target="../ink/ink949.xml"/><Relationship Id="rId44" Type="http://schemas.openxmlformats.org/officeDocument/2006/relationships/image" Target="../media/image954.png"/><Relationship Id="rId52" Type="http://schemas.openxmlformats.org/officeDocument/2006/relationships/image" Target="../media/image958.png"/><Relationship Id="rId60" Type="http://schemas.openxmlformats.org/officeDocument/2006/relationships/image" Target="../media/image962.png"/><Relationship Id="rId65" Type="http://schemas.openxmlformats.org/officeDocument/2006/relationships/customXml" Target="../ink/ink966.xml"/><Relationship Id="rId73" Type="http://schemas.openxmlformats.org/officeDocument/2006/relationships/customXml" Target="../ink/ink970.xml"/><Relationship Id="rId78" Type="http://schemas.openxmlformats.org/officeDocument/2006/relationships/image" Target="../media/image971.png"/><Relationship Id="rId81" Type="http://schemas.openxmlformats.org/officeDocument/2006/relationships/customXml" Target="../ink/ink974.xml"/><Relationship Id="rId86" Type="http://schemas.openxmlformats.org/officeDocument/2006/relationships/image" Target="../media/image975.png"/><Relationship Id="rId94" Type="http://schemas.openxmlformats.org/officeDocument/2006/relationships/image" Target="../media/image979.png"/><Relationship Id="rId4" Type="http://schemas.openxmlformats.org/officeDocument/2006/relationships/image" Target="../media/image934.png"/><Relationship Id="rId9" Type="http://schemas.openxmlformats.org/officeDocument/2006/relationships/customXml" Target="../ink/ink938.xml"/><Relationship Id="rId13" Type="http://schemas.openxmlformats.org/officeDocument/2006/relationships/customXml" Target="../ink/ink940.xml"/><Relationship Id="rId18" Type="http://schemas.openxmlformats.org/officeDocument/2006/relationships/image" Target="../media/image941.png"/><Relationship Id="rId39" Type="http://schemas.openxmlformats.org/officeDocument/2006/relationships/customXml" Target="../ink/ink953.xml"/><Relationship Id="rId34" Type="http://schemas.openxmlformats.org/officeDocument/2006/relationships/image" Target="../media/image949.png"/><Relationship Id="rId50" Type="http://schemas.openxmlformats.org/officeDocument/2006/relationships/image" Target="../media/image957.png"/><Relationship Id="rId55" Type="http://schemas.openxmlformats.org/officeDocument/2006/relationships/customXml" Target="../ink/ink961.xml"/><Relationship Id="rId76" Type="http://schemas.openxmlformats.org/officeDocument/2006/relationships/image" Target="../media/image970.png"/><Relationship Id="rId7" Type="http://schemas.openxmlformats.org/officeDocument/2006/relationships/customXml" Target="../ink/ink937.xml"/><Relationship Id="rId71" Type="http://schemas.openxmlformats.org/officeDocument/2006/relationships/customXml" Target="../ink/ink969.xml"/><Relationship Id="rId92" Type="http://schemas.openxmlformats.org/officeDocument/2006/relationships/image" Target="../media/image978.png"/><Relationship Id="rId2" Type="http://schemas.openxmlformats.org/officeDocument/2006/relationships/image" Target="../media/image933.png"/><Relationship Id="rId29" Type="http://schemas.openxmlformats.org/officeDocument/2006/relationships/customXml" Target="../ink/ink948.xml"/><Relationship Id="rId24" Type="http://schemas.openxmlformats.org/officeDocument/2006/relationships/image" Target="../media/image944.png"/><Relationship Id="rId40" Type="http://schemas.openxmlformats.org/officeDocument/2006/relationships/image" Target="../media/image952.png"/><Relationship Id="rId45" Type="http://schemas.openxmlformats.org/officeDocument/2006/relationships/customXml" Target="../ink/ink956.xml"/><Relationship Id="rId66" Type="http://schemas.openxmlformats.org/officeDocument/2006/relationships/image" Target="../media/image965.png"/><Relationship Id="rId87" Type="http://schemas.openxmlformats.org/officeDocument/2006/relationships/customXml" Target="../ink/ink977.xml"/><Relationship Id="rId61" Type="http://schemas.openxmlformats.org/officeDocument/2006/relationships/customXml" Target="../ink/ink964.xml"/><Relationship Id="rId82" Type="http://schemas.openxmlformats.org/officeDocument/2006/relationships/image" Target="../media/image973.png"/><Relationship Id="rId19" Type="http://schemas.openxmlformats.org/officeDocument/2006/relationships/customXml" Target="../ink/ink943.xml"/><Relationship Id="rId14" Type="http://schemas.openxmlformats.org/officeDocument/2006/relationships/image" Target="../media/image939.png"/><Relationship Id="rId30" Type="http://schemas.openxmlformats.org/officeDocument/2006/relationships/image" Target="../media/image947.png"/><Relationship Id="rId35" Type="http://schemas.openxmlformats.org/officeDocument/2006/relationships/customXml" Target="../ink/ink951.xml"/><Relationship Id="rId56" Type="http://schemas.openxmlformats.org/officeDocument/2006/relationships/image" Target="../media/image960.png"/><Relationship Id="rId77" Type="http://schemas.openxmlformats.org/officeDocument/2006/relationships/customXml" Target="../ink/ink97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86.xml"/><Relationship Id="rId18" Type="http://schemas.openxmlformats.org/officeDocument/2006/relationships/image" Target="../media/image988.png"/><Relationship Id="rId26" Type="http://schemas.openxmlformats.org/officeDocument/2006/relationships/image" Target="../media/image992.png"/><Relationship Id="rId39" Type="http://schemas.openxmlformats.org/officeDocument/2006/relationships/customXml" Target="../ink/ink999.xml"/><Relationship Id="rId21" Type="http://schemas.openxmlformats.org/officeDocument/2006/relationships/customXml" Target="../ink/ink990.xml"/><Relationship Id="rId34" Type="http://schemas.openxmlformats.org/officeDocument/2006/relationships/image" Target="../media/image996.png"/><Relationship Id="rId42" Type="http://schemas.openxmlformats.org/officeDocument/2006/relationships/image" Target="../media/image1000.png"/><Relationship Id="rId47" Type="http://schemas.openxmlformats.org/officeDocument/2006/relationships/customXml" Target="../ink/ink1003.xml"/><Relationship Id="rId50" Type="http://schemas.openxmlformats.org/officeDocument/2006/relationships/image" Target="../media/image1004.png"/><Relationship Id="rId55" Type="http://schemas.openxmlformats.org/officeDocument/2006/relationships/customXml" Target="../ink/ink1007.xml"/><Relationship Id="rId63" Type="http://schemas.openxmlformats.org/officeDocument/2006/relationships/customXml" Target="../ink/ink1011.xml"/><Relationship Id="rId7" Type="http://schemas.openxmlformats.org/officeDocument/2006/relationships/customXml" Target="../ink/ink983.xml"/><Relationship Id="rId2" Type="http://schemas.openxmlformats.org/officeDocument/2006/relationships/image" Target="../media/image980.png"/><Relationship Id="rId16" Type="http://schemas.openxmlformats.org/officeDocument/2006/relationships/image" Target="../media/image987.png"/><Relationship Id="rId29" Type="http://schemas.openxmlformats.org/officeDocument/2006/relationships/customXml" Target="../ink/ink994.xml"/><Relationship Id="rId11" Type="http://schemas.openxmlformats.org/officeDocument/2006/relationships/customXml" Target="../ink/ink985.xml"/><Relationship Id="rId24" Type="http://schemas.openxmlformats.org/officeDocument/2006/relationships/image" Target="../media/image991.png"/><Relationship Id="rId32" Type="http://schemas.openxmlformats.org/officeDocument/2006/relationships/image" Target="../media/image995.png"/><Relationship Id="rId37" Type="http://schemas.openxmlformats.org/officeDocument/2006/relationships/customXml" Target="../ink/ink998.xml"/><Relationship Id="rId40" Type="http://schemas.openxmlformats.org/officeDocument/2006/relationships/image" Target="../media/image999.png"/><Relationship Id="rId45" Type="http://schemas.openxmlformats.org/officeDocument/2006/relationships/customXml" Target="../ink/ink1002.xml"/><Relationship Id="rId53" Type="http://schemas.openxmlformats.org/officeDocument/2006/relationships/customXml" Target="../ink/ink1006.xml"/><Relationship Id="rId58" Type="http://schemas.openxmlformats.org/officeDocument/2006/relationships/image" Target="../media/image1008.png"/><Relationship Id="rId5" Type="http://schemas.openxmlformats.org/officeDocument/2006/relationships/customXml" Target="../ink/ink982.xml"/><Relationship Id="rId61" Type="http://schemas.openxmlformats.org/officeDocument/2006/relationships/customXml" Target="../ink/ink1010.xml"/><Relationship Id="rId19" Type="http://schemas.openxmlformats.org/officeDocument/2006/relationships/customXml" Target="../ink/ink989.xml"/><Relationship Id="rId14" Type="http://schemas.openxmlformats.org/officeDocument/2006/relationships/image" Target="../media/image986.png"/><Relationship Id="rId22" Type="http://schemas.openxmlformats.org/officeDocument/2006/relationships/image" Target="../media/image990.png"/><Relationship Id="rId27" Type="http://schemas.openxmlformats.org/officeDocument/2006/relationships/customXml" Target="../ink/ink993.xml"/><Relationship Id="rId30" Type="http://schemas.openxmlformats.org/officeDocument/2006/relationships/image" Target="../media/image994.png"/><Relationship Id="rId35" Type="http://schemas.openxmlformats.org/officeDocument/2006/relationships/customXml" Target="../ink/ink997.xml"/><Relationship Id="rId43" Type="http://schemas.openxmlformats.org/officeDocument/2006/relationships/customXml" Target="../ink/ink1001.xml"/><Relationship Id="rId48" Type="http://schemas.openxmlformats.org/officeDocument/2006/relationships/image" Target="../media/image1003.png"/><Relationship Id="rId56" Type="http://schemas.openxmlformats.org/officeDocument/2006/relationships/image" Target="../media/image1007.png"/><Relationship Id="rId64" Type="http://schemas.openxmlformats.org/officeDocument/2006/relationships/image" Target="../media/image1011.png"/><Relationship Id="rId8" Type="http://schemas.openxmlformats.org/officeDocument/2006/relationships/image" Target="../media/image983.png"/><Relationship Id="rId51" Type="http://schemas.openxmlformats.org/officeDocument/2006/relationships/customXml" Target="../ink/ink1005.xml"/><Relationship Id="rId3" Type="http://schemas.openxmlformats.org/officeDocument/2006/relationships/customXml" Target="../ink/ink981.xml"/><Relationship Id="rId12" Type="http://schemas.openxmlformats.org/officeDocument/2006/relationships/image" Target="../media/image985.png"/><Relationship Id="rId17" Type="http://schemas.openxmlformats.org/officeDocument/2006/relationships/customXml" Target="../ink/ink988.xml"/><Relationship Id="rId25" Type="http://schemas.openxmlformats.org/officeDocument/2006/relationships/customXml" Target="../ink/ink992.xml"/><Relationship Id="rId33" Type="http://schemas.openxmlformats.org/officeDocument/2006/relationships/customXml" Target="../ink/ink996.xml"/><Relationship Id="rId38" Type="http://schemas.openxmlformats.org/officeDocument/2006/relationships/image" Target="../media/image998.png"/><Relationship Id="rId46" Type="http://schemas.openxmlformats.org/officeDocument/2006/relationships/image" Target="../media/image1002.png"/><Relationship Id="rId59" Type="http://schemas.openxmlformats.org/officeDocument/2006/relationships/customXml" Target="../ink/ink1009.xml"/><Relationship Id="rId20" Type="http://schemas.openxmlformats.org/officeDocument/2006/relationships/image" Target="../media/image989.png"/><Relationship Id="rId41" Type="http://schemas.openxmlformats.org/officeDocument/2006/relationships/customXml" Target="../ink/ink1000.xml"/><Relationship Id="rId54" Type="http://schemas.openxmlformats.org/officeDocument/2006/relationships/image" Target="../media/image1006.png"/><Relationship Id="rId62" Type="http://schemas.openxmlformats.org/officeDocument/2006/relationships/image" Target="../media/image10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82.png"/><Relationship Id="rId15" Type="http://schemas.openxmlformats.org/officeDocument/2006/relationships/customXml" Target="../ink/ink987.xml"/><Relationship Id="rId23" Type="http://schemas.openxmlformats.org/officeDocument/2006/relationships/customXml" Target="../ink/ink991.xml"/><Relationship Id="rId28" Type="http://schemas.openxmlformats.org/officeDocument/2006/relationships/image" Target="../media/image993.png"/><Relationship Id="rId36" Type="http://schemas.openxmlformats.org/officeDocument/2006/relationships/image" Target="../media/image997.png"/><Relationship Id="rId49" Type="http://schemas.openxmlformats.org/officeDocument/2006/relationships/customXml" Target="../ink/ink1004.xml"/><Relationship Id="rId57" Type="http://schemas.openxmlformats.org/officeDocument/2006/relationships/customXml" Target="../ink/ink1008.xml"/><Relationship Id="rId10" Type="http://schemas.openxmlformats.org/officeDocument/2006/relationships/image" Target="../media/image984.png"/><Relationship Id="rId31" Type="http://schemas.openxmlformats.org/officeDocument/2006/relationships/customXml" Target="../ink/ink995.xml"/><Relationship Id="rId44" Type="http://schemas.openxmlformats.org/officeDocument/2006/relationships/image" Target="../media/image1001.png"/><Relationship Id="rId52" Type="http://schemas.openxmlformats.org/officeDocument/2006/relationships/image" Target="../media/image1005.png"/><Relationship Id="rId60" Type="http://schemas.openxmlformats.org/officeDocument/2006/relationships/image" Target="../media/image1009.png"/><Relationship Id="rId4" Type="http://schemas.openxmlformats.org/officeDocument/2006/relationships/image" Target="../media/image981.png"/><Relationship Id="rId9" Type="http://schemas.openxmlformats.org/officeDocument/2006/relationships/customXml" Target="../ink/ink98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7.png"/><Relationship Id="rId18" Type="http://schemas.openxmlformats.org/officeDocument/2006/relationships/customXml" Target="../ink/ink1019.xml"/><Relationship Id="rId26" Type="http://schemas.openxmlformats.org/officeDocument/2006/relationships/customXml" Target="../ink/ink1023.xml"/><Relationship Id="rId39" Type="http://schemas.openxmlformats.org/officeDocument/2006/relationships/image" Target="../media/image1030.png"/><Relationship Id="rId21" Type="http://schemas.openxmlformats.org/officeDocument/2006/relationships/image" Target="../media/image1021.png"/><Relationship Id="rId34" Type="http://schemas.openxmlformats.org/officeDocument/2006/relationships/customXml" Target="../ink/ink1027.xml"/><Relationship Id="rId42" Type="http://schemas.openxmlformats.org/officeDocument/2006/relationships/customXml" Target="../ink/ink1031.xml"/><Relationship Id="rId47" Type="http://schemas.openxmlformats.org/officeDocument/2006/relationships/image" Target="../media/image1034.png"/><Relationship Id="rId50" Type="http://schemas.openxmlformats.org/officeDocument/2006/relationships/customXml" Target="../ink/ink1035.xml"/><Relationship Id="rId7" Type="http://schemas.openxmlformats.org/officeDocument/2006/relationships/image" Target="../media/image1014.png"/><Relationship Id="rId2" Type="http://schemas.openxmlformats.org/officeDocument/2006/relationships/image" Target="../media/image980.png"/><Relationship Id="rId16" Type="http://schemas.openxmlformats.org/officeDocument/2006/relationships/customXml" Target="../ink/ink1018.xml"/><Relationship Id="rId29" Type="http://schemas.openxmlformats.org/officeDocument/2006/relationships/image" Target="../media/image1025.png"/><Relationship Id="rId11" Type="http://schemas.openxmlformats.org/officeDocument/2006/relationships/image" Target="../media/image1016.png"/><Relationship Id="rId24" Type="http://schemas.openxmlformats.org/officeDocument/2006/relationships/customXml" Target="../ink/ink1022.xml"/><Relationship Id="rId32" Type="http://schemas.openxmlformats.org/officeDocument/2006/relationships/customXml" Target="../ink/ink1026.xml"/><Relationship Id="rId37" Type="http://schemas.openxmlformats.org/officeDocument/2006/relationships/image" Target="../media/image1029.png"/><Relationship Id="rId40" Type="http://schemas.openxmlformats.org/officeDocument/2006/relationships/customXml" Target="../ink/ink1030.xml"/><Relationship Id="rId45" Type="http://schemas.openxmlformats.org/officeDocument/2006/relationships/image" Target="../media/image1033.png"/><Relationship Id="rId5" Type="http://schemas.openxmlformats.org/officeDocument/2006/relationships/image" Target="../media/image1013.png"/><Relationship Id="rId15" Type="http://schemas.openxmlformats.org/officeDocument/2006/relationships/image" Target="../media/image1018.png"/><Relationship Id="rId23" Type="http://schemas.openxmlformats.org/officeDocument/2006/relationships/image" Target="../media/image1022.png"/><Relationship Id="rId28" Type="http://schemas.openxmlformats.org/officeDocument/2006/relationships/customXml" Target="../ink/ink1024.xml"/><Relationship Id="rId36" Type="http://schemas.openxmlformats.org/officeDocument/2006/relationships/customXml" Target="../ink/ink1028.xml"/><Relationship Id="rId49" Type="http://schemas.openxmlformats.org/officeDocument/2006/relationships/image" Target="../media/image1035.png"/><Relationship Id="rId10" Type="http://schemas.openxmlformats.org/officeDocument/2006/relationships/customXml" Target="../ink/ink1015.xml"/><Relationship Id="rId19" Type="http://schemas.openxmlformats.org/officeDocument/2006/relationships/image" Target="../media/image1020.png"/><Relationship Id="rId31" Type="http://schemas.openxmlformats.org/officeDocument/2006/relationships/image" Target="../media/image1026.png"/><Relationship Id="rId44" Type="http://schemas.openxmlformats.org/officeDocument/2006/relationships/customXml" Target="../ink/ink1032.xml"/><Relationship Id="rId4" Type="http://schemas.openxmlformats.org/officeDocument/2006/relationships/customXml" Target="../ink/ink1012.xml"/><Relationship Id="rId9" Type="http://schemas.openxmlformats.org/officeDocument/2006/relationships/image" Target="../media/image1015.png"/><Relationship Id="rId14" Type="http://schemas.openxmlformats.org/officeDocument/2006/relationships/customXml" Target="../ink/ink1017.xml"/><Relationship Id="rId22" Type="http://schemas.openxmlformats.org/officeDocument/2006/relationships/customXml" Target="../ink/ink1021.xml"/><Relationship Id="rId27" Type="http://schemas.openxmlformats.org/officeDocument/2006/relationships/image" Target="../media/image1024.png"/><Relationship Id="rId30" Type="http://schemas.openxmlformats.org/officeDocument/2006/relationships/customXml" Target="../ink/ink1025.xml"/><Relationship Id="rId35" Type="http://schemas.openxmlformats.org/officeDocument/2006/relationships/image" Target="../media/image1028.png"/><Relationship Id="rId43" Type="http://schemas.openxmlformats.org/officeDocument/2006/relationships/image" Target="../media/image1032.png"/><Relationship Id="rId48" Type="http://schemas.openxmlformats.org/officeDocument/2006/relationships/customXml" Target="../ink/ink1034.xml"/><Relationship Id="rId8" Type="http://schemas.openxmlformats.org/officeDocument/2006/relationships/customXml" Target="../ink/ink1014.xml"/><Relationship Id="rId51" Type="http://schemas.openxmlformats.org/officeDocument/2006/relationships/image" Target="../media/image1036.png"/><Relationship Id="rId3" Type="http://schemas.openxmlformats.org/officeDocument/2006/relationships/image" Target="../media/image613.png"/><Relationship Id="rId12" Type="http://schemas.openxmlformats.org/officeDocument/2006/relationships/customXml" Target="../ink/ink1016.xml"/><Relationship Id="rId17" Type="http://schemas.openxmlformats.org/officeDocument/2006/relationships/image" Target="../media/image1019.png"/><Relationship Id="rId25" Type="http://schemas.openxmlformats.org/officeDocument/2006/relationships/image" Target="../media/image1023.png"/><Relationship Id="rId33" Type="http://schemas.openxmlformats.org/officeDocument/2006/relationships/image" Target="../media/image1027.png"/><Relationship Id="rId38" Type="http://schemas.openxmlformats.org/officeDocument/2006/relationships/customXml" Target="../ink/ink1029.xml"/><Relationship Id="rId46" Type="http://schemas.openxmlformats.org/officeDocument/2006/relationships/customXml" Target="../ink/ink1033.xml"/><Relationship Id="rId20" Type="http://schemas.openxmlformats.org/officeDocument/2006/relationships/customXml" Target="../ink/ink1020.xml"/><Relationship Id="rId41" Type="http://schemas.openxmlformats.org/officeDocument/2006/relationships/image" Target="../media/image1031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0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7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8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2.png"/><Relationship Id="rId13" Type="http://schemas.openxmlformats.org/officeDocument/2006/relationships/customXml" Target="../ink/ink1041.xml"/><Relationship Id="rId18" Type="http://schemas.openxmlformats.org/officeDocument/2006/relationships/image" Target="../media/image1047.png"/><Relationship Id="rId26" Type="http://schemas.openxmlformats.org/officeDocument/2006/relationships/image" Target="../media/image1051.png"/><Relationship Id="rId3" Type="http://schemas.openxmlformats.org/officeDocument/2006/relationships/customXml" Target="../ink/ink1036.xml"/><Relationship Id="rId21" Type="http://schemas.openxmlformats.org/officeDocument/2006/relationships/customXml" Target="../ink/ink1045.xml"/><Relationship Id="rId7" Type="http://schemas.openxmlformats.org/officeDocument/2006/relationships/customXml" Target="../ink/ink1038.xml"/><Relationship Id="rId12" Type="http://schemas.openxmlformats.org/officeDocument/2006/relationships/image" Target="../media/image1044.png"/><Relationship Id="rId17" Type="http://schemas.openxmlformats.org/officeDocument/2006/relationships/customXml" Target="../ink/ink1043.xml"/><Relationship Id="rId25" Type="http://schemas.openxmlformats.org/officeDocument/2006/relationships/customXml" Target="../ink/ink1047.xml"/><Relationship Id="rId2" Type="http://schemas.openxmlformats.org/officeDocument/2006/relationships/image" Target="../media/image1039.png"/><Relationship Id="rId16" Type="http://schemas.openxmlformats.org/officeDocument/2006/relationships/image" Target="../media/image1046.png"/><Relationship Id="rId20" Type="http://schemas.openxmlformats.org/officeDocument/2006/relationships/image" Target="../media/image1048.png"/><Relationship Id="rId29" Type="http://schemas.openxmlformats.org/officeDocument/2006/relationships/customXml" Target="../ink/ink104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41.png"/><Relationship Id="rId11" Type="http://schemas.openxmlformats.org/officeDocument/2006/relationships/customXml" Target="../ink/ink1040.xml"/><Relationship Id="rId24" Type="http://schemas.openxmlformats.org/officeDocument/2006/relationships/image" Target="../media/image1050.png"/><Relationship Id="rId32" Type="http://schemas.openxmlformats.org/officeDocument/2006/relationships/image" Target="../media/image1054.png"/><Relationship Id="rId5" Type="http://schemas.openxmlformats.org/officeDocument/2006/relationships/customXml" Target="../ink/ink1037.xml"/><Relationship Id="rId15" Type="http://schemas.openxmlformats.org/officeDocument/2006/relationships/customXml" Target="../ink/ink1042.xml"/><Relationship Id="rId23" Type="http://schemas.openxmlformats.org/officeDocument/2006/relationships/customXml" Target="../ink/ink1046.xml"/><Relationship Id="rId28" Type="http://schemas.openxmlformats.org/officeDocument/2006/relationships/image" Target="../media/image1052.png"/><Relationship Id="rId10" Type="http://schemas.openxmlformats.org/officeDocument/2006/relationships/image" Target="../media/image1043.png"/><Relationship Id="rId19" Type="http://schemas.openxmlformats.org/officeDocument/2006/relationships/customXml" Target="../ink/ink1044.xml"/><Relationship Id="rId31" Type="http://schemas.openxmlformats.org/officeDocument/2006/relationships/customXml" Target="../ink/ink1050.xml"/><Relationship Id="rId4" Type="http://schemas.openxmlformats.org/officeDocument/2006/relationships/image" Target="../media/image1040.png"/><Relationship Id="rId9" Type="http://schemas.openxmlformats.org/officeDocument/2006/relationships/customXml" Target="../ink/ink1039.xml"/><Relationship Id="rId14" Type="http://schemas.openxmlformats.org/officeDocument/2006/relationships/image" Target="../media/image1045.png"/><Relationship Id="rId22" Type="http://schemas.openxmlformats.org/officeDocument/2006/relationships/image" Target="../media/image1049.png"/><Relationship Id="rId27" Type="http://schemas.openxmlformats.org/officeDocument/2006/relationships/customXml" Target="../ink/ink1048.xml"/><Relationship Id="rId30" Type="http://schemas.openxmlformats.org/officeDocument/2006/relationships/image" Target="../media/image10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1.xml"/><Relationship Id="rId13" Type="http://schemas.openxmlformats.org/officeDocument/2006/relationships/image" Target="../media/image1062.png"/><Relationship Id="rId18" Type="http://schemas.openxmlformats.org/officeDocument/2006/relationships/customXml" Target="../ink/ink1056.xml"/><Relationship Id="rId26" Type="http://schemas.openxmlformats.org/officeDocument/2006/relationships/customXml" Target="../ink/ink1060.xml"/><Relationship Id="rId3" Type="http://schemas.openxmlformats.org/officeDocument/2006/relationships/image" Target="../media/image1055.png"/><Relationship Id="rId21" Type="http://schemas.openxmlformats.org/officeDocument/2006/relationships/image" Target="../media/image1066.png"/><Relationship Id="rId7" Type="http://schemas.openxmlformats.org/officeDocument/2006/relationships/image" Target="../media/image1059.png"/><Relationship Id="rId12" Type="http://schemas.openxmlformats.org/officeDocument/2006/relationships/customXml" Target="../ink/ink1053.xml"/><Relationship Id="rId17" Type="http://schemas.openxmlformats.org/officeDocument/2006/relationships/image" Target="../media/image1064.png"/><Relationship Id="rId25" Type="http://schemas.openxmlformats.org/officeDocument/2006/relationships/image" Target="../media/image1068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055.xml"/><Relationship Id="rId20" Type="http://schemas.openxmlformats.org/officeDocument/2006/relationships/customXml" Target="../ink/ink1057.xml"/><Relationship Id="rId29" Type="http://schemas.openxmlformats.org/officeDocument/2006/relationships/image" Target="../media/image10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8.png"/><Relationship Id="rId11" Type="http://schemas.openxmlformats.org/officeDocument/2006/relationships/image" Target="../media/image1061.png"/><Relationship Id="rId24" Type="http://schemas.openxmlformats.org/officeDocument/2006/relationships/customXml" Target="../ink/ink1059.xml"/><Relationship Id="rId5" Type="http://schemas.openxmlformats.org/officeDocument/2006/relationships/image" Target="../media/image1057.png"/><Relationship Id="rId15" Type="http://schemas.openxmlformats.org/officeDocument/2006/relationships/image" Target="../media/image1063.png"/><Relationship Id="rId23" Type="http://schemas.openxmlformats.org/officeDocument/2006/relationships/image" Target="../media/image1067.png"/><Relationship Id="rId28" Type="http://schemas.openxmlformats.org/officeDocument/2006/relationships/customXml" Target="../ink/ink1061.xml"/><Relationship Id="rId10" Type="http://schemas.openxmlformats.org/officeDocument/2006/relationships/customXml" Target="../ink/ink1052.xml"/><Relationship Id="rId19" Type="http://schemas.openxmlformats.org/officeDocument/2006/relationships/image" Target="../media/image1065.png"/><Relationship Id="rId4" Type="http://schemas.openxmlformats.org/officeDocument/2006/relationships/image" Target="../media/image1056.png"/><Relationship Id="rId9" Type="http://schemas.openxmlformats.org/officeDocument/2006/relationships/image" Target="../media/image1060.png"/><Relationship Id="rId14" Type="http://schemas.openxmlformats.org/officeDocument/2006/relationships/customXml" Target="../ink/ink1054.xml"/><Relationship Id="rId22" Type="http://schemas.openxmlformats.org/officeDocument/2006/relationships/customXml" Target="../ink/ink1058.xml"/><Relationship Id="rId27" Type="http://schemas.openxmlformats.org/officeDocument/2006/relationships/image" Target="../media/image10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64.xml"/><Relationship Id="rId18" Type="http://schemas.openxmlformats.org/officeDocument/2006/relationships/image" Target="../media/image1076.png"/><Relationship Id="rId26" Type="http://schemas.openxmlformats.org/officeDocument/2006/relationships/image" Target="../media/image1080.png"/><Relationship Id="rId21" Type="http://schemas.openxmlformats.org/officeDocument/2006/relationships/customXml" Target="../ink/ink1068.xml"/><Relationship Id="rId34" Type="http://schemas.openxmlformats.org/officeDocument/2006/relationships/image" Target="../media/image615.png"/><Relationship Id="rId7" Type="http://schemas.openxmlformats.org/officeDocument/2006/relationships/image" Target="../media/image1058.png"/><Relationship Id="rId12" Type="http://schemas.openxmlformats.org/officeDocument/2006/relationships/image" Target="../media/image1073.png"/><Relationship Id="rId17" Type="http://schemas.openxmlformats.org/officeDocument/2006/relationships/customXml" Target="../ink/ink1066.xml"/><Relationship Id="rId25" Type="http://schemas.openxmlformats.org/officeDocument/2006/relationships/customXml" Target="../ink/ink1070.xml"/><Relationship Id="rId33" Type="http://schemas.openxmlformats.org/officeDocument/2006/relationships/image" Target="../media/image614.png"/><Relationship Id="rId38" Type="http://schemas.openxmlformats.org/officeDocument/2006/relationships/image" Target="../media/image6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75.png"/><Relationship Id="rId20" Type="http://schemas.openxmlformats.org/officeDocument/2006/relationships/image" Target="../media/image1077.png"/><Relationship Id="rId29" Type="http://schemas.openxmlformats.org/officeDocument/2006/relationships/customXml" Target="../ink/ink10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7.png"/><Relationship Id="rId11" Type="http://schemas.openxmlformats.org/officeDocument/2006/relationships/customXml" Target="../ink/ink1063.xml"/><Relationship Id="rId24" Type="http://schemas.openxmlformats.org/officeDocument/2006/relationships/image" Target="../media/image1079.png"/><Relationship Id="rId32" Type="http://schemas.openxmlformats.org/officeDocument/2006/relationships/image" Target="../media/image1083.png"/><Relationship Id="rId37" Type="http://schemas.openxmlformats.org/officeDocument/2006/relationships/customXml" Target="../ink/ink1075.xml"/><Relationship Id="rId5" Type="http://schemas.openxmlformats.org/officeDocument/2006/relationships/image" Target="../media/image1071.png"/><Relationship Id="rId15" Type="http://schemas.openxmlformats.org/officeDocument/2006/relationships/customXml" Target="../ink/ink1065.xml"/><Relationship Id="rId23" Type="http://schemas.openxmlformats.org/officeDocument/2006/relationships/customXml" Target="../ink/ink1069.xml"/><Relationship Id="rId28" Type="http://schemas.openxmlformats.org/officeDocument/2006/relationships/image" Target="../media/image1081.png"/><Relationship Id="rId36" Type="http://schemas.openxmlformats.org/officeDocument/2006/relationships/image" Target="../media/image616.png"/><Relationship Id="rId10" Type="http://schemas.openxmlformats.org/officeDocument/2006/relationships/image" Target="../media/image1072.png"/><Relationship Id="rId19" Type="http://schemas.openxmlformats.org/officeDocument/2006/relationships/customXml" Target="../ink/ink1067.xml"/><Relationship Id="rId31" Type="http://schemas.openxmlformats.org/officeDocument/2006/relationships/customXml" Target="../ink/ink1073.xml"/><Relationship Id="rId4" Type="http://schemas.openxmlformats.org/officeDocument/2006/relationships/image" Target="../media/image1056.png"/><Relationship Id="rId9" Type="http://schemas.openxmlformats.org/officeDocument/2006/relationships/customXml" Target="../ink/ink1062.xml"/><Relationship Id="rId14" Type="http://schemas.openxmlformats.org/officeDocument/2006/relationships/image" Target="../media/image1074.png"/><Relationship Id="rId22" Type="http://schemas.openxmlformats.org/officeDocument/2006/relationships/image" Target="../media/image1078.png"/><Relationship Id="rId27" Type="http://schemas.openxmlformats.org/officeDocument/2006/relationships/customXml" Target="../ink/ink1071.xml"/><Relationship Id="rId30" Type="http://schemas.openxmlformats.org/officeDocument/2006/relationships/image" Target="../media/image1082.png"/><Relationship Id="rId35" Type="http://schemas.openxmlformats.org/officeDocument/2006/relationships/customXml" Target="../ink/ink1074.xml"/><Relationship Id="rId8" Type="http://schemas.openxmlformats.org/officeDocument/2006/relationships/image" Target="../media/image1059.png"/><Relationship Id="rId3" Type="http://schemas.openxmlformats.org/officeDocument/2006/relationships/image" Target="../media/image10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6.png"/><Relationship Id="rId13" Type="http://schemas.openxmlformats.org/officeDocument/2006/relationships/customXml" Target="../ink/ink1081.xml"/><Relationship Id="rId18" Type="http://schemas.openxmlformats.org/officeDocument/2006/relationships/image" Target="../media/image1091.png"/><Relationship Id="rId3" Type="http://schemas.openxmlformats.org/officeDocument/2006/relationships/customXml" Target="../ink/ink1076.xml"/><Relationship Id="rId21" Type="http://schemas.openxmlformats.org/officeDocument/2006/relationships/customXml" Target="../ink/ink1085.xml"/><Relationship Id="rId7" Type="http://schemas.openxmlformats.org/officeDocument/2006/relationships/customXml" Target="../ink/ink1078.xml"/><Relationship Id="rId12" Type="http://schemas.openxmlformats.org/officeDocument/2006/relationships/image" Target="../media/image1088.png"/><Relationship Id="rId17" Type="http://schemas.openxmlformats.org/officeDocument/2006/relationships/customXml" Target="../ink/ink108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90.png"/><Relationship Id="rId20" Type="http://schemas.openxmlformats.org/officeDocument/2006/relationships/image" Target="../media/image10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5.png"/><Relationship Id="rId11" Type="http://schemas.openxmlformats.org/officeDocument/2006/relationships/customXml" Target="../ink/ink1080.xml"/><Relationship Id="rId5" Type="http://schemas.openxmlformats.org/officeDocument/2006/relationships/customXml" Target="../ink/ink1077.xml"/><Relationship Id="rId15" Type="http://schemas.openxmlformats.org/officeDocument/2006/relationships/customXml" Target="../ink/ink1082.xml"/><Relationship Id="rId10" Type="http://schemas.openxmlformats.org/officeDocument/2006/relationships/image" Target="../media/image1087.png"/><Relationship Id="rId19" Type="http://schemas.openxmlformats.org/officeDocument/2006/relationships/customXml" Target="../ink/ink1084.xml"/><Relationship Id="rId4" Type="http://schemas.openxmlformats.org/officeDocument/2006/relationships/image" Target="../media/image1084.png"/><Relationship Id="rId9" Type="http://schemas.openxmlformats.org/officeDocument/2006/relationships/customXml" Target="../ink/ink1079.xml"/><Relationship Id="rId14" Type="http://schemas.openxmlformats.org/officeDocument/2006/relationships/image" Target="../media/image1089.png"/><Relationship Id="rId22" Type="http://schemas.openxmlformats.org/officeDocument/2006/relationships/image" Target="../media/image1093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1.png"/><Relationship Id="rId21" Type="http://schemas.openxmlformats.org/officeDocument/2006/relationships/image" Target="../media/image1103.png"/><Relationship Id="rId42" Type="http://schemas.openxmlformats.org/officeDocument/2006/relationships/customXml" Target="../ink/ink1106.xml"/><Relationship Id="rId63" Type="http://schemas.openxmlformats.org/officeDocument/2006/relationships/image" Target="../media/image1124.png"/><Relationship Id="rId84" Type="http://schemas.openxmlformats.org/officeDocument/2006/relationships/customXml" Target="../ink/ink1127.xml"/><Relationship Id="rId138" Type="http://schemas.openxmlformats.org/officeDocument/2006/relationships/customXml" Target="../ink/ink1154.xml"/><Relationship Id="rId159" Type="http://schemas.openxmlformats.org/officeDocument/2006/relationships/image" Target="../media/image1172.png"/><Relationship Id="rId170" Type="http://schemas.openxmlformats.org/officeDocument/2006/relationships/customXml" Target="../ink/ink1170.xml"/><Relationship Id="rId191" Type="http://schemas.openxmlformats.org/officeDocument/2006/relationships/image" Target="../media/image1188.png"/><Relationship Id="rId205" Type="http://schemas.openxmlformats.org/officeDocument/2006/relationships/image" Target="../media/image1195.png"/><Relationship Id="rId107" Type="http://schemas.openxmlformats.org/officeDocument/2006/relationships/image" Target="../media/image1146.png"/><Relationship Id="rId11" Type="http://schemas.openxmlformats.org/officeDocument/2006/relationships/image" Target="../media/image1098.png"/><Relationship Id="rId32" Type="http://schemas.openxmlformats.org/officeDocument/2006/relationships/customXml" Target="../ink/ink1101.xml"/><Relationship Id="rId53" Type="http://schemas.openxmlformats.org/officeDocument/2006/relationships/image" Target="../media/image1119.png"/><Relationship Id="rId74" Type="http://schemas.openxmlformats.org/officeDocument/2006/relationships/customXml" Target="../ink/ink1122.xml"/><Relationship Id="rId128" Type="http://schemas.openxmlformats.org/officeDocument/2006/relationships/customXml" Target="../ink/ink1149.xml"/><Relationship Id="rId149" Type="http://schemas.openxmlformats.org/officeDocument/2006/relationships/image" Target="../media/image1167.png"/><Relationship Id="rId5" Type="http://schemas.openxmlformats.org/officeDocument/2006/relationships/image" Target="../media/image1095.png"/><Relationship Id="rId95" Type="http://schemas.openxmlformats.org/officeDocument/2006/relationships/image" Target="../media/image1140.png"/><Relationship Id="rId160" Type="http://schemas.openxmlformats.org/officeDocument/2006/relationships/customXml" Target="../ink/ink1165.xml"/><Relationship Id="rId181" Type="http://schemas.openxmlformats.org/officeDocument/2006/relationships/image" Target="../media/image1183.png"/><Relationship Id="rId22" Type="http://schemas.openxmlformats.org/officeDocument/2006/relationships/customXml" Target="../ink/ink1096.xml"/><Relationship Id="rId43" Type="http://schemas.openxmlformats.org/officeDocument/2006/relationships/image" Target="../media/image1114.png"/><Relationship Id="rId64" Type="http://schemas.openxmlformats.org/officeDocument/2006/relationships/customXml" Target="../ink/ink1117.xml"/><Relationship Id="rId118" Type="http://schemas.openxmlformats.org/officeDocument/2006/relationships/customXml" Target="../ink/ink1144.xml"/><Relationship Id="rId139" Type="http://schemas.openxmlformats.org/officeDocument/2006/relationships/image" Target="../media/image1162.png"/><Relationship Id="rId85" Type="http://schemas.openxmlformats.org/officeDocument/2006/relationships/image" Target="../media/image1135.png"/><Relationship Id="rId150" Type="http://schemas.openxmlformats.org/officeDocument/2006/relationships/customXml" Target="../ink/ink1160.xml"/><Relationship Id="rId171" Type="http://schemas.openxmlformats.org/officeDocument/2006/relationships/image" Target="../media/image1178.png"/><Relationship Id="rId192" Type="http://schemas.openxmlformats.org/officeDocument/2006/relationships/customXml" Target="../ink/ink1181.xml"/><Relationship Id="rId206" Type="http://schemas.openxmlformats.org/officeDocument/2006/relationships/customXml" Target="../ink/ink1188.xml"/><Relationship Id="rId12" Type="http://schemas.openxmlformats.org/officeDocument/2006/relationships/customXml" Target="../ink/ink1091.xml"/><Relationship Id="rId33" Type="http://schemas.openxmlformats.org/officeDocument/2006/relationships/image" Target="../media/image1109.png"/><Relationship Id="rId108" Type="http://schemas.openxmlformats.org/officeDocument/2006/relationships/customXml" Target="../ink/ink1139.xml"/><Relationship Id="rId129" Type="http://schemas.openxmlformats.org/officeDocument/2006/relationships/image" Target="../media/image1157.png"/><Relationship Id="rId54" Type="http://schemas.openxmlformats.org/officeDocument/2006/relationships/customXml" Target="../ink/ink1112.xml"/><Relationship Id="rId75" Type="http://schemas.openxmlformats.org/officeDocument/2006/relationships/image" Target="../media/image1130.png"/><Relationship Id="rId96" Type="http://schemas.openxmlformats.org/officeDocument/2006/relationships/customXml" Target="../ink/ink1133.xml"/><Relationship Id="rId140" Type="http://schemas.openxmlformats.org/officeDocument/2006/relationships/customXml" Target="../ink/ink1155.xml"/><Relationship Id="rId161" Type="http://schemas.openxmlformats.org/officeDocument/2006/relationships/image" Target="../media/image1173.png"/><Relationship Id="rId182" Type="http://schemas.openxmlformats.org/officeDocument/2006/relationships/customXml" Target="../ink/ink1176.xml"/><Relationship Id="rId6" Type="http://schemas.openxmlformats.org/officeDocument/2006/relationships/customXml" Target="../ink/ink1088.xml"/><Relationship Id="rId23" Type="http://schemas.openxmlformats.org/officeDocument/2006/relationships/image" Target="../media/image1104.png"/><Relationship Id="rId119" Type="http://schemas.openxmlformats.org/officeDocument/2006/relationships/image" Target="../media/image1152.png"/><Relationship Id="rId44" Type="http://schemas.openxmlformats.org/officeDocument/2006/relationships/customXml" Target="../ink/ink1107.xml"/><Relationship Id="rId65" Type="http://schemas.openxmlformats.org/officeDocument/2006/relationships/image" Target="../media/image1125.png"/><Relationship Id="rId86" Type="http://schemas.openxmlformats.org/officeDocument/2006/relationships/customXml" Target="../ink/ink1128.xml"/><Relationship Id="rId130" Type="http://schemas.openxmlformats.org/officeDocument/2006/relationships/customXml" Target="../ink/ink1150.xml"/><Relationship Id="rId151" Type="http://schemas.openxmlformats.org/officeDocument/2006/relationships/image" Target="../media/image1168.png"/><Relationship Id="rId172" Type="http://schemas.openxmlformats.org/officeDocument/2006/relationships/customXml" Target="../ink/ink1171.xml"/><Relationship Id="rId193" Type="http://schemas.openxmlformats.org/officeDocument/2006/relationships/image" Target="../media/image1189.png"/><Relationship Id="rId207" Type="http://schemas.openxmlformats.org/officeDocument/2006/relationships/image" Target="../media/image1196.png"/><Relationship Id="rId13" Type="http://schemas.openxmlformats.org/officeDocument/2006/relationships/image" Target="../media/image1099.png"/><Relationship Id="rId109" Type="http://schemas.openxmlformats.org/officeDocument/2006/relationships/image" Target="../media/image1147.png"/><Relationship Id="rId34" Type="http://schemas.openxmlformats.org/officeDocument/2006/relationships/customXml" Target="../ink/ink1102.xml"/><Relationship Id="rId55" Type="http://schemas.openxmlformats.org/officeDocument/2006/relationships/image" Target="../media/image1120.png"/><Relationship Id="rId76" Type="http://schemas.openxmlformats.org/officeDocument/2006/relationships/customXml" Target="../ink/ink1123.xml"/><Relationship Id="rId97" Type="http://schemas.openxmlformats.org/officeDocument/2006/relationships/image" Target="../media/image1141.png"/><Relationship Id="rId120" Type="http://schemas.openxmlformats.org/officeDocument/2006/relationships/customXml" Target="../ink/ink1145.xml"/><Relationship Id="rId141" Type="http://schemas.openxmlformats.org/officeDocument/2006/relationships/image" Target="../media/image1163.png"/><Relationship Id="rId7" Type="http://schemas.openxmlformats.org/officeDocument/2006/relationships/image" Target="../media/image1096.png"/><Relationship Id="rId162" Type="http://schemas.openxmlformats.org/officeDocument/2006/relationships/customXml" Target="../ink/ink1166.xml"/><Relationship Id="rId183" Type="http://schemas.openxmlformats.org/officeDocument/2006/relationships/image" Target="../media/image1184.png"/><Relationship Id="rId24" Type="http://schemas.openxmlformats.org/officeDocument/2006/relationships/customXml" Target="../ink/ink1097.xml"/><Relationship Id="rId40" Type="http://schemas.openxmlformats.org/officeDocument/2006/relationships/customXml" Target="../ink/ink1105.xml"/><Relationship Id="rId45" Type="http://schemas.openxmlformats.org/officeDocument/2006/relationships/image" Target="../media/image1115.png"/><Relationship Id="rId66" Type="http://schemas.openxmlformats.org/officeDocument/2006/relationships/customXml" Target="../ink/ink1118.xml"/><Relationship Id="rId87" Type="http://schemas.openxmlformats.org/officeDocument/2006/relationships/image" Target="../media/image1136.png"/><Relationship Id="rId110" Type="http://schemas.openxmlformats.org/officeDocument/2006/relationships/customXml" Target="../ink/ink1140.xml"/><Relationship Id="rId115" Type="http://schemas.openxmlformats.org/officeDocument/2006/relationships/image" Target="../media/image1150.png"/><Relationship Id="rId131" Type="http://schemas.openxmlformats.org/officeDocument/2006/relationships/image" Target="../media/image1158.png"/><Relationship Id="rId136" Type="http://schemas.openxmlformats.org/officeDocument/2006/relationships/customXml" Target="../ink/ink1153.xml"/><Relationship Id="rId157" Type="http://schemas.openxmlformats.org/officeDocument/2006/relationships/image" Target="../media/image1171.png"/><Relationship Id="rId178" Type="http://schemas.openxmlformats.org/officeDocument/2006/relationships/customXml" Target="../ink/ink1174.xml"/><Relationship Id="rId61" Type="http://schemas.openxmlformats.org/officeDocument/2006/relationships/image" Target="../media/image1123.png"/><Relationship Id="rId82" Type="http://schemas.openxmlformats.org/officeDocument/2006/relationships/customXml" Target="../ink/ink1126.xml"/><Relationship Id="rId152" Type="http://schemas.openxmlformats.org/officeDocument/2006/relationships/customXml" Target="../ink/ink1161.xml"/><Relationship Id="rId173" Type="http://schemas.openxmlformats.org/officeDocument/2006/relationships/image" Target="../media/image1179.png"/><Relationship Id="rId194" Type="http://schemas.openxmlformats.org/officeDocument/2006/relationships/customXml" Target="../ink/ink1182.xml"/><Relationship Id="rId199" Type="http://schemas.openxmlformats.org/officeDocument/2006/relationships/image" Target="../media/image1192.png"/><Relationship Id="rId203" Type="http://schemas.openxmlformats.org/officeDocument/2006/relationships/image" Target="../media/image1194.png"/><Relationship Id="rId19" Type="http://schemas.openxmlformats.org/officeDocument/2006/relationships/image" Target="../media/image1102.png"/><Relationship Id="rId14" Type="http://schemas.openxmlformats.org/officeDocument/2006/relationships/customXml" Target="../ink/ink1092.xml"/><Relationship Id="rId30" Type="http://schemas.openxmlformats.org/officeDocument/2006/relationships/customXml" Target="../ink/ink1100.xml"/><Relationship Id="rId35" Type="http://schemas.openxmlformats.org/officeDocument/2006/relationships/image" Target="../media/image1110.png"/><Relationship Id="rId56" Type="http://schemas.openxmlformats.org/officeDocument/2006/relationships/customXml" Target="../ink/ink1113.xml"/><Relationship Id="rId77" Type="http://schemas.openxmlformats.org/officeDocument/2006/relationships/image" Target="../media/image1131.png"/><Relationship Id="rId100" Type="http://schemas.openxmlformats.org/officeDocument/2006/relationships/customXml" Target="../ink/ink1135.xml"/><Relationship Id="rId105" Type="http://schemas.openxmlformats.org/officeDocument/2006/relationships/image" Target="../media/image1145.png"/><Relationship Id="rId126" Type="http://schemas.openxmlformats.org/officeDocument/2006/relationships/customXml" Target="../ink/ink1148.xml"/><Relationship Id="rId147" Type="http://schemas.openxmlformats.org/officeDocument/2006/relationships/image" Target="../media/image1166.png"/><Relationship Id="rId168" Type="http://schemas.openxmlformats.org/officeDocument/2006/relationships/customXml" Target="../ink/ink1169.xml"/><Relationship Id="rId8" Type="http://schemas.openxmlformats.org/officeDocument/2006/relationships/customXml" Target="../ink/ink1089.xml"/><Relationship Id="rId51" Type="http://schemas.openxmlformats.org/officeDocument/2006/relationships/image" Target="../media/image1118.png"/><Relationship Id="rId72" Type="http://schemas.openxmlformats.org/officeDocument/2006/relationships/customXml" Target="../ink/ink1121.xml"/><Relationship Id="rId93" Type="http://schemas.openxmlformats.org/officeDocument/2006/relationships/image" Target="../media/image1139.png"/><Relationship Id="rId98" Type="http://schemas.openxmlformats.org/officeDocument/2006/relationships/customXml" Target="../ink/ink1134.xml"/><Relationship Id="rId121" Type="http://schemas.openxmlformats.org/officeDocument/2006/relationships/image" Target="../media/image1153.png"/><Relationship Id="rId142" Type="http://schemas.openxmlformats.org/officeDocument/2006/relationships/customXml" Target="../ink/ink1156.xml"/><Relationship Id="rId163" Type="http://schemas.openxmlformats.org/officeDocument/2006/relationships/image" Target="../media/image1174.png"/><Relationship Id="rId184" Type="http://schemas.openxmlformats.org/officeDocument/2006/relationships/customXml" Target="../ink/ink1177.xml"/><Relationship Id="rId189" Type="http://schemas.openxmlformats.org/officeDocument/2006/relationships/image" Target="../media/image1187.png"/><Relationship Id="rId3" Type="http://schemas.openxmlformats.org/officeDocument/2006/relationships/image" Target="../media/image1094.png"/><Relationship Id="rId25" Type="http://schemas.openxmlformats.org/officeDocument/2006/relationships/image" Target="../media/image1105.png"/><Relationship Id="rId46" Type="http://schemas.openxmlformats.org/officeDocument/2006/relationships/customXml" Target="../ink/ink1108.xml"/><Relationship Id="rId67" Type="http://schemas.openxmlformats.org/officeDocument/2006/relationships/image" Target="../media/image1126.png"/><Relationship Id="rId116" Type="http://schemas.openxmlformats.org/officeDocument/2006/relationships/customXml" Target="../ink/ink1143.xml"/><Relationship Id="rId137" Type="http://schemas.openxmlformats.org/officeDocument/2006/relationships/image" Target="../media/image1161.png"/><Relationship Id="rId158" Type="http://schemas.openxmlformats.org/officeDocument/2006/relationships/customXml" Target="../ink/ink1164.xml"/><Relationship Id="rId20" Type="http://schemas.openxmlformats.org/officeDocument/2006/relationships/customXml" Target="../ink/ink1095.xml"/><Relationship Id="rId41" Type="http://schemas.openxmlformats.org/officeDocument/2006/relationships/image" Target="../media/image1113.png"/><Relationship Id="rId62" Type="http://schemas.openxmlformats.org/officeDocument/2006/relationships/customXml" Target="../ink/ink1116.xml"/><Relationship Id="rId83" Type="http://schemas.openxmlformats.org/officeDocument/2006/relationships/image" Target="../media/image1134.png"/><Relationship Id="rId88" Type="http://schemas.openxmlformats.org/officeDocument/2006/relationships/customXml" Target="../ink/ink1129.xml"/><Relationship Id="rId111" Type="http://schemas.openxmlformats.org/officeDocument/2006/relationships/image" Target="../media/image1148.png"/><Relationship Id="rId132" Type="http://schemas.openxmlformats.org/officeDocument/2006/relationships/customXml" Target="../ink/ink1151.xml"/><Relationship Id="rId153" Type="http://schemas.openxmlformats.org/officeDocument/2006/relationships/image" Target="../media/image1169.png"/><Relationship Id="rId174" Type="http://schemas.openxmlformats.org/officeDocument/2006/relationships/customXml" Target="../ink/ink1172.xml"/><Relationship Id="rId179" Type="http://schemas.openxmlformats.org/officeDocument/2006/relationships/image" Target="../media/image1182.png"/><Relationship Id="rId195" Type="http://schemas.openxmlformats.org/officeDocument/2006/relationships/image" Target="../media/image1190.png"/><Relationship Id="rId190" Type="http://schemas.openxmlformats.org/officeDocument/2006/relationships/customXml" Target="../ink/ink1180.xml"/><Relationship Id="rId204" Type="http://schemas.openxmlformats.org/officeDocument/2006/relationships/customXml" Target="../ink/ink1187.xml"/><Relationship Id="rId15" Type="http://schemas.openxmlformats.org/officeDocument/2006/relationships/image" Target="../media/image1100.png"/><Relationship Id="rId36" Type="http://schemas.openxmlformats.org/officeDocument/2006/relationships/customXml" Target="../ink/ink1103.xml"/><Relationship Id="rId57" Type="http://schemas.openxmlformats.org/officeDocument/2006/relationships/image" Target="../media/image1121.png"/><Relationship Id="rId106" Type="http://schemas.openxmlformats.org/officeDocument/2006/relationships/customXml" Target="../ink/ink1138.xml"/><Relationship Id="rId127" Type="http://schemas.openxmlformats.org/officeDocument/2006/relationships/image" Target="../media/image1156.png"/><Relationship Id="rId10" Type="http://schemas.openxmlformats.org/officeDocument/2006/relationships/customXml" Target="../ink/ink1090.xml"/><Relationship Id="rId31" Type="http://schemas.openxmlformats.org/officeDocument/2006/relationships/image" Target="../media/image1108.png"/><Relationship Id="rId52" Type="http://schemas.openxmlformats.org/officeDocument/2006/relationships/customXml" Target="../ink/ink1111.xml"/><Relationship Id="rId73" Type="http://schemas.openxmlformats.org/officeDocument/2006/relationships/image" Target="../media/image1129.png"/><Relationship Id="rId78" Type="http://schemas.openxmlformats.org/officeDocument/2006/relationships/customXml" Target="../ink/ink1124.xml"/><Relationship Id="rId94" Type="http://schemas.openxmlformats.org/officeDocument/2006/relationships/customXml" Target="../ink/ink1132.xml"/><Relationship Id="rId99" Type="http://schemas.openxmlformats.org/officeDocument/2006/relationships/image" Target="../media/image1142.png"/><Relationship Id="rId101" Type="http://schemas.openxmlformats.org/officeDocument/2006/relationships/image" Target="../media/image1143.png"/><Relationship Id="rId122" Type="http://schemas.openxmlformats.org/officeDocument/2006/relationships/customXml" Target="../ink/ink1146.xml"/><Relationship Id="rId143" Type="http://schemas.openxmlformats.org/officeDocument/2006/relationships/image" Target="../media/image1164.png"/><Relationship Id="rId148" Type="http://schemas.openxmlformats.org/officeDocument/2006/relationships/customXml" Target="../ink/ink1159.xml"/><Relationship Id="rId164" Type="http://schemas.openxmlformats.org/officeDocument/2006/relationships/customXml" Target="../ink/ink1167.xml"/><Relationship Id="rId169" Type="http://schemas.openxmlformats.org/officeDocument/2006/relationships/image" Target="../media/image1177.png"/><Relationship Id="rId185" Type="http://schemas.openxmlformats.org/officeDocument/2006/relationships/image" Target="../media/image1185.png"/><Relationship Id="rId4" Type="http://schemas.openxmlformats.org/officeDocument/2006/relationships/customXml" Target="../ink/ink1087.xml"/><Relationship Id="rId9" Type="http://schemas.openxmlformats.org/officeDocument/2006/relationships/image" Target="../media/image1097.png"/><Relationship Id="rId180" Type="http://schemas.openxmlformats.org/officeDocument/2006/relationships/customXml" Target="../ink/ink1175.xml"/><Relationship Id="rId26" Type="http://schemas.openxmlformats.org/officeDocument/2006/relationships/customXml" Target="../ink/ink1098.xml"/><Relationship Id="rId47" Type="http://schemas.openxmlformats.org/officeDocument/2006/relationships/image" Target="../media/image1116.png"/><Relationship Id="rId68" Type="http://schemas.openxmlformats.org/officeDocument/2006/relationships/customXml" Target="../ink/ink1119.xml"/><Relationship Id="rId89" Type="http://schemas.openxmlformats.org/officeDocument/2006/relationships/image" Target="../media/image1137.png"/><Relationship Id="rId112" Type="http://schemas.openxmlformats.org/officeDocument/2006/relationships/customXml" Target="../ink/ink1141.xml"/><Relationship Id="rId133" Type="http://schemas.openxmlformats.org/officeDocument/2006/relationships/image" Target="../media/image1159.png"/><Relationship Id="rId154" Type="http://schemas.openxmlformats.org/officeDocument/2006/relationships/customXml" Target="../ink/ink1162.xml"/><Relationship Id="rId175" Type="http://schemas.openxmlformats.org/officeDocument/2006/relationships/image" Target="../media/image1180.png"/><Relationship Id="rId196" Type="http://schemas.openxmlformats.org/officeDocument/2006/relationships/customXml" Target="../ink/ink1183.xml"/><Relationship Id="rId200" Type="http://schemas.openxmlformats.org/officeDocument/2006/relationships/customXml" Target="../ink/ink1185.xml"/><Relationship Id="rId16" Type="http://schemas.openxmlformats.org/officeDocument/2006/relationships/customXml" Target="../ink/ink1093.xml"/><Relationship Id="rId37" Type="http://schemas.openxmlformats.org/officeDocument/2006/relationships/image" Target="../media/image1111.png"/><Relationship Id="rId58" Type="http://schemas.openxmlformats.org/officeDocument/2006/relationships/customXml" Target="../ink/ink1114.xml"/><Relationship Id="rId79" Type="http://schemas.openxmlformats.org/officeDocument/2006/relationships/image" Target="../media/image1132.png"/><Relationship Id="rId102" Type="http://schemas.openxmlformats.org/officeDocument/2006/relationships/customXml" Target="../ink/ink1136.xml"/><Relationship Id="rId123" Type="http://schemas.openxmlformats.org/officeDocument/2006/relationships/image" Target="../media/image1154.png"/><Relationship Id="rId144" Type="http://schemas.openxmlformats.org/officeDocument/2006/relationships/customXml" Target="../ink/ink1157.xml"/><Relationship Id="rId90" Type="http://schemas.openxmlformats.org/officeDocument/2006/relationships/customXml" Target="../ink/ink1130.xml"/><Relationship Id="rId165" Type="http://schemas.openxmlformats.org/officeDocument/2006/relationships/image" Target="../media/image1175.png"/><Relationship Id="rId186" Type="http://schemas.openxmlformats.org/officeDocument/2006/relationships/customXml" Target="../ink/ink1178.xml"/><Relationship Id="rId27" Type="http://schemas.openxmlformats.org/officeDocument/2006/relationships/image" Target="../media/image1106.png"/><Relationship Id="rId48" Type="http://schemas.openxmlformats.org/officeDocument/2006/relationships/customXml" Target="../ink/ink1109.xml"/><Relationship Id="rId69" Type="http://schemas.openxmlformats.org/officeDocument/2006/relationships/image" Target="../media/image1127.png"/><Relationship Id="rId113" Type="http://schemas.openxmlformats.org/officeDocument/2006/relationships/image" Target="../media/image1149.png"/><Relationship Id="rId134" Type="http://schemas.openxmlformats.org/officeDocument/2006/relationships/customXml" Target="../ink/ink1152.xml"/><Relationship Id="rId80" Type="http://schemas.openxmlformats.org/officeDocument/2006/relationships/customXml" Target="../ink/ink1125.xml"/><Relationship Id="rId155" Type="http://schemas.openxmlformats.org/officeDocument/2006/relationships/image" Target="../media/image1170.png"/><Relationship Id="rId176" Type="http://schemas.openxmlformats.org/officeDocument/2006/relationships/customXml" Target="../ink/ink1173.xml"/><Relationship Id="rId197" Type="http://schemas.openxmlformats.org/officeDocument/2006/relationships/image" Target="../media/image1191.png"/><Relationship Id="rId201" Type="http://schemas.openxmlformats.org/officeDocument/2006/relationships/image" Target="../media/image1193.png"/><Relationship Id="rId17" Type="http://schemas.openxmlformats.org/officeDocument/2006/relationships/image" Target="../media/image1101.png"/><Relationship Id="rId38" Type="http://schemas.openxmlformats.org/officeDocument/2006/relationships/customXml" Target="../ink/ink1104.xml"/><Relationship Id="rId59" Type="http://schemas.openxmlformats.org/officeDocument/2006/relationships/image" Target="../media/image1122.png"/><Relationship Id="rId103" Type="http://schemas.openxmlformats.org/officeDocument/2006/relationships/image" Target="../media/image1144.png"/><Relationship Id="rId124" Type="http://schemas.openxmlformats.org/officeDocument/2006/relationships/customXml" Target="../ink/ink1147.xml"/><Relationship Id="rId70" Type="http://schemas.openxmlformats.org/officeDocument/2006/relationships/customXml" Target="../ink/ink1120.xml"/><Relationship Id="rId91" Type="http://schemas.openxmlformats.org/officeDocument/2006/relationships/image" Target="../media/image1138.png"/><Relationship Id="rId145" Type="http://schemas.openxmlformats.org/officeDocument/2006/relationships/image" Target="../media/image1165.png"/><Relationship Id="rId166" Type="http://schemas.openxmlformats.org/officeDocument/2006/relationships/customXml" Target="../ink/ink1168.xml"/><Relationship Id="rId187" Type="http://schemas.openxmlformats.org/officeDocument/2006/relationships/image" Target="../media/image1186.png"/><Relationship Id="rId1" Type="http://schemas.openxmlformats.org/officeDocument/2006/relationships/slideLayout" Target="../slideLayouts/slideLayout22.xml"/><Relationship Id="rId28" Type="http://schemas.openxmlformats.org/officeDocument/2006/relationships/customXml" Target="../ink/ink1099.xml"/><Relationship Id="rId49" Type="http://schemas.openxmlformats.org/officeDocument/2006/relationships/image" Target="../media/image1117.png"/><Relationship Id="rId114" Type="http://schemas.openxmlformats.org/officeDocument/2006/relationships/customXml" Target="../ink/ink1142.xml"/><Relationship Id="rId60" Type="http://schemas.openxmlformats.org/officeDocument/2006/relationships/customXml" Target="../ink/ink1115.xml"/><Relationship Id="rId81" Type="http://schemas.openxmlformats.org/officeDocument/2006/relationships/image" Target="../media/image1133.png"/><Relationship Id="rId135" Type="http://schemas.openxmlformats.org/officeDocument/2006/relationships/image" Target="../media/image1160.png"/><Relationship Id="rId156" Type="http://schemas.openxmlformats.org/officeDocument/2006/relationships/customXml" Target="../ink/ink1163.xml"/><Relationship Id="rId177" Type="http://schemas.openxmlformats.org/officeDocument/2006/relationships/image" Target="../media/image1181.png"/><Relationship Id="rId198" Type="http://schemas.openxmlformats.org/officeDocument/2006/relationships/customXml" Target="../ink/ink1184.xml"/><Relationship Id="rId202" Type="http://schemas.openxmlformats.org/officeDocument/2006/relationships/customXml" Target="../ink/ink1186.xml"/><Relationship Id="rId18" Type="http://schemas.openxmlformats.org/officeDocument/2006/relationships/customXml" Target="../ink/ink1094.xml"/><Relationship Id="rId39" Type="http://schemas.openxmlformats.org/officeDocument/2006/relationships/image" Target="../media/image1112.png"/><Relationship Id="rId50" Type="http://schemas.openxmlformats.org/officeDocument/2006/relationships/customXml" Target="../ink/ink1110.xml"/><Relationship Id="rId104" Type="http://schemas.openxmlformats.org/officeDocument/2006/relationships/customXml" Target="../ink/ink1137.xml"/><Relationship Id="rId125" Type="http://schemas.openxmlformats.org/officeDocument/2006/relationships/image" Target="../media/image1155.png"/><Relationship Id="rId146" Type="http://schemas.openxmlformats.org/officeDocument/2006/relationships/customXml" Target="../ink/ink1158.xml"/><Relationship Id="rId167" Type="http://schemas.openxmlformats.org/officeDocument/2006/relationships/image" Target="../media/image1176.png"/><Relationship Id="rId188" Type="http://schemas.openxmlformats.org/officeDocument/2006/relationships/customXml" Target="../ink/ink1179.xml"/><Relationship Id="rId71" Type="http://schemas.openxmlformats.org/officeDocument/2006/relationships/image" Target="../media/image1128.png"/><Relationship Id="rId92" Type="http://schemas.openxmlformats.org/officeDocument/2006/relationships/customXml" Target="../ink/ink1131.xml"/><Relationship Id="rId2" Type="http://schemas.openxmlformats.org/officeDocument/2006/relationships/customXml" Target="../ink/ink1086.xml"/><Relationship Id="rId29" Type="http://schemas.openxmlformats.org/officeDocument/2006/relationships/image" Target="../media/image1107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1.png"/><Relationship Id="rId18" Type="http://schemas.openxmlformats.org/officeDocument/2006/relationships/customXml" Target="../ink/ink1196.xml"/><Relationship Id="rId26" Type="http://schemas.openxmlformats.org/officeDocument/2006/relationships/customXml" Target="../ink/ink1200.xml"/><Relationship Id="rId21" Type="http://schemas.openxmlformats.org/officeDocument/2006/relationships/image" Target="../media/image1205.png"/><Relationship Id="rId34" Type="http://schemas.openxmlformats.org/officeDocument/2006/relationships/customXml" Target="../ink/ink1204.xml"/><Relationship Id="rId7" Type="http://schemas.openxmlformats.org/officeDocument/2006/relationships/image" Target="../media/image1198.png"/><Relationship Id="rId12" Type="http://schemas.openxmlformats.org/officeDocument/2006/relationships/customXml" Target="../ink/ink1193.xml"/><Relationship Id="rId17" Type="http://schemas.openxmlformats.org/officeDocument/2006/relationships/image" Target="../media/image1203.png"/><Relationship Id="rId25" Type="http://schemas.openxmlformats.org/officeDocument/2006/relationships/image" Target="../media/image1207.png"/><Relationship Id="rId33" Type="http://schemas.openxmlformats.org/officeDocument/2006/relationships/image" Target="../media/image1211.png"/><Relationship Id="rId2" Type="http://schemas.openxmlformats.org/officeDocument/2006/relationships/image" Target="../media/image778.png"/><Relationship Id="rId16" Type="http://schemas.openxmlformats.org/officeDocument/2006/relationships/customXml" Target="../ink/ink1195.xml"/><Relationship Id="rId20" Type="http://schemas.openxmlformats.org/officeDocument/2006/relationships/customXml" Target="../ink/ink1197.xml"/><Relationship Id="rId29" Type="http://schemas.openxmlformats.org/officeDocument/2006/relationships/image" Target="../media/image1209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190.xml"/><Relationship Id="rId11" Type="http://schemas.openxmlformats.org/officeDocument/2006/relationships/image" Target="../media/image1200.png"/><Relationship Id="rId24" Type="http://schemas.openxmlformats.org/officeDocument/2006/relationships/customXml" Target="../ink/ink1199.xml"/><Relationship Id="rId32" Type="http://schemas.openxmlformats.org/officeDocument/2006/relationships/customXml" Target="../ink/ink1203.xml"/><Relationship Id="rId37" Type="http://schemas.openxmlformats.org/officeDocument/2006/relationships/image" Target="../media/image1213.png"/><Relationship Id="rId5" Type="http://schemas.openxmlformats.org/officeDocument/2006/relationships/image" Target="../media/image1197.png"/><Relationship Id="rId15" Type="http://schemas.openxmlformats.org/officeDocument/2006/relationships/image" Target="../media/image1202.png"/><Relationship Id="rId23" Type="http://schemas.openxmlformats.org/officeDocument/2006/relationships/image" Target="../media/image1206.png"/><Relationship Id="rId28" Type="http://schemas.openxmlformats.org/officeDocument/2006/relationships/customXml" Target="../ink/ink1201.xml"/><Relationship Id="rId36" Type="http://schemas.openxmlformats.org/officeDocument/2006/relationships/customXml" Target="../ink/ink1205.xml"/><Relationship Id="rId10" Type="http://schemas.openxmlformats.org/officeDocument/2006/relationships/customXml" Target="../ink/ink1192.xml"/><Relationship Id="rId19" Type="http://schemas.openxmlformats.org/officeDocument/2006/relationships/image" Target="../media/image1204.png"/><Relationship Id="rId31" Type="http://schemas.openxmlformats.org/officeDocument/2006/relationships/image" Target="../media/image1210.png"/><Relationship Id="rId4" Type="http://schemas.openxmlformats.org/officeDocument/2006/relationships/customXml" Target="../ink/ink1189.xml"/><Relationship Id="rId9" Type="http://schemas.openxmlformats.org/officeDocument/2006/relationships/image" Target="../media/image1199.png"/><Relationship Id="rId14" Type="http://schemas.openxmlformats.org/officeDocument/2006/relationships/customXml" Target="../ink/ink1194.xml"/><Relationship Id="rId22" Type="http://schemas.openxmlformats.org/officeDocument/2006/relationships/customXml" Target="../ink/ink1198.xml"/><Relationship Id="rId27" Type="http://schemas.openxmlformats.org/officeDocument/2006/relationships/image" Target="../media/image1208.png"/><Relationship Id="rId30" Type="http://schemas.openxmlformats.org/officeDocument/2006/relationships/customXml" Target="../ink/ink1202.xml"/><Relationship Id="rId35" Type="http://schemas.openxmlformats.org/officeDocument/2006/relationships/image" Target="../media/image1212.png"/><Relationship Id="rId8" Type="http://schemas.openxmlformats.org/officeDocument/2006/relationships/customXml" Target="../ink/ink1191.xml"/><Relationship Id="rId3" Type="http://schemas.openxmlformats.org/officeDocument/2006/relationships/image" Target="../media/image7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7.png"/><Relationship Id="rId3" Type="http://schemas.openxmlformats.org/officeDocument/2006/relationships/customXml" Target="../ink/ink1206.xml"/><Relationship Id="rId7" Type="http://schemas.openxmlformats.org/officeDocument/2006/relationships/customXml" Target="../ink/ink1208.xml"/><Relationship Id="rId2" Type="http://schemas.openxmlformats.org/officeDocument/2006/relationships/image" Target="../media/image12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16.png"/><Relationship Id="rId5" Type="http://schemas.openxmlformats.org/officeDocument/2006/relationships/customXml" Target="../ink/ink1207.xml"/><Relationship Id="rId10" Type="http://schemas.openxmlformats.org/officeDocument/2006/relationships/image" Target="../media/image1218.png"/><Relationship Id="rId4" Type="http://schemas.openxmlformats.org/officeDocument/2006/relationships/image" Target="../media/image1215.png"/><Relationship Id="rId9" Type="http://schemas.openxmlformats.org/officeDocument/2006/relationships/customXml" Target="../ink/ink1209.xml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7.xml"/><Relationship Id="rId21" Type="http://schemas.openxmlformats.org/officeDocument/2006/relationships/customXml" Target="../ink/ink1219.xml"/><Relationship Id="rId42" Type="http://schemas.openxmlformats.org/officeDocument/2006/relationships/image" Target="../media/image1239.png"/><Relationship Id="rId63" Type="http://schemas.openxmlformats.org/officeDocument/2006/relationships/customXml" Target="../ink/ink1240.xml"/><Relationship Id="rId84" Type="http://schemas.openxmlformats.org/officeDocument/2006/relationships/image" Target="../media/image1260.png"/><Relationship Id="rId138" Type="http://schemas.openxmlformats.org/officeDocument/2006/relationships/image" Target="../media/image1287.png"/><Relationship Id="rId159" Type="http://schemas.openxmlformats.org/officeDocument/2006/relationships/customXml" Target="../ink/ink1288.xml"/><Relationship Id="rId170" Type="http://schemas.openxmlformats.org/officeDocument/2006/relationships/image" Target="../media/image1303.png"/><Relationship Id="rId191" Type="http://schemas.openxmlformats.org/officeDocument/2006/relationships/customXml" Target="../ink/ink1304.xml"/><Relationship Id="rId107" Type="http://schemas.openxmlformats.org/officeDocument/2006/relationships/customXml" Target="../ink/ink1262.xml"/><Relationship Id="rId11" Type="http://schemas.openxmlformats.org/officeDocument/2006/relationships/customXml" Target="../ink/ink1214.xml"/><Relationship Id="rId32" Type="http://schemas.openxmlformats.org/officeDocument/2006/relationships/image" Target="../media/image1234.png"/><Relationship Id="rId53" Type="http://schemas.openxmlformats.org/officeDocument/2006/relationships/customXml" Target="../ink/ink1235.xml"/><Relationship Id="rId74" Type="http://schemas.openxmlformats.org/officeDocument/2006/relationships/image" Target="../media/image1255.png"/><Relationship Id="rId128" Type="http://schemas.openxmlformats.org/officeDocument/2006/relationships/image" Target="../media/image1282.png"/><Relationship Id="rId149" Type="http://schemas.openxmlformats.org/officeDocument/2006/relationships/customXml" Target="../ink/ink1283.xml"/><Relationship Id="rId5" Type="http://schemas.openxmlformats.org/officeDocument/2006/relationships/customXml" Target="../ink/ink1211.xml"/><Relationship Id="rId95" Type="http://schemas.openxmlformats.org/officeDocument/2006/relationships/customXml" Target="../ink/ink1256.xml"/><Relationship Id="rId160" Type="http://schemas.openxmlformats.org/officeDocument/2006/relationships/image" Target="../media/image1298.png"/><Relationship Id="rId181" Type="http://schemas.openxmlformats.org/officeDocument/2006/relationships/customXml" Target="../ink/ink1299.xml"/><Relationship Id="rId22" Type="http://schemas.openxmlformats.org/officeDocument/2006/relationships/image" Target="../media/image1229.png"/><Relationship Id="rId43" Type="http://schemas.openxmlformats.org/officeDocument/2006/relationships/customXml" Target="../ink/ink1230.xml"/><Relationship Id="rId64" Type="http://schemas.openxmlformats.org/officeDocument/2006/relationships/image" Target="../media/image1250.png"/><Relationship Id="rId118" Type="http://schemas.openxmlformats.org/officeDocument/2006/relationships/image" Target="../media/image1277.png"/><Relationship Id="rId139" Type="http://schemas.openxmlformats.org/officeDocument/2006/relationships/customXml" Target="../ink/ink1278.xml"/><Relationship Id="rId85" Type="http://schemas.openxmlformats.org/officeDocument/2006/relationships/customXml" Target="../ink/ink1251.xml"/><Relationship Id="rId150" Type="http://schemas.openxmlformats.org/officeDocument/2006/relationships/image" Target="../media/image1293.png"/><Relationship Id="rId171" Type="http://schemas.openxmlformats.org/officeDocument/2006/relationships/customXml" Target="../ink/ink1294.xml"/><Relationship Id="rId192" Type="http://schemas.openxmlformats.org/officeDocument/2006/relationships/image" Target="../media/image1314.png"/><Relationship Id="rId12" Type="http://schemas.openxmlformats.org/officeDocument/2006/relationships/image" Target="../media/image1224.png"/><Relationship Id="rId33" Type="http://schemas.openxmlformats.org/officeDocument/2006/relationships/customXml" Target="../ink/ink1225.xml"/><Relationship Id="rId108" Type="http://schemas.openxmlformats.org/officeDocument/2006/relationships/image" Target="../media/image1272.png"/><Relationship Id="rId129" Type="http://schemas.openxmlformats.org/officeDocument/2006/relationships/customXml" Target="../ink/ink1273.xml"/><Relationship Id="rId54" Type="http://schemas.openxmlformats.org/officeDocument/2006/relationships/image" Target="../media/image1245.png"/><Relationship Id="rId75" Type="http://schemas.openxmlformats.org/officeDocument/2006/relationships/customXml" Target="../ink/ink1246.xml"/><Relationship Id="rId96" Type="http://schemas.openxmlformats.org/officeDocument/2006/relationships/image" Target="../media/image1266.png"/><Relationship Id="rId140" Type="http://schemas.openxmlformats.org/officeDocument/2006/relationships/image" Target="../media/image1288.png"/><Relationship Id="rId161" Type="http://schemas.openxmlformats.org/officeDocument/2006/relationships/customXml" Target="../ink/ink1289.xml"/><Relationship Id="rId182" Type="http://schemas.openxmlformats.org/officeDocument/2006/relationships/image" Target="../media/image1309.png"/><Relationship Id="rId6" Type="http://schemas.openxmlformats.org/officeDocument/2006/relationships/image" Target="../media/image1221.png"/><Relationship Id="rId23" Type="http://schemas.openxmlformats.org/officeDocument/2006/relationships/customXml" Target="../ink/ink1220.xml"/><Relationship Id="rId119" Type="http://schemas.openxmlformats.org/officeDocument/2006/relationships/customXml" Target="../ink/ink1268.xml"/><Relationship Id="rId44" Type="http://schemas.openxmlformats.org/officeDocument/2006/relationships/image" Target="../media/image1240.png"/><Relationship Id="rId65" Type="http://schemas.openxmlformats.org/officeDocument/2006/relationships/customXml" Target="../ink/ink1241.xml"/><Relationship Id="rId86" Type="http://schemas.openxmlformats.org/officeDocument/2006/relationships/image" Target="../media/image1261.png"/><Relationship Id="rId130" Type="http://schemas.openxmlformats.org/officeDocument/2006/relationships/image" Target="../media/image1283.png"/><Relationship Id="rId151" Type="http://schemas.openxmlformats.org/officeDocument/2006/relationships/customXml" Target="../ink/ink1284.xml"/><Relationship Id="rId172" Type="http://schemas.openxmlformats.org/officeDocument/2006/relationships/image" Target="../media/image1304.png"/><Relationship Id="rId193" Type="http://schemas.openxmlformats.org/officeDocument/2006/relationships/customXml" Target="../ink/ink1305.xml"/><Relationship Id="rId13" Type="http://schemas.openxmlformats.org/officeDocument/2006/relationships/customXml" Target="../ink/ink1215.xml"/><Relationship Id="rId109" Type="http://schemas.openxmlformats.org/officeDocument/2006/relationships/customXml" Target="../ink/ink1263.xml"/><Relationship Id="rId34" Type="http://schemas.openxmlformats.org/officeDocument/2006/relationships/image" Target="../media/image1235.png"/><Relationship Id="rId55" Type="http://schemas.openxmlformats.org/officeDocument/2006/relationships/customXml" Target="../ink/ink1236.xml"/><Relationship Id="rId76" Type="http://schemas.openxmlformats.org/officeDocument/2006/relationships/image" Target="../media/image1256.png"/><Relationship Id="rId97" Type="http://schemas.openxmlformats.org/officeDocument/2006/relationships/customXml" Target="../ink/ink1257.xml"/><Relationship Id="rId120" Type="http://schemas.openxmlformats.org/officeDocument/2006/relationships/image" Target="../media/image1278.png"/><Relationship Id="rId141" Type="http://schemas.openxmlformats.org/officeDocument/2006/relationships/customXml" Target="../ink/ink1279.xml"/><Relationship Id="rId7" Type="http://schemas.openxmlformats.org/officeDocument/2006/relationships/customXml" Target="../ink/ink1212.xml"/><Relationship Id="rId162" Type="http://schemas.openxmlformats.org/officeDocument/2006/relationships/image" Target="../media/image1299.png"/><Relationship Id="rId183" Type="http://schemas.openxmlformats.org/officeDocument/2006/relationships/customXml" Target="../ink/ink1300.xml"/><Relationship Id="rId2" Type="http://schemas.openxmlformats.org/officeDocument/2006/relationships/image" Target="../media/image1219.png"/><Relationship Id="rId29" Type="http://schemas.openxmlformats.org/officeDocument/2006/relationships/customXml" Target="../ink/ink1223.xml"/><Relationship Id="rId24" Type="http://schemas.openxmlformats.org/officeDocument/2006/relationships/image" Target="../media/image1230.png"/><Relationship Id="rId40" Type="http://schemas.openxmlformats.org/officeDocument/2006/relationships/image" Target="../media/image1238.png"/><Relationship Id="rId45" Type="http://schemas.openxmlformats.org/officeDocument/2006/relationships/customXml" Target="../ink/ink1231.xml"/><Relationship Id="rId66" Type="http://schemas.openxmlformats.org/officeDocument/2006/relationships/image" Target="../media/image1251.png"/><Relationship Id="rId87" Type="http://schemas.openxmlformats.org/officeDocument/2006/relationships/customXml" Target="../ink/ink1252.xml"/><Relationship Id="rId110" Type="http://schemas.openxmlformats.org/officeDocument/2006/relationships/image" Target="../media/image1273.png"/><Relationship Id="rId115" Type="http://schemas.openxmlformats.org/officeDocument/2006/relationships/customXml" Target="../ink/ink1266.xml"/><Relationship Id="rId131" Type="http://schemas.openxmlformats.org/officeDocument/2006/relationships/customXml" Target="../ink/ink1274.xml"/><Relationship Id="rId136" Type="http://schemas.openxmlformats.org/officeDocument/2006/relationships/image" Target="../media/image1286.png"/><Relationship Id="rId157" Type="http://schemas.openxmlformats.org/officeDocument/2006/relationships/customXml" Target="../ink/ink1287.xml"/><Relationship Id="rId178" Type="http://schemas.openxmlformats.org/officeDocument/2006/relationships/image" Target="../media/image1307.png"/><Relationship Id="rId61" Type="http://schemas.openxmlformats.org/officeDocument/2006/relationships/customXml" Target="../ink/ink1239.xml"/><Relationship Id="rId82" Type="http://schemas.openxmlformats.org/officeDocument/2006/relationships/image" Target="../media/image1259.png"/><Relationship Id="rId152" Type="http://schemas.openxmlformats.org/officeDocument/2006/relationships/image" Target="../media/image1294.png"/><Relationship Id="rId173" Type="http://schemas.openxmlformats.org/officeDocument/2006/relationships/customXml" Target="../ink/ink1295.xml"/><Relationship Id="rId194" Type="http://schemas.openxmlformats.org/officeDocument/2006/relationships/image" Target="../media/image1315.png"/><Relationship Id="rId199" Type="http://schemas.openxmlformats.org/officeDocument/2006/relationships/customXml" Target="../ink/ink1308.xml"/><Relationship Id="rId19" Type="http://schemas.openxmlformats.org/officeDocument/2006/relationships/customXml" Target="../ink/ink1218.xml"/><Relationship Id="rId14" Type="http://schemas.openxmlformats.org/officeDocument/2006/relationships/image" Target="../media/image1225.png"/><Relationship Id="rId30" Type="http://schemas.openxmlformats.org/officeDocument/2006/relationships/image" Target="../media/image1233.png"/><Relationship Id="rId35" Type="http://schemas.openxmlformats.org/officeDocument/2006/relationships/customXml" Target="../ink/ink1226.xml"/><Relationship Id="rId56" Type="http://schemas.openxmlformats.org/officeDocument/2006/relationships/image" Target="../media/image1246.png"/><Relationship Id="rId77" Type="http://schemas.openxmlformats.org/officeDocument/2006/relationships/customXml" Target="../ink/ink1247.xml"/><Relationship Id="rId100" Type="http://schemas.openxmlformats.org/officeDocument/2006/relationships/image" Target="../media/image1268.png"/><Relationship Id="rId105" Type="http://schemas.openxmlformats.org/officeDocument/2006/relationships/customXml" Target="../ink/ink1261.xml"/><Relationship Id="rId126" Type="http://schemas.openxmlformats.org/officeDocument/2006/relationships/image" Target="../media/image1281.png"/><Relationship Id="rId147" Type="http://schemas.openxmlformats.org/officeDocument/2006/relationships/customXml" Target="../ink/ink1282.xml"/><Relationship Id="rId168" Type="http://schemas.openxmlformats.org/officeDocument/2006/relationships/image" Target="../media/image1302.png"/><Relationship Id="rId8" Type="http://schemas.openxmlformats.org/officeDocument/2006/relationships/image" Target="../media/image1222.png"/><Relationship Id="rId51" Type="http://schemas.openxmlformats.org/officeDocument/2006/relationships/customXml" Target="../ink/ink1234.xml"/><Relationship Id="rId72" Type="http://schemas.openxmlformats.org/officeDocument/2006/relationships/image" Target="../media/image1254.png"/><Relationship Id="rId93" Type="http://schemas.openxmlformats.org/officeDocument/2006/relationships/customXml" Target="../ink/ink1255.xml"/><Relationship Id="rId98" Type="http://schemas.openxmlformats.org/officeDocument/2006/relationships/image" Target="../media/image1267.png"/><Relationship Id="rId121" Type="http://schemas.openxmlformats.org/officeDocument/2006/relationships/customXml" Target="../ink/ink1269.xml"/><Relationship Id="rId142" Type="http://schemas.openxmlformats.org/officeDocument/2006/relationships/image" Target="../media/image1289.png"/><Relationship Id="rId163" Type="http://schemas.openxmlformats.org/officeDocument/2006/relationships/customXml" Target="../ink/ink1290.xml"/><Relationship Id="rId184" Type="http://schemas.openxmlformats.org/officeDocument/2006/relationships/image" Target="../media/image1310.png"/><Relationship Id="rId189" Type="http://schemas.openxmlformats.org/officeDocument/2006/relationships/customXml" Target="../ink/ink1303.xml"/><Relationship Id="rId3" Type="http://schemas.openxmlformats.org/officeDocument/2006/relationships/customXml" Target="../ink/ink1210.xml"/><Relationship Id="rId25" Type="http://schemas.openxmlformats.org/officeDocument/2006/relationships/customXml" Target="../ink/ink1221.xml"/><Relationship Id="rId46" Type="http://schemas.openxmlformats.org/officeDocument/2006/relationships/image" Target="../media/image1241.png"/><Relationship Id="rId67" Type="http://schemas.openxmlformats.org/officeDocument/2006/relationships/customXml" Target="../ink/ink1242.xml"/><Relationship Id="rId116" Type="http://schemas.openxmlformats.org/officeDocument/2006/relationships/image" Target="../media/image1276.png"/><Relationship Id="rId137" Type="http://schemas.openxmlformats.org/officeDocument/2006/relationships/customXml" Target="../ink/ink1277.xml"/><Relationship Id="rId158" Type="http://schemas.openxmlformats.org/officeDocument/2006/relationships/image" Target="../media/image1297.png"/><Relationship Id="rId20" Type="http://schemas.openxmlformats.org/officeDocument/2006/relationships/image" Target="../media/image1228.png"/><Relationship Id="rId41" Type="http://schemas.openxmlformats.org/officeDocument/2006/relationships/customXml" Target="../ink/ink1229.xml"/><Relationship Id="rId62" Type="http://schemas.openxmlformats.org/officeDocument/2006/relationships/image" Target="../media/image1249.png"/><Relationship Id="rId83" Type="http://schemas.openxmlformats.org/officeDocument/2006/relationships/customXml" Target="../ink/ink1250.xml"/><Relationship Id="rId88" Type="http://schemas.openxmlformats.org/officeDocument/2006/relationships/image" Target="../media/image1262.png"/><Relationship Id="rId111" Type="http://schemas.openxmlformats.org/officeDocument/2006/relationships/customXml" Target="../ink/ink1264.xml"/><Relationship Id="rId132" Type="http://schemas.openxmlformats.org/officeDocument/2006/relationships/image" Target="../media/image1284.png"/><Relationship Id="rId153" Type="http://schemas.openxmlformats.org/officeDocument/2006/relationships/customXml" Target="../ink/ink1285.xml"/><Relationship Id="rId174" Type="http://schemas.openxmlformats.org/officeDocument/2006/relationships/image" Target="../media/image1305.png"/><Relationship Id="rId179" Type="http://schemas.openxmlformats.org/officeDocument/2006/relationships/customXml" Target="../ink/ink1298.xml"/><Relationship Id="rId195" Type="http://schemas.openxmlformats.org/officeDocument/2006/relationships/customXml" Target="../ink/ink1306.xml"/><Relationship Id="rId190" Type="http://schemas.openxmlformats.org/officeDocument/2006/relationships/image" Target="../media/image1313.png"/><Relationship Id="rId15" Type="http://schemas.openxmlformats.org/officeDocument/2006/relationships/customXml" Target="../ink/ink1216.xml"/><Relationship Id="rId36" Type="http://schemas.openxmlformats.org/officeDocument/2006/relationships/image" Target="../media/image1236.png"/><Relationship Id="rId57" Type="http://schemas.openxmlformats.org/officeDocument/2006/relationships/customXml" Target="../ink/ink1237.xml"/><Relationship Id="rId106" Type="http://schemas.openxmlformats.org/officeDocument/2006/relationships/image" Target="../media/image1271.png"/><Relationship Id="rId127" Type="http://schemas.openxmlformats.org/officeDocument/2006/relationships/customXml" Target="../ink/ink1272.xml"/><Relationship Id="rId10" Type="http://schemas.openxmlformats.org/officeDocument/2006/relationships/image" Target="../media/image1223.png"/><Relationship Id="rId31" Type="http://schemas.openxmlformats.org/officeDocument/2006/relationships/customXml" Target="../ink/ink1224.xml"/><Relationship Id="rId52" Type="http://schemas.openxmlformats.org/officeDocument/2006/relationships/image" Target="../media/image1244.png"/><Relationship Id="rId73" Type="http://schemas.openxmlformats.org/officeDocument/2006/relationships/customXml" Target="../ink/ink1245.xml"/><Relationship Id="rId78" Type="http://schemas.openxmlformats.org/officeDocument/2006/relationships/image" Target="../media/image1257.png"/><Relationship Id="rId94" Type="http://schemas.openxmlformats.org/officeDocument/2006/relationships/image" Target="../media/image1265.png"/><Relationship Id="rId99" Type="http://schemas.openxmlformats.org/officeDocument/2006/relationships/customXml" Target="../ink/ink1258.xml"/><Relationship Id="rId101" Type="http://schemas.openxmlformats.org/officeDocument/2006/relationships/customXml" Target="../ink/ink1259.xml"/><Relationship Id="rId122" Type="http://schemas.openxmlformats.org/officeDocument/2006/relationships/image" Target="../media/image1279.png"/><Relationship Id="rId143" Type="http://schemas.openxmlformats.org/officeDocument/2006/relationships/customXml" Target="../ink/ink1280.xml"/><Relationship Id="rId148" Type="http://schemas.openxmlformats.org/officeDocument/2006/relationships/image" Target="../media/image1292.png"/><Relationship Id="rId164" Type="http://schemas.openxmlformats.org/officeDocument/2006/relationships/image" Target="../media/image1300.png"/><Relationship Id="rId169" Type="http://schemas.openxmlformats.org/officeDocument/2006/relationships/customXml" Target="../ink/ink1293.xml"/><Relationship Id="rId185" Type="http://schemas.openxmlformats.org/officeDocument/2006/relationships/customXml" Target="../ink/ink1301.xml"/><Relationship Id="rId4" Type="http://schemas.openxmlformats.org/officeDocument/2006/relationships/image" Target="../media/image1220.png"/><Relationship Id="rId9" Type="http://schemas.openxmlformats.org/officeDocument/2006/relationships/customXml" Target="../ink/ink1213.xml"/><Relationship Id="rId180" Type="http://schemas.openxmlformats.org/officeDocument/2006/relationships/image" Target="../media/image1308.png"/><Relationship Id="rId26" Type="http://schemas.openxmlformats.org/officeDocument/2006/relationships/image" Target="../media/image1231.png"/><Relationship Id="rId47" Type="http://schemas.openxmlformats.org/officeDocument/2006/relationships/customXml" Target="../ink/ink1232.xml"/><Relationship Id="rId68" Type="http://schemas.openxmlformats.org/officeDocument/2006/relationships/image" Target="../media/image1252.png"/><Relationship Id="rId89" Type="http://schemas.openxmlformats.org/officeDocument/2006/relationships/customXml" Target="../ink/ink1253.xml"/><Relationship Id="rId112" Type="http://schemas.openxmlformats.org/officeDocument/2006/relationships/image" Target="../media/image1274.png"/><Relationship Id="rId133" Type="http://schemas.openxmlformats.org/officeDocument/2006/relationships/customXml" Target="../ink/ink1275.xml"/><Relationship Id="rId154" Type="http://schemas.openxmlformats.org/officeDocument/2006/relationships/image" Target="../media/image1295.png"/><Relationship Id="rId175" Type="http://schemas.openxmlformats.org/officeDocument/2006/relationships/customXml" Target="../ink/ink1296.xml"/><Relationship Id="rId196" Type="http://schemas.openxmlformats.org/officeDocument/2006/relationships/image" Target="../media/image1316.png"/><Relationship Id="rId200" Type="http://schemas.openxmlformats.org/officeDocument/2006/relationships/image" Target="../media/image1318.png"/><Relationship Id="rId16" Type="http://schemas.openxmlformats.org/officeDocument/2006/relationships/image" Target="../media/image1226.png"/><Relationship Id="rId37" Type="http://schemas.openxmlformats.org/officeDocument/2006/relationships/customXml" Target="../ink/ink1227.xml"/><Relationship Id="rId58" Type="http://schemas.openxmlformats.org/officeDocument/2006/relationships/image" Target="../media/image1247.png"/><Relationship Id="rId79" Type="http://schemas.openxmlformats.org/officeDocument/2006/relationships/customXml" Target="../ink/ink1248.xml"/><Relationship Id="rId102" Type="http://schemas.openxmlformats.org/officeDocument/2006/relationships/image" Target="../media/image1269.png"/><Relationship Id="rId123" Type="http://schemas.openxmlformats.org/officeDocument/2006/relationships/customXml" Target="../ink/ink1270.xml"/><Relationship Id="rId144" Type="http://schemas.openxmlformats.org/officeDocument/2006/relationships/image" Target="../media/image1290.png"/><Relationship Id="rId90" Type="http://schemas.openxmlformats.org/officeDocument/2006/relationships/image" Target="../media/image1263.png"/><Relationship Id="rId165" Type="http://schemas.openxmlformats.org/officeDocument/2006/relationships/customXml" Target="../ink/ink1291.xml"/><Relationship Id="rId186" Type="http://schemas.openxmlformats.org/officeDocument/2006/relationships/image" Target="../media/image1311.png"/><Relationship Id="rId27" Type="http://schemas.openxmlformats.org/officeDocument/2006/relationships/customXml" Target="../ink/ink1222.xml"/><Relationship Id="rId48" Type="http://schemas.openxmlformats.org/officeDocument/2006/relationships/image" Target="../media/image1242.png"/><Relationship Id="rId69" Type="http://schemas.openxmlformats.org/officeDocument/2006/relationships/customXml" Target="../ink/ink1243.xml"/><Relationship Id="rId113" Type="http://schemas.openxmlformats.org/officeDocument/2006/relationships/customXml" Target="../ink/ink1265.xml"/><Relationship Id="rId134" Type="http://schemas.openxmlformats.org/officeDocument/2006/relationships/image" Target="../media/image1285.png"/><Relationship Id="rId80" Type="http://schemas.openxmlformats.org/officeDocument/2006/relationships/image" Target="../media/image1258.png"/><Relationship Id="rId155" Type="http://schemas.openxmlformats.org/officeDocument/2006/relationships/customXml" Target="../ink/ink1286.xml"/><Relationship Id="rId176" Type="http://schemas.openxmlformats.org/officeDocument/2006/relationships/image" Target="../media/image1306.png"/><Relationship Id="rId197" Type="http://schemas.openxmlformats.org/officeDocument/2006/relationships/customXml" Target="../ink/ink1307.xml"/><Relationship Id="rId201" Type="http://schemas.openxmlformats.org/officeDocument/2006/relationships/customXml" Target="../ink/ink1309.xml"/><Relationship Id="rId17" Type="http://schemas.openxmlformats.org/officeDocument/2006/relationships/customXml" Target="../ink/ink1217.xml"/><Relationship Id="rId38" Type="http://schemas.openxmlformats.org/officeDocument/2006/relationships/image" Target="../media/image1237.png"/><Relationship Id="rId59" Type="http://schemas.openxmlformats.org/officeDocument/2006/relationships/customXml" Target="../ink/ink1238.xml"/><Relationship Id="rId103" Type="http://schemas.openxmlformats.org/officeDocument/2006/relationships/customXml" Target="../ink/ink1260.xml"/><Relationship Id="rId124" Type="http://schemas.openxmlformats.org/officeDocument/2006/relationships/image" Target="../media/image1280.png"/><Relationship Id="rId70" Type="http://schemas.openxmlformats.org/officeDocument/2006/relationships/image" Target="../media/image1253.png"/><Relationship Id="rId91" Type="http://schemas.openxmlformats.org/officeDocument/2006/relationships/customXml" Target="../ink/ink1254.xml"/><Relationship Id="rId145" Type="http://schemas.openxmlformats.org/officeDocument/2006/relationships/customXml" Target="../ink/ink1281.xml"/><Relationship Id="rId166" Type="http://schemas.openxmlformats.org/officeDocument/2006/relationships/image" Target="../media/image1301.png"/><Relationship Id="rId187" Type="http://schemas.openxmlformats.org/officeDocument/2006/relationships/customXml" Target="../ink/ink1302.xml"/><Relationship Id="rId1" Type="http://schemas.openxmlformats.org/officeDocument/2006/relationships/slideLayout" Target="../slideLayouts/slideLayout22.xml"/><Relationship Id="rId28" Type="http://schemas.openxmlformats.org/officeDocument/2006/relationships/image" Target="../media/image1232.png"/><Relationship Id="rId49" Type="http://schemas.openxmlformats.org/officeDocument/2006/relationships/customXml" Target="../ink/ink1233.xml"/><Relationship Id="rId114" Type="http://schemas.openxmlformats.org/officeDocument/2006/relationships/image" Target="../media/image1275.png"/><Relationship Id="rId60" Type="http://schemas.openxmlformats.org/officeDocument/2006/relationships/image" Target="../media/image1248.png"/><Relationship Id="rId81" Type="http://schemas.openxmlformats.org/officeDocument/2006/relationships/customXml" Target="../ink/ink1249.xml"/><Relationship Id="rId135" Type="http://schemas.openxmlformats.org/officeDocument/2006/relationships/customXml" Target="../ink/ink1276.xml"/><Relationship Id="rId156" Type="http://schemas.openxmlformats.org/officeDocument/2006/relationships/image" Target="../media/image1296.png"/><Relationship Id="rId177" Type="http://schemas.openxmlformats.org/officeDocument/2006/relationships/customXml" Target="../ink/ink1297.xml"/><Relationship Id="rId198" Type="http://schemas.openxmlformats.org/officeDocument/2006/relationships/image" Target="../media/image1317.png"/><Relationship Id="rId202" Type="http://schemas.openxmlformats.org/officeDocument/2006/relationships/image" Target="../media/image1319.png"/><Relationship Id="rId18" Type="http://schemas.openxmlformats.org/officeDocument/2006/relationships/image" Target="../media/image1227.png"/><Relationship Id="rId39" Type="http://schemas.openxmlformats.org/officeDocument/2006/relationships/customXml" Target="../ink/ink1228.xml"/><Relationship Id="rId50" Type="http://schemas.openxmlformats.org/officeDocument/2006/relationships/image" Target="../media/image1243.png"/><Relationship Id="rId104" Type="http://schemas.openxmlformats.org/officeDocument/2006/relationships/image" Target="../media/image1270.png"/><Relationship Id="rId125" Type="http://schemas.openxmlformats.org/officeDocument/2006/relationships/customXml" Target="../ink/ink1271.xml"/><Relationship Id="rId146" Type="http://schemas.openxmlformats.org/officeDocument/2006/relationships/image" Target="../media/image1291.png"/><Relationship Id="rId167" Type="http://schemas.openxmlformats.org/officeDocument/2006/relationships/customXml" Target="../ink/ink1292.xml"/><Relationship Id="rId188" Type="http://schemas.openxmlformats.org/officeDocument/2006/relationships/image" Target="../media/image1312.png"/><Relationship Id="rId71" Type="http://schemas.openxmlformats.org/officeDocument/2006/relationships/customXml" Target="../ink/ink1244.xml"/><Relationship Id="rId92" Type="http://schemas.openxmlformats.org/officeDocument/2006/relationships/image" Target="../media/image1264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2.png"/><Relationship Id="rId21" Type="http://schemas.openxmlformats.org/officeDocument/2006/relationships/customXml" Target="../ink/ink1319.xml"/><Relationship Id="rId42" Type="http://schemas.openxmlformats.org/officeDocument/2006/relationships/image" Target="../media/image1340.png"/><Relationship Id="rId47" Type="http://schemas.openxmlformats.org/officeDocument/2006/relationships/customXml" Target="../ink/ink1332.xml"/><Relationship Id="rId63" Type="http://schemas.openxmlformats.org/officeDocument/2006/relationships/customXml" Target="../ink/ink1340.xml"/><Relationship Id="rId68" Type="http://schemas.openxmlformats.org/officeDocument/2006/relationships/image" Target="../media/image1353.png"/><Relationship Id="rId84" Type="http://schemas.openxmlformats.org/officeDocument/2006/relationships/image" Target="../media/image1361.png"/><Relationship Id="rId16" Type="http://schemas.openxmlformats.org/officeDocument/2006/relationships/image" Target="../media/image1327.png"/><Relationship Id="rId11" Type="http://schemas.openxmlformats.org/officeDocument/2006/relationships/customXml" Target="../ink/ink1314.xml"/><Relationship Id="rId32" Type="http://schemas.openxmlformats.org/officeDocument/2006/relationships/image" Target="../media/image1335.png"/><Relationship Id="rId37" Type="http://schemas.openxmlformats.org/officeDocument/2006/relationships/customXml" Target="../ink/ink1327.xml"/><Relationship Id="rId53" Type="http://schemas.openxmlformats.org/officeDocument/2006/relationships/customXml" Target="../ink/ink1335.xml"/><Relationship Id="rId58" Type="http://schemas.openxmlformats.org/officeDocument/2006/relationships/image" Target="../media/image1348.png"/><Relationship Id="rId74" Type="http://schemas.openxmlformats.org/officeDocument/2006/relationships/image" Target="../media/image1356.png"/><Relationship Id="rId79" Type="http://schemas.openxmlformats.org/officeDocument/2006/relationships/customXml" Target="../ink/ink1348.xml"/><Relationship Id="rId5" Type="http://schemas.openxmlformats.org/officeDocument/2006/relationships/customXml" Target="../ink/ink1311.xml"/><Relationship Id="rId61" Type="http://schemas.openxmlformats.org/officeDocument/2006/relationships/customXml" Target="../ink/ink1339.xml"/><Relationship Id="rId82" Type="http://schemas.openxmlformats.org/officeDocument/2006/relationships/image" Target="../media/image1360.png"/><Relationship Id="rId19" Type="http://schemas.openxmlformats.org/officeDocument/2006/relationships/customXml" Target="../ink/ink1318.xml"/><Relationship Id="rId14" Type="http://schemas.openxmlformats.org/officeDocument/2006/relationships/image" Target="../media/image1326.png"/><Relationship Id="rId22" Type="http://schemas.openxmlformats.org/officeDocument/2006/relationships/image" Target="../media/image1330.png"/><Relationship Id="rId27" Type="http://schemas.openxmlformats.org/officeDocument/2006/relationships/customXml" Target="../ink/ink1322.xml"/><Relationship Id="rId30" Type="http://schemas.openxmlformats.org/officeDocument/2006/relationships/image" Target="../media/image1334.png"/><Relationship Id="rId35" Type="http://schemas.openxmlformats.org/officeDocument/2006/relationships/customXml" Target="../ink/ink1326.xml"/><Relationship Id="rId43" Type="http://schemas.openxmlformats.org/officeDocument/2006/relationships/customXml" Target="../ink/ink1330.xml"/><Relationship Id="rId48" Type="http://schemas.openxmlformats.org/officeDocument/2006/relationships/image" Target="../media/image1343.png"/><Relationship Id="rId56" Type="http://schemas.openxmlformats.org/officeDocument/2006/relationships/image" Target="../media/image1347.png"/><Relationship Id="rId64" Type="http://schemas.openxmlformats.org/officeDocument/2006/relationships/image" Target="../media/image1351.png"/><Relationship Id="rId69" Type="http://schemas.openxmlformats.org/officeDocument/2006/relationships/customXml" Target="../ink/ink1343.xml"/><Relationship Id="rId77" Type="http://schemas.openxmlformats.org/officeDocument/2006/relationships/customXml" Target="../ink/ink1347.xml"/><Relationship Id="rId8" Type="http://schemas.openxmlformats.org/officeDocument/2006/relationships/image" Target="../media/image1323.png"/><Relationship Id="rId51" Type="http://schemas.openxmlformats.org/officeDocument/2006/relationships/customXml" Target="../ink/ink1334.xml"/><Relationship Id="rId72" Type="http://schemas.openxmlformats.org/officeDocument/2006/relationships/image" Target="../media/image1355.png"/><Relationship Id="rId80" Type="http://schemas.openxmlformats.org/officeDocument/2006/relationships/image" Target="../media/image1359.png"/><Relationship Id="rId3" Type="http://schemas.openxmlformats.org/officeDocument/2006/relationships/customXml" Target="../ink/ink1310.xml"/><Relationship Id="rId12" Type="http://schemas.openxmlformats.org/officeDocument/2006/relationships/image" Target="../media/image1325.png"/><Relationship Id="rId17" Type="http://schemas.openxmlformats.org/officeDocument/2006/relationships/customXml" Target="../ink/ink1317.xml"/><Relationship Id="rId25" Type="http://schemas.openxmlformats.org/officeDocument/2006/relationships/customXml" Target="../ink/ink1321.xml"/><Relationship Id="rId33" Type="http://schemas.openxmlformats.org/officeDocument/2006/relationships/customXml" Target="../ink/ink1325.xml"/><Relationship Id="rId38" Type="http://schemas.openxmlformats.org/officeDocument/2006/relationships/image" Target="../media/image1338.png"/><Relationship Id="rId46" Type="http://schemas.openxmlformats.org/officeDocument/2006/relationships/image" Target="../media/image1342.png"/><Relationship Id="rId59" Type="http://schemas.openxmlformats.org/officeDocument/2006/relationships/customXml" Target="../ink/ink1338.xml"/><Relationship Id="rId67" Type="http://schemas.openxmlformats.org/officeDocument/2006/relationships/customXml" Target="../ink/ink1342.xml"/><Relationship Id="rId20" Type="http://schemas.openxmlformats.org/officeDocument/2006/relationships/image" Target="../media/image1329.png"/><Relationship Id="rId41" Type="http://schemas.openxmlformats.org/officeDocument/2006/relationships/customXml" Target="../ink/ink1329.xml"/><Relationship Id="rId54" Type="http://schemas.openxmlformats.org/officeDocument/2006/relationships/image" Target="../media/image1346.png"/><Relationship Id="rId62" Type="http://schemas.openxmlformats.org/officeDocument/2006/relationships/image" Target="../media/image1350.png"/><Relationship Id="rId70" Type="http://schemas.openxmlformats.org/officeDocument/2006/relationships/image" Target="../media/image1354.png"/><Relationship Id="rId75" Type="http://schemas.openxmlformats.org/officeDocument/2006/relationships/customXml" Target="../ink/ink1346.xml"/><Relationship Id="rId83" Type="http://schemas.openxmlformats.org/officeDocument/2006/relationships/customXml" Target="../ink/ink135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22.png"/><Relationship Id="rId15" Type="http://schemas.openxmlformats.org/officeDocument/2006/relationships/customXml" Target="../ink/ink1316.xml"/><Relationship Id="rId23" Type="http://schemas.openxmlformats.org/officeDocument/2006/relationships/customXml" Target="../ink/ink1320.xml"/><Relationship Id="rId28" Type="http://schemas.openxmlformats.org/officeDocument/2006/relationships/image" Target="../media/image1333.png"/><Relationship Id="rId36" Type="http://schemas.openxmlformats.org/officeDocument/2006/relationships/image" Target="../media/image1337.png"/><Relationship Id="rId49" Type="http://schemas.openxmlformats.org/officeDocument/2006/relationships/customXml" Target="../ink/ink1333.xml"/><Relationship Id="rId57" Type="http://schemas.openxmlformats.org/officeDocument/2006/relationships/customXml" Target="../ink/ink1337.xml"/><Relationship Id="rId10" Type="http://schemas.openxmlformats.org/officeDocument/2006/relationships/image" Target="../media/image1324.png"/><Relationship Id="rId31" Type="http://schemas.openxmlformats.org/officeDocument/2006/relationships/customXml" Target="../ink/ink1324.xml"/><Relationship Id="rId44" Type="http://schemas.openxmlformats.org/officeDocument/2006/relationships/image" Target="../media/image1341.png"/><Relationship Id="rId52" Type="http://schemas.openxmlformats.org/officeDocument/2006/relationships/image" Target="../media/image1345.png"/><Relationship Id="rId60" Type="http://schemas.openxmlformats.org/officeDocument/2006/relationships/image" Target="../media/image1349.png"/><Relationship Id="rId65" Type="http://schemas.openxmlformats.org/officeDocument/2006/relationships/customXml" Target="../ink/ink1341.xml"/><Relationship Id="rId73" Type="http://schemas.openxmlformats.org/officeDocument/2006/relationships/customXml" Target="../ink/ink1345.xml"/><Relationship Id="rId78" Type="http://schemas.openxmlformats.org/officeDocument/2006/relationships/image" Target="../media/image1358.png"/><Relationship Id="rId81" Type="http://schemas.openxmlformats.org/officeDocument/2006/relationships/customXml" Target="../ink/ink1349.xml"/><Relationship Id="rId4" Type="http://schemas.openxmlformats.org/officeDocument/2006/relationships/image" Target="../media/image1321.png"/><Relationship Id="rId9" Type="http://schemas.openxmlformats.org/officeDocument/2006/relationships/customXml" Target="../ink/ink1313.xml"/><Relationship Id="rId13" Type="http://schemas.openxmlformats.org/officeDocument/2006/relationships/customXml" Target="../ink/ink1315.xml"/><Relationship Id="rId18" Type="http://schemas.openxmlformats.org/officeDocument/2006/relationships/image" Target="../media/image1328.png"/><Relationship Id="rId39" Type="http://schemas.openxmlformats.org/officeDocument/2006/relationships/customXml" Target="../ink/ink1328.xml"/><Relationship Id="rId34" Type="http://schemas.openxmlformats.org/officeDocument/2006/relationships/image" Target="../media/image1336.png"/><Relationship Id="rId50" Type="http://schemas.openxmlformats.org/officeDocument/2006/relationships/image" Target="../media/image1344.png"/><Relationship Id="rId55" Type="http://schemas.openxmlformats.org/officeDocument/2006/relationships/customXml" Target="../ink/ink1336.xml"/><Relationship Id="rId76" Type="http://schemas.openxmlformats.org/officeDocument/2006/relationships/image" Target="../media/image1357.png"/><Relationship Id="rId7" Type="http://schemas.openxmlformats.org/officeDocument/2006/relationships/customXml" Target="../ink/ink1312.xml"/><Relationship Id="rId71" Type="http://schemas.openxmlformats.org/officeDocument/2006/relationships/customXml" Target="../ink/ink1344.xml"/><Relationship Id="rId2" Type="http://schemas.openxmlformats.org/officeDocument/2006/relationships/image" Target="../media/image1320.png"/><Relationship Id="rId29" Type="http://schemas.openxmlformats.org/officeDocument/2006/relationships/customXml" Target="../ink/ink1323.xml"/><Relationship Id="rId24" Type="http://schemas.openxmlformats.org/officeDocument/2006/relationships/image" Target="../media/image1331.png"/><Relationship Id="rId40" Type="http://schemas.openxmlformats.org/officeDocument/2006/relationships/image" Target="../media/image1339.png"/><Relationship Id="rId45" Type="http://schemas.openxmlformats.org/officeDocument/2006/relationships/customXml" Target="../ink/ink1331.xml"/><Relationship Id="rId66" Type="http://schemas.openxmlformats.org/officeDocument/2006/relationships/image" Target="../media/image1352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74.png"/><Relationship Id="rId117" Type="http://schemas.openxmlformats.org/officeDocument/2006/relationships/customXml" Target="../ink/ink1408.xml"/><Relationship Id="rId21" Type="http://schemas.openxmlformats.org/officeDocument/2006/relationships/customXml" Target="../ink/ink1360.xml"/><Relationship Id="rId42" Type="http://schemas.openxmlformats.org/officeDocument/2006/relationships/image" Target="../media/image1382.png"/><Relationship Id="rId47" Type="http://schemas.openxmlformats.org/officeDocument/2006/relationships/customXml" Target="../ink/ink1373.xml"/><Relationship Id="rId63" Type="http://schemas.openxmlformats.org/officeDocument/2006/relationships/customXml" Target="../ink/ink1381.xml"/><Relationship Id="rId68" Type="http://schemas.openxmlformats.org/officeDocument/2006/relationships/image" Target="../media/image1395.png"/><Relationship Id="rId84" Type="http://schemas.openxmlformats.org/officeDocument/2006/relationships/image" Target="../media/image1403.png"/><Relationship Id="rId89" Type="http://schemas.openxmlformats.org/officeDocument/2006/relationships/customXml" Target="../ink/ink1394.xml"/><Relationship Id="rId112" Type="http://schemas.openxmlformats.org/officeDocument/2006/relationships/image" Target="../media/image1417.png"/><Relationship Id="rId16" Type="http://schemas.openxmlformats.org/officeDocument/2006/relationships/image" Target="../media/image1369.png"/><Relationship Id="rId107" Type="http://schemas.openxmlformats.org/officeDocument/2006/relationships/customXml" Target="../ink/ink1403.xml"/><Relationship Id="rId11" Type="http://schemas.openxmlformats.org/officeDocument/2006/relationships/customXml" Target="../ink/ink1355.xml"/><Relationship Id="rId32" Type="http://schemas.openxmlformats.org/officeDocument/2006/relationships/image" Target="../media/image1377.png"/><Relationship Id="rId37" Type="http://schemas.openxmlformats.org/officeDocument/2006/relationships/customXml" Target="../ink/ink1368.xml"/><Relationship Id="rId53" Type="http://schemas.openxmlformats.org/officeDocument/2006/relationships/customXml" Target="../ink/ink1376.xml"/><Relationship Id="rId58" Type="http://schemas.openxmlformats.org/officeDocument/2006/relationships/image" Target="../media/image1390.png"/><Relationship Id="rId74" Type="http://schemas.openxmlformats.org/officeDocument/2006/relationships/image" Target="../media/image1398.png"/><Relationship Id="rId79" Type="http://schemas.openxmlformats.org/officeDocument/2006/relationships/customXml" Target="../ink/ink1389.xml"/><Relationship Id="rId102" Type="http://schemas.openxmlformats.org/officeDocument/2006/relationships/image" Target="../media/image1412.png"/><Relationship Id="rId123" Type="http://schemas.openxmlformats.org/officeDocument/2006/relationships/customXml" Target="../ink/ink1411.xml"/><Relationship Id="rId128" Type="http://schemas.openxmlformats.org/officeDocument/2006/relationships/image" Target="../media/image1425.png"/><Relationship Id="rId5" Type="http://schemas.openxmlformats.org/officeDocument/2006/relationships/customXml" Target="../ink/ink1352.xml"/><Relationship Id="rId90" Type="http://schemas.openxmlformats.org/officeDocument/2006/relationships/image" Target="../media/image1406.png"/><Relationship Id="rId95" Type="http://schemas.openxmlformats.org/officeDocument/2006/relationships/customXml" Target="../ink/ink1397.xml"/><Relationship Id="rId22" Type="http://schemas.openxmlformats.org/officeDocument/2006/relationships/image" Target="../media/image1372.png"/><Relationship Id="rId27" Type="http://schemas.openxmlformats.org/officeDocument/2006/relationships/customXml" Target="../ink/ink1363.xml"/><Relationship Id="rId43" Type="http://schemas.openxmlformats.org/officeDocument/2006/relationships/customXml" Target="../ink/ink1371.xml"/><Relationship Id="rId48" Type="http://schemas.openxmlformats.org/officeDocument/2006/relationships/image" Target="../media/image1385.png"/><Relationship Id="rId64" Type="http://schemas.openxmlformats.org/officeDocument/2006/relationships/image" Target="../media/image1393.png"/><Relationship Id="rId69" Type="http://schemas.openxmlformats.org/officeDocument/2006/relationships/customXml" Target="../ink/ink1384.xml"/><Relationship Id="rId113" Type="http://schemas.openxmlformats.org/officeDocument/2006/relationships/customXml" Target="../ink/ink1406.xml"/><Relationship Id="rId118" Type="http://schemas.openxmlformats.org/officeDocument/2006/relationships/image" Target="../media/image1420.png"/><Relationship Id="rId80" Type="http://schemas.openxmlformats.org/officeDocument/2006/relationships/image" Target="../media/image1401.png"/><Relationship Id="rId85" Type="http://schemas.openxmlformats.org/officeDocument/2006/relationships/customXml" Target="../ink/ink1392.xml"/><Relationship Id="rId12" Type="http://schemas.openxmlformats.org/officeDocument/2006/relationships/image" Target="../media/image1367.png"/><Relationship Id="rId17" Type="http://schemas.openxmlformats.org/officeDocument/2006/relationships/customXml" Target="../ink/ink1358.xml"/><Relationship Id="rId33" Type="http://schemas.openxmlformats.org/officeDocument/2006/relationships/customXml" Target="../ink/ink1366.xml"/><Relationship Id="rId38" Type="http://schemas.openxmlformats.org/officeDocument/2006/relationships/image" Target="../media/image1380.png"/><Relationship Id="rId59" Type="http://schemas.openxmlformats.org/officeDocument/2006/relationships/customXml" Target="../ink/ink1379.xml"/><Relationship Id="rId103" Type="http://schemas.openxmlformats.org/officeDocument/2006/relationships/customXml" Target="../ink/ink1401.xml"/><Relationship Id="rId108" Type="http://schemas.openxmlformats.org/officeDocument/2006/relationships/image" Target="../media/image1415.png"/><Relationship Id="rId124" Type="http://schemas.openxmlformats.org/officeDocument/2006/relationships/image" Target="../media/image1423.png"/><Relationship Id="rId54" Type="http://schemas.openxmlformats.org/officeDocument/2006/relationships/image" Target="../media/image1388.png"/><Relationship Id="rId70" Type="http://schemas.openxmlformats.org/officeDocument/2006/relationships/image" Target="../media/image1396.png"/><Relationship Id="rId75" Type="http://schemas.openxmlformats.org/officeDocument/2006/relationships/customXml" Target="../ink/ink1387.xml"/><Relationship Id="rId91" Type="http://schemas.openxmlformats.org/officeDocument/2006/relationships/customXml" Target="../ink/ink1395.xml"/><Relationship Id="rId96" Type="http://schemas.openxmlformats.org/officeDocument/2006/relationships/image" Target="../media/image140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64.png"/><Relationship Id="rId23" Type="http://schemas.openxmlformats.org/officeDocument/2006/relationships/customXml" Target="../ink/ink1361.xml"/><Relationship Id="rId28" Type="http://schemas.openxmlformats.org/officeDocument/2006/relationships/image" Target="../media/image1375.png"/><Relationship Id="rId49" Type="http://schemas.openxmlformats.org/officeDocument/2006/relationships/customXml" Target="../ink/ink1374.xml"/><Relationship Id="rId114" Type="http://schemas.openxmlformats.org/officeDocument/2006/relationships/image" Target="../media/image1418.png"/><Relationship Id="rId119" Type="http://schemas.openxmlformats.org/officeDocument/2006/relationships/customXml" Target="../ink/ink1409.xml"/><Relationship Id="rId44" Type="http://schemas.openxmlformats.org/officeDocument/2006/relationships/image" Target="../media/image1383.png"/><Relationship Id="rId60" Type="http://schemas.openxmlformats.org/officeDocument/2006/relationships/image" Target="../media/image1391.png"/><Relationship Id="rId65" Type="http://schemas.openxmlformats.org/officeDocument/2006/relationships/customXml" Target="../ink/ink1382.xml"/><Relationship Id="rId81" Type="http://schemas.openxmlformats.org/officeDocument/2006/relationships/customXml" Target="../ink/ink1390.xml"/><Relationship Id="rId86" Type="http://schemas.openxmlformats.org/officeDocument/2006/relationships/image" Target="../media/image1404.png"/><Relationship Id="rId13" Type="http://schemas.openxmlformats.org/officeDocument/2006/relationships/customXml" Target="../ink/ink1356.xml"/><Relationship Id="rId18" Type="http://schemas.openxmlformats.org/officeDocument/2006/relationships/image" Target="../media/image1370.png"/><Relationship Id="rId39" Type="http://schemas.openxmlformats.org/officeDocument/2006/relationships/customXml" Target="../ink/ink1369.xml"/><Relationship Id="rId109" Type="http://schemas.openxmlformats.org/officeDocument/2006/relationships/customXml" Target="../ink/ink1404.xml"/><Relationship Id="rId34" Type="http://schemas.openxmlformats.org/officeDocument/2006/relationships/image" Target="../media/image1378.png"/><Relationship Id="rId50" Type="http://schemas.openxmlformats.org/officeDocument/2006/relationships/image" Target="../media/image1386.png"/><Relationship Id="rId55" Type="http://schemas.openxmlformats.org/officeDocument/2006/relationships/customXml" Target="../ink/ink1377.xml"/><Relationship Id="rId76" Type="http://schemas.openxmlformats.org/officeDocument/2006/relationships/image" Target="../media/image1399.png"/><Relationship Id="rId97" Type="http://schemas.openxmlformats.org/officeDocument/2006/relationships/customXml" Target="../ink/ink1398.xml"/><Relationship Id="rId104" Type="http://schemas.openxmlformats.org/officeDocument/2006/relationships/image" Target="../media/image1413.png"/><Relationship Id="rId120" Type="http://schemas.openxmlformats.org/officeDocument/2006/relationships/image" Target="../media/image1421.png"/><Relationship Id="rId125" Type="http://schemas.openxmlformats.org/officeDocument/2006/relationships/customXml" Target="../ink/ink1412.xml"/><Relationship Id="rId7" Type="http://schemas.openxmlformats.org/officeDocument/2006/relationships/customXml" Target="../ink/ink1353.xml"/><Relationship Id="rId71" Type="http://schemas.openxmlformats.org/officeDocument/2006/relationships/customXml" Target="../ink/ink1385.xml"/><Relationship Id="rId92" Type="http://schemas.openxmlformats.org/officeDocument/2006/relationships/image" Target="../media/image1407.png"/><Relationship Id="rId2" Type="http://schemas.openxmlformats.org/officeDocument/2006/relationships/image" Target="../media/image1362.png"/><Relationship Id="rId29" Type="http://schemas.openxmlformats.org/officeDocument/2006/relationships/customXml" Target="../ink/ink1364.xml"/><Relationship Id="rId24" Type="http://schemas.openxmlformats.org/officeDocument/2006/relationships/image" Target="../media/image1373.png"/><Relationship Id="rId40" Type="http://schemas.openxmlformats.org/officeDocument/2006/relationships/image" Target="../media/image1381.png"/><Relationship Id="rId45" Type="http://schemas.openxmlformats.org/officeDocument/2006/relationships/customXml" Target="../ink/ink1372.xml"/><Relationship Id="rId66" Type="http://schemas.openxmlformats.org/officeDocument/2006/relationships/image" Target="../media/image1394.png"/><Relationship Id="rId87" Type="http://schemas.openxmlformats.org/officeDocument/2006/relationships/customXml" Target="../ink/ink1393.xml"/><Relationship Id="rId110" Type="http://schemas.openxmlformats.org/officeDocument/2006/relationships/image" Target="../media/image1416.png"/><Relationship Id="rId115" Type="http://schemas.openxmlformats.org/officeDocument/2006/relationships/customXml" Target="../ink/ink1407.xml"/><Relationship Id="rId61" Type="http://schemas.openxmlformats.org/officeDocument/2006/relationships/customXml" Target="../ink/ink1380.xml"/><Relationship Id="rId82" Type="http://schemas.openxmlformats.org/officeDocument/2006/relationships/image" Target="../media/image1402.png"/><Relationship Id="rId19" Type="http://schemas.openxmlformats.org/officeDocument/2006/relationships/customXml" Target="../ink/ink1359.xml"/><Relationship Id="rId14" Type="http://schemas.openxmlformats.org/officeDocument/2006/relationships/image" Target="../media/image1368.png"/><Relationship Id="rId30" Type="http://schemas.openxmlformats.org/officeDocument/2006/relationships/image" Target="../media/image1376.png"/><Relationship Id="rId35" Type="http://schemas.openxmlformats.org/officeDocument/2006/relationships/customXml" Target="../ink/ink1367.xml"/><Relationship Id="rId56" Type="http://schemas.openxmlformats.org/officeDocument/2006/relationships/image" Target="../media/image1389.png"/><Relationship Id="rId77" Type="http://schemas.openxmlformats.org/officeDocument/2006/relationships/customXml" Target="../ink/ink1388.xml"/><Relationship Id="rId100" Type="http://schemas.openxmlformats.org/officeDocument/2006/relationships/image" Target="../media/image1411.png"/><Relationship Id="rId105" Type="http://schemas.openxmlformats.org/officeDocument/2006/relationships/customXml" Target="../ink/ink1402.xml"/><Relationship Id="rId126" Type="http://schemas.openxmlformats.org/officeDocument/2006/relationships/image" Target="../media/image1424.png"/><Relationship Id="rId8" Type="http://schemas.openxmlformats.org/officeDocument/2006/relationships/image" Target="../media/image1365.png"/><Relationship Id="rId51" Type="http://schemas.openxmlformats.org/officeDocument/2006/relationships/customXml" Target="../ink/ink1375.xml"/><Relationship Id="rId72" Type="http://schemas.openxmlformats.org/officeDocument/2006/relationships/image" Target="../media/image1397.png"/><Relationship Id="rId93" Type="http://schemas.openxmlformats.org/officeDocument/2006/relationships/customXml" Target="../ink/ink1396.xml"/><Relationship Id="rId98" Type="http://schemas.openxmlformats.org/officeDocument/2006/relationships/image" Target="../media/image1410.png"/><Relationship Id="rId121" Type="http://schemas.openxmlformats.org/officeDocument/2006/relationships/customXml" Target="../ink/ink1410.xml"/><Relationship Id="rId3" Type="http://schemas.openxmlformats.org/officeDocument/2006/relationships/customXml" Target="../ink/ink1351.xml"/><Relationship Id="rId25" Type="http://schemas.openxmlformats.org/officeDocument/2006/relationships/customXml" Target="../ink/ink1362.xml"/><Relationship Id="rId46" Type="http://schemas.openxmlformats.org/officeDocument/2006/relationships/image" Target="../media/image1384.png"/><Relationship Id="rId67" Type="http://schemas.openxmlformats.org/officeDocument/2006/relationships/customXml" Target="../ink/ink1383.xml"/><Relationship Id="rId116" Type="http://schemas.openxmlformats.org/officeDocument/2006/relationships/image" Target="../media/image1419.png"/><Relationship Id="rId20" Type="http://schemas.openxmlformats.org/officeDocument/2006/relationships/image" Target="../media/image1371.png"/><Relationship Id="rId41" Type="http://schemas.openxmlformats.org/officeDocument/2006/relationships/customXml" Target="../ink/ink1370.xml"/><Relationship Id="rId62" Type="http://schemas.openxmlformats.org/officeDocument/2006/relationships/image" Target="../media/image1392.png"/><Relationship Id="rId83" Type="http://schemas.openxmlformats.org/officeDocument/2006/relationships/customXml" Target="../ink/ink1391.xml"/><Relationship Id="rId88" Type="http://schemas.openxmlformats.org/officeDocument/2006/relationships/image" Target="../media/image1405.png"/><Relationship Id="rId111" Type="http://schemas.openxmlformats.org/officeDocument/2006/relationships/customXml" Target="../ink/ink1405.xml"/><Relationship Id="rId15" Type="http://schemas.openxmlformats.org/officeDocument/2006/relationships/customXml" Target="../ink/ink1357.xml"/><Relationship Id="rId36" Type="http://schemas.openxmlformats.org/officeDocument/2006/relationships/image" Target="../media/image1379.png"/><Relationship Id="rId57" Type="http://schemas.openxmlformats.org/officeDocument/2006/relationships/customXml" Target="../ink/ink1378.xml"/><Relationship Id="rId106" Type="http://schemas.openxmlformats.org/officeDocument/2006/relationships/image" Target="../media/image1414.png"/><Relationship Id="rId127" Type="http://schemas.openxmlformats.org/officeDocument/2006/relationships/customXml" Target="../ink/ink1413.xml"/><Relationship Id="rId10" Type="http://schemas.openxmlformats.org/officeDocument/2006/relationships/image" Target="../media/image1366.png"/><Relationship Id="rId31" Type="http://schemas.openxmlformats.org/officeDocument/2006/relationships/customXml" Target="../ink/ink1365.xml"/><Relationship Id="rId52" Type="http://schemas.openxmlformats.org/officeDocument/2006/relationships/image" Target="../media/image1387.png"/><Relationship Id="rId73" Type="http://schemas.openxmlformats.org/officeDocument/2006/relationships/customXml" Target="../ink/ink1386.xml"/><Relationship Id="rId78" Type="http://schemas.openxmlformats.org/officeDocument/2006/relationships/image" Target="../media/image1400.png"/><Relationship Id="rId94" Type="http://schemas.openxmlformats.org/officeDocument/2006/relationships/image" Target="../media/image1408.png"/><Relationship Id="rId99" Type="http://schemas.openxmlformats.org/officeDocument/2006/relationships/customXml" Target="../ink/ink1399.xml"/><Relationship Id="rId101" Type="http://schemas.openxmlformats.org/officeDocument/2006/relationships/customXml" Target="../ink/ink1400.xml"/><Relationship Id="rId122" Type="http://schemas.openxmlformats.org/officeDocument/2006/relationships/image" Target="../media/image1422.png"/><Relationship Id="rId4" Type="http://schemas.openxmlformats.org/officeDocument/2006/relationships/image" Target="../media/image1363.png"/><Relationship Id="rId9" Type="http://schemas.openxmlformats.org/officeDocument/2006/relationships/customXml" Target="../ink/ink1354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25.xml"/><Relationship Id="rId21" Type="http://schemas.openxmlformats.org/officeDocument/2006/relationships/image" Target="../media/image1435.png"/><Relationship Id="rId42" Type="http://schemas.openxmlformats.org/officeDocument/2006/relationships/customXml" Target="../ink/ink1433.xml"/><Relationship Id="rId47" Type="http://schemas.openxmlformats.org/officeDocument/2006/relationships/image" Target="../media/image1448.png"/><Relationship Id="rId63" Type="http://schemas.openxmlformats.org/officeDocument/2006/relationships/image" Target="../media/image1456.png"/><Relationship Id="rId68" Type="http://schemas.openxmlformats.org/officeDocument/2006/relationships/customXml" Target="../ink/ink1446.xml"/><Relationship Id="rId84" Type="http://schemas.openxmlformats.org/officeDocument/2006/relationships/customXml" Target="../ink/ink1452.xml"/><Relationship Id="rId89" Type="http://schemas.openxmlformats.org/officeDocument/2006/relationships/image" Target="../media/image1469.png"/><Relationship Id="rId16" Type="http://schemas.openxmlformats.org/officeDocument/2006/relationships/customXml" Target="../ink/ink1420.xml"/><Relationship Id="rId11" Type="http://schemas.openxmlformats.org/officeDocument/2006/relationships/image" Target="../media/image1430.png"/><Relationship Id="rId32" Type="http://schemas.openxmlformats.org/officeDocument/2006/relationships/customXml" Target="../ink/ink1428.xml"/><Relationship Id="rId37" Type="http://schemas.openxmlformats.org/officeDocument/2006/relationships/image" Target="../media/image1443.png"/><Relationship Id="rId53" Type="http://schemas.openxmlformats.org/officeDocument/2006/relationships/image" Target="../media/image1451.png"/><Relationship Id="rId58" Type="http://schemas.openxmlformats.org/officeDocument/2006/relationships/customXml" Target="../ink/ink1441.xml"/><Relationship Id="rId74" Type="http://schemas.openxmlformats.org/officeDocument/2006/relationships/customXml" Target="../ink/ink1447.xml"/><Relationship Id="rId79" Type="http://schemas.openxmlformats.org/officeDocument/2006/relationships/image" Target="../media/image1464.png"/><Relationship Id="rId102" Type="http://schemas.openxmlformats.org/officeDocument/2006/relationships/customXml" Target="../ink/ink1461.xml"/><Relationship Id="rId5" Type="http://schemas.openxmlformats.org/officeDocument/2006/relationships/image" Target="../media/image1427.png"/><Relationship Id="rId90" Type="http://schemas.openxmlformats.org/officeDocument/2006/relationships/customXml" Target="../ink/ink1455.xml"/><Relationship Id="rId95" Type="http://schemas.openxmlformats.org/officeDocument/2006/relationships/image" Target="../media/image1472.png"/><Relationship Id="rId22" Type="http://schemas.openxmlformats.org/officeDocument/2006/relationships/customXml" Target="../ink/ink1423.xml"/><Relationship Id="rId27" Type="http://schemas.openxmlformats.org/officeDocument/2006/relationships/image" Target="../media/image1438.png"/><Relationship Id="rId43" Type="http://schemas.openxmlformats.org/officeDocument/2006/relationships/image" Target="../media/image1446.png"/><Relationship Id="rId48" Type="http://schemas.openxmlformats.org/officeDocument/2006/relationships/customXml" Target="../ink/ink1436.xml"/><Relationship Id="rId64" Type="http://schemas.openxmlformats.org/officeDocument/2006/relationships/customXml" Target="../ink/ink1444.xml"/><Relationship Id="rId80" Type="http://schemas.openxmlformats.org/officeDocument/2006/relationships/customXml" Target="../ink/ink1450.xml"/><Relationship Id="rId85" Type="http://schemas.openxmlformats.org/officeDocument/2006/relationships/image" Target="../media/image1467.png"/><Relationship Id="rId12" Type="http://schemas.openxmlformats.org/officeDocument/2006/relationships/customXml" Target="../ink/ink1418.xml"/><Relationship Id="rId17" Type="http://schemas.openxmlformats.org/officeDocument/2006/relationships/image" Target="../media/image1433.png"/><Relationship Id="rId25" Type="http://schemas.openxmlformats.org/officeDocument/2006/relationships/image" Target="../media/image1437.png"/><Relationship Id="rId33" Type="http://schemas.openxmlformats.org/officeDocument/2006/relationships/image" Target="../media/image1441.png"/><Relationship Id="rId38" Type="http://schemas.openxmlformats.org/officeDocument/2006/relationships/customXml" Target="../ink/ink1431.xml"/><Relationship Id="rId46" Type="http://schemas.openxmlformats.org/officeDocument/2006/relationships/customXml" Target="../ink/ink1435.xml"/><Relationship Id="rId59" Type="http://schemas.openxmlformats.org/officeDocument/2006/relationships/image" Target="../media/image1454.png"/><Relationship Id="rId67" Type="http://schemas.openxmlformats.org/officeDocument/2006/relationships/image" Target="../media/image1458.png"/><Relationship Id="rId103" Type="http://schemas.openxmlformats.org/officeDocument/2006/relationships/image" Target="../media/image621.png"/><Relationship Id="rId20" Type="http://schemas.openxmlformats.org/officeDocument/2006/relationships/customXml" Target="../ink/ink1422.xml"/><Relationship Id="rId41" Type="http://schemas.openxmlformats.org/officeDocument/2006/relationships/image" Target="../media/image1445.png"/><Relationship Id="rId54" Type="http://schemas.openxmlformats.org/officeDocument/2006/relationships/customXml" Target="../ink/ink1439.xml"/><Relationship Id="rId62" Type="http://schemas.openxmlformats.org/officeDocument/2006/relationships/customXml" Target="../ink/ink1443.xml"/><Relationship Id="rId75" Type="http://schemas.openxmlformats.org/officeDocument/2006/relationships/image" Target="../media/image1462.png"/><Relationship Id="rId83" Type="http://schemas.openxmlformats.org/officeDocument/2006/relationships/image" Target="../media/image1466.png"/><Relationship Id="rId88" Type="http://schemas.openxmlformats.org/officeDocument/2006/relationships/customXml" Target="../ink/ink1454.xml"/><Relationship Id="rId91" Type="http://schemas.openxmlformats.org/officeDocument/2006/relationships/image" Target="../media/image1470.png"/><Relationship Id="rId96" Type="http://schemas.openxmlformats.org/officeDocument/2006/relationships/customXml" Target="../ink/ink1458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415.xml"/><Relationship Id="rId15" Type="http://schemas.openxmlformats.org/officeDocument/2006/relationships/image" Target="../media/image1432.png"/><Relationship Id="rId23" Type="http://schemas.openxmlformats.org/officeDocument/2006/relationships/image" Target="../media/image1436.png"/><Relationship Id="rId28" Type="http://schemas.openxmlformats.org/officeDocument/2006/relationships/customXml" Target="../ink/ink1426.xml"/><Relationship Id="rId36" Type="http://schemas.openxmlformats.org/officeDocument/2006/relationships/customXml" Target="../ink/ink1430.xml"/><Relationship Id="rId49" Type="http://schemas.openxmlformats.org/officeDocument/2006/relationships/image" Target="../media/image1449.png"/><Relationship Id="rId57" Type="http://schemas.openxmlformats.org/officeDocument/2006/relationships/image" Target="../media/image1453.png"/><Relationship Id="rId10" Type="http://schemas.openxmlformats.org/officeDocument/2006/relationships/customXml" Target="../ink/ink1417.xml"/><Relationship Id="rId31" Type="http://schemas.openxmlformats.org/officeDocument/2006/relationships/image" Target="../media/image1440.png"/><Relationship Id="rId44" Type="http://schemas.openxmlformats.org/officeDocument/2006/relationships/customXml" Target="../ink/ink1434.xml"/><Relationship Id="rId52" Type="http://schemas.openxmlformats.org/officeDocument/2006/relationships/customXml" Target="../ink/ink1438.xml"/><Relationship Id="rId60" Type="http://schemas.openxmlformats.org/officeDocument/2006/relationships/customXml" Target="../ink/ink1442.xml"/><Relationship Id="rId65" Type="http://schemas.openxmlformats.org/officeDocument/2006/relationships/image" Target="../media/image1457.png"/><Relationship Id="rId73" Type="http://schemas.openxmlformats.org/officeDocument/2006/relationships/image" Target="../media/image1461.png"/><Relationship Id="rId78" Type="http://schemas.openxmlformats.org/officeDocument/2006/relationships/customXml" Target="../ink/ink1449.xml"/><Relationship Id="rId81" Type="http://schemas.openxmlformats.org/officeDocument/2006/relationships/image" Target="../media/image1465.png"/><Relationship Id="rId86" Type="http://schemas.openxmlformats.org/officeDocument/2006/relationships/customXml" Target="../ink/ink1453.xml"/><Relationship Id="rId94" Type="http://schemas.openxmlformats.org/officeDocument/2006/relationships/customXml" Target="../ink/ink1457.xml"/><Relationship Id="rId99" Type="http://schemas.openxmlformats.org/officeDocument/2006/relationships/image" Target="../media/image1474.png"/><Relationship Id="rId101" Type="http://schemas.openxmlformats.org/officeDocument/2006/relationships/image" Target="../media/image619.png"/><Relationship Id="rId4" Type="http://schemas.openxmlformats.org/officeDocument/2006/relationships/customXml" Target="../ink/ink1414.xml"/><Relationship Id="rId9" Type="http://schemas.openxmlformats.org/officeDocument/2006/relationships/image" Target="../media/image1429.png"/><Relationship Id="rId13" Type="http://schemas.openxmlformats.org/officeDocument/2006/relationships/image" Target="../media/image1431.png"/><Relationship Id="rId18" Type="http://schemas.openxmlformats.org/officeDocument/2006/relationships/customXml" Target="../ink/ink1421.xml"/><Relationship Id="rId39" Type="http://schemas.openxmlformats.org/officeDocument/2006/relationships/image" Target="../media/image1444.png"/><Relationship Id="rId34" Type="http://schemas.openxmlformats.org/officeDocument/2006/relationships/customXml" Target="../ink/ink1429.xml"/><Relationship Id="rId50" Type="http://schemas.openxmlformats.org/officeDocument/2006/relationships/customXml" Target="../ink/ink1437.xml"/><Relationship Id="rId55" Type="http://schemas.openxmlformats.org/officeDocument/2006/relationships/image" Target="../media/image1452.png"/><Relationship Id="rId76" Type="http://schemas.openxmlformats.org/officeDocument/2006/relationships/customXml" Target="../ink/ink1448.xml"/><Relationship Id="rId97" Type="http://schemas.openxmlformats.org/officeDocument/2006/relationships/image" Target="../media/image1473.png"/><Relationship Id="rId104" Type="http://schemas.openxmlformats.org/officeDocument/2006/relationships/customXml" Target="../ink/ink1462.xml"/><Relationship Id="rId7" Type="http://schemas.openxmlformats.org/officeDocument/2006/relationships/image" Target="../media/image1428.png"/><Relationship Id="rId92" Type="http://schemas.openxmlformats.org/officeDocument/2006/relationships/customXml" Target="../ink/ink1456.xml"/><Relationship Id="rId2" Type="http://schemas.openxmlformats.org/officeDocument/2006/relationships/image" Target="../media/image1362.png"/><Relationship Id="rId29" Type="http://schemas.openxmlformats.org/officeDocument/2006/relationships/image" Target="../media/image1439.png"/><Relationship Id="rId24" Type="http://schemas.openxmlformats.org/officeDocument/2006/relationships/customXml" Target="../ink/ink1424.xml"/><Relationship Id="rId40" Type="http://schemas.openxmlformats.org/officeDocument/2006/relationships/customXml" Target="../ink/ink1432.xml"/><Relationship Id="rId45" Type="http://schemas.openxmlformats.org/officeDocument/2006/relationships/image" Target="../media/image1447.png"/><Relationship Id="rId66" Type="http://schemas.openxmlformats.org/officeDocument/2006/relationships/customXml" Target="../ink/ink1445.xml"/><Relationship Id="rId87" Type="http://schemas.openxmlformats.org/officeDocument/2006/relationships/image" Target="../media/image1468.png"/><Relationship Id="rId61" Type="http://schemas.openxmlformats.org/officeDocument/2006/relationships/image" Target="../media/image1455.png"/><Relationship Id="rId82" Type="http://schemas.openxmlformats.org/officeDocument/2006/relationships/customXml" Target="../ink/ink1451.xml"/><Relationship Id="rId19" Type="http://schemas.openxmlformats.org/officeDocument/2006/relationships/image" Target="../media/image1434.png"/><Relationship Id="rId14" Type="http://schemas.openxmlformats.org/officeDocument/2006/relationships/customXml" Target="../ink/ink1419.xml"/><Relationship Id="rId30" Type="http://schemas.openxmlformats.org/officeDocument/2006/relationships/customXml" Target="../ink/ink1427.xml"/><Relationship Id="rId35" Type="http://schemas.openxmlformats.org/officeDocument/2006/relationships/image" Target="../media/image1442.png"/><Relationship Id="rId56" Type="http://schemas.openxmlformats.org/officeDocument/2006/relationships/customXml" Target="../ink/ink1440.xml"/><Relationship Id="rId77" Type="http://schemas.openxmlformats.org/officeDocument/2006/relationships/image" Target="../media/image1463.png"/><Relationship Id="rId100" Type="http://schemas.openxmlformats.org/officeDocument/2006/relationships/customXml" Target="../ink/ink1460.xml"/><Relationship Id="rId105" Type="http://schemas.openxmlformats.org/officeDocument/2006/relationships/image" Target="../media/image1012.png"/><Relationship Id="rId8" Type="http://schemas.openxmlformats.org/officeDocument/2006/relationships/customXml" Target="../ink/ink1416.xml"/><Relationship Id="rId51" Type="http://schemas.openxmlformats.org/officeDocument/2006/relationships/image" Target="../media/image1450.png"/><Relationship Id="rId93" Type="http://schemas.openxmlformats.org/officeDocument/2006/relationships/image" Target="../media/image1471.png"/><Relationship Id="rId98" Type="http://schemas.openxmlformats.org/officeDocument/2006/relationships/customXml" Target="../ink/ink1459.xml"/><Relationship Id="rId3" Type="http://schemas.openxmlformats.org/officeDocument/2006/relationships/image" Target="../media/image618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8.png"/><Relationship Id="rId21" Type="http://schemas.openxmlformats.org/officeDocument/2006/relationships/customXml" Target="../ink/ink1472.xml"/><Relationship Id="rId42" Type="http://schemas.openxmlformats.org/officeDocument/2006/relationships/image" Target="../media/image1496.png"/><Relationship Id="rId47" Type="http://schemas.openxmlformats.org/officeDocument/2006/relationships/customXml" Target="../ink/ink1485.xml"/><Relationship Id="rId63" Type="http://schemas.openxmlformats.org/officeDocument/2006/relationships/customXml" Target="../ink/ink1493.xml"/><Relationship Id="rId68" Type="http://schemas.openxmlformats.org/officeDocument/2006/relationships/image" Target="../media/image1509.png"/><Relationship Id="rId84" Type="http://schemas.openxmlformats.org/officeDocument/2006/relationships/image" Target="../media/image1517.png"/><Relationship Id="rId16" Type="http://schemas.openxmlformats.org/officeDocument/2006/relationships/image" Target="../media/image1483.png"/><Relationship Id="rId11" Type="http://schemas.openxmlformats.org/officeDocument/2006/relationships/customXml" Target="../ink/ink1467.xml"/><Relationship Id="rId32" Type="http://schemas.openxmlformats.org/officeDocument/2006/relationships/image" Target="../media/image1491.png"/><Relationship Id="rId37" Type="http://schemas.openxmlformats.org/officeDocument/2006/relationships/customXml" Target="../ink/ink1480.xml"/><Relationship Id="rId53" Type="http://schemas.openxmlformats.org/officeDocument/2006/relationships/customXml" Target="../ink/ink1488.xml"/><Relationship Id="rId58" Type="http://schemas.openxmlformats.org/officeDocument/2006/relationships/image" Target="../media/image1504.png"/><Relationship Id="rId74" Type="http://schemas.openxmlformats.org/officeDocument/2006/relationships/image" Target="../media/image1512.png"/><Relationship Id="rId79" Type="http://schemas.openxmlformats.org/officeDocument/2006/relationships/customXml" Target="../ink/ink1501.xml"/><Relationship Id="rId5" Type="http://schemas.openxmlformats.org/officeDocument/2006/relationships/customXml" Target="../ink/ink1464.xml"/><Relationship Id="rId61" Type="http://schemas.openxmlformats.org/officeDocument/2006/relationships/customXml" Target="../ink/ink1492.xml"/><Relationship Id="rId82" Type="http://schemas.openxmlformats.org/officeDocument/2006/relationships/image" Target="../media/image1516.png"/><Relationship Id="rId19" Type="http://schemas.openxmlformats.org/officeDocument/2006/relationships/customXml" Target="../ink/ink1471.xml"/><Relationship Id="rId14" Type="http://schemas.openxmlformats.org/officeDocument/2006/relationships/image" Target="../media/image1482.png"/><Relationship Id="rId22" Type="http://schemas.openxmlformats.org/officeDocument/2006/relationships/image" Target="../media/image1486.png"/><Relationship Id="rId27" Type="http://schemas.openxmlformats.org/officeDocument/2006/relationships/customXml" Target="../ink/ink1475.xml"/><Relationship Id="rId30" Type="http://schemas.openxmlformats.org/officeDocument/2006/relationships/image" Target="../media/image1490.png"/><Relationship Id="rId35" Type="http://schemas.openxmlformats.org/officeDocument/2006/relationships/customXml" Target="../ink/ink1479.xml"/><Relationship Id="rId43" Type="http://schemas.openxmlformats.org/officeDocument/2006/relationships/customXml" Target="../ink/ink1483.xml"/><Relationship Id="rId48" Type="http://schemas.openxmlformats.org/officeDocument/2006/relationships/image" Target="../media/image1499.png"/><Relationship Id="rId56" Type="http://schemas.openxmlformats.org/officeDocument/2006/relationships/image" Target="../media/image1503.png"/><Relationship Id="rId64" Type="http://schemas.openxmlformats.org/officeDocument/2006/relationships/image" Target="../media/image1507.png"/><Relationship Id="rId69" Type="http://schemas.openxmlformats.org/officeDocument/2006/relationships/customXml" Target="../ink/ink1496.xml"/><Relationship Id="rId77" Type="http://schemas.openxmlformats.org/officeDocument/2006/relationships/customXml" Target="../ink/ink1500.xml"/><Relationship Id="rId8" Type="http://schemas.openxmlformats.org/officeDocument/2006/relationships/image" Target="../media/image1479.png"/><Relationship Id="rId51" Type="http://schemas.openxmlformats.org/officeDocument/2006/relationships/customXml" Target="../ink/ink1487.xml"/><Relationship Id="rId72" Type="http://schemas.openxmlformats.org/officeDocument/2006/relationships/image" Target="../media/image1511.png"/><Relationship Id="rId80" Type="http://schemas.openxmlformats.org/officeDocument/2006/relationships/image" Target="../media/image1515.png"/><Relationship Id="rId3" Type="http://schemas.openxmlformats.org/officeDocument/2006/relationships/customXml" Target="../ink/ink1463.xml"/><Relationship Id="rId12" Type="http://schemas.openxmlformats.org/officeDocument/2006/relationships/image" Target="../media/image1481.png"/><Relationship Id="rId17" Type="http://schemas.openxmlformats.org/officeDocument/2006/relationships/customXml" Target="../ink/ink1470.xml"/><Relationship Id="rId25" Type="http://schemas.openxmlformats.org/officeDocument/2006/relationships/customXml" Target="../ink/ink1474.xml"/><Relationship Id="rId33" Type="http://schemas.openxmlformats.org/officeDocument/2006/relationships/customXml" Target="../ink/ink1478.xml"/><Relationship Id="rId38" Type="http://schemas.openxmlformats.org/officeDocument/2006/relationships/image" Target="../media/image1494.png"/><Relationship Id="rId46" Type="http://schemas.openxmlformats.org/officeDocument/2006/relationships/image" Target="../media/image1498.png"/><Relationship Id="rId59" Type="http://schemas.openxmlformats.org/officeDocument/2006/relationships/customXml" Target="../ink/ink1491.xml"/><Relationship Id="rId67" Type="http://schemas.openxmlformats.org/officeDocument/2006/relationships/customXml" Target="../ink/ink1495.xml"/><Relationship Id="rId20" Type="http://schemas.openxmlformats.org/officeDocument/2006/relationships/image" Target="../media/image1485.png"/><Relationship Id="rId41" Type="http://schemas.openxmlformats.org/officeDocument/2006/relationships/customXml" Target="../ink/ink1482.xml"/><Relationship Id="rId54" Type="http://schemas.openxmlformats.org/officeDocument/2006/relationships/image" Target="../media/image1502.png"/><Relationship Id="rId62" Type="http://schemas.openxmlformats.org/officeDocument/2006/relationships/image" Target="../media/image1506.png"/><Relationship Id="rId70" Type="http://schemas.openxmlformats.org/officeDocument/2006/relationships/image" Target="../media/image1510.png"/><Relationship Id="rId75" Type="http://schemas.openxmlformats.org/officeDocument/2006/relationships/customXml" Target="../ink/ink1499.xml"/><Relationship Id="rId83" Type="http://schemas.openxmlformats.org/officeDocument/2006/relationships/customXml" Target="../ink/ink150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78.png"/><Relationship Id="rId15" Type="http://schemas.openxmlformats.org/officeDocument/2006/relationships/customXml" Target="../ink/ink1469.xml"/><Relationship Id="rId23" Type="http://schemas.openxmlformats.org/officeDocument/2006/relationships/customXml" Target="../ink/ink1473.xml"/><Relationship Id="rId28" Type="http://schemas.openxmlformats.org/officeDocument/2006/relationships/image" Target="../media/image1489.png"/><Relationship Id="rId36" Type="http://schemas.openxmlformats.org/officeDocument/2006/relationships/image" Target="../media/image1493.png"/><Relationship Id="rId49" Type="http://schemas.openxmlformats.org/officeDocument/2006/relationships/customXml" Target="../ink/ink1486.xml"/><Relationship Id="rId57" Type="http://schemas.openxmlformats.org/officeDocument/2006/relationships/customXml" Target="../ink/ink1490.xml"/><Relationship Id="rId10" Type="http://schemas.openxmlformats.org/officeDocument/2006/relationships/image" Target="../media/image1480.png"/><Relationship Id="rId31" Type="http://schemas.openxmlformats.org/officeDocument/2006/relationships/customXml" Target="../ink/ink1477.xml"/><Relationship Id="rId44" Type="http://schemas.openxmlformats.org/officeDocument/2006/relationships/image" Target="../media/image1497.png"/><Relationship Id="rId52" Type="http://schemas.openxmlformats.org/officeDocument/2006/relationships/image" Target="../media/image1501.png"/><Relationship Id="rId60" Type="http://schemas.openxmlformats.org/officeDocument/2006/relationships/image" Target="../media/image1505.png"/><Relationship Id="rId65" Type="http://schemas.openxmlformats.org/officeDocument/2006/relationships/customXml" Target="../ink/ink1494.xml"/><Relationship Id="rId73" Type="http://schemas.openxmlformats.org/officeDocument/2006/relationships/customXml" Target="../ink/ink1498.xml"/><Relationship Id="rId78" Type="http://schemas.openxmlformats.org/officeDocument/2006/relationships/image" Target="../media/image1514.png"/><Relationship Id="rId81" Type="http://schemas.openxmlformats.org/officeDocument/2006/relationships/customXml" Target="../ink/ink1502.xml"/><Relationship Id="rId4" Type="http://schemas.openxmlformats.org/officeDocument/2006/relationships/image" Target="../media/image1477.png"/><Relationship Id="rId9" Type="http://schemas.openxmlformats.org/officeDocument/2006/relationships/customXml" Target="../ink/ink1466.xml"/><Relationship Id="rId13" Type="http://schemas.openxmlformats.org/officeDocument/2006/relationships/customXml" Target="../ink/ink1468.xml"/><Relationship Id="rId18" Type="http://schemas.openxmlformats.org/officeDocument/2006/relationships/image" Target="../media/image1484.png"/><Relationship Id="rId39" Type="http://schemas.openxmlformats.org/officeDocument/2006/relationships/customXml" Target="../ink/ink1481.xml"/><Relationship Id="rId34" Type="http://schemas.openxmlformats.org/officeDocument/2006/relationships/image" Target="../media/image1492.png"/><Relationship Id="rId50" Type="http://schemas.openxmlformats.org/officeDocument/2006/relationships/image" Target="../media/image1500.png"/><Relationship Id="rId55" Type="http://schemas.openxmlformats.org/officeDocument/2006/relationships/customXml" Target="../ink/ink1489.xml"/><Relationship Id="rId76" Type="http://schemas.openxmlformats.org/officeDocument/2006/relationships/image" Target="../media/image1513.png"/><Relationship Id="rId7" Type="http://schemas.openxmlformats.org/officeDocument/2006/relationships/customXml" Target="../ink/ink1465.xml"/><Relationship Id="rId71" Type="http://schemas.openxmlformats.org/officeDocument/2006/relationships/customXml" Target="../ink/ink1497.xml"/><Relationship Id="rId2" Type="http://schemas.openxmlformats.org/officeDocument/2006/relationships/image" Target="../media/image1476.png"/><Relationship Id="rId29" Type="http://schemas.openxmlformats.org/officeDocument/2006/relationships/customXml" Target="../ink/ink1476.xml"/><Relationship Id="rId24" Type="http://schemas.openxmlformats.org/officeDocument/2006/relationships/image" Target="../media/image1487.png"/><Relationship Id="rId40" Type="http://schemas.openxmlformats.org/officeDocument/2006/relationships/image" Target="../media/image1495.png"/><Relationship Id="rId45" Type="http://schemas.openxmlformats.org/officeDocument/2006/relationships/customXml" Target="../ink/ink1484.xml"/><Relationship Id="rId66" Type="http://schemas.openxmlformats.org/officeDocument/2006/relationships/image" Target="../media/image150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.png"/><Relationship Id="rId21" Type="http://schemas.openxmlformats.org/officeDocument/2006/relationships/image" Target="../media/image28.png"/><Relationship Id="rId63" Type="http://schemas.openxmlformats.org/officeDocument/2006/relationships/image" Target="../media/image49.png"/><Relationship Id="rId159" Type="http://schemas.openxmlformats.org/officeDocument/2006/relationships/image" Target="../media/image97.png"/><Relationship Id="rId170" Type="http://schemas.openxmlformats.org/officeDocument/2006/relationships/customXml" Target="../ink/ink85.xml"/><Relationship Id="rId191" Type="http://schemas.openxmlformats.org/officeDocument/2006/relationships/image" Target="../media/image113.png"/><Relationship Id="rId205" Type="http://schemas.openxmlformats.org/officeDocument/2006/relationships/image" Target="../media/image120.png"/><Relationship Id="rId226" Type="http://schemas.openxmlformats.org/officeDocument/2006/relationships/customXml" Target="../ink/ink113.xml"/><Relationship Id="rId247" Type="http://schemas.openxmlformats.org/officeDocument/2006/relationships/image" Target="../media/image132.png"/><Relationship Id="rId107" Type="http://schemas.openxmlformats.org/officeDocument/2006/relationships/image" Target="../media/image71.png"/><Relationship Id="rId11" Type="http://schemas.openxmlformats.org/officeDocument/2006/relationships/image" Target="../media/image23.png"/><Relationship Id="rId32" Type="http://schemas.openxmlformats.org/officeDocument/2006/relationships/customXml" Target="../ink/ink16.xml"/><Relationship Id="rId53" Type="http://schemas.openxmlformats.org/officeDocument/2006/relationships/image" Target="../media/image44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92.png"/><Relationship Id="rId5" Type="http://schemas.openxmlformats.org/officeDocument/2006/relationships/image" Target="../media/image20.png"/><Relationship Id="rId95" Type="http://schemas.openxmlformats.org/officeDocument/2006/relationships/image" Target="../media/image65.png"/><Relationship Id="rId160" Type="http://schemas.openxmlformats.org/officeDocument/2006/relationships/customXml" Target="../ink/ink80.xml"/><Relationship Id="rId181" Type="http://schemas.openxmlformats.org/officeDocument/2006/relationships/image" Target="../media/image108.png"/><Relationship Id="rId216" Type="http://schemas.openxmlformats.org/officeDocument/2006/relationships/customXml" Target="../ink/ink108.xml"/><Relationship Id="rId237" Type="http://schemas.openxmlformats.org/officeDocument/2006/relationships/image" Target="../media/image136.png"/><Relationship Id="rId258" Type="http://schemas.openxmlformats.org/officeDocument/2006/relationships/customXml" Target="../ink/ink128.xml"/><Relationship Id="rId22" Type="http://schemas.openxmlformats.org/officeDocument/2006/relationships/customXml" Target="../ink/ink11.xml"/><Relationship Id="rId43" Type="http://schemas.openxmlformats.org/officeDocument/2006/relationships/image" Target="../media/image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87.png"/><Relationship Id="rId85" Type="http://schemas.openxmlformats.org/officeDocument/2006/relationships/image" Target="../media/image60.png"/><Relationship Id="rId150" Type="http://schemas.openxmlformats.org/officeDocument/2006/relationships/customXml" Target="../ink/ink75.xml"/><Relationship Id="rId171" Type="http://schemas.openxmlformats.org/officeDocument/2006/relationships/image" Target="../media/image103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31.png"/><Relationship Id="rId248" Type="http://schemas.openxmlformats.org/officeDocument/2006/relationships/customXml" Target="../ink/ink123.xml"/><Relationship Id="rId12" Type="http://schemas.openxmlformats.org/officeDocument/2006/relationships/customXml" Target="../ink/ink6.xml"/><Relationship Id="rId33" Type="http://schemas.openxmlformats.org/officeDocument/2006/relationships/image" Target="../media/image34.png"/><Relationship Id="rId108" Type="http://schemas.openxmlformats.org/officeDocument/2006/relationships/customXml" Target="../ink/ink54.xml"/><Relationship Id="rId129" Type="http://schemas.openxmlformats.org/officeDocument/2006/relationships/image" Target="../media/image82.png"/><Relationship Id="rId54" Type="http://schemas.openxmlformats.org/officeDocument/2006/relationships/customXml" Target="../ink/ink27.xml"/><Relationship Id="rId75" Type="http://schemas.openxmlformats.org/officeDocument/2006/relationships/image" Target="../media/image5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98.png"/><Relationship Id="rId182" Type="http://schemas.openxmlformats.org/officeDocument/2006/relationships/customXml" Target="../ink/ink91.xml"/><Relationship Id="rId217" Type="http://schemas.openxmlformats.org/officeDocument/2006/relationships/image" Target="../media/image126.png"/><Relationship Id="rId6" Type="http://schemas.openxmlformats.org/officeDocument/2006/relationships/customXml" Target="../ink/ink3.xml"/><Relationship Id="rId238" Type="http://schemas.openxmlformats.org/officeDocument/2006/relationships/customXml" Target="../ink/ink118.xml"/><Relationship Id="rId259" Type="http://schemas.openxmlformats.org/officeDocument/2006/relationships/image" Target="../media/image144.png"/><Relationship Id="rId23" Type="http://schemas.openxmlformats.org/officeDocument/2006/relationships/image" Target="../media/image29.png"/><Relationship Id="rId119" Type="http://schemas.openxmlformats.org/officeDocument/2006/relationships/image" Target="../media/image77.png"/><Relationship Id="rId44" Type="http://schemas.openxmlformats.org/officeDocument/2006/relationships/customXml" Target="../ink/ink22.xml"/><Relationship Id="rId65" Type="http://schemas.openxmlformats.org/officeDocument/2006/relationships/image" Target="../media/image5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93.png"/><Relationship Id="rId172" Type="http://schemas.openxmlformats.org/officeDocument/2006/relationships/customXml" Target="../ink/ink86.xml"/><Relationship Id="rId193" Type="http://schemas.openxmlformats.org/officeDocument/2006/relationships/image" Target="../media/image114.png"/><Relationship Id="rId207" Type="http://schemas.openxmlformats.org/officeDocument/2006/relationships/image" Target="../media/image121.png"/><Relationship Id="rId228" Type="http://schemas.openxmlformats.org/officeDocument/2006/relationships/customXml" Target="../ink/ink114.xml"/><Relationship Id="rId249" Type="http://schemas.openxmlformats.org/officeDocument/2006/relationships/image" Target="../media/image139.png"/><Relationship Id="rId13" Type="http://schemas.openxmlformats.org/officeDocument/2006/relationships/image" Target="../media/image24.png"/><Relationship Id="rId109" Type="http://schemas.openxmlformats.org/officeDocument/2006/relationships/image" Target="../media/image72.png"/><Relationship Id="rId260" Type="http://schemas.openxmlformats.org/officeDocument/2006/relationships/customXml" Target="../ink/ink129.xml"/><Relationship Id="rId34" Type="http://schemas.openxmlformats.org/officeDocument/2006/relationships/customXml" Target="../ink/ink17.xml"/><Relationship Id="rId55" Type="http://schemas.openxmlformats.org/officeDocument/2006/relationships/image" Target="../media/image45.png"/><Relationship Id="rId76" Type="http://schemas.openxmlformats.org/officeDocument/2006/relationships/customXml" Target="../ink/ink38.xml"/><Relationship Id="rId97" Type="http://schemas.openxmlformats.org/officeDocument/2006/relationships/image" Target="../media/image66.png"/><Relationship Id="rId120" Type="http://schemas.openxmlformats.org/officeDocument/2006/relationships/customXml" Target="../ink/ink60.xml"/><Relationship Id="rId141" Type="http://schemas.openxmlformats.org/officeDocument/2006/relationships/image" Target="../media/image88.png"/><Relationship Id="rId7" Type="http://schemas.openxmlformats.org/officeDocument/2006/relationships/image" Target="../media/image21.png"/><Relationship Id="rId162" Type="http://schemas.openxmlformats.org/officeDocument/2006/relationships/customXml" Target="../ink/ink81.xml"/><Relationship Id="rId183" Type="http://schemas.openxmlformats.org/officeDocument/2006/relationships/image" Target="../media/image109.png"/><Relationship Id="rId218" Type="http://schemas.openxmlformats.org/officeDocument/2006/relationships/customXml" Target="../ink/ink109.xml"/><Relationship Id="rId239" Type="http://schemas.openxmlformats.org/officeDocument/2006/relationships/image" Target="../media/image137.png"/><Relationship Id="rId250" Type="http://schemas.openxmlformats.org/officeDocument/2006/relationships/customXml" Target="../ink/ink124.xml"/><Relationship Id="rId24" Type="http://schemas.openxmlformats.org/officeDocument/2006/relationships/customXml" Target="../ink/ink12.xml"/><Relationship Id="rId45" Type="http://schemas.openxmlformats.org/officeDocument/2006/relationships/image" Target="../media/image40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131" Type="http://schemas.openxmlformats.org/officeDocument/2006/relationships/image" Target="../media/image83.png"/><Relationship Id="rId152" Type="http://schemas.openxmlformats.org/officeDocument/2006/relationships/customXml" Target="../ink/ink76.xml"/><Relationship Id="rId173" Type="http://schemas.openxmlformats.org/officeDocument/2006/relationships/image" Target="../media/image104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40" Type="http://schemas.openxmlformats.org/officeDocument/2006/relationships/customXml" Target="../ink/ink119.xml"/><Relationship Id="rId261" Type="http://schemas.openxmlformats.org/officeDocument/2006/relationships/image" Target="../media/image145.png"/><Relationship Id="rId14" Type="http://schemas.openxmlformats.org/officeDocument/2006/relationships/customXml" Target="../ink/ink7.xml"/><Relationship Id="rId35" Type="http://schemas.openxmlformats.org/officeDocument/2006/relationships/image" Target="../media/image35.png"/><Relationship Id="rId56" Type="http://schemas.openxmlformats.org/officeDocument/2006/relationships/customXml" Target="../ink/ink28.xml"/><Relationship Id="rId77" Type="http://schemas.openxmlformats.org/officeDocument/2006/relationships/image" Target="../media/image56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78.png"/><Relationship Id="rId142" Type="http://schemas.openxmlformats.org/officeDocument/2006/relationships/customXml" Target="../ink/ink71.xml"/><Relationship Id="rId163" Type="http://schemas.openxmlformats.org/officeDocument/2006/relationships/image" Target="../media/image99.png"/><Relationship Id="rId184" Type="http://schemas.openxmlformats.org/officeDocument/2006/relationships/customXml" Target="../ink/ink92.xml"/><Relationship Id="rId219" Type="http://schemas.openxmlformats.org/officeDocument/2006/relationships/image" Target="../media/image127.png"/><Relationship Id="rId251" Type="http://schemas.openxmlformats.org/officeDocument/2006/relationships/image" Target="../media/image140.png"/><Relationship Id="rId25" Type="http://schemas.openxmlformats.org/officeDocument/2006/relationships/image" Target="../media/image30.png"/><Relationship Id="rId46" Type="http://schemas.openxmlformats.org/officeDocument/2006/relationships/customXml" Target="../ink/ink23.xml"/><Relationship Id="rId67" Type="http://schemas.openxmlformats.org/officeDocument/2006/relationships/image" Target="../media/image51.png"/><Relationship Id="rId88" Type="http://schemas.openxmlformats.org/officeDocument/2006/relationships/customXml" Target="../ink/ink44.xml"/><Relationship Id="rId111" Type="http://schemas.openxmlformats.org/officeDocument/2006/relationships/image" Target="../media/image73.png"/><Relationship Id="rId132" Type="http://schemas.openxmlformats.org/officeDocument/2006/relationships/customXml" Target="../ink/ink66.xml"/><Relationship Id="rId153" Type="http://schemas.openxmlformats.org/officeDocument/2006/relationships/image" Target="../media/image94.png"/><Relationship Id="rId174" Type="http://schemas.openxmlformats.org/officeDocument/2006/relationships/customXml" Target="../ink/ink87.xml"/><Relationship Id="rId195" Type="http://schemas.openxmlformats.org/officeDocument/2006/relationships/image" Target="../media/image115.png"/><Relationship Id="rId209" Type="http://schemas.openxmlformats.org/officeDocument/2006/relationships/image" Target="../media/image122.png"/><Relationship Id="rId220" Type="http://schemas.openxmlformats.org/officeDocument/2006/relationships/customXml" Target="../ink/ink110.xml"/><Relationship Id="rId241" Type="http://schemas.openxmlformats.org/officeDocument/2006/relationships/image" Target="../media/image138.png"/><Relationship Id="rId15" Type="http://schemas.openxmlformats.org/officeDocument/2006/relationships/image" Target="../media/image25.png"/><Relationship Id="rId36" Type="http://schemas.openxmlformats.org/officeDocument/2006/relationships/customXml" Target="../ink/ink18.xml"/><Relationship Id="rId57" Type="http://schemas.openxmlformats.org/officeDocument/2006/relationships/image" Target="../media/image46.png"/><Relationship Id="rId262" Type="http://schemas.openxmlformats.org/officeDocument/2006/relationships/customXml" Target="../ink/ink130.xml"/><Relationship Id="rId78" Type="http://schemas.openxmlformats.org/officeDocument/2006/relationships/customXml" Target="../ink/ink39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122" Type="http://schemas.openxmlformats.org/officeDocument/2006/relationships/customXml" Target="../ink/ink61.xml"/><Relationship Id="rId143" Type="http://schemas.openxmlformats.org/officeDocument/2006/relationships/image" Target="../media/image89.png"/><Relationship Id="rId164" Type="http://schemas.openxmlformats.org/officeDocument/2006/relationships/customXml" Target="../ink/ink82.xml"/><Relationship Id="rId185" Type="http://schemas.openxmlformats.org/officeDocument/2006/relationships/image" Target="../media/image110.png"/><Relationship Id="rId9" Type="http://schemas.openxmlformats.org/officeDocument/2006/relationships/image" Target="../media/image22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33.png"/><Relationship Id="rId252" Type="http://schemas.openxmlformats.org/officeDocument/2006/relationships/customXml" Target="../ink/ink125.xml"/><Relationship Id="rId47" Type="http://schemas.openxmlformats.org/officeDocument/2006/relationships/image" Target="../media/image41.png"/><Relationship Id="rId68" Type="http://schemas.openxmlformats.org/officeDocument/2006/relationships/customXml" Target="../ink/ink34.xml"/><Relationship Id="rId89" Type="http://schemas.openxmlformats.org/officeDocument/2006/relationships/image" Target="../media/image62.png"/><Relationship Id="rId112" Type="http://schemas.openxmlformats.org/officeDocument/2006/relationships/customXml" Target="../ink/ink56.xml"/><Relationship Id="rId133" Type="http://schemas.openxmlformats.org/officeDocument/2006/relationships/image" Target="../media/image84.png"/><Relationship Id="rId154" Type="http://schemas.openxmlformats.org/officeDocument/2006/relationships/customXml" Target="../ink/ink77.xml"/><Relationship Id="rId175" Type="http://schemas.openxmlformats.org/officeDocument/2006/relationships/image" Target="../media/image105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28.png"/><Relationship Id="rId242" Type="http://schemas.openxmlformats.org/officeDocument/2006/relationships/customXml" Target="../ink/ink120.xml"/><Relationship Id="rId263" Type="http://schemas.openxmlformats.org/officeDocument/2006/relationships/image" Target="../media/image146.png"/><Relationship Id="rId37" Type="http://schemas.openxmlformats.org/officeDocument/2006/relationships/image" Target="../media/image36.png"/><Relationship Id="rId58" Type="http://schemas.openxmlformats.org/officeDocument/2006/relationships/customXml" Target="../ink/ink29.xml"/><Relationship Id="rId79" Type="http://schemas.openxmlformats.org/officeDocument/2006/relationships/image" Target="../media/image57.png"/><Relationship Id="rId102" Type="http://schemas.openxmlformats.org/officeDocument/2006/relationships/customXml" Target="../ink/ink51.xml"/><Relationship Id="rId123" Type="http://schemas.openxmlformats.org/officeDocument/2006/relationships/image" Target="../media/image79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0.png"/><Relationship Id="rId186" Type="http://schemas.openxmlformats.org/officeDocument/2006/relationships/customXml" Target="../ink/ink93.xml"/><Relationship Id="rId211" Type="http://schemas.openxmlformats.org/officeDocument/2006/relationships/image" Target="../media/image123.png"/><Relationship Id="rId232" Type="http://schemas.openxmlformats.org/officeDocument/2006/relationships/customXml" Target="../ink/ink115.xml"/><Relationship Id="rId253" Type="http://schemas.openxmlformats.org/officeDocument/2006/relationships/image" Target="../media/image141.png"/><Relationship Id="rId27" Type="http://schemas.openxmlformats.org/officeDocument/2006/relationships/image" Target="../media/image31.png"/><Relationship Id="rId48" Type="http://schemas.openxmlformats.org/officeDocument/2006/relationships/customXml" Target="../ink/ink24.xml"/><Relationship Id="rId69" Type="http://schemas.openxmlformats.org/officeDocument/2006/relationships/image" Target="../media/image52.png"/><Relationship Id="rId113" Type="http://schemas.openxmlformats.org/officeDocument/2006/relationships/image" Target="../media/image7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95.png"/><Relationship Id="rId176" Type="http://schemas.openxmlformats.org/officeDocument/2006/relationships/customXml" Target="../ink/ink88.xml"/><Relationship Id="rId197" Type="http://schemas.openxmlformats.org/officeDocument/2006/relationships/image" Target="../media/image116.png"/><Relationship Id="rId201" Type="http://schemas.openxmlformats.org/officeDocument/2006/relationships/image" Target="../media/image118.png"/><Relationship Id="rId222" Type="http://schemas.openxmlformats.org/officeDocument/2006/relationships/customXml" Target="../ink/ink111.xml"/><Relationship Id="rId243" Type="http://schemas.openxmlformats.org/officeDocument/2006/relationships/image" Target="../media/image16.png"/><Relationship Id="rId17" Type="http://schemas.openxmlformats.org/officeDocument/2006/relationships/image" Target="../media/image26.png"/><Relationship Id="rId38" Type="http://schemas.openxmlformats.org/officeDocument/2006/relationships/customXml" Target="../ink/ink19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63.png"/><Relationship Id="rId145" Type="http://schemas.openxmlformats.org/officeDocument/2006/relationships/image" Target="../media/image90.png"/><Relationship Id="rId166" Type="http://schemas.openxmlformats.org/officeDocument/2006/relationships/customXml" Target="../ink/ink83.xml"/><Relationship Id="rId187" Type="http://schemas.openxmlformats.org/officeDocument/2006/relationships/image" Target="../media/image111.png"/><Relationship Id="rId1" Type="http://schemas.openxmlformats.org/officeDocument/2006/relationships/slideLayout" Target="../slideLayouts/slideLayout22.xml"/><Relationship Id="rId212" Type="http://schemas.openxmlformats.org/officeDocument/2006/relationships/customXml" Target="../ink/ink106.xml"/><Relationship Id="rId233" Type="http://schemas.openxmlformats.org/officeDocument/2006/relationships/image" Target="../media/image134.png"/><Relationship Id="rId254" Type="http://schemas.openxmlformats.org/officeDocument/2006/relationships/customXml" Target="../ink/ink126.xml"/><Relationship Id="rId28" Type="http://schemas.openxmlformats.org/officeDocument/2006/relationships/customXml" Target="../ink/ink14.xml"/><Relationship Id="rId49" Type="http://schemas.openxmlformats.org/officeDocument/2006/relationships/image" Target="../media/image42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58.png"/><Relationship Id="rId135" Type="http://schemas.openxmlformats.org/officeDocument/2006/relationships/image" Target="../media/image85.png"/><Relationship Id="rId156" Type="http://schemas.openxmlformats.org/officeDocument/2006/relationships/customXml" Target="../ink/ink78.xml"/><Relationship Id="rId177" Type="http://schemas.openxmlformats.org/officeDocument/2006/relationships/image" Target="../media/image106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29.png"/><Relationship Id="rId244" Type="http://schemas.openxmlformats.org/officeDocument/2006/relationships/customXml" Target="../ink/ink121.xml"/><Relationship Id="rId18" Type="http://schemas.openxmlformats.org/officeDocument/2006/relationships/customXml" Target="../ink/ink9.xml"/><Relationship Id="rId39" Type="http://schemas.openxmlformats.org/officeDocument/2006/relationships/image" Target="../media/image37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80.png"/><Relationship Id="rId146" Type="http://schemas.openxmlformats.org/officeDocument/2006/relationships/customXml" Target="../ink/ink73.xml"/><Relationship Id="rId167" Type="http://schemas.openxmlformats.org/officeDocument/2006/relationships/image" Target="../media/image101.png"/><Relationship Id="rId188" Type="http://schemas.openxmlformats.org/officeDocument/2006/relationships/customXml" Target="../ink/ink94.xml"/><Relationship Id="rId71" Type="http://schemas.openxmlformats.org/officeDocument/2006/relationships/image" Target="../media/image53.png"/><Relationship Id="rId92" Type="http://schemas.openxmlformats.org/officeDocument/2006/relationships/customXml" Target="../ink/ink46.xml"/><Relationship Id="rId213" Type="http://schemas.openxmlformats.org/officeDocument/2006/relationships/image" Target="../media/image124.png"/><Relationship Id="rId234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32.png"/><Relationship Id="rId255" Type="http://schemas.openxmlformats.org/officeDocument/2006/relationships/image" Target="../media/image142.png"/><Relationship Id="rId40" Type="http://schemas.openxmlformats.org/officeDocument/2006/relationships/customXml" Target="../ink/ink20.xml"/><Relationship Id="rId115" Type="http://schemas.openxmlformats.org/officeDocument/2006/relationships/image" Target="../media/image75.png"/><Relationship Id="rId136" Type="http://schemas.openxmlformats.org/officeDocument/2006/relationships/customXml" Target="../ink/ink68.xml"/><Relationship Id="rId157" Type="http://schemas.openxmlformats.org/officeDocument/2006/relationships/image" Target="../media/image96.png"/><Relationship Id="rId178" Type="http://schemas.openxmlformats.org/officeDocument/2006/relationships/customXml" Target="../ink/ink89.xml"/><Relationship Id="rId61" Type="http://schemas.openxmlformats.org/officeDocument/2006/relationships/image" Target="../media/image48.png"/><Relationship Id="rId82" Type="http://schemas.openxmlformats.org/officeDocument/2006/relationships/customXml" Target="../ink/ink41.xml"/><Relationship Id="rId199" Type="http://schemas.openxmlformats.org/officeDocument/2006/relationships/image" Target="../media/image117.png"/><Relationship Id="rId203" Type="http://schemas.openxmlformats.org/officeDocument/2006/relationships/image" Target="../media/image119.png"/><Relationship Id="rId19" Type="http://schemas.openxmlformats.org/officeDocument/2006/relationships/image" Target="../media/image27.png"/><Relationship Id="rId224" Type="http://schemas.openxmlformats.org/officeDocument/2006/relationships/customXml" Target="../ink/ink112.xml"/><Relationship Id="rId245" Type="http://schemas.openxmlformats.org/officeDocument/2006/relationships/image" Target="../media/image17.png"/><Relationship Id="rId30" Type="http://schemas.openxmlformats.org/officeDocument/2006/relationships/customXml" Target="../ink/ink15.xml"/><Relationship Id="rId105" Type="http://schemas.openxmlformats.org/officeDocument/2006/relationships/image" Target="../media/image70.png"/><Relationship Id="rId126" Type="http://schemas.openxmlformats.org/officeDocument/2006/relationships/customXml" Target="../ink/ink63.xml"/><Relationship Id="rId147" Type="http://schemas.openxmlformats.org/officeDocument/2006/relationships/image" Target="../media/image91.png"/><Relationship Id="rId168" Type="http://schemas.openxmlformats.org/officeDocument/2006/relationships/customXml" Target="../ink/ink84.xml"/><Relationship Id="rId51" Type="http://schemas.openxmlformats.org/officeDocument/2006/relationships/image" Target="../media/image43.png"/><Relationship Id="rId72" Type="http://schemas.openxmlformats.org/officeDocument/2006/relationships/customXml" Target="../ink/ink36.xml"/><Relationship Id="rId93" Type="http://schemas.openxmlformats.org/officeDocument/2006/relationships/image" Target="../media/image64.png"/><Relationship Id="rId189" Type="http://schemas.openxmlformats.org/officeDocument/2006/relationships/image" Target="../media/image112.png"/><Relationship Id="rId3" Type="http://schemas.openxmlformats.org/officeDocument/2006/relationships/image" Target="../media/image19.png"/><Relationship Id="rId214" Type="http://schemas.openxmlformats.org/officeDocument/2006/relationships/customXml" Target="../ink/ink107.xml"/><Relationship Id="rId235" Type="http://schemas.openxmlformats.org/officeDocument/2006/relationships/image" Target="../media/image135.png"/><Relationship Id="rId256" Type="http://schemas.openxmlformats.org/officeDocument/2006/relationships/customXml" Target="../ink/ink127.xml"/><Relationship Id="rId116" Type="http://schemas.openxmlformats.org/officeDocument/2006/relationships/customXml" Target="../ink/ink58.xml"/><Relationship Id="rId137" Type="http://schemas.openxmlformats.org/officeDocument/2006/relationships/image" Target="../media/image86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38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179" Type="http://schemas.openxmlformats.org/officeDocument/2006/relationships/image" Target="../media/image107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30.png"/><Relationship Id="rId246" Type="http://schemas.openxmlformats.org/officeDocument/2006/relationships/customXml" Target="../ink/ink122.xml"/><Relationship Id="rId106" Type="http://schemas.openxmlformats.org/officeDocument/2006/relationships/customXml" Target="../ink/ink53.xml"/><Relationship Id="rId127" Type="http://schemas.openxmlformats.org/officeDocument/2006/relationships/image" Target="../media/image81.png"/><Relationship Id="rId10" Type="http://schemas.openxmlformats.org/officeDocument/2006/relationships/customXml" Target="../ink/ink5.xml"/><Relationship Id="rId31" Type="http://schemas.openxmlformats.org/officeDocument/2006/relationships/image" Target="../media/image33.png"/><Relationship Id="rId52" Type="http://schemas.openxmlformats.org/officeDocument/2006/relationships/customXml" Target="../ink/ink26.xml"/><Relationship Id="rId73" Type="http://schemas.openxmlformats.org/officeDocument/2006/relationships/image" Target="../media/image54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02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5.png"/><Relationship Id="rId236" Type="http://schemas.openxmlformats.org/officeDocument/2006/relationships/customXml" Target="../ink/ink117.xml"/><Relationship Id="rId257" Type="http://schemas.openxmlformats.org/officeDocument/2006/relationships/image" Target="../media/image143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/Relationships>
</file>

<file path=ppt/slides/_rels/slide9.xml.rels><?xml version="1.0" encoding="UTF-8" standalone="yes"?>
<Relationships xmlns="http://schemas.openxmlformats.org/package/2006/relationships"><Relationship Id="rId42" Type="http://schemas.openxmlformats.org/officeDocument/2006/relationships/image" Target="../media/image159.png"/><Relationship Id="rId47" Type="http://schemas.openxmlformats.org/officeDocument/2006/relationships/customXml" Target="../ink/ink135.xml"/><Relationship Id="rId50" Type="http://schemas.openxmlformats.org/officeDocument/2006/relationships/image" Target="../media/image150.png"/><Relationship Id="rId55" Type="http://schemas.openxmlformats.org/officeDocument/2006/relationships/customXml" Target="../ink/ink139.xml"/><Relationship Id="rId63" Type="http://schemas.openxmlformats.org/officeDocument/2006/relationships/customXml" Target="../ink/ink143.xml"/><Relationship Id="rId68" Type="http://schemas.openxmlformats.org/officeDocument/2006/relationships/image" Target="../media/image161.png"/><Relationship Id="rId76" Type="http://schemas.openxmlformats.org/officeDocument/2006/relationships/image" Target="../media/image165.png"/><Relationship Id="rId84" Type="http://schemas.openxmlformats.org/officeDocument/2006/relationships/image" Target="../media/image169.png"/><Relationship Id="rId71" Type="http://schemas.openxmlformats.org/officeDocument/2006/relationships/customXml" Target="../ink/ink147.xml"/><Relationship Id="rId2" Type="http://schemas.openxmlformats.org/officeDocument/2006/relationships/image" Target="../media/image13910.png"/><Relationship Id="rId1" Type="http://schemas.openxmlformats.org/officeDocument/2006/relationships/slideLayout" Target="../slideLayouts/slideLayout22.xml"/><Relationship Id="rId40" Type="http://schemas.openxmlformats.org/officeDocument/2006/relationships/image" Target="../media/image158.png"/><Relationship Id="rId45" Type="http://schemas.openxmlformats.org/officeDocument/2006/relationships/customXml" Target="../ink/ink134.xml"/><Relationship Id="rId53" Type="http://schemas.openxmlformats.org/officeDocument/2006/relationships/customXml" Target="../ink/ink138.xml"/><Relationship Id="rId58" Type="http://schemas.openxmlformats.org/officeDocument/2006/relationships/image" Target="../media/image154.png"/><Relationship Id="rId66" Type="http://schemas.openxmlformats.org/officeDocument/2006/relationships/image" Target="../media/image160.png"/><Relationship Id="rId74" Type="http://schemas.openxmlformats.org/officeDocument/2006/relationships/image" Target="../media/image164.png"/><Relationship Id="rId79" Type="http://schemas.openxmlformats.org/officeDocument/2006/relationships/customXml" Target="../ink/ink151.xml"/><Relationship Id="rId49" Type="http://schemas.openxmlformats.org/officeDocument/2006/relationships/customXml" Target="../ink/ink136.xml"/><Relationship Id="rId57" Type="http://schemas.openxmlformats.org/officeDocument/2006/relationships/customXml" Target="../ink/ink140.xml"/><Relationship Id="rId61" Type="http://schemas.openxmlformats.org/officeDocument/2006/relationships/customXml" Target="../ink/ink142.xml"/><Relationship Id="rId82" Type="http://schemas.openxmlformats.org/officeDocument/2006/relationships/image" Target="../media/image168.png"/><Relationship Id="rId44" Type="http://schemas.openxmlformats.org/officeDocument/2006/relationships/image" Target="../media/image147.png"/><Relationship Id="rId52" Type="http://schemas.openxmlformats.org/officeDocument/2006/relationships/image" Target="../media/image151.png"/><Relationship Id="rId60" Type="http://schemas.openxmlformats.org/officeDocument/2006/relationships/image" Target="../media/image155.png"/><Relationship Id="rId65" Type="http://schemas.openxmlformats.org/officeDocument/2006/relationships/customXml" Target="../ink/ink144.xml"/><Relationship Id="rId73" Type="http://schemas.openxmlformats.org/officeDocument/2006/relationships/customXml" Target="../ink/ink148.xml"/><Relationship Id="rId78" Type="http://schemas.openxmlformats.org/officeDocument/2006/relationships/image" Target="../media/image166.png"/><Relationship Id="rId81" Type="http://schemas.openxmlformats.org/officeDocument/2006/relationships/customXml" Target="../ink/ink152.xml"/><Relationship Id="rId43" Type="http://schemas.openxmlformats.org/officeDocument/2006/relationships/customXml" Target="../ink/ink133.xml"/><Relationship Id="rId48" Type="http://schemas.openxmlformats.org/officeDocument/2006/relationships/image" Target="../media/image149.png"/><Relationship Id="rId56" Type="http://schemas.openxmlformats.org/officeDocument/2006/relationships/image" Target="../media/image153.png"/><Relationship Id="rId64" Type="http://schemas.openxmlformats.org/officeDocument/2006/relationships/image" Target="../media/image157.png"/><Relationship Id="rId69" Type="http://schemas.openxmlformats.org/officeDocument/2006/relationships/customXml" Target="../ink/ink146.xml"/><Relationship Id="rId77" Type="http://schemas.openxmlformats.org/officeDocument/2006/relationships/customXml" Target="../ink/ink150.xml"/><Relationship Id="rId51" Type="http://schemas.openxmlformats.org/officeDocument/2006/relationships/customXml" Target="../ink/ink137.xml"/><Relationship Id="rId72" Type="http://schemas.openxmlformats.org/officeDocument/2006/relationships/image" Target="../media/image163.png"/><Relationship Id="rId80" Type="http://schemas.openxmlformats.org/officeDocument/2006/relationships/image" Target="../media/image167.png"/><Relationship Id="rId3" Type="http://schemas.openxmlformats.org/officeDocument/2006/relationships/customXml" Target="../ink/ink131.xml"/><Relationship Id="rId46" Type="http://schemas.openxmlformats.org/officeDocument/2006/relationships/image" Target="../media/image148.png"/><Relationship Id="rId59" Type="http://schemas.openxmlformats.org/officeDocument/2006/relationships/customXml" Target="../ink/ink141.xml"/><Relationship Id="rId67" Type="http://schemas.openxmlformats.org/officeDocument/2006/relationships/customXml" Target="../ink/ink145.xml"/><Relationship Id="rId41" Type="http://schemas.openxmlformats.org/officeDocument/2006/relationships/customXml" Target="../ink/ink132.xml"/><Relationship Id="rId54" Type="http://schemas.openxmlformats.org/officeDocument/2006/relationships/image" Target="../media/image152.png"/><Relationship Id="rId62" Type="http://schemas.openxmlformats.org/officeDocument/2006/relationships/image" Target="../media/image156.png"/><Relationship Id="rId70" Type="http://schemas.openxmlformats.org/officeDocument/2006/relationships/image" Target="../media/image162.png"/><Relationship Id="rId75" Type="http://schemas.openxmlformats.org/officeDocument/2006/relationships/customXml" Target="../ink/ink149.xml"/><Relationship Id="rId83" Type="http://schemas.openxmlformats.org/officeDocument/2006/relationships/customXml" Target="../ink/ink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A375B-D9B3-C14E-A03D-0CBBDB233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2DBE-47A7-0248-83EF-CA9A9868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D0B94-C694-224B-8977-B4769A033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E3949F-BA6A-9B48-A5B5-3960934BF467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7F76-27AB-AC4C-A7FB-753202BB5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BBAFB-813E-5049-BFDD-3C7520461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950" y="1526200"/>
            <a:ext cx="41021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2611054" y="4789557"/>
            <a:ext cx="3921891" cy="6384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Trigonometry</a:t>
            </a:r>
          </a:p>
        </p:txBody>
      </p:sp>
    </p:spTree>
    <p:extLst>
      <p:ext uri="{BB962C8B-B14F-4D97-AF65-F5344CB8AC3E}">
        <p14:creationId xmlns:p14="http://schemas.microsoft.com/office/powerpoint/2010/main" val="6595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34591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34591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591" name="Group 24590">
            <a:extLst>
              <a:ext uri="{FF2B5EF4-FFF2-40B4-BE49-F238E27FC236}">
                <a16:creationId xmlns:a16="http://schemas.microsoft.com/office/drawing/2014/main" id="{89660E71-2B92-E140-9F2C-7AE5C67133F0}"/>
              </a:ext>
            </a:extLst>
          </p:cNvPr>
          <p:cNvGrpSpPr/>
          <p:nvPr/>
        </p:nvGrpSpPr>
        <p:grpSpPr>
          <a:xfrm>
            <a:off x="4596170" y="3527266"/>
            <a:ext cx="668160" cy="510120"/>
            <a:chOff x="4596170" y="3527266"/>
            <a:chExt cx="6681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0E7025A6-9424-C345-9B76-293C57EB33DB}"/>
                    </a:ext>
                  </a:extLst>
                </p14:cNvPr>
                <p14:cNvContentPartPr/>
                <p14:nvPr/>
              </p14:nvContentPartPr>
              <p14:xfrm>
                <a:off x="4596170" y="3814186"/>
                <a:ext cx="205920" cy="2196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0E7025A6-9424-C345-9B76-293C57EB33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81050" y="3799066"/>
                  <a:ext cx="236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418E2735-214E-AC41-8EE4-ED83F24D8549}"/>
                    </a:ext>
                  </a:extLst>
                </p14:cNvPr>
                <p14:cNvContentPartPr/>
                <p14:nvPr/>
              </p14:nvContentPartPr>
              <p14:xfrm>
                <a:off x="5014130" y="3527266"/>
                <a:ext cx="38520" cy="2113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418E2735-214E-AC41-8EE4-ED83F24D85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99010" y="3511786"/>
                  <a:ext cx="68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944DE612-9DCC-D34C-B25F-696757220B56}"/>
                    </a:ext>
                  </a:extLst>
                </p14:cNvPr>
                <p14:cNvContentPartPr/>
                <p14:nvPr/>
              </p14:nvContentPartPr>
              <p14:xfrm>
                <a:off x="5014130" y="3689266"/>
                <a:ext cx="163080" cy="1360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944DE612-9DCC-D34C-B25F-696757220B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99010" y="3674146"/>
                  <a:ext cx="193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92344077-20DC-1244-8B94-DBE2BF8C0384}"/>
                    </a:ext>
                  </a:extLst>
                </p14:cNvPr>
                <p14:cNvContentPartPr/>
                <p14:nvPr/>
              </p14:nvContentPartPr>
              <p14:xfrm>
                <a:off x="5073890" y="3857746"/>
                <a:ext cx="190440" cy="17964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92344077-20DC-1244-8B94-DBE2BF8C03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58770" y="3842266"/>
                  <a:ext cx="2206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7" name="Group 24596">
            <a:extLst>
              <a:ext uri="{FF2B5EF4-FFF2-40B4-BE49-F238E27FC236}">
                <a16:creationId xmlns:a16="http://schemas.microsoft.com/office/drawing/2014/main" id="{27A7686F-93A4-484A-9105-4FE7751A4FEA}"/>
              </a:ext>
            </a:extLst>
          </p:cNvPr>
          <p:cNvGrpSpPr/>
          <p:nvPr/>
        </p:nvGrpSpPr>
        <p:grpSpPr>
          <a:xfrm>
            <a:off x="3218810" y="3510346"/>
            <a:ext cx="498600" cy="548280"/>
            <a:chOff x="3218810" y="3510346"/>
            <a:chExt cx="49860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5AD26F94-9846-724F-88EB-DE653B824418}"/>
                    </a:ext>
                  </a:extLst>
                </p14:cNvPr>
                <p14:cNvContentPartPr/>
                <p14:nvPr/>
              </p14:nvContentPartPr>
              <p14:xfrm>
                <a:off x="3326450" y="3634906"/>
                <a:ext cx="146880" cy="24444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5AD26F94-9846-724F-88EB-DE653B8244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0970" y="3619786"/>
                  <a:ext cx="177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F16F203B-705E-F94F-B65F-676B67EB0DEF}"/>
                    </a:ext>
                  </a:extLst>
                </p14:cNvPr>
                <p14:cNvContentPartPr/>
                <p14:nvPr/>
              </p14:nvContentPartPr>
              <p14:xfrm>
                <a:off x="3218810" y="3510346"/>
                <a:ext cx="195120" cy="38016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F16F203B-705E-F94F-B65F-676B67EB0DE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3690" y="3494866"/>
                  <a:ext cx="225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C29FE463-3518-AF4D-9179-0E8F178555F5}"/>
                    </a:ext>
                  </a:extLst>
                </p14:cNvPr>
                <p14:cNvContentPartPr/>
                <p14:nvPr/>
              </p14:nvContentPartPr>
              <p14:xfrm>
                <a:off x="3418610" y="3787186"/>
                <a:ext cx="243360" cy="13608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C29FE463-3518-AF4D-9179-0E8F178555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03490" y="3771706"/>
                  <a:ext cx="273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3E6B665A-E904-6642-9A44-A8E04715E07E}"/>
                    </a:ext>
                  </a:extLst>
                </p14:cNvPr>
                <p14:cNvContentPartPr/>
                <p14:nvPr/>
              </p14:nvContentPartPr>
              <p14:xfrm>
                <a:off x="3581330" y="3955306"/>
                <a:ext cx="136080" cy="1033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3E6B665A-E904-6642-9A44-A8E04715E0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66210" y="3940186"/>
                  <a:ext cx="166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2250F823-194E-8A44-8FA7-CF312E34D670}"/>
                    </a:ext>
                  </a:extLst>
                </p14:cNvPr>
                <p14:cNvContentPartPr/>
                <p14:nvPr/>
              </p14:nvContentPartPr>
              <p14:xfrm>
                <a:off x="3526970" y="3917146"/>
                <a:ext cx="75600" cy="439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2250F823-194E-8A44-8FA7-CF312E34D6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11850" y="3902026"/>
                  <a:ext cx="1062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1" name="Group 24600">
            <a:extLst>
              <a:ext uri="{FF2B5EF4-FFF2-40B4-BE49-F238E27FC236}">
                <a16:creationId xmlns:a16="http://schemas.microsoft.com/office/drawing/2014/main" id="{157226B6-FD98-2044-ADF4-609125424A5D}"/>
              </a:ext>
            </a:extLst>
          </p:cNvPr>
          <p:cNvGrpSpPr/>
          <p:nvPr/>
        </p:nvGrpSpPr>
        <p:grpSpPr>
          <a:xfrm>
            <a:off x="6243170" y="3580906"/>
            <a:ext cx="711360" cy="507600"/>
            <a:chOff x="6243170" y="3580906"/>
            <a:chExt cx="7113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85852A6B-1E26-2D47-BD9A-F46BC88ED80D}"/>
                    </a:ext>
                  </a:extLst>
                </p14:cNvPr>
                <p14:cNvContentPartPr/>
                <p14:nvPr/>
              </p14:nvContentPartPr>
              <p14:xfrm>
                <a:off x="6243170" y="3787186"/>
                <a:ext cx="228960" cy="547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85852A6B-1E26-2D47-BD9A-F46BC88ED8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28050" y="3771706"/>
                  <a:ext cx="259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265FB64E-0FD9-6747-8BB4-ABF5C60296D0}"/>
                    </a:ext>
                  </a:extLst>
                </p14:cNvPr>
                <p14:cNvContentPartPr/>
                <p14:nvPr/>
              </p14:nvContentPartPr>
              <p14:xfrm>
                <a:off x="6729170" y="3738226"/>
                <a:ext cx="195120" cy="28260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265FB64E-0FD9-6747-8BB4-ABF5C60296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14050" y="3723106"/>
                  <a:ext cx="225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9A449392-1A7A-BC43-9737-6DFCE84B7F8A}"/>
                    </a:ext>
                  </a:extLst>
                </p14:cNvPr>
                <p14:cNvContentPartPr/>
                <p14:nvPr/>
              </p14:nvContentPartPr>
              <p14:xfrm>
                <a:off x="6550250" y="3580906"/>
                <a:ext cx="404280" cy="50760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9A449392-1A7A-BC43-9737-6DFCE84B7F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34770" y="3565426"/>
                  <a:ext cx="43488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3" name="Group 24612">
            <a:extLst>
              <a:ext uri="{FF2B5EF4-FFF2-40B4-BE49-F238E27FC236}">
                <a16:creationId xmlns:a16="http://schemas.microsoft.com/office/drawing/2014/main" id="{D3E9515A-5D4E-204C-A9D3-3C7495CD18F7}"/>
              </a:ext>
            </a:extLst>
          </p:cNvPr>
          <p:cNvGrpSpPr/>
          <p:nvPr/>
        </p:nvGrpSpPr>
        <p:grpSpPr>
          <a:xfrm>
            <a:off x="5294570" y="367906"/>
            <a:ext cx="2038320" cy="1135080"/>
            <a:chOff x="5294570" y="367906"/>
            <a:chExt cx="2038320" cy="11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B56BF7-DDD1-CE48-A8FB-191205D672F6}"/>
                    </a:ext>
                  </a:extLst>
                </p14:cNvPr>
                <p14:cNvContentPartPr/>
                <p14:nvPr/>
              </p14:nvContentPartPr>
              <p14:xfrm>
                <a:off x="5294570" y="1241626"/>
                <a:ext cx="1991520" cy="15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B56BF7-DDD1-CE48-A8FB-191205D672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79090" y="1226506"/>
                  <a:ext cx="202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E01A44-5587-304A-9917-E09ED70B938B}"/>
                    </a:ext>
                  </a:extLst>
                </p14:cNvPr>
                <p14:cNvContentPartPr/>
                <p14:nvPr/>
              </p14:nvContentPartPr>
              <p14:xfrm>
                <a:off x="5316170" y="384106"/>
                <a:ext cx="1015200" cy="955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E01A44-5587-304A-9917-E09ED70B93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01050" y="368986"/>
                  <a:ext cx="104580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E8C1A4-8BB8-F145-8A88-FA22B64382A2}"/>
                    </a:ext>
                  </a:extLst>
                </p14:cNvPr>
                <p14:cNvContentPartPr/>
                <p14:nvPr/>
              </p14:nvContentPartPr>
              <p14:xfrm>
                <a:off x="5858690" y="367906"/>
                <a:ext cx="1474200" cy="88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E8C1A4-8BB8-F145-8A88-FA22B64382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43570" y="352426"/>
                  <a:ext cx="150480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459EC8-1724-D14F-8A6A-85FE76090717}"/>
                    </a:ext>
                  </a:extLst>
                </p14:cNvPr>
                <p14:cNvContentPartPr/>
                <p14:nvPr/>
              </p14:nvContentPartPr>
              <p14:xfrm>
                <a:off x="5755730" y="1198066"/>
                <a:ext cx="16560" cy="23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459EC8-1724-D14F-8A6A-85FE760907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40610" y="1182946"/>
                  <a:ext cx="47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C5BE73E-B676-F241-BAC7-587853BA56DD}"/>
                    </a:ext>
                  </a:extLst>
                </p14:cNvPr>
                <p14:cNvContentPartPr/>
                <p14:nvPr/>
              </p14:nvContentPartPr>
              <p14:xfrm>
                <a:off x="6070370" y="872626"/>
                <a:ext cx="141480" cy="16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C5BE73E-B676-F241-BAC7-587853BA56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55250" y="857146"/>
                  <a:ext cx="172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1B19AD-585B-EB4E-A45E-A973ECC6070D}"/>
                    </a:ext>
                  </a:extLst>
                </p14:cNvPr>
                <p14:cNvContentPartPr/>
                <p14:nvPr/>
              </p14:nvContentPartPr>
              <p14:xfrm>
                <a:off x="6775970" y="1165666"/>
                <a:ext cx="60120" cy="33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1B19AD-585B-EB4E-A45E-A973ECC607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60850" y="1150546"/>
                  <a:ext cx="90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36AE316A-9963-1B47-918E-E9678B7B2219}"/>
                    </a:ext>
                  </a:extLst>
                </p14:cNvPr>
                <p14:cNvContentPartPr/>
                <p14:nvPr/>
              </p14:nvContentPartPr>
              <p14:xfrm>
                <a:off x="6222650" y="1127506"/>
                <a:ext cx="271800" cy="1627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36AE316A-9963-1B47-918E-E9678B7B22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07170" y="1112386"/>
                  <a:ext cx="302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7AC41182-8F8F-4F42-99A7-5E9EEE7584D5}"/>
                    </a:ext>
                  </a:extLst>
                </p14:cNvPr>
                <p14:cNvContentPartPr/>
                <p14:nvPr/>
              </p14:nvContentPartPr>
              <p14:xfrm>
                <a:off x="6304010" y="839506"/>
                <a:ext cx="32760" cy="19332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7AC41182-8F8F-4F42-99A7-5E9EEE7584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88530" y="824026"/>
                  <a:ext cx="63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C961E3C3-C43C-1F47-B82B-85C324095428}"/>
                    </a:ext>
                  </a:extLst>
                </p14:cNvPr>
                <p14:cNvContentPartPr/>
                <p14:nvPr/>
              </p14:nvContentPartPr>
              <p14:xfrm>
                <a:off x="6385370" y="867226"/>
                <a:ext cx="109080" cy="19044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C961E3C3-C43C-1F47-B82B-85C3240954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69890" y="851746"/>
                  <a:ext cx="139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FB172356-6B87-8C44-8897-5EC9444B6146}"/>
                    </a:ext>
                  </a:extLst>
                </p14:cNvPr>
                <p14:cNvContentPartPr/>
                <p14:nvPr/>
              </p14:nvContentPartPr>
              <p14:xfrm>
                <a:off x="6493730" y="905026"/>
                <a:ext cx="103320" cy="15768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FB172356-6B87-8C44-8897-5EC9444B61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78610" y="889906"/>
                  <a:ext cx="13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A70DAC65-1AA3-B147-A1BA-E09CE4CA92F6}"/>
                    </a:ext>
                  </a:extLst>
                </p14:cNvPr>
                <p14:cNvContentPartPr/>
                <p14:nvPr/>
              </p14:nvContentPartPr>
              <p14:xfrm>
                <a:off x="6607850" y="802066"/>
                <a:ext cx="43920" cy="6552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A70DAC65-1AA3-B147-A1BA-E09CE4CA92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92730" y="786586"/>
                  <a:ext cx="74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D424E72A-6508-EB45-83FF-999D62D1F2FE}"/>
                    </a:ext>
                  </a:extLst>
                </p14:cNvPr>
                <p14:cNvContentPartPr/>
                <p14:nvPr/>
              </p14:nvContentPartPr>
              <p14:xfrm>
                <a:off x="5886050" y="1084306"/>
                <a:ext cx="49320" cy="22212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D424E72A-6508-EB45-83FF-999D62D1F2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0930" y="1068826"/>
                  <a:ext cx="79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83EC7B5D-3E36-3F48-9942-CE10659EC1BC}"/>
                    </a:ext>
                  </a:extLst>
                </p14:cNvPr>
                <p14:cNvContentPartPr/>
                <p14:nvPr/>
              </p14:nvContentPartPr>
              <p14:xfrm>
                <a:off x="5956610" y="1171066"/>
                <a:ext cx="65520" cy="10908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83EC7B5D-3E36-3F48-9942-CE10659EC1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41130" y="1155946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8D213F00-52F5-584D-88EF-0316BC38CA83}"/>
                    </a:ext>
                  </a:extLst>
                </p14:cNvPr>
                <p14:cNvContentPartPr/>
                <p14:nvPr/>
              </p14:nvContentPartPr>
              <p14:xfrm>
                <a:off x="6032570" y="1056946"/>
                <a:ext cx="49320" cy="5472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8D213F00-52F5-584D-88EF-0316BC38CA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17450" y="1041826"/>
                  <a:ext cx="795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4614" name="Ink 24613">
                <a:extLst>
                  <a:ext uri="{FF2B5EF4-FFF2-40B4-BE49-F238E27FC236}">
                    <a16:creationId xmlns:a16="http://schemas.microsoft.com/office/drawing/2014/main" id="{8CFE1A40-3938-B24B-A0D7-8283A49F3CC9}"/>
                  </a:ext>
                </a:extLst>
              </p14:cNvPr>
              <p14:cNvContentPartPr/>
              <p14:nvPr/>
            </p14:nvContentPartPr>
            <p14:xfrm>
              <a:off x="5826290" y="417226"/>
              <a:ext cx="43920" cy="977400"/>
            </p14:xfrm>
          </p:contentPart>
        </mc:Choice>
        <mc:Fallback xmlns="">
          <p:pic>
            <p:nvPicPr>
              <p:cNvPr id="24614" name="Ink 24613">
                <a:extLst>
                  <a:ext uri="{FF2B5EF4-FFF2-40B4-BE49-F238E27FC236}">
                    <a16:creationId xmlns:a16="http://schemas.microsoft.com/office/drawing/2014/main" id="{8CFE1A40-3938-B24B-A0D7-8283A49F3CC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811170" y="402106"/>
                <a:ext cx="7416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4632" name="Ink 24631">
                <a:extLst>
                  <a:ext uri="{FF2B5EF4-FFF2-40B4-BE49-F238E27FC236}">
                    <a16:creationId xmlns:a16="http://schemas.microsoft.com/office/drawing/2014/main" id="{2C13DBC5-1F63-2D4E-AF2F-D2BCFE899852}"/>
                  </a:ext>
                </a:extLst>
              </p14:cNvPr>
              <p14:cNvContentPartPr/>
              <p14:nvPr/>
            </p14:nvContentPartPr>
            <p14:xfrm>
              <a:off x="5538650" y="1333786"/>
              <a:ext cx="119880" cy="109080"/>
            </p14:xfrm>
          </p:contentPart>
        </mc:Choice>
        <mc:Fallback xmlns="">
          <p:pic>
            <p:nvPicPr>
              <p:cNvPr id="24632" name="Ink 24631">
                <a:extLst>
                  <a:ext uri="{FF2B5EF4-FFF2-40B4-BE49-F238E27FC236}">
                    <a16:creationId xmlns:a16="http://schemas.microsoft.com/office/drawing/2014/main" id="{2C13DBC5-1F63-2D4E-AF2F-D2BCFE89985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523530" y="1318666"/>
                <a:ext cx="1501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633" name="Ink 24632">
                <a:extLst>
                  <a:ext uri="{FF2B5EF4-FFF2-40B4-BE49-F238E27FC236}">
                    <a16:creationId xmlns:a16="http://schemas.microsoft.com/office/drawing/2014/main" id="{7F1684D7-BCF9-9A40-91BF-754DC13166EA}"/>
                  </a:ext>
                </a:extLst>
              </p14:cNvPr>
              <p14:cNvContentPartPr/>
              <p14:nvPr/>
            </p14:nvContentPartPr>
            <p14:xfrm>
              <a:off x="6059570" y="699466"/>
              <a:ext cx="130680" cy="108360"/>
            </p14:xfrm>
          </p:contentPart>
        </mc:Choice>
        <mc:Fallback xmlns="">
          <p:pic>
            <p:nvPicPr>
              <p:cNvPr id="24633" name="Ink 24632">
                <a:extLst>
                  <a:ext uri="{FF2B5EF4-FFF2-40B4-BE49-F238E27FC236}">
                    <a16:creationId xmlns:a16="http://schemas.microsoft.com/office/drawing/2014/main" id="{7F1684D7-BCF9-9A40-91BF-754DC13166E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44450" y="684346"/>
                <a:ext cx="161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4634" name="Ink 24633">
                <a:extLst>
                  <a:ext uri="{FF2B5EF4-FFF2-40B4-BE49-F238E27FC236}">
                    <a16:creationId xmlns:a16="http://schemas.microsoft.com/office/drawing/2014/main" id="{B7AC4B82-8E06-3A49-9445-EBB0FB28A8B7}"/>
                  </a:ext>
                </a:extLst>
              </p14:cNvPr>
              <p14:cNvContentPartPr/>
              <p14:nvPr/>
            </p14:nvContentPartPr>
            <p14:xfrm>
              <a:off x="6841130" y="1208866"/>
              <a:ext cx="114480" cy="114480"/>
            </p14:xfrm>
          </p:contentPart>
        </mc:Choice>
        <mc:Fallback xmlns="">
          <p:pic>
            <p:nvPicPr>
              <p:cNvPr id="24634" name="Ink 24633">
                <a:extLst>
                  <a:ext uri="{FF2B5EF4-FFF2-40B4-BE49-F238E27FC236}">
                    <a16:creationId xmlns:a16="http://schemas.microsoft.com/office/drawing/2014/main" id="{B7AC4B82-8E06-3A49-9445-EBB0FB28A8B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826010" y="1193746"/>
                <a:ext cx="1447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66" name="Group 24665">
            <a:extLst>
              <a:ext uri="{FF2B5EF4-FFF2-40B4-BE49-F238E27FC236}">
                <a16:creationId xmlns:a16="http://schemas.microsoft.com/office/drawing/2014/main" id="{8F043453-A36F-4641-9098-61BC80AC0768}"/>
              </a:ext>
            </a:extLst>
          </p:cNvPr>
          <p:cNvGrpSpPr/>
          <p:nvPr/>
        </p:nvGrpSpPr>
        <p:grpSpPr>
          <a:xfrm>
            <a:off x="5896850" y="1208866"/>
            <a:ext cx="3110400" cy="1737360"/>
            <a:chOff x="5896850" y="1208866"/>
            <a:chExt cx="3110400" cy="17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D36FD5A5-1013-9146-9B56-66041CE4E6C7}"/>
                    </a:ext>
                  </a:extLst>
                </p14:cNvPr>
                <p14:cNvContentPartPr/>
                <p14:nvPr/>
              </p14:nvContentPartPr>
              <p14:xfrm>
                <a:off x="6103130" y="1252426"/>
                <a:ext cx="185040" cy="48636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D36FD5A5-1013-9146-9B56-66041CE4E6C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88010" y="1237306"/>
                  <a:ext cx="2152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CA0F6520-5C12-9443-BCF7-15D86EEF9FF8}"/>
                    </a:ext>
                  </a:extLst>
                </p14:cNvPr>
                <p14:cNvContentPartPr/>
                <p14:nvPr/>
              </p14:nvContentPartPr>
              <p14:xfrm>
                <a:off x="6037970" y="1208866"/>
                <a:ext cx="119160" cy="11988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CA0F6520-5C12-9443-BCF7-15D86EEF9F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2850" y="1193746"/>
                  <a:ext cx="14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C70A1931-2348-E44A-B0C9-372F899EEB66}"/>
                    </a:ext>
                  </a:extLst>
                </p14:cNvPr>
                <p14:cNvContentPartPr/>
                <p14:nvPr/>
              </p14:nvContentPartPr>
              <p14:xfrm>
                <a:off x="6314810" y="1231186"/>
                <a:ext cx="222840" cy="57456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C70A1931-2348-E44A-B0C9-372F899EEB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99690" y="1216066"/>
                  <a:ext cx="25344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E192F236-CEEF-304D-9677-1A85AA02A342}"/>
                    </a:ext>
                  </a:extLst>
                </p14:cNvPr>
                <p14:cNvContentPartPr/>
                <p14:nvPr/>
              </p14:nvContentPartPr>
              <p14:xfrm>
                <a:off x="5896850" y="1855066"/>
                <a:ext cx="81720" cy="21204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E192F236-CEEF-304D-9677-1A85AA02A3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81730" y="1839586"/>
                  <a:ext cx="11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E10BD83A-A3E7-3B4D-AC70-F3E9B9BA6611}"/>
                    </a:ext>
                  </a:extLst>
                </p14:cNvPr>
                <p14:cNvContentPartPr/>
                <p14:nvPr/>
              </p14:nvContentPartPr>
              <p14:xfrm>
                <a:off x="6010970" y="1855426"/>
                <a:ext cx="114480" cy="34272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E10BD83A-A3E7-3B4D-AC70-F3E9B9BA66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95490" y="1840306"/>
                  <a:ext cx="1447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65E0BD4F-40C0-FB49-A47F-136D1385251A}"/>
                    </a:ext>
                  </a:extLst>
                </p14:cNvPr>
                <p14:cNvContentPartPr/>
                <p14:nvPr/>
              </p14:nvContentPartPr>
              <p14:xfrm>
                <a:off x="6152090" y="1879546"/>
                <a:ext cx="81720" cy="17028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65E0BD4F-40C0-FB49-A47F-136D138525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36610" y="1864426"/>
                  <a:ext cx="11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3E624E6C-C6D2-F246-A128-134268FB8874}"/>
                    </a:ext>
                  </a:extLst>
                </p14:cNvPr>
                <p14:cNvContentPartPr/>
                <p14:nvPr/>
              </p14:nvContentPartPr>
              <p14:xfrm>
                <a:off x="6276650" y="1763266"/>
                <a:ext cx="212040" cy="30312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3E624E6C-C6D2-F246-A128-134268FB88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61530" y="1748146"/>
                  <a:ext cx="242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56F9CCD9-B2FD-4D49-9E2E-FC61C59CBB98}"/>
                    </a:ext>
                  </a:extLst>
                </p14:cNvPr>
                <p14:cNvContentPartPr/>
                <p14:nvPr/>
              </p14:nvContentPartPr>
              <p14:xfrm>
                <a:off x="6597050" y="1789906"/>
                <a:ext cx="97920" cy="27900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56F9CCD9-B2FD-4D49-9E2E-FC61C59CBB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81570" y="1774426"/>
                  <a:ext cx="128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7C2CDEB6-CB27-914B-8B57-C074561A3C31}"/>
                    </a:ext>
                  </a:extLst>
                </p14:cNvPr>
                <p14:cNvContentPartPr/>
                <p14:nvPr/>
              </p14:nvContentPartPr>
              <p14:xfrm>
                <a:off x="6738170" y="1779466"/>
                <a:ext cx="434520" cy="27612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7C2CDEB6-CB27-914B-8B57-C074561A3C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22690" y="1764346"/>
                  <a:ext cx="465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1ACA0090-63E3-004A-9D59-D99FF55148EB}"/>
                    </a:ext>
                  </a:extLst>
                </p14:cNvPr>
                <p14:cNvContentPartPr/>
                <p14:nvPr/>
              </p14:nvContentPartPr>
              <p14:xfrm>
                <a:off x="7313450" y="1855066"/>
                <a:ext cx="140760" cy="9792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1ACA0090-63E3-004A-9D59-D99FF55148E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97970" y="1839586"/>
                  <a:ext cx="171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0C22AA03-DF40-614B-BFA8-9080FB55B0EB}"/>
                    </a:ext>
                  </a:extLst>
                </p14:cNvPr>
                <p14:cNvContentPartPr/>
                <p14:nvPr/>
              </p14:nvContentPartPr>
              <p14:xfrm>
                <a:off x="7313450" y="2017786"/>
                <a:ext cx="135360" cy="1656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0C22AA03-DF40-614B-BFA8-9080FB55B0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97970" y="2002306"/>
                  <a:ext cx="165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4BEACBA5-D675-064F-931A-868C16BA724B}"/>
                    </a:ext>
                  </a:extLst>
                </p14:cNvPr>
                <p14:cNvContentPartPr/>
                <p14:nvPr/>
              </p14:nvContentPartPr>
              <p14:xfrm>
                <a:off x="7356650" y="1800706"/>
                <a:ext cx="239040" cy="32040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4BEACBA5-D675-064F-931A-868C16BA724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41530" y="1785226"/>
                  <a:ext cx="269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427C0155-A55C-4645-992C-FE628C12C043}"/>
                    </a:ext>
                  </a:extLst>
                </p14:cNvPr>
                <p14:cNvContentPartPr/>
                <p14:nvPr/>
              </p14:nvContentPartPr>
              <p14:xfrm>
                <a:off x="7791170" y="1724746"/>
                <a:ext cx="16560" cy="19332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427C0155-A55C-4645-992C-FE628C12C0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75690" y="1709266"/>
                  <a:ext cx="47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133AFFCF-8DBD-4F40-81B5-AF55E3BA44A0}"/>
                    </a:ext>
                  </a:extLst>
                </p14:cNvPr>
                <p14:cNvContentPartPr/>
                <p14:nvPr/>
              </p14:nvContentPartPr>
              <p14:xfrm>
                <a:off x="7742210" y="1838506"/>
                <a:ext cx="130680" cy="20664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133AFFCF-8DBD-4F40-81B5-AF55E3BA44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26730" y="1823386"/>
                  <a:ext cx="161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A803B13D-C959-1343-B686-ED2ECC9560A9}"/>
                    </a:ext>
                  </a:extLst>
                </p14:cNvPr>
                <p14:cNvContentPartPr/>
                <p14:nvPr/>
              </p14:nvContentPartPr>
              <p14:xfrm>
                <a:off x="7753010" y="2088346"/>
                <a:ext cx="141480" cy="18972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A803B13D-C959-1343-B686-ED2ECC9560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37890" y="2072866"/>
                  <a:ext cx="172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D84D9631-6CCE-F944-98E5-B64F9CD5E332}"/>
                    </a:ext>
                  </a:extLst>
                </p14:cNvPr>
                <p14:cNvContentPartPr/>
                <p14:nvPr/>
              </p14:nvContentPartPr>
              <p14:xfrm>
                <a:off x="7915730" y="1882066"/>
                <a:ext cx="141480" cy="17100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D84D9631-6CCE-F944-98E5-B64F9CD5E3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00610" y="1866946"/>
                  <a:ext cx="172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DFD1F7A8-77C1-0442-89E1-A35D1391BC70}"/>
                    </a:ext>
                  </a:extLst>
                </p14:cNvPr>
                <p14:cNvContentPartPr/>
                <p14:nvPr/>
              </p14:nvContentPartPr>
              <p14:xfrm>
                <a:off x="8095010" y="1686586"/>
                <a:ext cx="103320" cy="13608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DFD1F7A8-77C1-0442-89E1-A35D1391BC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79530" y="1671466"/>
                  <a:ext cx="13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3299B223-2251-9744-A63F-6C9A049B5933}"/>
                    </a:ext>
                  </a:extLst>
                </p14:cNvPr>
                <p14:cNvContentPartPr/>
                <p14:nvPr/>
              </p14:nvContentPartPr>
              <p14:xfrm>
                <a:off x="8181770" y="1860466"/>
                <a:ext cx="76320" cy="22284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3299B223-2251-9744-A63F-6C9A049B59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66650" y="1844986"/>
                  <a:ext cx="10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79FDEF89-A0A6-BD4F-B5BD-9A547751078F}"/>
                    </a:ext>
                  </a:extLst>
                </p14:cNvPr>
                <p14:cNvContentPartPr/>
                <p14:nvPr/>
              </p14:nvContentPartPr>
              <p14:xfrm>
                <a:off x="8290490" y="1985026"/>
                <a:ext cx="360" cy="655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79FDEF89-A0A6-BD4F-B5BD-9A54775107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75010" y="1969906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9B0F2F2F-436C-0949-983C-A6FF84FA964D}"/>
                    </a:ext>
                  </a:extLst>
                </p14:cNvPr>
                <p14:cNvContentPartPr/>
                <p14:nvPr/>
              </p14:nvContentPartPr>
              <p14:xfrm>
                <a:off x="8295890" y="1855066"/>
                <a:ext cx="5760" cy="576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9B0F2F2F-436C-0949-983C-A6FF84FA964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410" y="1839586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AF691AE3-48B2-0949-9AA3-5E95DD80495F}"/>
                    </a:ext>
                  </a:extLst>
                </p14:cNvPr>
                <p14:cNvContentPartPr/>
                <p14:nvPr/>
              </p14:nvContentPartPr>
              <p14:xfrm>
                <a:off x="8344490" y="1966306"/>
                <a:ext cx="109080" cy="7272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AF691AE3-48B2-0949-9AA3-5E95DD8049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29370" y="1951186"/>
                  <a:ext cx="139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23E69B3A-F69D-CA4F-9586-F6881A2F2AD6}"/>
                    </a:ext>
                  </a:extLst>
                </p14:cNvPr>
                <p14:cNvContentPartPr/>
                <p14:nvPr/>
              </p14:nvContentPartPr>
              <p14:xfrm>
                <a:off x="8453210" y="1762546"/>
                <a:ext cx="76320" cy="31500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23E69B3A-F69D-CA4F-9586-F6881A2F2A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37730" y="1747426"/>
                  <a:ext cx="106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72675E0E-B2DB-1141-85D2-64DC3CAD8EC0}"/>
                    </a:ext>
                  </a:extLst>
                </p14:cNvPr>
                <p14:cNvContentPartPr/>
                <p14:nvPr/>
              </p14:nvContentPartPr>
              <p14:xfrm>
                <a:off x="8566970" y="1834546"/>
                <a:ext cx="75600" cy="15660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72675E0E-B2DB-1141-85D2-64DC3CAD8E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51850" y="1819066"/>
                  <a:ext cx="106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1F1E5F59-F085-1246-BC5A-801283A51524}"/>
                    </a:ext>
                  </a:extLst>
                </p14:cNvPr>
                <p14:cNvContentPartPr/>
                <p14:nvPr/>
              </p14:nvContentPartPr>
              <p14:xfrm>
                <a:off x="8442410" y="1936426"/>
                <a:ext cx="64800" cy="2196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1F1E5F59-F085-1246-BC5A-801283A515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21890" y="1915906"/>
                  <a:ext cx="105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F297B939-FE1A-484D-81E8-E849FE06E329}"/>
                    </a:ext>
                  </a:extLst>
                </p14:cNvPr>
                <p14:cNvContentPartPr/>
                <p14:nvPr/>
              </p14:nvContentPartPr>
              <p14:xfrm>
                <a:off x="7785410" y="2642026"/>
                <a:ext cx="76320" cy="2736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F297B939-FE1A-484D-81E8-E849FE06E3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0290" y="2626546"/>
                  <a:ext cx="106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D7CA7A34-862B-B045-AB39-D02F29386031}"/>
                    </a:ext>
                  </a:extLst>
                </p14:cNvPr>
                <p14:cNvContentPartPr/>
                <p14:nvPr/>
              </p14:nvContentPartPr>
              <p14:xfrm>
                <a:off x="7769210" y="2587666"/>
                <a:ext cx="65520" cy="1116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D7CA7A34-862B-B045-AB39-D02F293860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54090" y="2572186"/>
                  <a:ext cx="9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72D5E667-2B85-BB45-AF88-7BCF0F47C0C6}"/>
                    </a:ext>
                  </a:extLst>
                </p14:cNvPr>
                <p14:cNvContentPartPr/>
                <p14:nvPr/>
              </p14:nvContentPartPr>
              <p14:xfrm>
                <a:off x="7883330" y="2441146"/>
                <a:ext cx="27360" cy="15228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72D5E667-2B85-BB45-AF88-7BCF0F47C0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67850" y="2425666"/>
                  <a:ext cx="57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53D54E16-2311-2C43-A91A-534BEB3ACF29}"/>
                    </a:ext>
                  </a:extLst>
                </p14:cNvPr>
                <p14:cNvContentPartPr/>
                <p14:nvPr/>
              </p14:nvContentPartPr>
              <p14:xfrm>
                <a:off x="7872530" y="2625466"/>
                <a:ext cx="97920" cy="13068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53D54E16-2311-2C43-A91A-534BEB3ACF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57050" y="2610346"/>
                  <a:ext cx="128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2081EA2C-B8EC-8A4A-B806-6D7B26E6F2EB}"/>
                    </a:ext>
                  </a:extLst>
                </p14:cNvPr>
                <p14:cNvContentPartPr/>
                <p14:nvPr/>
              </p14:nvContentPartPr>
              <p14:xfrm>
                <a:off x="7883330" y="2799346"/>
                <a:ext cx="141480" cy="13608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2081EA2C-B8EC-8A4A-B806-6D7B26E6F2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67850" y="2783866"/>
                  <a:ext cx="17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E1DBCFBC-B81D-584F-971E-7DE65C3128CB}"/>
                    </a:ext>
                  </a:extLst>
                </p14:cNvPr>
                <p14:cNvContentPartPr/>
                <p14:nvPr/>
              </p14:nvContentPartPr>
              <p14:xfrm>
                <a:off x="8105810" y="2451946"/>
                <a:ext cx="141480" cy="23616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E1DBCFBC-B81D-584F-971E-7DE65C3128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90690" y="2436826"/>
                  <a:ext cx="172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05238531-280B-A642-B1A0-EBE52795B3C4}"/>
                    </a:ext>
                  </a:extLst>
                </p14:cNvPr>
                <p14:cNvContentPartPr/>
                <p14:nvPr/>
              </p14:nvContentPartPr>
              <p14:xfrm>
                <a:off x="8301290" y="2305426"/>
                <a:ext cx="81720" cy="10332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05238531-280B-A642-B1A0-EBE52795B3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85810" y="2289946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C9E32ED0-BDFD-F742-9473-A13D902BED06}"/>
                    </a:ext>
                  </a:extLst>
                </p14:cNvPr>
                <p14:cNvContentPartPr/>
                <p14:nvPr/>
              </p14:nvContentPartPr>
              <p14:xfrm>
                <a:off x="8361050" y="2419186"/>
                <a:ext cx="92160" cy="22824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C9E32ED0-BDFD-F742-9473-A13D902BED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45570" y="2404066"/>
                  <a:ext cx="122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2A7B7573-0220-EB4A-99D7-CCD0AF1AE47C}"/>
                    </a:ext>
                  </a:extLst>
                </p14:cNvPr>
                <p14:cNvContentPartPr/>
                <p14:nvPr/>
              </p14:nvContentPartPr>
              <p14:xfrm>
                <a:off x="8485610" y="2511706"/>
                <a:ext cx="16560" cy="9504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2A7B7573-0220-EB4A-99D7-CCD0AF1AE4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70490" y="2496226"/>
                  <a:ext cx="47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4E78FA07-2197-B44E-AC78-516F37FBD47F}"/>
                    </a:ext>
                  </a:extLst>
                </p14:cNvPr>
                <p14:cNvContentPartPr/>
                <p14:nvPr/>
              </p14:nvContentPartPr>
              <p14:xfrm>
                <a:off x="8496410" y="2332426"/>
                <a:ext cx="5760" cy="5472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4E78FA07-2197-B44E-AC78-516F37FBD4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81290" y="2317306"/>
                  <a:ext cx="3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150104C3-05CD-6147-8F10-63E5942F1ED1}"/>
                    </a:ext>
                  </a:extLst>
                </p14:cNvPr>
                <p14:cNvContentPartPr/>
                <p14:nvPr/>
              </p14:nvContentPartPr>
              <p14:xfrm>
                <a:off x="8561570" y="2500906"/>
                <a:ext cx="70920" cy="7020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150104C3-05CD-6147-8F10-63E5942F1E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46450" y="2485426"/>
                  <a:ext cx="101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8976CD21-1DBC-5E44-9602-EA7646C15882}"/>
                    </a:ext>
                  </a:extLst>
                </p14:cNvPr>
                <p14:cNvContentPartPr/>
                <p14:nvPr/>
              </p14:nvContentPartPr>
              <p14:xfrm>
                <a:off x="8686490" y="2327026"/>
                <a:ext cx="27360" cy="27792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8976CD21-1DBC-5E44-9602-EA7646C158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71370" y="2311906"/>
                  <a:ext cx="57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4B6D113C-629F-6746-BB66-2803C4C94A1A}"/>
                    </a:ext>
                  </a:extLst>
                </p14:cNvPr>
                <p14:cNvContentPartPr/>
                <p14:nvPr/>
              </p14:nvContentPartPr>
              <p14:xfrm>
                <a:off x="8811410" y="2343226"/>
                <a:ext cx="195840" cy="30960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4B6D113C-629F-6746-BB66-2803C4C94A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90890" y="2323066"/>
                  <a:ext cx="236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7FAF3273-0932-7A48-9ADC-37CFE15D3865}"/>
                    </a:ext>
                  </a:extLst>
                </p14:cNvPr>
                <p14:cNvContentPartPr/>
                <p14:nvPr/>
              </p14:nvContentPartPr>
              <p14:xfrm>
                <a:off x="8225330" y="2261866"/>
                <a:ext cx="89640" cy="1656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7FAF3273-0932-7A48-9ADC-37CFE15D38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04810" y="2241706"/>
                  <a:ext cx="130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664" name="Ink 24663">
                  <a:extLst>
                    <a:ext uri="{FF2B5EF4-FFF2-40B4-BE49-F238E27FC236}">
                      <a16:creationId xmlns:a16="http://schemas.microsoft.com/office/drawing/2014/main" id="{9520F496-19F4-6642-BB83-7CAB4665EDF7}"/>
                    </a:ext>
                  </a:extLst>
                </p14:cNvPr>
                <p14:cNvContentPartPr/>
                <p14:nvPr/>
              </p14:nvContentPartPr>
              <p14:xfrm>
                <a:off x="7682450" y="1507666"/>
                <a:ext cx="488880" cy="879480"/>
              </p14:xfrm>
            </p:contentPart>
          </mc:Choice>
          <mc:Fallback xmlns="">
            <p:pic>
              <p:nvPicPr>
                <p:cNvPr id="24664" name="Ink 24663">
                  <a:extLst>
                    <a:ext uri="{FF2B5EF4-FFF2-40B4-BE49-F238E27FC236}">
                      <a16:creationId xmlns:a16="http://schemas.microsoft.com/office/drawing/2014/main" id="{9520F496-19F4-6642-BB83-7CAB4665EDF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67330" y="1492186"/>
                  <a:ext cx="51948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808B4A8E-2BB3-1946-866F-972B229056B0}"/>
                    </a:ext>
                  </a:extLst>
                </p14:cNvPr>
                <p14:cNvContentPartPr/>
                <p14:nvPr/>
              </p14:nvContentPartPr>
              <p14:xfrm>
                <a:off x="7997090" y="2180506"/>
                <a:ext cx="390960" cy="76572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808B4A8E-2BB3-1946-866F-972B229056B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81970" y="2165386"/>
                  <a:ext cx="421560" cy="79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85" name="Group 24684">
            <a:extLst>
              <a:ext uri="{FF2B5EF4-FFF2-40B4-BE49-F238E27FC236}">
                <a16:creationId xmlns:a16="http://schemas.microsoft.com/office/drawing/2014/main" id="{6F256A06-248F-DF4A-A50E-35BFAF8FD225}"/>
              </a:ext>
            </a:extLst>
          </p:cNvPr>
          <p:cNvGrpSpPr/>
          <p:nvPr/>
        </p:nvGrpSpPr>
        <p:grpSpPr>
          <a:xfrm>
            <a:off x="7568330" y="3081946"/>
            <a:ext cx="1275840" cy="825120"/>
            <a:chOff x="7568330" y="3081946"/>
            <a:chExt cx="1275840" cy="8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2589CA6C-68DB-954B-9A71-5DB1D82DD10B}"/>
                    </a:ext>
                  </a:extLst>
                </p14:cNvPr>
                <p14:cNvContentPartPr/>
                <p14:nvPr/>
              </p14:nvContentPartPr>
              <p14:xfrm>
                <a:off x="7590290" y="3445186"/>
                <a:ext cx="87120" cy="1656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2589CA6C-68DB-954B-9A71-5DB1D82DD10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74810" y="3429706"/>
                  <a:ext cx="117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1F74F035-A719-4941-80A0-31AE798DDB5C}"/>
                    </a:ext>
                  </a:extLst>
                </p14:cNvPr>
                <p14:cNvContentPartPr/>
                <p14:nvPr/>
              </p14:nvContentPartPr>
              <p14:xfrm>
                <a:off x="7584890" y="3341866"/>
                <a:ext cx="70920" cy="2196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1F74F035-A719-4941-80A0-31AE798DDB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69410" y="3326746"/>
                  <a:ext cx="101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662" name="Ink 24661">
                  <a:extLst>
                    <a:ext uri="{FF2B5EF4-FFF2-40B4-BE49-F238E27FC236}">
                      <a16:creationId xmlns:a16="http://schemas.microsoft.com/office/drawing/2014/main" id="{27C65EC6-6C2E-684C-96C8-EEACD386B1EA}"/>
                    </a:ext>
                  </a:extLst>
                </p14:cNvPr>
                <p14:cNvContentPartPr/>
                <p14:nvPr/>
              </p14:nvContentPartPr>
              <p14:xfrm>
                <a:off x="7568330" y="3276706"/>
                <a:ext cx="222840" cy="266400"/>
              </p14:xfrm>
            </p:contentPart>
          </mc:Choice>
          <mc:Fallback xmlns="">
            <p:pic>
              <p:nvPicPr>
                <p:cNvPr id="24662" name="Ink 24661">
                  <a:extLst>
                    <a:ext uri="{FF2B5EF4-FFF2-40B4-BE49-F238E27FC236}">
                      <a16:creationId xmlns:a16="http://schemas.microsoft.com/office/drawing/2014/main" id="{27C65EC6-6C2E-684C-96C8-EEACD386B1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3210" y="3261586"/>
                  <a:ext cx="253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74FA76FB-8EBD-2A4F-BEA2-9194A5DE4E58}"/>
                    </a:ext>
                  </a:extLst>
                </p14:cNvPr>
                <p14:cNvContentPartPr/>
                <p14:nvPr/>
              </p14:nvContentPartPr>
              <p14:xfrm>
                <a:off x="7850570" y="3189946"/>
                <a:ext cx="76320" cy="28260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74FA76FB-8EBD-2A4F-BEA2-9194A5DE4E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35450" y="3174826"/>
                  <a:ext cx="106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0F286BD3-54D4-924E-8478-9BF712B8277F}"/>
                    </a:ext>
                  </a:extLst>
                </p14:cNvPr>
                <p14:cNvContentPartPr/>
                <p14:nvPr/>
              </p14:nvContentPartPr>
              <p14:xfrm>
                <a:off x="7975490" y="3390826"/>
                <a:ext cx="5760" cy="864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0F286BD3-54D4-924E-8478-9BF712B8277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60370" y="3375706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164D448D-508E-5542-BA97-5911F542514B}"/>
                    </a:ext>
                  </a:extLst>
                </p14:cNvPr>
                <p14:cNvContentPartPr/>
                <p14:nvPr/>
              </p14:nvContentPartPr>
              <p14:xfrm>
                <a:off x="7986290" y="3222706"/>
                <a:ext cx="360" cy="2736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164D448D-508E-5542-BA97-5911F542514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71170" y="3207226"/>
                  <a:ext cx="30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5622D2A7-E81F-0C42-BCA3-915647065E60}"/>
                    </a:ext>
                  </a:extLst>
                </p14:cNvPr>
                <p14:cNvContentPartPr/>
                <p14:nvPr/>
              </p14:nvContentPartPr>
              <p14:xfrm>
                <a:off x="8019050" y="3316666"/>
                <a:ext cx="103320" cy="9036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5622D2A7-E81F-0C42-BCA3-915647065E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3570" y="3301546"/>
                  <a:ext cx="133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A6663498-0C62-A345-A0BC-D5628F37C5A2}"/>
                    </a:ext>
                  </a:extLst>
                </p14:cNvPr>
                <p14:cNvContentPartPr/>
                <p14:nvPr/>
              </p14:nvContentPartPr>
              <p14:xfrm>
                <a:off x="8149370" y="3081946"/>
                <a:ext cx="70920" cy="32004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A6663498-0C62-A345-A0BC-D5628F37C5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33890" y="3066826"/>
                  <a:ext cx="101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B576EFB0-0E6F-FB4D-9E48-967A635356D5}"/>
                    </a:ext>
                  </a:extLst>
                </p14:cNvPr>
                <p14:cNvContentPartPr/>
                <p14:nvPr/>
              </p14:nvContentPartPr>
              <p14:xfrm>
                <a:off x="8214170" y="3212266"/>
                <a:ext cx="38520" cy="8352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B576EFB0-0E6F-FB4D-9E48-967A635356D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99050" y="3197146"/>
                  <a:ext cx="68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DC523F6B-3C15-DD43-9862-3D1A470E87E5}"/>
                    </a:ext>
                  </a:extLst>
                </p14:cNvPr>
                <p14:cNvContentPartPr/>
                <p14:nvPr/>
              </p14:nvContentPartPr>
              <p14:xfrm>
                <a:off x="8225330" y="3120106"/>
                <a:ext cx="119880" cy="26568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DC523F6B-3C15-DD43-9862-3D1A470E87E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09850" y="3104986"/>
                  <a:ext cx="150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675" name="Ink 24674">
                  <a:extLst>
                    <a:ext uri="{FF2B5EF4-FFF2-40B4-BE49-F238E27FC236}">
                      <a16:creationId xmlns:a16="http://schemas.microsoft.com/office/drawing/2014/main" id="{AEF41E94-8ABA-C249-AFC2-9E59F28C4341}"/>
                    </a:ext>
                  </a:extLst>
                </p14:cNvPr>
                <p14:cNvContentPartPr/>
                <p14:nvPr/>
              </p14:nvContentPartPr>
              <p14:xfrm>
                <a:off x="8122010" y="3233506"/>
                <a:ext cx="108360" cy="65520"/>
              </p14:xfrm>
            </p:contentPart>
          </mc:Choice>
          <mc:Fallback xmlns="">
            <p:pic>
              <p:nvPicPr>
                <p:cNvPr id="24675" name="Ink 24674">
                  <a:extLst>
                    <a:ext uri="{FF2B5EF4-FFF2-40B4-BE49-F238E27FC236}">
                      <a16:creationId xmlns:a16="http://schemas.microsoft.com/office/drawing/2014/main" id="{AEF41E94-8ABA-C249-AFC2-9E59F28C43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06890" y="3218026"/>
                  <a:ext cx="138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731A3225-63CF-C548-B5C4-E6750F7D9C7A}"/>
                    </a:ext>
                  </a:extLst>
                </p14:cNvPr>
                <p14:cNvContentPartPr/>
                <p14:nvPr/>
              </p14:nvContentPartPr>
              <p14:xfrm>
                <a:off x="7855970" y="3851986"/>
                <a:ext cx="70920" cy="3852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731A3225-63CF-C548-B5C4-E6750F7D9C7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40850" y="3836866"/>
                  <a:ext cx="101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01364BBB-3E23-674C-B94C-929524921E1D}"/>
                    </a:ext>
                  </a:extLst>
                </p14:cNvPr>
                <p14:cNvContentPartPr/>
                <p14:nvPr/>
              </p14:nvContentPartPr>
              <p14:xfrm>
                <a:off x="7834370" y="3727426"/>
                <a:ext cx="92520" cy="3276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01364BBB-3E23-674C-B94C-929524921E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19250" y="3711946"/>
                  <a:ext cx="123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9949C706-F5B1-4E46-BD0A-FA36CDAE79EF}"/>
                    </a:ext>
                  </a:extLst>
                </p14:cNvPr>
                <p14:cNvContentPartPr/>
                <p14:nvPr/>
              </p14:nvContentPartPr>
              <p14:xfrm>
                <a:off x="8062250" y="3640666"/>
                <a:ext cx="76320" cy="26640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9949C706-F5B1-4E46-BD0A-FA36CDAE79E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47130" y="3625186"/>
                  <a:ext cx="106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679" name="Ink 24678">
                  <a:extLst>
                    <a:ext uri="{FF2B5EF4-FFF2-40B4-BE49-F238E27FC236}">
                      <a16:creationId xmlns:a16="http://schemas.microsoft.com/office/drawing/2014/main" id="{6BC5B5A1-7310-4B46-B4E2-D83F27D0809F}"/>
                    </a:ext>
                  </a:extLst>
                </p14:cNvPr>
                <p14:cNvContentPartPr/>
                <p14:nvPr/>
              </p14:nvContentPartPr>
              <p14:xfrm>
                <a:off x="8208770" y="3803386"/>
                <a:ext cx="11160" cy="65520"/>
              </p14:xfrm>
            </p:contentPart>
          </mc:Choice>
          <mc:Fallback xmlns="">
            <p:pic>
              <p:nvPicPr>
                <p:cNvPr id="24679" name="Ink 24678">
                  <a:extLst>
                    <a:ext uri="{FF2B5EF4-FFF2-40B4-BE49-F238E27FC236}">
                      <a16:creationId xmlns:a16="http://schemas.microsoft.com/office/drawing/2014/main" id="{6BC5B5A1-7310-4B46-B4E2-D83F27D080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93650" y="3787906"/>
                  <a:ext cx="41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680" name="Ink 24679">
                  <a:extLst>
                    <a:ext uri="{FF2B5EF4-FFF2-40B4-BE49-F238E27FC236}">
                      <a16:creationId xmlns:a16="http://schemas.microsoft.com/office/drawing/2014/main" id="{FBF5D41E-8B2B-B043-9D56-44648E99A3C3}"/>
                    </a:ext>
                  </a:extLst>
                </p14:cNvPr>
                <p14:cNvContentPartPr/>
                <p14:nvPr/>
              </p14:nvContentPartPr>
              <p14:xfrm>
                <a:off x="8241530" y="3634906"/>
                <a:ext cx="11160" cy="16560"/>
              </p14:xfrm>
            </p:contentPart>
          </mc:Choice>
          <mc:Fallback xmlns="">
            <p:pic>
              <p:nvPicPr>
                <p:cNvPr id="24680" name="Ink 24679">
                  <a:extLst>
                    <a:ext uri="{FF2B5EF4-FFF2-40B4-BE49-F238E27FC236}">
                      <a16:creationId xmlns:a16="http://schemas.microsoft.com/office/drawing/2014/main" id="{FBF5D41E-8B2B-B043-9D56-44648E99A3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26050" y="3619786"/>
                  <a:ext cx="4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B0B65D56-4022-FB4F-9803-024B3EC8029B}"/>
                    </a:ext>
                  </a:extLst>
                </p14:cNvPr>
                <p14:cNvContentPartPr/>
                <p14:nvPr/>
              </p14:nvContentPartPr>
              <p14:xfrm>
                <a:off x="8290490" y="3706186"/>
                <a:ext cx="54720" cy="5112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B0B65D56-4022-FB4F-9803-024B3EC802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75010" y="3691066"/>
                  <a:ext cx="84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578DF9CC-6316-AC41-A5C4-EDA3E81B3340}"/>
                    </a:ext>
                  </a:extLst>
                </p14:cNvPr>
                <p14:cNvContentPartPr/>
                <p14:nvPr/>
              </p14:nvContentPartPr>
              <p14:xfrm>
                <a:off x="8453210" y="3586306"/>
                <a:ext cx="16560" cy="24696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578DF9CC-6316-AC41-A5C4-EDA3E81B334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37730" y="3570826"/>
                  <a:ext cx="47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F482D5B4-E029-3247-B67A-BCA3A981C151}"/>
                    </a:ext>
                  </a:extLst>
                </p14:cNvPr>
                <p14:cNvContentPartPr/>
                <p14:nvPr/>
              </p14:nvContentPartPr>
              <p14:xfrm>
                <a:off x="8572370" y="3466786"/>
                <a:ext cx="271800" cy="38016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F482D5B4-E029-3247-B67A-BCA3A981C1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57250" y="3451666"/>
                  <a:ext cx="302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91F67738-CE81-D648-8F1A-A01526EE0073}"/>
                    </a:ext>
                  </a:extLst>
                </p14:cNvPr>
                <p14:cNvContentPartPr/>
                <p14:nvPr/>
              </p14:nvContentPartPr>
              <p14:xfrm>
                <a:off x="8312090" y="3727426"/>
                <a:ext cx="87120" cy="7524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91F67738-CE81-D648-8F1A-A01526EE00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96610" y="3711946"/>
                  <a:ext cx="11772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868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52642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526425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D4A3A1D-345E-1544-A07A-347DD52BCA12}"/>
              </a:ext>
            </a:extLst>
          </p:cNvPr>
          <p:cNvGrpSpPr/>
          <p:nvPr/>
        </p:nvGrpSpPr>
        <p:grpSpPr>
          <a:xfrm>
            <a:off x="-55030" y="2441146"/>
            <a:ext cx="1351800" cy="1476720"/>
            <a:chOff x="-55030" y="2441146"/>
            <a:chExt cx="1351800" cy="14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DBAF4A-B118-3147-B876-DE5A657214BD}"/>
                    </a:ext>
                  </a:extLst>
                </p14:cNvPr>
                <p14:cNvContentPartPr/>
                <p14:nvPr/>
              </p14:nvContentPartPr>
              <p14:xfrm>
                <a:off x="-55030" y="3179146"/>
                <a:ext cx="1351800" cy="6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DBAF4A-B118-3147-B876-DE5A657214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70150" y="3164026"/>
                  <a:ext cx="1382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C1CDAB3-6730-6D43-A312-2A643672BA49}"/>
                    </a:ext>
                  </a:extLst>
                </p14:cNvPr>
                <p14:cNvContentPartPr/>
                <p14:nvPr/>
              </p14:nvContentPartPr>
              <p14:xfrm>
                <a:off x="643730" y="2441146"/>
                <a:ext cx="151200" cy="147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C1CDAB3-6730-6D43-A312-2A643672BA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8610" y="2425666"/>
                  <a:ext cx="181800" cy="150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461C63-3924-C740-9E87-A9CF5107C8D6}"/>
              </a:ext>
            </a:extLst>
          </p:cNvPr>
          <p:cNvGrpSpPr/>
          <p:nvPr/>
        </p:nvGrpSpPr>
        <p:grpSpPr>
          <a:xfrm>
            <a:off x="-13990" y="2408386"/>
            <a:ext cx="1313640" cy="1232640"/>
            <a:chOff x="-13990" y="2408386"/>
            <a:chExt cx="1313640" cy="12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848D4D-C3B4-CB46-9074-E6E7D7668DC9}"/>
                    </a:ext>
                  </a:extLst>
                </p14:cNvPr>
                <p14:cNvContentPartPr/>
                <p14:nvPr/>
              </p14:nvContentPartPr>
              <p14:xfrm>
                <a:off x="203090" y="3244306"/>
                <a:ext cx="499680" cy="39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848D4D-C3B4-CB46-9074-E6E7D7668D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7970" y="3229186"/>
                  <a:ext cx="5302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5376D8-2C96-C644-A9ED-AA07BAC7C37B}"/>
                    </a:ext>
                  </a:extLst>
                </p14:cNvPr>
                <p14:cNvContentPartPr/>
                <p14:nvPr/>
              </p14:nvContentPartPr>
              <p14:xfrm>
                <a:off x="322610" y="2777386"/>
                <a:ext cx="689760" cy="54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5376D8-2C96-C644-A9ED-AA07BAC7C3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7130" y="2762266"/>
                  <a:ext cx="7200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D685AF-7DC5-4F4D-A1F6-1A3B97C1B1CC}"/>
                    </a:ext>
                  </a:extLst>
                </p14:cNvPr>
                <p14:cNvContentPartPr/>
                <p14:nvPr/>
              </p14:nvContentPartPr>
              <p14:xfrm>
                <a:off x="382370" y="3217306"/>
                <a:ext cx="97920" cy="14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D685AF-7DC5-4F4D-A1F6-1A3B97C1B1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6890" y="3201826"/>
                  <a:ext cx="12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D660BB-D50A-4542-8B4D-C7B30538B277}"/>
                    </a:ext>
                  </a:extLst>
                </p14:cNvPr>
                <p14:cNvContentPartPr/>
                <p14:nvPr/>
              </p14:nvContentPartPr>
              <p14:xfrm>
                <a:off x="40370" y="2424586"/>
                <a:ext cx="168480" cy="23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D660BB-D50A-4542-8B4D-C7B30538B2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90" y="2409466"/>
                  <a:ext cx="199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7378D0-E01B-A74A-B935-99D4E0E5D155}"/>
                    </a:ext>
                  </a:extLst>
                </p14:cNvPr>
                <p14:cNvContentPartPr/>
                <p14:nvPr/>
              </p14:nvContentPartPr>
              <p14:xfrm>
                <a:off x="187610" y="2408386"/>
                <a:ext cx="157320" cy="19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7378D0-E01B-A74A-B935-99D4E0E5D1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2130" y="2393266"/>
                  <a:ext cx="187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83318E-0B89-B24F-8201-EBAF212492F7}"/>
                    </a:ext>
                  </a:extLst>
                </p14:cNvPr>
                <p14:cNvContentPartPr/>
                <p14:nvPr/>
              </p14:nvContentPartPr>
              <p14:xfrm>
                <a:off x="257450" y="2457346"/>
                <a:ext cx="38520" cy="22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83318E-0B89-B24F-8201-EBAF212492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2330" y="2442226"/>
                  <a:ext cx="68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AB3681-FF51-6147-81D5-A305E3269A1C}"/>
                    </a:ext>
                  </a:extLst>
                </p14:cNvPr>
                <p14:cNvContentPartPr/>
                <p14:nvPr/>
              </p14:nvContentPartPr>
              <p14:xfrm>
                <a:off x="344210" y="2430346"/>
                <a:ext cx="81720" cy="11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AB3681-FF51-6147-81D5-A305E3269A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090" y="2414866"/>
                  <a:ext cx="112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AD45C4-93E4-9544-A850-EB110BC156DC}"/>
                    </a:ext>
                  </a:extLst>
                </p14:cNvPr>
                <p14:cNvContentPartPr/>
                <p14:nvPr/>
              </p14:nvContentPartPr>
              <p14:xfrm>
                <a:off x="631850" y="2669026"/>
                <a:ext cx="651600" cy="58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AD45C4-93E4-9544-A850-EB110BC156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730" y="2653906"/>
                  <a:ext cx="6822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B3A6A2-081B-7449-8F12-7D109AC8D8AB}"/>
                    </a:ext>
                  </a:extLst>
                </p14:cNvPr>
                <p14:cNvContentPartPr/>
                <p14:nvPr/>
              </p14:nvContentPartPr>
              <p14:xfrm>
                <a:off x="1266890" y="2652826"/>
                <a:ext cx="32760" cy="505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B3A6A2-081B-7449-8F12-7D109AC8D8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51770" y="2637346"/>
                  <a:ext cx="633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D6EFF9-2309-8F48-9F4A-2E766B64C6D9}"/>
                    </a:ext>
                  </a:extLst>
                </p14:cNvPr>
                <p14:cNvContentPartPr/>
                <p14:nvPr/>
              </p14:nvContentPartPr>
              <p14:xfrm>
                <a:off x="208490" y="3293266"/>
                <a:ext cx="16560" cy="312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D6EFF9-2309-8F48-9F4A-2E766B64C6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3370" y="3277786"/>
                  <a:ext cx="47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5AC5B0-CC5F-BF42-94B7-9F07F3C5C7B3}"/>
                    </a:ext>
                  </a:extLst>
                </p14:cNvPr>
                <p14:cNvContentPartPr/>
                <p14:nvPr/>
              </p14:nvContentPartPr>
              <p14:xfrm>
                <a:off x="-13990" y="3309466"/>
                <a:ext cx="65520" cy="201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5AC5B0-CC5F-BF42-94B7-9F07F3C5C7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-29110" y="3294346"/>
                  <a:ext cx="96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CA7AA3-B168-F848-BFE8-6CA33831694C}"/>
                    </a:ext>
                  </a:extLst>
                </p14:cNvPr>
                <p14:cNvContentPartPr/>
                <p14:nvPr/>
              </p14:nvContentPartPr>
              <p14:xfrm>
                <a:off x="61970" y="3417826"/>
                <a:ext cx="54720" cy="65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CA7AA3-B168-F848-BFE8-6CA3383169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50" y="3402706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C81CCA-0FE6-1548-9B13-B71B7EF7F9B2}"/>
                    </a:ext>
                  </a:extLst>
                </p14:cNvPr>
                <p14:cNvContentPartPr/>
                <p14:nvPr/>
              </p14:nvContentPartPr>
              <p14:xfrm>
                <a:off x="1066010" y="2956666"/>
                <a:ext cx="27360" cy="14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C81CCA-0FE6-1548-9B13-B71B7EF7F9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0890" y="2941546"/>
                  <a:ext cx="57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E56183-8338-EB42-8497-7BD9A1AAD0F9}"/>
                    </a:ext>
                  </a:extLst>
                </p14:cNvPr>
                <p14:cNvContentPartPr/>
                <p14:nvPr/>
              </p14:nvContentPartPr>
              <p14:xfrm>
                <a:off x="1098770" y="3011026"/>
                <a:ext cx="49320" cy="6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E56183-8338-EB42-8497-7BD9A1AAD0F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3290" y="2995546"/>
                  <a:ext cx="795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679A66-1644-E444-A136-FB746AF14387}"/>
              </a:ext>
            </a:extLst>
          </p:cNvPr>
          <p:cNvGrpSpPr/>
          <p:nvPr/>
        </p:nvGrpSpPr>
        <p:grpSpPr>
          <a:xfrm>
            <a:off x="2210" y="2962066"/>
            <a:ext cx="659520" cy="705960"/>
            <a:chOff x="2210" y="2962066"/>
            <a:chExt cx="65952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2829F1-C6D1-D24D-B042-27DC4DB3E5A9}"/>
                    </a:ext>
                  </a:extLst>
                </p14:cNvPr>
                <p14:cNvContentPartPr/>
                <p14:nvPr/>
              </p14:nvContentPartPr>
              <p14:xfrm>
                <a:off x="252050" y="2983666"/>
                <a:ext cx="409680" cy="3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2829F1-C6D1-D24D-B042-27DC4DB3E5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6570" y="2968546"/>
                  <a:ext cx="440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2F6166-E11F-0E44-BC43-2829EDBF949D}"/>
                    </a:ext>
                  </a:extLst>
                </p14:cNvPr>
                <p14:cNvContentPartPr/>
                <p14:nvPr/>
              </p14:nvContentPartPr>
              <p14:xfrm>
                <a:off x="186890" y="2962066"/>
                <a:ext cx="103320" cy="9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2F6166-E11F-0E44-BC43-2829EDBF94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1770" y="2946946"/>
                  <a:ext cx="133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349162-F562-8E4B-A475-18633862FB89}"/>
                    </a:ext>
                  </a:extLst>
                </p14:cNvPr>
                <p14:cNvContentPartPr/>
                <p14:nvPr/>
              </p14:nvContentPartPr>
              <p14:xfrm>
                <a:off x="72770" y="3170146"/>
                <a:ext cx="21960" cy="45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349162-F562-8E4B-A475-18633862FB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650" y="3155026"/>
                  <a:ext cx="525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BBE706-A12D-1744-B453-07F55676B7E5}"/>
                    </a:ext>
                  </a:extLst>
                </p14:cNvPr>
                <p14:cNvContentPartPr/>
                <p14:nvPr/>
              </p14:nvContentPartPr>
              <p14:xfrm>
                <a:off x="2210" y="3450586"/>
                <a:ext cx="152280" cy="21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BBE706-A12D-1744-B453-07F55676B7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-12910" y="3435106"/>
                  <a:ext cx="182880" cy="24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441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100492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900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100492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195B102-AD93-3347-85FE-F0215A997F9A}"/>
              </a:ext>
            </a:extLst>
          </p:cNvPr>
          <p:cNvGrpSpPr/>
          <p:nvPr/>
        </p:nvGrpSpPr>
        <p:grpSpPr>
          <a:xfrm>
            <a:off x="-185350" y="3152146"/>
            <a:ext cx="1541880" cy="1744920"/>
            <a:chOff x="-185350" y="3152146"/>
            <a:chExt cx="1541880" cy="17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9B1619-BD0F-5548-8F11-C5D9FDAD62D9}"/>
                    </a:ext>
                  </a:extLst>
                </p14:cNvPr>
                <p14:cNvContentPartPr/>
                <p14:nvPr/>
              </p14:nvContentPartPr>
              <p14:xfrm>
                <a:off x="455090" y="3152146"/>
                <a:ext cx="184320" cy="174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9B1619-BD0F-5548-8F11-C5D9FDAD62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9970" y="3136666"/>
                  <a:ext cx="214920" cy="17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24274C-1933-9742-893A-B7C508E676BC}"/>
                    </a:ext>
                  </a:extLst>
                </p14:cNvPr>
                <p14:cNvContentPartPr/>
                <p14:nvPr/>
              </p14:nvContentPartPr>
              <p14:xfrm>
                <a:off x="-185350" y="4009666"/>
                <a:ext cx="1541880" cy="12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24274C-1933-9742-893A-B7C508E676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00470" y="3994186"/>
                  <a:ext cx="1572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6A2A59-6439-D54C-94CF-41EF42292B3B}"/>
                    </a:ext>
                  </a:extLst>
                </p14:cNvPr>
                <p14:cNvContentPartPr/>
                <p14:nvPr/>
              </p14:nvContentPartPr>
              <p14:xfrm>
                <a:off x="209930" y="3564346"/>
                <a:ext cx="819720" cy="96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6A2A59-6439-D54C-94CF-41EF42292B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450" y="3549226"/>
                  <a:ext cx="85032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21BC35-15FB-6C49-AD35-BACF60995DEA}"/>
                    </a:ext>
                  </a:extLst>
                </p14:cNvPr>
                <p14:cNvContentPartPr/>
                <p14:nvPr/>
              </p14:nvContentPartPr>
              <p14:xfrm>
                <a:off x="568130" y="3282106"/>
                <a:ext cx="526680" cy="76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21BC35-15FB-6C49-AD35-BACF60995D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2650" y="3266986"/>
                  <a:ext cx="557280" cy="79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BA01A2-A611-004A-B899-4037204700B7}"/>
              </a:ext>
            </a:extLst>
          </p:cNvPr>
          <p:cNvGrpSpPr/>
          <p:nvPr/>
        </p:nvGrpSpPr>
        <p:grpSpPr>
          <a:xfrm>
            <a:off x="2413130" y="4237546"/>
            <a:ext cx="825480" cy="561600"/>
            <a:chOff x="2413130" y="4237546"/>
            <a:chExt cx="82548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6DFE61-62E6-9E40-A4D5-12784A4249E2}"/>
                    </a:ext>
                  </a:extLst>
                </p14:cNvPr>
                <p14:cNvContentPartPr/>
                <p14:nvPr/>
              </p14:nvContentPartPr>
              <p14:xfrm>
                <a:off x="2462090" y="4384066"/>
                <a:ext cx="21996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6DFE61-62E6-9E40-A4D5-12784A4249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46970" y="4368946"/>
                  <a:ext cx="25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E45268-0FD1-8345-9283-92350311A986}"/>
                    </a:ext>
                  </a:extLst>
                </p14:cNvPr>
                <p14:cNvContentPartPr/>
                <p14:nvPr/>
              </p14:nvContentPartPr>
              <p14:xfrm>
                <a:off x="2413130" y="4481626"/>
                <a:ext cx="230760" cy="4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E45268-0FD1-8345-9283-92350311A9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8010" y="4466506"/>
                  <a:ext cx="261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30CB7F-C373-CF43-9A77-0E4782ABAE5B}"/>
                    </a:ext>
                  </a:extLst>
                </p14:cNvPr>
                <p14:cNvContentPartPr/>
                <p14:nvPr/>
              </p14:nvContentPartPr>
              <p14:xfrm>
                <a:off x="2440490" y="4601146"/>
                <a:ext cx="19044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30CB7F-C373-CF43-9A77-0E4782ABAE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5370" y="4586026"/>
                  <a:ext cx="22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7ED836-61D6-5E42-BCB9-D83AB729E618}"/>
                    </a:ext>
                  </a:extLst>
                </p14:cNvPr>
                <p14:cNvContentPartPr/>
                <p14:nvPr/>
              </p14:nvContentPartPr>
              <p14:xfrm>
                <a:off x="2777090" y="4352026"/>
                <a:ext cx="212040" cy="44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7ED836-61D6-5E42-BCB9-D83AB729E6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61610" y="4336906"/>
                  <a:ext cx="2426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769019-9CD5-404C-8632-67A787F1D0E6}"/>
                    </a:ext>
                  </a:extLst>
                </p14:cNvPr>
                <p14:cNvContentPartPr/>
                <p14:nvPr/>
              </p14:nvContentPartPr>
              <p14:xfrm>
                <a:off x="3015770" y="4454626"/>
                <a:ext cx="168480" cy="22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769019-9CD5-404C-8632-67A787F1D0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00650" y="4439506"/>
                  <a:ext cx="199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51A911-B087-6143-AB44-EFBF24DC5BFF}"/>
                    </a:ext>
                  </a:extLst>
                </p14:cNvPr>
                <p14:cNvContentPartPr/>
                <p14:nvPr/>
              </p14:nvContentPartPr>
              <p14:xfrm>
                <a:off x="3102530" y="4237546"/>
                <a:ext cx="136080" cy="9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51A911-B087-6143-AB44-EFBF24DC5B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87410" y="4222426"/>
                  <a:ext cx="166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1E4964-F61B-FA4C-9669-001609854772}"/>
              </a:ext>
            </a:extLst>
          </p:cNvPr>
          <p:cNvGrpSpPr/>
          <p:nvPr/>
        </p:nvGrpSpPr>
        <p:grpSpPr>
          <a:xfrm>
            <a:off x="226130" y="3570106"/>
            <a:ext cx="835920" cy="868680"/>
            <a:chOff x="226130" y="3570106"/>
            <a:chExt cx="835920" cy="8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2BC1B2-A926-9049-8262-AA749D483191}"/>
                    </a:ext>
                  </a:extLst>
                </p14:cNvPr>
                <p14:cNvContentPartPr/>
                <p14:nvPr/>
              </p14:nvContentPartPr>
              <p14:xfrm>
                <a:off x="226130" y="3797986"/>
                <a:ext cx="581040" cy="64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2BC1B2-A926-9049-8262-AA749D4831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1010" y="3782506"/>
                  <a:ext cx="61164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9B9167-620F-5945-8A1A-E77D9223B804}"/>
                    </a:ext>
                  </a:extLst>
                </p14:cNvPr>
                <p14:cNvContentPartPr/>
                <p14:nvPr/>
              </p14:nvContentPartPr>
              <p14:xfrm>
                <a:off x="529970" y="3570106"/>
                <a:ext cx="532080" cy="49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9B9167-620F-5945-8A1A-E77D9223B8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4850" y="3554626"/>
                  <a:ext cx="56268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03CC14-68A9-0C4F-82B6-CC8AFD9E78BB}"/>
              </a:ext>
            </a:extLst>
          </p:cNvPr>
          <p:cNvGrpSpPr/>
          <p:nvPr/>
        </p:nvGrpSpPr>
        <p:grpSpPr>
          <a:xfrm>
            <a:off x="2576210" y="5073466"/>
            <a:ext cx="239040" cy="92520"/>
            <a:chOff x="2576210" y="5073466"/>
            <a:chExt cx="23904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9810E3-9433-0845-A5B1-546442209207}"/>
                    </a:ext>
                  </a:extLst>
                </p14:cNvPr>
                <p14:cNvContentPartPr/>
                <p14:nvPr/>
              </p14:nvContentPartPr>
              <p14:xfrm>
                <a:off x="2576210" y="5073466"/>
                <a:ext cx="229680" cy="1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9810E3-9433-0845-A5B1-54644220920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60730" y="5057986"/>
                  <a:ext cx="259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6A405B-5F31-6946-916D-56C6DB344ECF}"/>
                    </a:ext>
                  </a:extLst>
                </p14:cNvPr>
                <p14:cNvContentPartPr/>
                <p14:nvPr/>
              </p14:nvContentPartPr>
              <p14:xfrm>
                <a:off x="2576210" y="5149426"/>
                <a:ext cx="239040" cy="1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6A405B-5F31-6946-916D-56C6DB344E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60730" y="5133946"/>
                  <a:ext cx="2696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7493723-CBA1-EA40-A15B-0D967E598257}"/>
                  </a:ext>
                </a:extLst>
              </p14:cNvPr>
              <p14:cNvContentPartPr/>
              <p14:nvPr/>
            </p14:nvContentPartPr>
            <p14:xfrm>
              <a:off x="2597810" y="5306746"/>
              <a:ext cx="186120" cy="21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7493723-CBA1-EA40-A15B-0D967E59825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2690" y="5291266"/>
                <a:ext cx="216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B4B2215-5C27-854F-9FFC-BEC41BA1B007}"/>
              </a:ext>
            </a:extLst>
          </p:cNvPr>
          <p:cNvGrpSpPr/>
          <p:nvPr/>
        </p:nvGrpSpPr>
        <p:grpSpPr>
          <a:xfrm>
            <a:off x="3070130" y="4862146"/>
            <a:ext cx="673200" cy="602280"/>
            <a:chOff x="3070130" y="4862146"/>
            <a:chExt cx="6732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E7AF31A-F92C-E04E-B3BB-00C2117BA098}"/>
                    </a:ext>
                  </a:extLst>
                </p14:cNvPr>
                <p14:cNvContentPartPr/>
                <p14:nvPr/>
              </p14:nvContentPartPr>
              <p14:xfrm>
                <a:off x="3070130" y="5040706"/>
                <a:ext cx="212040" cy="27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E7AF31A-F92C-E04E-B3BB-00C2117BA0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4650" y="5025586"/>
                  <a:ext cx="242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E84E07-CE8C-0840-8318-2E544AB76075}"/>
                    </a:ext>
                  </a:extLst>
                </p14:cNvPr>
                <p14:cNvContentPartPr/>
                <p14:nvPr/>
              </p14:nvContentPartPr>
              <p14:xfrm>
                <a:off x="3146090" y="5138266"/>
                <a:ext cx="8712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E84E07-CE8C-0840-8318-2E544AB7607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30610" y="5123146"/>
                  <a:ext cx="11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9A217D-D1FF-2A45-BA99-6931E06C7551}"/>
                    </a:ext>
                  </a:extLst>
                </p14:cNvPr>
                <p14:cNvContentPartPr/>
                <p14:nvPr/>
              </p14:nvContentPartPr>
              <p14:xfrm>
                <a:off x="3352370" y="5062306"/>
                <a:ext cx="185040" cy="40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9A217D-D1FF-2A45-BA99-6931E06C75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36890" y="5047186"/>
                  <a:ext cx="215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5ED4AC-CDE1-C745-BA7C-DE1B2DCEB8E1}"/>
                    </a:ext>
                  </a:extLst>
                </p14:cNvPr>
                <p14:cNvContentPartPr/>
                <p14:nvPr/>
              </p14:nvContentPartPr>
              <p14:xfrm>
                <a:off x="3661610" y="4862146"/>
                <a:ext cx="81720" cy="14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5ED4AC-CDE1-C745-BA7C-DE1B2DCEB8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46490" y="4847026"/>
                  <a:ext cx="112320" cy="17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755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8736913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8736913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923" r="-1667" b="-4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201923" r="-2000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400000" r="-1016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D26814C-B991-EF41-AC44-7EDBC8A759E8}"/>
              </a:ext>
            </a:extLst>
          </p:cNvPr>
          <p:cNvGrpSpPr/>
          <p:nvPr/>
        </p:nvGrpSpPr>
        <p:grpSpPr>
          <a:xfrm>
            <a:off x="206330" y="3059626"/>
            <a:ext cx="1047240" cy="1074960"/>
            <a:chOff x="206330" y="3059626"/>
            <a:chExt cx="1047240" cy="10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D6A71F8-CB76-EA4E-9430-D69127D02F97}"/>
                    </a:ext>
                  </a:extLst>
                </p14:cNvPr>
                <p14:cNvContentPartPr/>
                <p14:nvPr/>
              </p14:nvContentPartPr>
              <p14:xfrm>
                <a:off x="206330" y="3059626"/>
                <a:ext cx="1047240" cy="1074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D6A71F8-CB76-EA4E-9430-D69127D02F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0850" y="3044506"/>
                  <a:ext cx="1077840" cy="11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06D8EB-6F55-4F47-9224-B4729A78A9E5}"/>
                    </a:ext>
                  </a:extLst>
                </p14:cNvPr>
                <p14:cNvContentPartPr/>
                <p14:nvPr/>
              </p14:nvContentPartPr>
              <p14:xfrm>
                <a:off x="373730" y="3814186"/>
                <a:ext cx="76320" cy="21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06D8EB-6F55-4F47-9224-B4729A78A9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8610" y="3799066"/>
                  <a:ext cx="106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60ADAA-B7F7-BF42-BCDC-F0623AFF37BC}"/>
                    </a:ext>
                  </a:extLst>
                </p14:cNvPr>
                <p14:cNvContentPartPr/>
                <p14:nvPr/>
              </p14:nvContentPartPr>
              <p14:xfrm>
                <a:off x="509450" y="3759826"/>
                <a:ext cx="54720" cy="261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60ADAA-B7F7-BF42-BCDC-F0623AFF37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330" y="3744706"/>
                  <a:ext cx="84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AD5732-0AC4-EF48-8AEB-76D1B9FFB6FF}"/>
                    </a:ext>
                  </a:extLst>
                </p14:cNvPr>
                <p14:cNvContentPartPr/>
                <p14:nvPr/>
              </p14:nvContentPartPr>
              <p14:xfrm>
                <a:off x="504050" y="3743626"/>
                <a:ext cx="125280" cy="3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AD5732-0AC4-EF48-8AEB-76D1B9FFB6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930" y="3728506"/>
                  <a:ext cx="155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15805C-E9D2-8B44-AD45-D2E179EE4799}"/>
                    </a:ext>
                  </a:extLst>
                </p14:cNvPr>
                <p14:cNvContentPartPr/>
                <p14:nvPr/>
              </p14:nvContentPartPr>
              <p14:xfrm>
                <a:off x="645170" y="3770626"/>
                <a:ext cx="54720" cy="201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15805C-E9D2-8B44-AD45-D2E179EE47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0050" y="3755506"/>
                  <a:ext cx="8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4219A6-4E4F-6645-930F-7C449413BFAA}"/>
                    </a:ext>
                  </a:extLst>
                </p14:cNvPr>
                <p14:cNvContentPartPr/>
                <p14:nvPr/>
              </p14:nvContentPartPr>
              <p14:xfrm>
                <a:off x="672170" y="3662266"/>
                <a:ext cx="70920" cy="8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4219A6-4E4F-6645-930F-7C449413BF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7050" y="3646786"/>
                  <a:ext cx="10152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3E14B0A-D8AA-F848-B4D6-C4943DDBCB21}"/>
                  </a:ext>
                </a:extLst>
              </p14:cNvPr>
              <p14:cNvContentPartPr/>
              <p14:nvPr/>
            </p14:nvContentPartPr>
            <p14:xfrm>
              <a:off x="1388570" y="3347266"/>
              <a:ext cx="173880" cy="33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3E14B0A-D8AA-F848-B4D6-C4943DDBCB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3450" y="3332146"/>
                <a:ext cx="204480" cy="3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DB9E3-C2DF-D248-BB03-F66867983750}"/>
              </a:ext>
            </a:extLst>
          </p:cNvPr>
          <p:cNvGrpSpPr/>
          <p:nvPr/>
        </p:nvGrpSpPr>
        <p:grpSpPr>
          <a:xfrm>
            <a:off x="520250" y="3032626"/>
            <a:ext cx="244080" cy="248760"/>
            <a:chOff x="520250" y="3032626"/>
            <a:chExt cx="2440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9B9583-529C-6D40-8421-87B8D3B8F5C3}"/>
                    </a:ext>
                  </a:extLst>
                </p14:cNvPr>
                <p14:cNvContentPartPr/>
                <p14:nvPr/>
              </p14:nvContentPartPr>
              <p14:xfrm>
                <a:off x="520250" y="3124786"/>
                <a:ext cx="38520" cy="15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9B9583-529C-6D40-8421-87B8D3B8F5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5130" y="3109666"/>
                  <a:ext cx="68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DCC01B-BFCD-1741-9E4D-78C898B0DBCB}"/>
                    </a:ext>
                  </a:extLst>
                </p14:cNvPr>
                <p14:cNvContentPartPr/>
                <p14:nvPr/>
              </p14:nvContentPartPr>
              <p14:xfrm>
                <a:off x="601610" y="3032626"/>
                <a:ext cx="162720" cy="20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DCC01B-BFCD-1741-9E4D-78C898B0DB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490" y="3017506"/>
                  <a:ext cx="1929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C88DAD-0E01-7D4E-9D50-9141314986E0}"/>
              </a:ext>
            </a:extLst>
          </p:cNvPr>
          <p:cNvGrpSpPr/>
          <p:nvPr/>
        </p:nvGrpSpPr>
        <p:grpSpPr>
          <a:xfrm>
            <a:off x="369770" y="4108306"/>
            <a:ext cx="563760" cy="708840"/>
            <a:chOff x="369770" y="4108306"/>
            <a:chExt cx="56376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2B59FE-C3E7-404A-A0F4-E07D706C0713}"/>
                    </a:ext>
                  </a:extLst>
                </p14:cNvPr>
                <p14:cNvContentPartPr/>
                <p14:nvPr/>
              </p14:nvContentPartPr>
              <p14:xfrm>
                <a:off x="569930" y="4226746"/>
                <a:ext cx="97560" cy="34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2B59FE-C3E7-404A-A0F4-E07D706C07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4450" y="4211266"/>
                  <a:ext cx="127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5E6BBE-1CCB-0247-9F6A-D061FA6E799E}"/>
                    </a:ext>
                  </a:extLst>
                </p14:cNvPr>
                <p14:cNvContentPartPr/>
                <p14:nvPr/>
              </p14:nvContentPartPr>
              <p14:xfrm>
                <a:off x="369770" y="4108306"/>
                <a:ext cx="563760" cy="70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5E6BBE-1CCB-0247-9F6A-D061FA6E79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290" y="4093186"/>
                  <a:ext cx="594000" cy="73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97A266-7CF8-BE45-A65E-6C9DBA0DA2FE}"/>
              </a:ext>
            </a:extLst>
          </p:cNvPr>
          <p:cNvGrpSpPr/>
          <p:nvPr/>
        </p:nvGrpSpPr>
        <p:grpSpPr>
          <a:xfrm>
            <a:off x="4639730" y="3564346"/>
            <a:ext cx="673200" cy="439920"/>
            <a:chOff x="4639730" y="3564346"/>
            <a:chExt cx="67320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DCCE9E-3F1C-ED41-8E46-8DA2987E64D4}"/>
                    </a:ext>
                  </a:extLst>
                </p14:cNvPr>
                <p14:cNvContentPartPr/>
                <p14:nvPr/>
              </p14:nvContentPartPr>
              <p14:xfrm>
                <a:off x="4639730" y="3630946"/>
                <a:ext cx="205920" cy="31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DCCE9E-3F1C-ED41-8E46-8DA2987E64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4610" y="3615466"/>
                  <a:ext cx="236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3EA670-64CC-034C-97C8-B34A3269292B}"/>
                    </a:ext>
                  </a:extLst>
                </p14:cNvPr>
                <p14:cNvContentPartPr/>
                <p14:nvPr/>
              </p14:nvContentPartPr>
              <p14:xfrm>
                <a:off x="4948970" y="3803386"/>
                <a:ext cx="5472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3EA670-64CC-034C-97C8-B34A326929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33850" y="3787906"/>
                  <a:ext cx="84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66A197-3527-6A44-AF99-67957B602E93}"/>
                    </a:ext>
                  </a:extLst>
                </p14:cNvPr>
                <p14:cNvContentPartPr/>
                <p14:nvPr/>
              </p14:nvContentPartPr>
              <p14:xfrm>
                <a:off x="5139050" y="3564346"/>
                <a:ext cx="173880" cy="439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66A197-3527-6A44-AF99-67957B602E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23930" y="3549226"/>
                  <a:ext cx="20448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35AB26-3605-2A46-9DC6-D117D7675483}"/>
              </a:ext>
            </a:extLst>
          </p:cNvPr>
          <p:cNvGrpSpPr/>
          <p:nvPr/>
        </p:nvGrpSpPr>
        <p:grpSpPr>
          <a:xfrm>
            <a:off x="6202850" y="3461386"/>
            <a:ext cx="965160" cy="705960"/>
            <a:chOff x="6202850" y="3461386"/>
            <a:chExt cx="96516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0D9FD0-57E0-8E47-ABC7-849FC96C8816}"/>
                    </a:ext>
                  </a:extLst>
                </p14:cNvPr>
                <p14:cNvContentPartPr/>
                <p14:nvPr/>
              </p14:nvContentPartPr>
              <p14:xfrm>
                <a:off x="6202850" y="3553546"/>
                <a:ext cx="92520" cy="29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0D9FD0-57E0-8E47-ABC7-849FC96C88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87370" y="3538426"/>
                  <a:ext cx="123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00AE97-1194-584F-8D90-9992EAE8293D}"/>
                    </a:ext>
                  </a:extLst>
                </p14:cNvPr>
                <p14:cNvContentPartPr/>
                <p14:nvPr/>
              </p14:nvContentPartPr>
              <p14:xfrm>
                <a:off x="6268370" y="3646066"/>
                <a:ext cx="164880" cy="331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00AE97-1194-584F-8D90-9992EAE829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53250" y="3630586"/>
                  <a:ext cx="195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E6A398-18F8-124D-8593-4B09911C2C3C}"/>
                    </a:ext>
                  </a:extLst>
                </p14:cNvPr>
                <p14:cNvContentPartPr/>
                <p14:nvPr/>
              </p14:nvContentPartPr>
              <p14:xfrm>
                <a:off x="6381770" y="3831106"/>
                <a:ext cx="97920" cy="33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E6A398-18F8-124D-8593-4B09911C2C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66650" y="3815626"/>
                  <a:ext cx="128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1C13779-0425-4142-90E1-49A49A9EEA60}"/>
                    </a:ext>
                  </a:extLst>
                </p14:cNvPr>
                <p14:cNvContentPartPr/>
                <p14:nvPr/>
              </p14:nvContentPartPr>
              <p14:xfrm>
                <a:off x="6604250" y="3851986"/>
                <a:ext cx="13608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1C13779-0425-4142-90E1-49A49A9EEA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89130" y="3836866"/>
                  <a:ext cx="166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23EAEE-00AA-9C4E-B025-123D29D0281A}"/>
                    </a:ext>
                  </a:extLst>
                </p14:cNvPr>
                <p14:cNvContentPartPr/>
                <p14:nvPr/>
              </p14:nvContentPartPr>
              <p14:xfrm>
                <a:off x="6604250" y="3681346"/>
                <a:ext cx="145080" cy="56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23EAEE-00AA-9C4E-B025-123D29D028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89130" y="3666226"/>
                  <a:ext cx="175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A44D25-EEF2-0640-8499-759B7AFF3E06}"/>
                    </a:ext>
                  </a:extLst>
                </p14:cNvPr>
                <p14:cNvContentPartPr/>
                <p14:nvPr/>
              </p14:nvContentPartPr>
              <p14:xfrm>
                <a:off x="6930050" y="3461386"/>
                <a:ext cx="125280" cy="23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A44D25-EEF2-0640-8499-759B7AFF3E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14930" y="3446266"/>
                  <a:ext cx="155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783D29-90F3-604D-BA9F-F4CC2F147DE6}"/>
                    </a:ext>
                  </a:extLst>
                </p14:cNvPr>
                <p14:cNvContentPartPr/>
                <p14:nvPr/>
              </p14:nvContentPartPr>
              <p14:xfrm>
                <a:off x="6891890" y="3504946"/>
                <a:ext cx="212040" cy="25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783D29-90F3-604D-BA9F-F4CC2F147D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76770" y="3489466"/>
                  <a:ext cx="242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67CBDB-5039-A94C-91E8-98AF486B660B}"/>
                    </a:ext>
                  </a:extLst>
                </p14:cNvPr>
                <p14:cNvContentPartPr/>
                <p14:nvPr/>
              </p14:nvContentPartPr>
              <p14:xfrm>
                <a:off x="6875690" y="3694666"/>
                <a:ext cx="292320" cy="173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67CBDB-5039-A94C-91E8-98AF486B66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60570" y="3679546"/>
                  <a:ext cx="322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B1D3E6-ABC0-3840-AF65-20F6158A6B6C}"/>
                    </a:ext>
                  </a:extLst>
                </p14:cNvPr>
                <p14:cNvContentPartPr/>
                <p14:nvPr/>
              </p14:nvContentPartPr>
              <p14:xfrm>
                <a:off x="6935450" y="3879346"/>
                <a:ext cx="206640" cy="28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B1D3E6-ABC0-3840-AF65-20F6158A6B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20330" y="3863866"/>
                  <a:ext cx="23724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6BF24D-7341-C048-888B-39E37419A0E2}"/>
              </a:ext>
            </a:extLst>
          </p:cNvPr>
          <p:cNvGrpSpPr/>
          <p:nvPr/>
        </p:nvGrpSpPr>
        <p:grpSpPr>
          <a:xfrm>
            <a:off x="7413170" y="4384066"/>
            <a:ext cx="1537920" cy="1335600"/>
            <a:chOff x="7413170" y="4384066"/>
            <a:chExt cx="1537920" cy="13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B48435-1F6F-944C-8C07-F150FAF7EAC7}"/>
                    </a:ext>
                  </a:extLst>
                </p14:cNvPr>
                <p14:cNvContentPartPr/>
                <p14:nvPr/>
              </p14:nvContentPartPr>
              <p14:xfrm>
                <a:off x="7717010" y="5171026"/>
                <a:ext cx="123408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B48435-1F6F-944C-8C07-F150FAF7EA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01890" y="5155906"/>
                  <a:ext cx="126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AA12E2-267B-A14A-B887-AD38EC46E5DB}"/>
                    </a:ext>
                  </a:extLst>
                </p14:cNvPr>
                <p14:cNvContentPartPr/>
                <p14:nvPr/>
              </p14:nvContentPartPr>
              <p14:xfrm>
                <a:off x="8237930" y="4384066"/>
                <a:ext cx="80640" cy="133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AA12E2-267B-A14A-B887-AD38EC46E5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22810" y="4368946"/>
                  <a:ext cx="111240" cy="13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57E05B-1B3E-794D-A25D-074A78D8CF99}"/>
                    </a:ext>
                  </a:extLst>
                </p14:cNvPr>
                <p14:cNvContentPartPr/>
                <p14:nvPr/>
              </p14:nvContentPartPr>
              <p14:xfrm>
                <a:off x="7673450" y="4910386"/>
                <a:ext cx="615600" cy="29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57E05B-1B3E-794D-A25D-074A78D8CF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58330" y="4895266"/>
                  <a:ext cx="645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3B38EA-4FB5-0B4D-9ABE-A432B0A13F93}"/>
                    </a:ext>
                  </a:extLst>
                </p14:cNvPr>
                <p14:cNvContentPartPr/>
                <p14:nvPr/>
              </p14:nvContentPartPr>
              <p14:xfrm>
                <a:off x="8113370" y="4970866"/>
                <a:ext cx="304200" cy="20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3B38EA-4FB5-0B4D-9ABE-A432B0A13F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7890" y="4955386"/>
                  <a:ext cx="334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924D3D-5F42-F144-84EC-950D0589D2C4}"/>
                    </a:ext>
                  </a:extLst>
                </p14:cNvPr>
                <p14:cNvContentPartPr/>
                <p14:nvPr/>
              </p14:nvContentPartPr>
              <p14:xfrm>
                <a:off x="8373650" y="4687906"/>
                <a:ext cx="60120" cy="15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924D3D-5F42-F144-84EC-950D0589D2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8530" y="4672786"/>
                  <a:ext cx="90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F56827-62D9-114D-9AD3-6DEDE91D512D}"/>
                    </a:ext>
                  </a:extLst>
                </p14:cNvPr>
                <p14:cNvContentPartPr/>
                <p14:nvPr/>
              </p14:nvContentPartPr>
              <p14:xfrm>
                <a:off x="8487770" y="4660906"/>
                <a:ext cx="38520" cy="21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F56827-62D9-114D-9AD3-6DEDE91D51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72290" y="4645426"/>
                  <a:ext cx="68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5DE27B-88F0-9A46-B355-6BA18B1FEFD1}"/>
                    </a:ext>
                  </a:extLst>
                </p14:cNvPr>
                <p14:cNvContentPartPr/>
                <p14:nvPr/>
              </p14:nvContentPartPr>
              <p14:xfrm>
                <a:off x="8520170" y="4660906"/>
                <a:ext cx="75600" cy="7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5DE27B-88F0-9A46-B355-6BA18B1FEF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05050" y="4645426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5262CF-6FFB-AA40-83B7-0751A0787FE2}"/>
                    </a:ext>
                  </a:extLst>
                </p14:cNvPr>
                <p14:cNvContentPartPr/>
                <p14:nvPr/>
              </p14:nvContentPartPr>
              <p14:xfrm>
                <a:off x="8612690" y="4660906"/>
                <a:ext cx="38520" cy="19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5262CF-6FFB-AA40-83B7-0751A0787F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97210" y="4645426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F25718-C3F5-474F-A31B-B8AE6BF8B441}"/>
                    </a:ext>
                  </a:extLst>
                </p14:cNvPr>
                <p14:cNvContentPartPr/>
                <p14:nvPr/>
              </p14:nvContentPartPr>
              <p14:xfrm>
                <a:off x="8634290" y="4584946"/>
                <a:ext cx="70920" cy="4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F25718-C3F5-474F-A31B-B8AE6BF8B44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19170" y="4569466"/>
                  <a:ext cx="101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8EDD7B-E73B-7247-9CA1-F1FDB976217E}"/>
                    </a:ext>
                  </a:extLst>
                </p14:cNvPr>
                <p14:cNvContentPartPr/>
                <p14:nvPr/>
              </p14:nvContentPartPr>
              <p14:xfrm>
                <a:off x="7814570" y="4997146"/>
                <a:ext cx="36000" cy="261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8EDD7B-E73B-7247-9CA1-F1FDB976217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99450" y="4982026"/>
                  <a:ext cx="66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9A8EEF-A2A4-F140-BE1F-ABAEB3DA0D0E}"/>
                    </a:ext>
                  </a:extLst>
                </p14:cNvPr>
                <p14:cNvContentPartPr/>
                <p14:nvPr/>
              </p14:nvContentPartPr>
              <p14:xfrm>
                <a:off x="7413170" y="5008306"/>
                <a:ext cx="141480" cy="18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9A8EEF-A2A4-F140-BE1F-ABAEB3DA0D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97690" y="4992826"/>
                  <a:ext cx="172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499B6D-610A-C042-BCF1-65BEF2EB7D4C}"/>
                    </a:ext>
                  </a:extLst>
                </p14:cNvPr>
                <p14:cNvContentPartPr/>
                <p14:nvPr/>
              </p14:nvContentPartPr>
              <p14:xfrm>
                <a:off x="7565090" y="4997146"/>
                <a:ext cx="76320" cy="20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499B6D-610A-C042-BCF1-65BEF2EB7D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49970" y="4982026"/>
                  <a:ext cx="106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5B82A2-6788-7449-941C-FB6AFDA15230}"/>
                    </a:ext>
                  </a:extLst>
                </p14:cNvPr>
                <p14:cNvContentPartPr/>
                <p14:nvPr/>
              </p14:nvContentPartPr>
              <p14:xfrm>
                <a:off x="7586690" y="5002906"/>
                <a:ext cx="67320" cy="1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5B82A2-6788-7449-941C-FB6AFDA152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71570" y="4987426"/>
                  <a:ext cx="97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9256E0-73A7-2D49-B01B-61FD9182BA15}"/>
                    </a:ext>
                  </a:extLst>
                </p14:cNvPr>
                <p14:cNvContentPartPr/>
                <p14:nvPr/>
              </p14:nvContentPartPr>
              <p14:xfrm>
                <a:off x="7700810" y="4975546"/>
                <a:ext cx="49320" cy="6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9256E0-73A7-2D49-B01B-61FD9182BA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85330" y="4960426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7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1334814" y="2144110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1156008" y="3736427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2963917" y="3662853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2933026" y="1796010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3141919" y="2879202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/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86F3DB-048F-5342-AA43-FB84CAFD295C}"/>
              </a:ext>
            </a:extLst>
          </p:cNvPr>
          <p:cNvCxnSpPr>
            <a:cxnSpLocks/>
          </p:cNvCxnSpPr>
          <p:nvPr/>
        </p:nvCxnSpPr>
        <p:spPr>
          <a:xfrm>
            <a:off x="5312979" y="3845415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D3ACE9-A0C7-2340-BCF9-F3242DE0D418}"/>
              </a:ext>
            </a:extLst>
          </p:cNvPr>
          <p:cNvCxnSpPr>
            <a:cxnSpLocks/>
          </p:cNvCxnSpPr>
          <p:nvPr/>
        </p:nvCxnSpPr>
        <p:spPr>
          <a:xfrm flipV="1">
            <a:off x="5134173" y="5437732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1F9250-A1E7-754E-B983-2B1BB691A874}"/>
              </a:ext>
            </a:extLst>
          </p:cNvPr>
          <p:cNvCxnSpPr>
            <a:cxnSpLocks/>
          </p:cNvCxnSpPr>
          <p:nvPr/>
        </p:nvCxnSpPr>
        <p:spPr>
          <a:xfrm flipH="1" flipV="1">
            <a:off x="6942082" y="5364158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B46AFE-082E-6243-87B9-884AB78183D1}"/>
              </a:ext>
            </a:extLst>
          </p:cNvPr>
          <p:cNvCxnSpPr>
            <a:cxnSpLocks/>
          </p:cNvCxnSpPr>
          <p:nvPr/>
        </p:nvCxnSpPr>
        <p:spPr>
          <a:xfrm flipH="1">
            <a:off x="6911191" y="3497315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578202-43C3-3A4B-8D5E-86D349C4AB9A}"/>
              </a:ext>
            </a:extLst>
          </p:cNvPr>
          <p:cNvCxnSpPr>
            <a:cxnSpLocks/>
          </p:cNvCxnSpPr>
          <p:nvPr/>
        </p:nvCxnSpPr>
        <p:spPr>
          <a:xfrm flipH="1">
            <a:off x="7120084" y="4580507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04A141-95BC-1848-A137-E0ABCC8C3A2C}"/>
              </a:ext>
            </a:extLst>
          </p:cNvPr>
          <p:cNvGrpSpPr/>
          <p:nvPr/>
        </p:nvGrpSpPr>
        <p:grpSpPr>
          <a:xfrm>
            <a:off x="3418610" y="1529266"/>
            <a:ext cx="1096560" cy="554040"/>
            <a:chOff x="3418610" y="1529266"/>
            <a:chExt cx="109656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7FD64E-A2DF-4A47-BB29-3C4E9A28F727}"/>
                    </a:ext>
                  </a:extLst>
                </p14:cNvPr>
                <p14:cNvContentPartPr/>
                <p14:nvPr/>
              </p14:nvContentPartPr>
              <p14:xfrm>
                <a:off x="3418610" y="1675786"/>
                <a:ext cx="21384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7FD64E-A2DF-4A47-BB29-3C4E9A28F7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03490" y="1660666"/>
                  <a:ext cx="244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839A13-D8B0-304F-9267-EA0A6AA24D8A}"/>
                    </a:ext>
                  </a:extLst>
                </p14:cNvPr>
                <p14:cNvContentPartPr/>
                <p14:nvPr/>
              </p14:nvContentPartPr>
              <p14:xfrm>
                <a:off x="3657290" y="1827706"/>
                <a:ext cx="60120" cy="13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839A13-D8B0-304F-9267-EA0A6AA24D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2170" y="1812586"/>
                  <a:ext cx="90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31802D-B97D-8248-9CFD-CDF29C62A216}"/>
                    </a:ext>
                  </a:extLst>
                </p14:cNvPr>
                <p14:cNvContentPartPr/>
                <p14:nvPr/>
              </p14:nvContentPartPr>
              <p14:xfrm>
                <a:off x="3619490" y="1643386"/>
                <a:ext cx="70920" cy="4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31802D-B97D-8248-9CFD-CDF29C62A2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04010" y="1627906"/>
                  <a:ext cx="101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8654BF-1C41-FE46-B556-1C5B6CB20A87}"/>
                    </a:ext>
                  </a:extLst>
                </p14:cNvPr>
                <p14:cNvContentPartPr/>
                <p14:nvPr/>
              </p14:nvContentPartPr>
              <p14:xfrm>
                <a:off x="3771410" y="1865866"/>
                <a:ext cx="190440" cy="10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8654BF-1C41-FE46-B556-1C5B6CB20A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5930" y="1850386"/>
                  <a:ext cx="220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5473F1-A6C9-8E49-A77A-7DD5DD71539E}"/>
                    </a:ext>
                  </a:extLst>
                </p14:cNvPr>
                <p14:cNvContentPartPr/>
                <p14:nvPr/>
              </p14:nvContentPartPr>
              <p14:xfrm>
                <a:off x="4004690" y="1664986"/>
                <a:ext cx="141480" cy="37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5473F1-A6C9-8E49-A77A-7DD5DD7153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89570" y="1649506"/>
                  <a:ext cx="1720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610A41-E25D-8848-A0AB-5AF14ACD62D2}"/>
                    </a:ext>
                  </a:extLst>
                </p14:cNvPr>
                <p14:cNvContentPartPr/>
                <p14:nvPr/>
              </p14:nvContentPartPr>
              <p14:xfrm>
                <a:off x="4265330" y="1757146"/>
                <a:ext cx="157680" cy="326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610A41-E25D-8848-A0AB-5AF14ACD62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9850" y="1742026"/>
                  <a:ext cx="188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FCC14F-3BFD-EE42-BB48-E573D4A1EF7B}"/>
                    </a:ext>
                  </a:extLst>
                </p14:cNvPr>
                <p14:cNvContentPartPr/>
                <p14:nvPr/>
              </p14:nvContentPartPr>
              <p14:xfrm>
                <a:off x="4362890" y="1529266"/>
                <a:ext cx="152280" cy="12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FCC14F-3BFD-EE42-BB48-E573D4A1EF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7770" y="1514146"/>
                  <a:ext cx="1828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9C0B68-AE2D-AA4B-8A6D-6214EB56C5CB}"/>
              </a:ext>
            </a:extLst>
          </p:cNvPr>
          <p:cNvGrpSpPr/>
          <p:nvPr/>
        </p:nvGrpSpPr>
        <p:grpSpPr>
          <a:xfrm>
            <a:off x="3706250" y="5789866"/>
            <a:ext cx="488880" cy="309600"/>
            <a:chOff x="3706250" y="5789866"/>
            <a:chExt cx="4888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067BC0-FD39-E94B-8036-89813A4C0FE5}"/>
                    </a:ext>
                  </a:extLst>
                </p14:cNvPr>
                <p14:cNvContentPartPr/>
                <p14:nvPr/>
              </p14:nvContentPartPr>
              <p14:xfrm>
                <a:off x="3706250" y="5795266"/>
                <a:ext cx="261000" cy="27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067BC0-FD39-E94B-8036-89813A4C0F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91130" y="5779786"/>
                  <a:ext cx="291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F70EBF-4E8A-944D-B89D-D33A5C5043DD}"/>
                    </a:ext>
                  </a:extLst>
                </p14:cNvPr>
                <p14:cNvContentPartPr/>
                <p14:nvPr/>
              </p14:nvContentPartPr>
              <p14:xfrm>
                <a:off x="3934130" y="5822986"/>
                <a:ext cx="162720" cy="27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F70EBF-4E8A-944D-B89D-D33A5C5043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19010" y="5807506"/>
                  <a:ext cx="192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5FB375-1440-C841-960C-BF7FDEA5FD09}"/>
                    </a:ext>
                  </a:extLst>
                </p14:cNvPr>
                <p14:cNvContentPartPr/>
                <p14:nvPr/>
              </p14:nvContentPartPr>
              <p14:xfrm>
                <a:off x="4075250" y="5789866"/>
                <a:ext cx="119880" cy="3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5FB375-1440-C841-960C-BF7FDEA5FD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60130" y="5774386"/>
                  <a:ext cx="1501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3A90F1-A293-7E4A-8208-102AEF197323}"/>
              </a:ext>
            </a:extLst>
          </p:cNvPr>
          <p:cNvGrpSpPr/>
          <p:nvPr/>
        </p:nvGrpSpPr>
        <p:grpSpPr>
          <a:xfrm>
            <a:off x="4411850" y="5420506"/>
            <a:ext cx="586440" cy="651240"/>
            <a:chOff x="4411850" y="5420506"/>
            <a:chExt cx="58644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F7AE98-3B7D-0D4A-A175-F28300B27BA6}"/>
                    </a:ext>
                  </a:extLst>
                </p14:cNvPr>
                <p14:cNvContentPartPr/>
                <p14:nvPr/>
              </p14:nvContentPartPr>
              <p14:xfrm>
                <a:off x="4411850" y="5550826"/>
                <a:ext cx="49320" cy="399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F7AE98-3B7D-0D4A-A175-F28300B27B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96370" y="5535706"/>
                  <a:ext cx="79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28431A-C5E3-4845-BF47-7980BE75BA40}"/>
                    </a:ext>
                  </a:extLst>
                </p14:cNvPr>
                <p14:cNvContentPartPr/>
                <p14:nvPr/>
              </p14:nvContentPartPr>
              <p14:xfrm>
                <a:off x="4569170" y="5545426"/>
                <a:ext cx="65520" cy="52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28431A-C5E3-4845-BF47-7980BE75BA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54050" y="5530306"/>
                  <a:ext cx="961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D9E437-59D2-9B4C-8580-FACA24AA7B67}"/>
                    </a:ext>
                  </a:extLst>
                </p14:cNvPr>
                <p14:cNvContentPartPr/>
                <p14:nvPr/>
              </p14:nvContentPartPr>
              <p14:xfrm>
                <a:off x="4574570" y="5550826"/>
                <a:ext cx="176400" cy="5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D9E437-59D2-9B4C-8580-FACA24AA7B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59450" y="5535706"/>
                  <a:ext cx="207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836C85-6A37-D24A-A41F-03DD73B7017E}"/>
                    </a:ext>
                  </a:extLst>
                </p14:cNvPr>
                <p14:cNvContentPartPr/>
                <p14:nvPr/>
              </p14:nvContentPartPr>
              <p14:xfrm>
                <a:off x="4742690" y="5420506"/>
                <a:ext cx="255600" cy="57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836C85-6A37-D24A-A41F-03DD73B701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7570" y="5405386"/>
                  <a:ext cx="28584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311FFC0-8C4B-DA4E-95F1-9CF5C306131E}"/>
              </a:ext>
            </a:extLst>
          </p:cNvPr>
          <p:cNvGrpSpPr/>
          <p:nvPr/>
        </p:nvGrpSpPr>
        <p:grpSpPr>
          <a:xfrm>
            <a:off x="856850" y="4115146"/>
            <a:ext cx="1118520" cy="622080"/>
            <a:chOff x="856850" y="4115146"/>
            <a:chExt cx="111852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75CFAC-B3BB-1C4D-B4BF-06F2B3F15246}"/>
                    </a:ext>
                  </a:extLst>
                </p14:cNvPr>
                <p14:cNvContentPartPr/>
                <p14:nvPr/>
              </p14:nvContentPartPr>
              <p14:xfrm>
                <a:off x="856850" y="4313506"/>
                <a:ext cx="146160" cy="423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75CFAC-B3BB-1C4D-B4BF-06F2B3F152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1730" y="4298386"/>
                  <a:ext cx="176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262DBC-3D29-5141-B9C7-48BCC9BDAD21}"/>
                    </a:ext>
                  </a:extLst>
                </p14:cNvPr>
                <p14:cNvContentPartPr/>
                <p14:nvPr/>
              </p14:nvContentPartPr>
              <p14:xfrm>
                <a:off x="1068530" y="4574146"/>
                <a:ext cx="27360" cy="70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262DBC-3D29-5141-B9C7-48BCC9BDAD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3410" y="4558666"/>
                  <a:ext cx="57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62CAE0-E491-E246-B28B-BA1B19480D7F}"/>
                    </a:ext>
                  </a:extLst>
                </p14:cNvPr>
                <p14:cNvContentPartPr/>
                <p14:nvPr/>
              </p14:nvContentPartPr>
              <p14:xfrm>
                <a:off x="1046930" y="4373266"/>
                <a:ext cx="576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62CAE0-E491-E246-B28B-BA1B19480D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1450" y="4357786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6F2492-A2E5-2145-92E4-69CBC2BEFE7F}"/>
                    </a:ext>
                  </a:extLst>
                </p14:cNvPr>
                <p14:cNvContentPartPr/>
                <p14:nvPr/>
              </p14:nvContentPartPr>
              <p14:xfrm>
                <a:off x="1157090" y="4476946"/>
                <a:ext cx="128880" cy="8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6F2492-A2E5-2145-92E4-69CBC2BEFE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1970" y="4461826"/>
                  <a:ext cx="159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A13004-1A64-BA46-BE85-99F3549BE1FD}"/>
                    </a:ext>
                  </a:extLst>
                </p14:cNvPr>
                <p14:cNvContentPartPr/>
                <p14:nvPr/>
              </p14:nvContentPartPr>
              <p14:xfrm>
                <a:off x="1361570" y="4286506"/>
                <a:ext cx="65520" cy="29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A13004-1A64-BA46-BE85-99F3549BE1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46450" y="4271026"/>
                  <a:ext cx="96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F7F135-B5EF-7C4A-BB91-D1A5D9FA0654}"/>
                    </a:ext>
                  </a:extLst>
                </p14:cNvPr>
                <p14:cNvContentPartPr/>
                <p14:nvPr/>
              </p14:nvContentPartPr>
              <p14:xfrm>
                <a:off x="1546250" y="4226746"/>
                <a:ext cx="87120" cy="39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F7F135-B5EF-7C4A-BB91-D1A5D9FA06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30770" y="4211266"/>
                  <a:ext cx="117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C82BE7-40CE-AC45-9DDE-0A116DDA249E}"/>
                    </a:ext>
                  </a:extLst>
                </p14:cNvPr>
                <p14:cNvContentPartPr/>
                <p14:nvPr/>
              </p14:nvContentPartPr>
              <p14:xfrm>
                <a:off x="1546250" y="4253746"/>
                <a:ext cx="141480" cy="6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C82BE7-40CE-AC45-9DDE-0A116DDA24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30770" y="4238626"/>
                  <a:ext cx="172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23F0D2C-B18E-244A-A794-1429024285B7}"/>
                    </a:ext>
                  </a:extLst>
                </p14:cNvPr>
                <p14:cNvContentPartPr/>
                <p14:nvPr/>
              </p14:nvContentPartPr>
              <p14:xfrm>
                <a:off x="1692770" y="4309186"/>
                <a:ext cx="163080" cy="254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23F0D2C-B18E-244A-A794-1429024285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77290" y="4294066"/>
                  <a:ext cx="193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C321AA-54EF-A048-A4B1-53B0A79262D1}"/>
                    </a:ext>
                  </a:extLst>
                </p14:cNvPr>
                <p14:cNvContentPartPr/>
                <p14:nvPr/>
              </p14:nvContentPartPr>
              <p14:xfrm>
                <a:off x="1931450" y="4115146"/>
                <a:ext cx="43920" cy="101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C321AA-54EF-A048-A4B1-53B0A79262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16330" y="4099666"/>
                  <a:ext cx="741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8AA19B-3B44-F04E-8774-01197DA36A86}"/>
              </a:ext>
            </a:extLst>
          </p:cNvPr>
          <p:cNvGrpSpPr/>
          <p:nvPr/>
        </p:nvGrpSpPr>
        <p:grpSpPr>
          <a:xfrm>
            <a:off x="184010" y="1716826"/>
            <a:ext cx="849600" cy="537120"/>
            <a:chOff x="184010" y="1716826"/>
            <a:chExt cx="8496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90A01D-B7E9-0C47-872D-34B901A104FB}"/>
                    </a:ext>
                  </a:extLst>
                </p14:cNvPr>
                <p14:cNvContentPartPr/>
                <p14:nvPr/>
              </p14:nvContentPartPr>
              <p14:xfrm>
                <a:off x="184010" y="1980346"/>
                <a:ext cx="190440" cy="27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90A01D-B7E9-0C47-872D-34B901A104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8530" y="1965226"/>
                  <a:ext cx="220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653C64-F286-AD46-8504-DB4C4FA858B1}"/>
                    </a:ext>
                  </a:extLst>
                </p14:cNvPr>
                <p14:cNvContentPartPr/>
                <p14:nvPr/>
              </p14:nvContentPartPr>
              <p14:xfrm>
                <a:off x="449690" y="1958026"/>
                <a:ext cx="49320" cy="20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653C64-F286-AD46-8504-DB4C4FA858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4570" y="1942906"/>
                  <a:ext cx="79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5256E8-83FE-F449-8E35-6479579ECE03}"/>
                    </a:ext>
                  </a:extLst>
                </p14:cNvPr>
                <p14:cNvContentPartPr/>
                <p14:nvPr/>
              </p14:nvContentPartPr>
              <p14:xfrm>
                <a:off x="586850" y="1863346"/>
                <a:ext cx="96840" cy="358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5256E8-83FE-F449-8E35-6479579ECE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1370" y="1848226"/>
                  <a:ext cx="1274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3F36E5-ECCF-2E45-A2FF-55E5CD34921B}"/>
                    </a:ext>
                  </a:extLst>
                </p14:cNvPr>
                <p14:cNvContentPartPr/>
                <p14:nvPr/>
              </p14:nvContentPartPr>
              <p14:xfrm>
                <a:off x="742730" y="1889266"/>
                <a:ext cx="179640" cy="29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3F36E5-ECCF-2E45-A2FF-55E5CD3492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7610" y="1874146"/>
                  <a:ext cx="209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F94E09-9F51-0C42-9402-ED7663F42C12}"/>
                    </a:ext>
                  </a:extLst>
                </p14:cNvPr>
                <p14:cNvContentPartPr/>
                <p14:nvPr/>
              </p14:nvContentPartPr>
              <p14:xfrm>
                <a:off x="970970" y="1716826"/>
                <a:ext cx="62640" cy="73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F94E09-9F51-0C42-9402-ED7663F42C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5490" y="1701706"/>
                  <a:ext cx="92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AA194E-1403-8C4B-AEBC-4AED2DFDE01A}"/>
                    </a:ext>
                  </a:extLst>
                </p14:cNvPr>
                <p14:cNvContentPartPr/>
                <p14:nvPr/>
              </p14:nvContentPartPr>
              <p14:xfrm>
                <a:off x="325130" y="2072146"/>
                <a:ext cx="32760" cy="10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AA194E-1403-8C4B-AEBC-4AED2DFDE0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9650" y="2056666"/>
                  <a:ext cx="633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E4C386-FFDE-1549-93D1-F8C86A29F9C6}"/>
              </a:ext>
            </a:extLst>
          </p:cNvPr>
          <p:cNvGrpSpPr/>
          <p:nvPr/>
        </p:nvGrpSpPr>
        <p:grpSpPr>
          <a:xfrm>
            <a:off x="4509410" y="3038026"/>
            <a:ext cx="1140120" cy="629640"/>
            <a:chOff x="4509410" y="3038026"/>
            <a:chExt cx="114012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678427A-EC1F-2342-B752-17B33E994E3E}"/>
                    </a:ext>
                  </a:extLst>
                </p14:cNvPr>
                <p14:cNvContentPartPr/>
                <p14:nvPr/>
              </p14:nvContentPartPr>
              <p14:xfrm>
                <a:off x="4509410" y="3206146"/>
                <a:ext cx="179640" cy="385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678427A-EC1F-2342-B752-17B33E994E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94290" y="3191026"/>
                  <a:ext cx="2098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463DA22-5B5B-6541-A6BF-87AAF168D4C9}"/>
                    </a:ext>
                  </a:extLst>
                </p14:cNvPr>
                <p14:cNvContentPartPr/>
                <p14:nvPr/>
              </p14:nvContentPartPr>
              <p14:xfrm>
                <a:off x="4683290" y="3428986"/>
                <a:ext cx="16560" cy="10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463DA22-5B5B-6541-A6BF-87AAF168D4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67810" y="3413506"/>
                  <a:ext cx="4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194D1EF-BBCC-A944-A26B-C850D2F841D5}"/>
                    </a:ext>
                  </a:extLst>
                </p14:cNvPr>
                <p14:cNvContentPartPr/>
                <p14:nvPr/>
              </p14:nvContentPartPr>
              <p14:xfrm>
                <a:off x="4666730" y="3265906"/>
                <a:ext cx="1656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194D1EF-BBCC-A944-A26B-C850D2F841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51610" y="3250786"/>
                  <a:ext cx="47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F06647-76DA-334B-9555-E67D22FA2CB9}"/>
                    </a:ext>
                  </a:extLst>
                </p14:cNvPr>
                <p14:cNvContentPartPr/>
                <p14:nvPr/>
              </p14:nvContentPartPr>
              <p14:xfrm>
                <a:off x="4759250" y="3420346"/>
                <a:ext cx="109080" cy="11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F06647-76DA-334B-9555-E67D22FA2C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43770" y="3405226"/>
                  <a:ext cx="139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D9D073-518E-1641-A119-FC0D22F28013}"/>
                    </a:ext>
                  </a:extLst>
                </p14:cNvPr>
                <p14:cNvContentPartPr/>
                <p14:nvPr/>
              </p14:nvContentPartPr>
              <p14:xfrm>
                <a:off x="5003330" y="3260506"/>
                <a:ext cx="173880" cy="331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D9D073-518E-1641-A119-FC0D22F280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8210" y="3245386"/>
                  <a:ext cx="204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8B7E17-4191-4144-B656-48A909D28F3B}"/>
                    </a:ext>
                  </a:extLst>
                </p14:cNvPr>
                <p14:cNvContentPartPr/>
                <p14:nvPr/>
              </p14:nvContentPartPr>
              <p14:xfrm>
                <a:off x="5204210" y="3298666"/>
                <a:ext cx="217440" cy="244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8B7E17-4191-4144-B656-48A909D28F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89090" y="3283186"/>
                  <a:ext cx="248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572D403-4808-B04B-AABC-3BA7E7EF4024}"/>
                    </a:ext>
                  </a:extLst>
                </p14:cNvPr>
                <p14:cNvContentPartPr/>
                <p14:nvPr/>
              </p14:nvContentPartPr>
              <p14:xfrm>
                <a:off x="5258570" y="3434386"/>
                <a:ext cx="109080" cy="23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572D403-4808-B04B-AABC-3BA7E7EF40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43090" y="3418906"/>
                  <a:ext cx="139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A91465-7A89-C448-B8FA-9A03C4339FBD}"/>
                    </a:ext>
                  </a:extLst>
                </p14:cNvPr>
                <p14:cNvContentPartPr/>
                <p14:nvPr/>
              </p14:nvContentPartPr>
              <p14:xfrm>
                <a:off x="5399690" y="3276706"/>
                <a:ext cx="128160" cy="315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A91465-7A89-C448-B8FA-9A03C4339F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84210" y="3261586"/>
                  <a:ext cx="158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89806A-D323-6D40-8F52-690F1DD6FB46}"/>
                    </a:ext>
                  </a:extLst>
                </p14:cNvPr>
                <p14:cNvContentPartPr/>
                <p14:nvPr/>
              </p14:nvContentPartPr>
              <p14:xfrm>
                <a:off x="5540810" y="3070786"/>
                <a:ext cx="65520" cy="87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89806A-D323-6D40-8F52-690F1DD6FB4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25330" y="3055306"/>
                  <a:ext cx="96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E78F74-3796-8F4A-A84B-847C50144D01}"/>
                    </a:ext>
                  </a:extLst>
                </p14:cNvPr>
                <p14:cNvContentPartPr/>
                <p14:nvPr/>
              </p14:nvContentPartPr>
              <p14:xfrm>
                <a:off x="5584010" y="3038026"/>
                <a:ext cx="65520" cy="136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E78F74-3796-8F4A-A84B-847C50144D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68890" y="3022906"/>
                  <a:ext cx="96120" cy="16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31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35" y="2522482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1334814" y="2144110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1156008" y="3736427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2963917" y="3662853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2933026" y="1796010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3141919" y="2879202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/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AA9A50-33BC-DE4C-B209-F839E0906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00" y="4223787"/>
                <a:ext cx="1211382" cy="12927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86F3DB-048F-5342-AA43-FB84CAFD295C}"/>
              </a:ext>
            </a:extLst>
          </p:cNvPr>
          <p:cNvCxnSpPr>
            <a:cxnSpLocks/>
          </p:cNvCxnSpPr>
          <p:nvPr/>
        </p:nvCxnSpPr>
        <p:spPr>
          <a:xfrm>
            <a:off x="5312979" y="3845415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D3ACE9-A0C7-2340-BCF9-F3242DE0D418}"/>
              </a:ext>
            </a:extLst>
          </p:cNvPr>
          <p:cNvCxnSpPr>
            <a:cxnSpLocks/>
          </p:cNvCxnSpPr>
          <p:nvPr/>
        </p:nvCxnSpPr>
        <p:spPr>
          <a:xfrm flipV="1">
            <a:off x="5134173" y="5437732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1F9250-A1E7-754E-B983-2B1BB691A874}"/>
              </a:ext>
            </a:extLst>
          </p:cNvPr>
          <p:cNvCxnSpPr>
            <a:cxnSpLocks/>
          </p:cNvCxnSpPr>
          <p:nvPr/>
        </p:nvCxnSpPr>
        <p:spPr>
          <a:xfrm flipH="1" flipV="1">
            <a:off x="6942082" y="5364158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B46AFE-082E-6243-87B9-884AB78183D1}"/>
              </a:ext>
            </a:extLst>
          </p:cNvPr>
          <p:cNvCxnSpPr>
            <a:cxnSpLocks/>
          </p:cNvCxnSpPr>
          <p:nvPr/>
        </p:nvCxnSpPr>
        <p:spPr>
          <a:xfrm flipH="1">
            <a:off x="6911191" y="3497315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578202-43C3-3A4B-8D5E-86D349C4AB9A}"/>
              </a:ext>
            </a:extLst>
          </p:cNvPr>
          <p:cNvCxnSpPr>
            <a:cxnSpLocks/>
          </p:cNvCxnSpPr>
          <p:nvPr/>
        </p:nvCxnSpPr>
        <p:spPr>
          <a:xfrm flipH="1">
            <a:off x="7120084" y="4580507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/>
              <p:nvPr/>
            </p:nvSpPr>
            <p:spPr>
              <a:xfrm>
                <a:off x="3894082" y="2573907"/>
                <a:ext cx="1418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37°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082" y="2573907"/>
                <a:ext cx="14188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46298C-A08A-EB4E-9328-D2A7F8EE9AF5}"/>
                  </a:ext>
                </a:extLst>
              </p:cNvPr>
              <p:cNvSpPr txBox="1"/>
              <p:nvPr/>
            </p:nvSpPr>
            <p:spPr>
              <a:xfrm>
                <a:off x="3778530" y="5678220"/>
                <a:ext cx="1418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108°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46298C-A08A-EB4E-9328-D2A7F8EE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30" y="5678220"/>
                <a:ext cx="1418897" cy="523220"/>
              </a:xfrm>
              <a:prstGeom prst="rect">
                <a:avLst/>
              </a:prstGeom>
              <a:blipFill>
                <a:blip r:embed="rId5"/>
                <a:stretch>
                  <a:fillRect l="-885" r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F51FD48-F14D-5B4E-B9B4-0D85B8CF879C}"/>
              </a:ext>
            </a:extLst>
          </p:cNvPr>
          <p:cNvGrpSpPr/>
          <p:nvPr/>
        </p:nvGrpSpPr>
        <p:grpSpPr>
          <a:xfrm>
            <a:off x="3733250" y="3591706"/>
            <a:ext cx="402120" cy="510480"/>
            <a:chOff x="3733250" y="3591706"/>
            <a:chExt cx="4021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D6EDFC-E6BB-E84E-948B-ED18A24A838B}"/>
                    </a:ext>
                  </a:extLst>
                </p14:cNvPr>
                <p14:cNvContentPartPr/>
                <p14:nvPr/>
              </p14:nvContentPartPr>
              <p14:xfrm>
                <a:off x="3733250" y="3738226"/>
                <a:ext cx="160200" cy="363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D6EDFC-E6BB-E84E-948B-ED18A24A83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18130" y="3723106"/>
                  <a:ext cx="190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3007F4-77E0-A24A-81AE-33507C13CEA6}"/>
                    </a:ext>
                  </a:extLst>
                </p14:cNvPr>
                <p14:cNvContentPartPr/>
                <p14:nvPr/>
              </p14:nvContentPartPr>
              <p14:xfrm>
                <a:off x="3874370" y="3792586"/>
                <a:ext cx="87120" cy="16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3007F4-77E0-A24A-81AE-33507C13CE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9250" y="3777106"/>
                  <a:ext cx="11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18EC72-A18F-AF47-8C12-83616197E175}"/>
                    </a:ext>
                  </a:extLst>
                </p14:cNvPr>
                <p14:cNvContentPartPr/>
                <p14:nvPr/>
              </p14:nvContentPartPr>
              <p14:xfrm>
                <a:off x="3868970" y="3591706"/>
                <a:ext cx="16560" cy="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18EC72-A18F-AF47-8C12-83616197E1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53850" y="3576226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2A8723-5EEE-7140-BF3C-28603BE754B4}"/>
                    </a:ext>
                  </a:extLst>
                </p14:cNvPr>
                <p14:cNvContentPartPr/>
                <p14:nvPr/>
              </p14:nvContentPartPr>
              <p14:xfrm>
                <a:off x="4004690" y="3819586"/>
                <a:ext cx="13068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2A8723-5EEE-7140-BF3C-28603BE754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89570" y="3804466"/>
                  <a:ext cx="1612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0FD321-29A5-0B48-AC62-8643BD9995E6}"/>
              </a:ext>
            </a:extLst>
          </p:cNvPr>
          <p:cNvGrpSpPr/>
          <p:nvPr/>
        </p:nvGrpSpPr>
        <p:grpSpPr>
          <a:xfrm>
            <a:off x="4357490" y="3358426"/>
            <a:ext cx="548640" cy="657000"/>
            <a:chOff x="4357490" y="3358426"/>
            <a:chExt cx="54864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93E393-FD16-0145-B79D-444CFD4420F4}"/>
                    </a:ext>
                  </a:extLst>
                </p14:cNvPr>
                <p14:cNvContentPartPr/>
                <p14:nvPr/>
              </p14:nvContentPartPr>
              <p14:xfrm>
                <a:off x="4357490" y="3564346"/>
                <a:ext cx="2196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93E393-FD16-0145-B79D-444CFD4420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2370" y="3549226"/>
                  <a:ext cx="52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DEB073-FC1C-8F48-BC9E-2C3040177856}"/>
                    </a:ext>
                  </a:extLst>
                </p14:cNvPr>
                <p14:cNvContentPartPr/>
                <p14:nvPr/>
              </p14:nvContentPartPr>
              <p14:xfrm>
                <a:off x="4482410" y="3526546"/>
                <a:ext cx="152280" cy="37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DEB073-FC1C-8F48-BC9E-2C30401778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6930" y="3511426"/>
                  <a:ext cx="182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B5085D-05FF-594B-A482-597C38E9B8AF}"/>
                    </a:ext>
                  </a:extLst>
                </p14:cNvPr>
                <p14:cNvContentPartPr/>
                <p14:nvPr/>
              </p14:nvContentPartPr>
              <p14:xfrm>
                <a:off x="4563770" y="3651466"/>
                <a:ext cx="92520" cy="36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B5085D-05FF-594B-A482-597C38E9B8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8650" y="3635986"/>
                  <a:ext cx="123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2617FF-5831-0D41-9A8F-DC0B51F5573B}"/>
                    </a:ext>
                  </a:extLst>
                </p14:cNvPr>
                <p14:cNvContentPartPr/>
                <p14:nvPr/>
              </p14:nvContentPartPr>
              <p14:xfrm>
                <a:off x="4786250" y="3358426"/>
                <a:ext cx="119880" cy="13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2617FF-5831-0D41-9A8F-DC0B51F557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1130" y="3342946"/>
                  <a:ext cx="1501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ACE2A7-09BC-1C4D-9EC1-AEB1F8A65790}"/>
              </a:ext>
            </a:extLst>
          </p:cNvPr>
          <p:cNvGrpSpPr/>
          <p:nvPr/>
        </p:nvGrpSpPr>
        <p:grpSpPr>
          <a:xfrm>
            <a:off x="830210" y="4389466"/>
            <a:ext cx="430920" cy="330840"/>
            <a:chOff x="830210" y="4389466"/>
            <a:chExt cx="43092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F3D65D-D18B-694F-8946-E718AC8100AB}"/>
                    </a:ext>
                  </a:extLst>
                </p14:cNvPr>
                <p14:cNvContentPartPr/>
                <p14:nvPr/>
              </p14:nvContentPartPr>
              <p14:xfrm>
                <a:off x="830210" y="4454626"/>
                <a:ext cx="292320" cy="26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F3D65D-D18B-694F-8946-E718AC8100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5090" y="4439506"/>
                  <a:ext cx="322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7A0B0B-BDB6-6247-BC8E-D49DC76E59B9}"/>
                    </a:ext>
                  </a:extLst>
                </p14:cNvPr>
                <p14:cNvContentPartPr/>
                <p14:nvPr/>
              </p14:nvContentPartPr>
              <p14:xfrm>
                <a:off x="1176890" y="4389466"/>
                <a:ext cx="84240" cy="239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7A0B0B-BDB6-6247-BC8E-D49DC76E59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61770" y="4374346"/>
                  <a:ext cx="1148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98C365-E924-9D4E-B5E5-CED60CB35B36}"/>
              </a:ext>
            </a:extLst>
          </p:cNvPr>
          <p:cNvGrpSpPr/>
          <p:nvPr/>
        </p:nvGrpSpPr>
        <p:grpSpPr>
          <a:xfrm>
            <a:off x="1491890" y="4139626"/>
            <a:ext cx="564120" cy="510840"/>
            <a:chOff x="1491890" y="4139626"/>
            <a:chExt cx="5641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5D14A0-6BEE-624C-9A12-DA0F9164F8BD}"/>
                    </a:ext>
                  </a:extLst>
                </p14:cNvPr>
                <p14:cNvContentPartPr/>
                <p14:nvPr/>
              </p14:nvContentPartPr>
              <p14:xfrm>
                <a:off x="1491890" y="4249066"/>
                <a:ext cx="141480" cy="401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5D14A0-6BEE-624C-9A12-DA0F9164F8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6770" y="4233586"/>
                  <a:ext cx="1720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0819CD-51F6-994E-8CD7-F8610472F423}"/>
                    </a:ext>
                  </a:extLst>
                </p14:cNvPr>
                <p14:cNvContentPartPr/>
                <p14:nvPr/>
              </p14:nvContentPartPr>
              <p14:xfrm>
                <a:off x="1703570" y="4242946"/>
                <a:ext cx="192600" cy="374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0819CD-51F6-994E-8CD7-F8610472F4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88450" y="4227826"/>
                  <a:ext cx="223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7D3A3B-BA52-9B44-A515-F2EF6C636055}"/>
                    </a:ext>
                  </a:extLst>
                </p14:cNvPr>
                <p14:cNvContentPartPr/>
                <p14:nvPr/>
              </p14:nvContentPartPr>
              <p14:xfrm>
                <a:off x="1926050" y="4139626"/>
                <a:ext cx="129960" cy="11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7D3A3B-BA52-9B44-A515-F2EF6C6360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10930" y="4124506"/>
                  <a:ext cx="1605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EA3267-3FCE-3B45-9B5E-800DD09D6184}"/>
              </a:ext>
            </a:extLst>
          </p:cNvPr>
          <p:cNvGrpSpPr/>
          <p:nvPr/>
        </p:nvGrpSpPr>
        <p:grpSpPr>
          <a:xfrm>
            <a:off x="4151210" y="1583626"/>
            <a:ext cx="699120" cy="456120"/>
            <a:chOff x="4151210" y="1583626"/>
            <a:chExt cx="6991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635BCC-B8BF-5041-B131-7D352A71B943}"/>
                    </a:ext>
                  </a:extLst>
                </p14:cNvPr>
                <p14:cNvContentPartPr/>
                <p14:nvPr/>
              </p14:nvContentPartPr>
              <p14:xfrm>
                <a:off x="4151210" y="1594426"/>
                <a:ext cx="190440" cy="44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635BCC-B8BF-5041-B131-7D352A71B9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6090" y="1579306"/>
                  <a:ext cx="2206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BCA6C1-AF75-BD40-A49C-DC6898FDFF6D}"/>
                    </a:ext>
                  </a:extLst>
                </p14:cNvPr>
                <p14:cNvContentPartPr/>
                <p14:nvPr/>
              </p14:nvContentPartPr>
              <p14:xfrm>
                <a:off x="4357490" y="1616026"/>
                <a:ext cx="102960" cy="339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BCA6C1-AF75-BD40-A49C-DC6898FDFF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2370" y="1600906"/>
                  <a:ext cx="133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46D2A23-80D9-6445-8DF5-127A736D2808}"/>
                    </a:ext>
                  </a:extLst>
                </p14:cNvPr>
                <p14:cNvContentPartPr/>
                <p14:nvPr/>
              </p14:nvContentPartPr>
              <p14:xfrm>
                <a:off x="4542170" y="1583626"/>
                <a:ext cx="190440" cy="418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46D2A23-80D9-6445-8DF5-127A736D28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26690" y="1568146"/>
                  <a:ext cx="2206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0F3FC5-D138-4541-9D5E-C27AC3F6DD13}"/>
                    </a:ext>
                  </a:extLst>
                </p14:cNvPr>
                <p14:cNvContentPartPr/>
                <p14:nvPr/>
              </p14:nvContentPartPr>
              <p14:xfrm>
                <a:off x="4590770" y="1691986"/>
                <a:ext cx="259560" cy="11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0F3FC5-D138-4541-9D5E-C27AC3F6DD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75650" y="1676866"/>
                  <a:ext cx="290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D0D689-86A1-0B4B-A97B-ABC2D428BFCB}"/>
                    </a:ext>
                  </a:extLst>
                </p14:cNvPr>
                <p14:cNvContentPartPr/>
                <p14:nvPr/>
              </p14:nvContentPartPr>
              <p14:xfrm>
                <a:off x="4313930" y="1654546"/>
                <a:ext cx="244440" cy="30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D0D689-86A1-0B4B-A97B-ABC2D428BF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8810" y="1639426"/>
                  <a:ext cx="27504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A7645E3-7AAB-374E-A67F-DBA83EBCA176}"/>
                  </a:ext>
                </a:extLst>
              </p14:cNvPr>
              <p14:cNvContentPartPr/>
              <p14:nvPr/>
            </p14:nvContentPartPr>
            <p14:xfrm>
              <a:off x="4699490" y="3537346"/>
              <a:ext cx="162720" cy="418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A7645E3-7AAB-374E-A67F-DBA83EBCA1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4010" y="3522226"/>
                <a:ext cx="1929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37EC415-25CD-684D-B336-CC869A3E8397}"/>
                  </a:ext>
                </a:extLst>
              </p14:cNvPr>
              <p14:cNvContentPartPr/>
              <p14:nvPr/>
            </p14:nvContentPartPr>
            <p14:xfrm>
              <a:off x="4786250" y="1431706"/>
              <a:ext cx="60120" cy="141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37EC415-25CD-684D-B336-CC869A3E839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71130" y="1416226"/>
                <a:ext cx="90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D44ABCB-6080-BC43-A54C-7AB289BFFAEC}"/>
                  </a:ext>
                </a:extLst>
              </p14:cNvPr>
              <p14:cNvContentPartPr/>
              <p14:nvPr/>
            </p14:nvContentPartPr>
            <p14:xfrm>
              <a:off x="1730570" y="4394866"/>
              <a:ext cx="24984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D44ABCB-6080-BC43-A54C-7AB289BFFA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15450" y="4379746"/>
                <a:ext cx="2804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FE1D476-8A3D-1849-ABD7-699D1A3B9C58}"/>
              </a:ext>
            </a:extLst>
          </p:cNvPr>
          <p:cNvGrpSpPr/>
          <p:nvPr/>
        </p:nvGrpSpPr>
        <p:grpSpPr>
          <a:xfrm>
            <a:off x="3413210" y="1740946"/>
            <a:ext cx="510480" cy="351720"/>
            <a:chOff x="3413210" y="1740946"/>
            <a:chExt cx="5104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BC7D54-EEC3-BC42-915F-6900EAD90FB1}"/>
                    </a:ext>
                  </a:extLst>
                </p14:cNvPr>
                <p14:cNvContentPartPr/>
                <p14:nvPr/>
              </p14:nvContentPartPr>
              <p14:xfrm>
                <a:off x="3413210" y="1786666"/>
                <a:ext cx="281880" cy="30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BC7D54-EEC3-BC42-915F-6900EAD90F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97730" y="1771546"/>
                  <a:ext cx="312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492B63-F01D-494B-8D98-0EBB6B163264}"/>
                    </a:ext>
                  </a:extLst>
                </p14:cNvPr>
                <p14:cNvContentPartPr/>
                <p14:nvPr/>
              </p14:nvContentPartPr>
              <p14:xfrm>
                <a:off x="3809210" y="1740946"/>
                <a:ext cx="114480" cy="27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492B63-F01D-494B-8D98-0EBB6B1632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94090" y="1725826"/>
                  <a:ext cx="14472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890B2A1-5DD8-9340-8E3B-229462A10E8C}"/>
                  </a:ext>
                </a:extLst>
              </p14:cNvPr>
              <p14:cNvContentPartPr/>
              <p14:nvPr/>
            </p14:nvContentPartPr>
            <p14:xfrm>
              <a:off x="4015490" y="3797986"/>
              <a:ext cx="114480" cy="146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890B2A1-5DD8-9340-8E3B-229462A10E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00370" y="3782506"/>
                <a:ext cx="14472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E043E28-CBBB-5441-9727-D07AB2ABCF9D}"/>
              </a:ext>
            </a:extLst>
          </p:cNvPr>
          <p:cNvGrpSpPr/>
          <p:nvPr/>
        </p:nvGrpSpPr>
        <p:grpSpPr>
          <a:xfrm>
            <a:off x="6810530" y="2316226"/>
            <a:ext cx="1210680" cy="1191240"/>
            <a:chOff x="6810530" y="2316226"/>
            <a:chExt cx="1210680" cy="11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18C3BF-91AC-A74F-9F46-ACFF85CB09DA}"/>
                    </a:ext>
                  </a:extLst>
                </p14:cNvPr>
                <p14:cNvContentPartPr/>
                <p14:nvPr/>
              </p14:nvContentPartPr>
              <p14:xfrm>
                <a:off x="6810530" y="2815546"/>
                <a:ext cx="114480" cy="48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18C3BF-91AC-A74F-9F46-ACFF85CB09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95410" y="2800426"/>
                  <a:ext cx="1447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8FEA55-3172-BB4D-8744-7C8A71B35D0A}"/>
                    </a:ext>
                  </a:extLst>
                </p14:cNvPr>
                <p14:cNvContentPartPr/>
                <p14:nvPr/>
              </p14:nvContentPartPr>
              <p14:xfrm>
                <a:off x="6815930" y="3005626"/>
                <a:ext cx="212040" cy="5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8FEA55-3172-BB4D-8744-7C8A71B35D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00810" y="2990146"/>
                  <a:ext cx="24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308005-A41C-3A4B-BC0C-BE7A9F1E6329}"/>
                    </a:ext>
                  </a:extLst>
                </p14:cNvPr>
                <p14:cNvContentPartPr/>
                <p14:nvPr/>
              </p14:nvContentPartPr>
              <p14:xfrm>
                <a:off x="6968210" y="3043426"/>
                <a:ext cx="239040" cy="24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308005-A41C-3A4B-BC0C-BE7A9F1E63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2730" y="3028306"/>
                  <a:ext cx="269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5891DF-399C-0442-ADA7-A22AD052EC11}"/>
                    </a:ext>
                  </a:extLst>
                </p14:cNvPr>
                <p14:cNvContentPartPr/>
                <p14:nvPr/>
              </p14:nvContentPartPr>
              <p14:xfrm>
                <a:off x="7277450" y="2945866"/>
                <a:ext cx="146880" cy="39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5891DF-399C-0442-ADA7-A22AD052EC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62330" y="2930386"/>
                  <a:ext cx="177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8DF337-20CE-CF4B-A4D1-DC6055A4FA43}"/>
                    </a:ext>
                  </a:extLst>
                </p14:cNvPr>
                <p14:cNvContentPartPr/>
                <p14:nvPr/>
              </p14:nvContentPartPr>
              <p14:xfrm>
                <a:off x="7332170" y="3120826"/>
                <a:ext cx="162720" cy="42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8DF337-20CE-CF4B-A4D1-DC6055A4FA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7050" y="3105346"/>
                  <a:ext cx="192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85E1F1-67AA-CC46-809F-57233DB5A422}"/>
                    </a:ext>
                  </a:extLst>
                </p14:cNvPr>
                <p14:cNvContentPartPr/>
                <p14:nvPr/>
              </p14:nvContentPartPr>
              <p14:xfrm>
                <a:off x="7472930" y="2935066"/>
                <a:ext cx="163080" cy="40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85E1F1-67AA-CC46-809F-57233DB5A4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57450" y="2919586"/>
                  <a:ext cx="1936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0C5BBE-78C8-3B42-8DF2-8B91118C7F83}"/>
                    </a:ext>
                  </a:extLst>
                </p14:cNvPr>
                <p14:cNvContentPartPr/>
                <p14:nvPr/>
              </p14:nvContentPartPr>
              <p14:xfrm>
                <a:off x="7679210" y="2816626"/>
                <a:ext cx="60120" cy="10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0C5BBE-78C8-3B42-8DF2-8B91118C7F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63730" y="2801506"/>
                  <a:ext cx="90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04CB5EE-638A-3244-97FE-52F0EE74E320}"/>
                    </a:ext>
                  </a:extLst>
                </p14:cNvPr>
                <p14:cNvContentPartPr/>
                <p14:nvPr/>
              </p14:nvContentPartPr>
              <p14:xfrm>
                <a:off x="7831130" y="2799346"/>
                <a:ext cx="136080" cy="320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04CB5EE-638A-3244-97FE-52F0EE74E3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15650" y="2783866"/>
                  <a:ext cx="166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54D99C6-004D-BF4C-8BA3-0C97E85B810B}"/>
                    </a:ext>
                  </a:extLst>
                </p14:cNvPr>
                <p14:cNvContentPartPr/>
                <p14:nvPr/>
              </p14:nvContentPartPr>
              <p14:xfrm>
                <a:off x="7852730" y="3141346"/>
                <a:ext cx="32760" cy="10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54D99C6-004D-BF4C-8BA3-0C97E85B81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37610" y="3125866"/>
                  <a:ext cx="63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EE10A4-F7C3-414C-AA90-7B2A71CA83F6}"/>
                    </a:ext>
                  </a:extLst>
                </p14:cNvPr>
                <p14:cNvContentPartPr/>
                <p14:nvPr/>
              </p14:nvContentPartPr>
              <p14:xfrm>
                <a:off x="7825730" y="3341866"/>
                <a:ext cx="11160" cy="1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EE10A4-F7C3-414C-AA90-7B2A71CA83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0250" y="3326746"/>
                  <a:ext cx="4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6DA088-1D24-8F41-A882-95B1E9F5FFCE}"/>
                    </a:ext>
                  </a:extLst>
                </p14:cNvPr>
                <p14:cNvContentPartPr/>
                <p14:nvPr/>
              </p14:nvContentPartPr>
              <p14:xfrm>
                <a:off x="6811250" y="2316226"/>
                <a:ext cx="1209960" cy="1191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6DA088-1D24-8F41-A882-95B1E9F5FF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96130" y="2301106"/>
                  <a:ext cx="1240560" cy="12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84AA1D2-BD19-724F-B80D-8049D3ED21F8}"/>
              </a:ext>
            </a:extLst>
          </p:cNvPr>
          <p:cNvGrpSpPr/>
          <p:nvPr/>
        </p:nvGrpSpPr>
        <p:grpSpPr>
          <a:xfrm>
            <a:off x="7565090" y="3800866"/>
            <a:ext cx="1134720" cy="664560"/>
            <a:chOff x="7565090" y="3800866"/>
            <a:chExt cx="113472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0313CC3-94C2-FD40-BBD6-895A9AC8B063}"/>
                    </a:ext>
                  </a:extLst>
                </p14:cNvPr>
                <p14:cNvContentPartPr/>
                <p14:nvPr/>
              </p14:nvContentPartPr>
              <p14:xfrm>
                <a:off x="7592090" y="3949906"/>
                <a:ext cx="65520" cy="465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0313CC3-94C2-FD40-BBD6-895A9AC8B0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6970" y="3934426"/>
                  <a:ext cx="961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4FD1FD-8F4A-6545-80A4-1182F08531D1}"/>
                    </a:ext>
                  </a:extLst>
                </p14:cNvPr>
                <p14:cNvContentPartPr/>
                <p14:nvPr/>
              </p14:nvContentPartPr>
              <p14:xfrm>
                <a:off x="7565090" y="4134226"/>
                <a:ext cx="163080" cy="9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4FD1FD-8F4A-6545-80A4-1182F08531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49970" y="4119106"/>
                  <a:ext cx="19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F9210E-18FE-C946-9055-88240787B9A1}"/>
                    </a:ext>
                  </a:extLst>
                </p14:cNvPr>
                <p14:cNvContentPartPr/>
                <p14:nvPr/>
              </p14:nvContentPartPr>
              <p14:xfrm>
                <a:off x="7684610" y="4112626"/>
                <a:ext cx="206640" cy="263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F9210E-18FE-C946-9055-88240787B9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69130" y="4097506"/>
                  <a:ext cx="237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9DF076-E4CD-D94E-A67A-F117D13B9234}"/>
                    </a:ext>
                  </a:extLst>
                </p14:cNvPr>
                <p14:cNvContentPartPr/>
                <p14:nvPr/>
              </p14:nvContentPartPr>
              <p14:xfrm>
                <a:off x="7841930" y="4166986"/>
                <a:ext cx="136080" cy="192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9DF076-E4CD-D94E-A67A-F117D13B92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26450" y="4151866"/>
                  <a:ext cx="166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AF5E4C-6811-7447-956D-316507369F30}"/>
                    </a:ext>
                  </a:extLst>
                </p14:cNvPr>
                <p14:cNvContentPartPr/>
                <p14:nvPr/>
              </p14:nvContentPartPr>
              <p14:xfrm>
                <a:off x="8129570" y="4042066"/>
                <a:ext cx="11160" cy="11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AF5E4C-6811-7447-956D-316507369F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14090" y="4026946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5E53E7-9FF9-1245-A0A2-EF37586538CF}"/>
                    </a:ext>
                  </a:extLst>
                </p14:cNvPr>
                <p14:cNvContentPartPr/>
                <p14:nvPr/>
              </p14:nvContentPartPr>
              <p14:xfrm>
                <a:off x="8124170" y="3955306"/>
                <a:ext cx="173880" cy="40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5E53E7-9FF9-1245-A0A2-EF37586538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08690" y="3940186"/>
                  <a:ext cx="2044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DB596F0-1C1D-C441-A6E4-69C50EB3FD70}"/>
                    </a:ext>
                  </a:extLst>
                </p14:cNvPr>
                <p14:cNvContentPartPr/>
                <p14:nvPr/>
              </p14:nvContentPartPr>
              <p14:xfrm>
                <a:off x="8308490" y="3879346"/>
                <a:ext cx="320400" cy="586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DB596F0-1C1D-C441-A6E4-69C50EB3FD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93370" y="3863866"/>
                  <a:ext cx="35100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FAE5B4-635C-9C4D-BEA5-AD91D6132BC0}"/>
                    </a:ext>
                  </a:extLst>
                </p14:cNvPr>
                <p14:cNvContentPartPr/>
                <p14:nvPr/>
              </p14:nvContentPartPr>
              <p14:xfrm>
                <a:off x="8655890" y="3800866"/>
                <a:ext cx="43920" cy="105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FAE5B4-635C-9C4D-BEA5-AD91D6132B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40770" y="3785746"/>
                  <a:ext cx="74160" cy="13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883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Match the perfect couples …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Valentine Trig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4B1C19-C863-EA4A-BE4F-49D2E5DD1B39}"/>
                  </a:ext>
                </a:extLst>
              </p:cNvPr>
              <p:cNvSpPr txBox="1"/>
              <p:nvPr/>
            </p:nvSpPr>
            <p:spPr>
              <a:xfrm>
                <a:off x="1639694" y="2498953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4B1C19-C863-EA4A-BE4F-49D2E5DD1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4" y="2498953"/>
                <a:ext cx="203118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6978DD-D022-7141-AEA2-0C9D4163F2E6}"/>
                  </a:ext>
                </a:extLst>
              </p:cNvPr>
              <p:cNvSpPr txBox="1"/>
              <p:nvPr/>
            </p:nvSpPr>
            <p:spPr>
              <a:xfrm>
                <a:off x="5297435" y="5408442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6978DD-D022-7141-AEA2-0C9D4163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435" y="5408442"/>
                <a:ext cx="203118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62725-7B20-AD4D-A6DE-A258F272E9DA}"/>
                  </a:ext>
                </a:extLst>
              </p:cNvPr>
              <p:cNvSpPr txBox="1"/>
              <p:nvPr/>
            </p:nvSpPr>
            <p:spPr>
              <a:xfrm>
                <a:off x="4842577" y="2773324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62725-7B20-AD4D-A6DE-A258F272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77" y="2773324"/>
                <a:ext cx="203118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1D3B5C-84AF-F943-A31D-60F04FC51C79}"/>
                  </a:ext>
                </a:extLst>
              </p:cNvPr>
              <p:cNvSpPr txBox="1"/>
              <p:nvPr/>
            </p:nvSpPr>
            <p:spPr>
              <a:xfrm>
                <a:off x="775072" y="3847602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1D3B5C-84AF-F943-A31D-60F04FC5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72" y="3847602"/>
                <a:ext cx="203118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5F0662-1F40-8744-894F-C3589548EF23}"/>
                  </a:ext>
                </a:extLst>
              </p:cNvPr>
              <p:cNvSpPr txBox="1"/>
              <p:nvPr/>
            </p:nvSpPr>
            <p:spPr>
              <a:xfrm>
                <a:off x="4415882" y="4367882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5F0662-1F40-8744-894F-C3589548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82" y="4367882"/>
                <a:ext cx="203118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A96CB5-50F9-5346-8713-695F4A181148}"/>
                  </a:ext>
                </a:extLst>
              </p:cNvPr>
              <p:cNvSpPr txBox="1"/>
              <p:nvPr/>
            </p:nvSpPr>
            <p:spPr>
              <a:xfrm>
                <a:off x="1867123" y="5238000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A96CB5-50F9-5346-8713-695F4A18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23" y="5238000"/>
                <a:ext cx="203118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F4318-194D-D440-BE90-840C81D7F57D}"/>
                  </a:ext>
                </a:extLst>
              </p:cNvPr>
              <p:cNvSpPr txBox="1"/>
              <p:nvPr/>
            </p:nvSpPr>
            <p:spPr>
              <a:xfrm>
                <a:off x="6447071" y="3570603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F4318-194D-D440-BE90-840C81D7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071" y="3570603"/>
                <a:ext cx="203118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D9663B-F790-FB47-968D-77FAE81D39DC}"/>
                  </a:ext>
                </a:extLst>
              </p:cNvPr>
              <p:cNvSpPr txBox="1"/>
              <p:nvPr/>
            </p:nvSpPr>
            <p:spPr>
              <a:xfrm>
                <a:off x="3101797" y="3539513"/>
                <a:ext cx="20311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310</m:t>
                          </m:r>
                        </m:e>
                      </m:func>
                      <m:r>
                        <a:rPr lang="en-GB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D9663B-F790-FB47-968D-77FAE81D3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97" y="3539513"/>
                <a:ext cx="203118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E7ADA69-FDA4-814F-8DD1-2840744248AB}"/>
              </a:ext>
            </a:extLst>
          </p:cNvPr>
          <p:cNvGrpSpPr/>
          <p:nvPr/>
        </p:nvGrpSpPr>
        <p:grpSpPr>
          <a:xfrm>
            <a:off x="1947650" y="2446186"/>
            <a:ext cx="4714560" cy="1071360"/>
            <a:chOff x="1947650" y="2446186"/>
            <a:chExt cx="4714560" cy="10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FA0E21-7E80-1149-B4C9-53D919B17D3A}"/>
                    </a:ext>
                  </a:extLst>
                </p14:cNvPr>
                <p14:cNvContentPartPr/>
                <p14:nvPr/>
              </p14:nvContentPartPr>
              <p14:xfrm>
                <a:off x="1947650" y="2446186"/>
                <a:ext cx="1400040" cy="68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FA0E21-7E80-1149-B4C9-53D919B17D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2530" y="2431066"/>
                  <a:ext cx="143064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D1B341-0C96-9646-988E-CD8E62B09790}"/>
                    </a:ext>
                  </a:extLst>
                </p14:cNvPr>
                <p14:cNvContentPartPr/>
                <p14:nvPr/>
              </p14:nvContentPartPr>
              <p14:xfrm>
                <a:off x="4927370" y="2604226"/>
                <a:ext cx="1734840" cy="9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D1B341-0C96-9646-988E-CD8E62B097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12250" y="2589106"/>
                  <a:ext cx="176544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B12BB6C-15C7-144C-B182-8CF7CC35C798}"/>
                    </a:ext>
                  </a:extLst>
                </p14:cNvPr>
                <p14:cNvContentPartPr/>
                <p14:nvPr/>
              </p14:nvContentPartPr>
              <p14:xfrm>
                <a:off x="3369650" y="2523226"/>
                <a:ext cx="1742400" cy="28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B12BB6C-15C7-144C-B182-8CF7CC35C7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54530" y="2507746"/>
                  <a:ext cx="177300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2DFA95-BFA8-6846-8DCA-47067D059037}"/>
                  </a:ext>
                </a:extLst>
              </p14:cNvPr>
              <p14:cNvContentPartPr/>
              <p14:nvPr/>
            </p14:nvContentPartPr>
            <p14:xfrm>
              <a:off x="2984450" y="3341866"/>
              <a:ext cx="2409480" cy="1194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2DFA95-BFA8-6846-8DCA-47067D0590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8970" y="3326386"/>
                <a:ext cx="2440080" cy="12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9553965-F9B8-A346-A1FC-085450A886CD}"/>
              </a:ext>
            </a:extLst>
          </p:cNvPr>
          <p:cNvGrpSpPr/>
          <p:nvPr/>
        </p:nvGrpSpPr>
        <p:grpSpPr>
          <a:xfrm>
            <a:off x="2040170" y="4400266"/>
            <a:ext cx="32400" cy="16560"/>
            <a:chOff x="2040170" y="4400266"/>
            <a:chExt cx="3240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330BAE-1D6D-8347-B40C-7F691B36E98A}"/>
                    </a:ext>
                  </a:extLst>
                </p14:cNvPr>
                <p14:cNvContentPartPr/>
                <p14:nvPr/>
              </p14:nvContentPartPr>
              <p14:xfrm>
                <a:off x="2045570" y="4400266"/>
                <a:ext cx="5760" cy="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330BAE-1D6D-8347-B40C-7F691B36E9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30090" y="4385146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B25AC1-6E4A-534B-BC74-BF755B25463F}"/>
                    </a:ext>
                  </a:extLst>
                </p14:cNvPr>
                <p14:cNvContentPartPr/>
                <p14:nvPr/>
              </p14:nvContentPartPr>
              <p14:xfrm>
                <a:off x="2050970" y="4405666"/>
                <a:ext cx="5760" cy="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B25AC1-6E4A-534B-BC74-BF755B2546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5490" y="4390546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8A3211-7E39-AB41-8F36-CE32D3318B10}"/>
                    </a:ext>
                  </a:extLst>
                </p14:cNvPr>
                <p14:cNvContentPartPr/>
                <p14:nvPr/>
              </p14:nvContentPartPr>
              <p14:xfrm>
                <a:off x="2040170" y="4400266"/>
                <a:ext cx="32400" cy="1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8A3211-7E39-AB41-8F36-CE32D3318B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4690" y="4385146"/>
                  <a:ext cx="626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F38DB7-CBDE-D844-A565-921C90926903}"/>
              </a:ext>
            </a:extLst>
          </p:cNvPr>
          <p:cNvGrpSpPr/>
          <p:nvPr/>
        </p:nvGrpSpPr>
        <p:grpSpPr>
          <a:xfrm>
            <a:off x="4330490" y="4476946"/>
            <a:ext cx="2919960" cy="1969920"/>
            <a:chOff x="4330490" y="4476946"/>
            <a:chExt cx="2919960" cy="19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7E8D74-6BEB-154E-95AE-EA9B980912EE}"/>
                    </a:ext>
                  </a:extLst>
                </p14:cNvPr>
                <p14:cNvContentPartPr/>
                <p14:nvPr/>
              </p14:nvContentPartPr>
              <p14:xfrm>
                <a:off x="4330490" y="4476946"/>
                <a:ext cx="1024920" cy="109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7E8D74-6BEB-154E-95AE-EA9B980912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5010" y="4461826"/>
                  <a:ext cx="1055520" cy="11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9165A7-9B4E-CA4E-A0A2-3424EA3F0B47}"/>
                    </a:ext>
                  </a:extLst>
                </p14:cNvPr>
                <p14:cNvContentPartPr/>
                <p14:nvPr/>
              </p14:nvContentPartPr>
              <p14:xfrm>
                <a:off x="5249930" y="5002546"/>
                <a:ext cx="2000520" cy="144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9165A7-9B4E-CA4E-A0A2-3424EA3F0B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4810" y="4987426"/>
                  <a:ext cx="2031120" cy="14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C39EDB-EC69-264D-937B-2BAA6B1B474D}"/>
              </a:ext>
            </a:extLst>
          </p:cNvPr>
          <p:cNvGrpSpPr/>
          <p:nvPr/>
        </p:nvGrpSpPr>
        <p:grpSpPr>
          <a:xfrm>
            <a:off x="987170" y="3375706"/>
            <a:ext cx="5416200" cy="1930680"/>
            <a:chOff x="987170" y="3375706"/>
            <a:chExt cx="5416200" cy="19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CDEB0B-D10F-8349-9C82-85F5D843935C}"/>
                    </a:ext>
                  </a:extLst>
                </p14:cNvPr>
                <p14:cNvContentPartPr/>
                <p14:nvPr/>
              </p14:nvContentPartPr>
              <p14:xfrm>
                <a:off x="987170" y="3375706"/>
                <a:ext cx="1683000" cy="1317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CDEB0B-D10F-8349-9C82-85F5D84393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1690" y="3360586"/>
                  <a:ext cx="1713240" cy="13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68D0B0-D14F-584D-9C3E-8183DC3AC72A}"/>
                    </a:ext>
                  </a:extLst>
                </p14:cNvPr>
                <p14:cNvContentPartPr/>
                <p14:nvPr/>
              </p14:nvContentPartPr>
              <p14:xfrm>
                <a:off x="2371010" y="4329706"/>
                <a:ext cx="1937880" cy="72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68D0B0-D14F-584D-9C3E-8183DC3AC7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55890" y="4314586"/>
                  <a:ext cx="196848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595212-9F00-A747-B7C2-3E23B5E11AF8}"/>
                    </a:ext>
                  </a:extLst>
                </p14:cNvPr>
                <p14:cNvContentPartPr/>
                <p14:nvPr/>
              </p14:nvContentPartPr>
              <p14:xfrm>
                <a:off x="4357490" y="4112626"/>
                <a:ext cx="2045880" cy="119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595212-9F00-A747-B7C2-3E23B5E11A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2370" y="4097506"/>
                  <a:ext cx="2076480" cy="122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057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latin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=2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C44695-32F9-0E43-BBF5-EBEBA3710075}"/>
              </a:ext>
            </a:extLst>
          </p:cNvPr>
          <p:cNvGrpSpPr/>
          <p:nvPr/>
        </p:nvGrpSpPr>
        <p:grpSpPr>
          <a:xfrm>
            <a:off x="1415930" y="1767946"/>
            <a:ext cx="7318800" cy="5015160"/>
            <a:chOff x="1415930" y="1767946"/>
            <a:chExt cx="7318800" cy="50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C69C66-1ADB-8F49-9640-1AF8DEB593EF}"/>
                    </a:ext>
                  </a:extLst>
                </p14:cNvPr>
                <p14:cNvContentPartPr/>
                <p14:nvPr/>
              </p14:nvContentPartPr>
              <p14:xfrm>
                <a:off x="4407530" y="1767946"/>
                <a:ext cx="91440" cy="145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C69C66-1ADB-8F49-9640-1AF8DEB593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92410" y="1752826"/>
                  <a:ext cx="12204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3DC1B8-F45E-EF40-BFD1-F8490369849D}"/>
                    </a:ext>
                  </a:extLst>
                </p14:cNvPr>
                <p14:cNvContentPartPr/>
                <p14:nvPr/>
              </p14:nvContentPartPr>
              <p14:xfrm>
                <a:off x="3755210" y="2636266"/>
                <a:ext cx="1900080" cy="76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3DC1B8-F45E-EF40-BFD1-F849036984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9730" y="2621146"/>
                  <a:ext cx="193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8FF2A4-1323-E14D-87A6-A5C7D330E71C}"/>
                    </a:ext>
                  </a:extLst>
                </p14:cNvPr>
                <p14:cNvContentPartPr/>
                <p14:nvPr/>
              </p14:nvContentPartPr>
              <p14:xfrm>
                <a:off x="4411850" y="2093746"/>
                <a:ext cx="906840" cy="1107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8FF2A4-1323-E14D-87A6-A5C7D330E7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96370" y="2078266"/>
                  <a:ext cx="93708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B67B9A-BB0B-1443-B832-8F9669E8FF69}"/>
                    </a:ext>
                  </a:extLst>
                </p14:cNvPr>
                <p14:cNvContentPartPr/>
                <p14:nvPr/>
              </p14:nvContentPartPr>
              <p14:xfrm>
                <a:off x="5280170" y="2120746"/>
                <a:ext cx="863280" cy="103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B67B9A-BB0B-1443-B832-8F9669E8FF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5050" y="2105626"/>
                  <a:ext cx="893880" cy="10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C84EB9-62B2-034F-A8F3-5EF87FE5EC60}"/>
                    </a:ext>
                  </a:extLst>
                </p14:cNvPr>
                <p14:cNvContentPartPr/>
                <p14:nvPr/>
              </p14:nvContentPartPr>
              <p14:xfrm>
                <a:off x="5627570" y="2614666"/>
                <a:ext cx="896040" cy="4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C84EB9-62B2-034F-A8F3-5EF87FE5EC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12090" y="2599546"/>
                  <a:ext cx="926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B4BC38-D042-034E-A78A-7B345A03B6C7}"/>
                    </a:ext>
                  </a:extLst>
                </p14:cNvPr>
                <p14:cNvContentPartPr/>
                <p14:nvPr/>
              </p14:nvContentPartPr>
              <p14:xfrm>
                <a:off x="3397010" y="2136946"/>
                <a:ext cx="1015200" cy="96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B4BC38-D042-034E-A78A-7B345A03B6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1530" y="2121826"/>
                  <a:ext cx="1045800" cy="9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D51821-CB1D-7745-9574-46FEE9DB0ABE}"/>
                    </a:ext>
                  </a:extLst>
                </p14:cNvPr>
                <p14:cNvContentPartPr/>
                <p14:nvPr/>
              </p14:nvContentPartPr>
              <p14:xfrm>
                <a:off x="3006050" y="2647426"/>
                <a:ext cx="879480" cy="10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D51821-CB1D-7745-9574-46FEE9DB0A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90930" y="2631946"/>
                  <a:ext cx="910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9D6A02-42BA-144B-A764-137D9A029C94}"/>
                    </a:ext>
                  </a:extLst>
                </p14:cNvPr>
                <p14:cNvContentPartPr/>
                <p14:nvPr/>
              </p14:nvContentPartPr>
              <p14:xfrm>
                <a:off x="4476650" y="3591706"/>
                <a:ext cx="76680" cy="170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9D6A02-42BA-144B-A764-137D9A029C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61170" y="3576226"/>
                  <a:ext cx="107280" cy="17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86C8F6-DD05-044B-8FEF-2231F0269E1B}"/>
                    </a:ext>
                  </a:extLst>
                </p14:cNvPr>
                <p14:cNvContentPartPr/>
                <p14:nvPr/>
              </p14:nvContentPartPr>
              <p14:xfrm>
                <a:off x="3255890" y="4460026"/>
                <a:ext cx="2790000" cy="18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86C8F6-DD05-044B-8FEF-2231F0269E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40410" y="4444546"/>
                  <a:ext cx="282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C10FA3-2302-1B4D-84A1-70A523337079}"/>
                    </a:ext>
                  </a:extLst>
                </p14:cNvPr>
                <p14:cNvContentPartPr/>
                <p14:nvPr/>
              </p14:nvContentPartPr>
              <p14:xfrm>
                <a:off x="4471610" y="3710866"/>
                <a:ext cx="933840" cy="1433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C10FA3-2302-1B4D-84A1-70A5233370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56130" y="3695746"/>
                  <a:ext cx="964440" cy="14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3BCBE6-D37B-A345-AD61-38FBBE424EAD}"/>
                    </a:ext>
                  </a:extLst>
                </p14:cNvPr>
                <p14:cNvContentPartPr/>
                <p14:nvPr/>
              </p14:nvContentPartPr>
              <p14:xfrm>
                <a:off x="5377730" y="4245466"/>
                <a:ext cx="54720" cy="44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3BCBE6-D37B-A345-AD61-38FBBE424E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62610" y="4229986"/>
                  <a:ext cx="849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13FBD4-7806-434D-B1B1-56E6E4CE96FF}"/>
                    </a:ext>
                  </a:extLst>
                </p14:cNvPr>
                <p14:cNvContentPartPr/>
                <p14:nvPr/>
              </p14:nvContentPartPr>
              <p14:xfrm>
                <a:off x="5285570" y="2576866"/>
                <a:ext cx="21960" cy="21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13FBD4-7806-434D-B1B1-56E6E4CE96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70450" y="2561386"/>
                  <a:ext cx="52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0DBAAB-B853-F449-B23D-A6194DA1939C}"/>
                    </a:ext>
                  </a:extLst>
                </p14:cNvPr>
                <p14:cNvContentPartPr/>
                <p14:nvPr/>
              </p14:nvContentPartPr>
              <p14:xfrm>
                <a:off x="5263970" y="3113986"/>
                <a:ext cx="27360" cy="19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0DBAAB-B853-F449-B23D-A6194DA193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8490" y="3098866"/>
                  <a:ext cx="57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82D23C-CA0B-BA48-903B-9F9122A19BD9}"/>
                    </a:ext>
                  </a:extLst>
                </p14:cNvPr>
                <p14:cNvContentPartPr/>
                <p14:nvPr/>
              </p14:nvContentPartPr>
              <p14:xfrm>
                <a:off x="5215010" y="3108586"/>
                <a:ext cx="119160" cy="33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82D23C-CA0B-BA48-903B-9F9122A19BD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99890" y="3093466"/>
                  <a:ext cx="149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1AA80D-E682-834E-831A-66A6F985A6AB}"/>
                    </a:ext>
                  </a:extLst>
                </p14:cNvPr>
                <p14:cNvContentPartPr/>
                <p14:nvPr/>
              </p14:nvContentPartPr>
              <p14:xfrm>
                <a:off x="5377730" y="3113986"/>
                <a:ext cx="136080" cy="270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1AA80D-E682-834E-831A-66A6F985A6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62610" y="3098866"/>
                  <a:ext cx="166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173E07-4AD7-DC4C-9C48-A3961C256080}"/>
                    </a:ext>
                  </a:extLst>
                </p14:cNvPr>
                <p14:cNvContentPartPr/>
                <p14:nvPr/>
              </p14:nvContentPartPr>
              <p14:xfrm>
                <a:off x="5426690" y="4763866"/>
                <a:ext cx="92520" cy="228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173E07-4AD7-DC4C-9C48-A3961C2560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11570" y="4748746"/>
                  <a:ext cx="123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751F52-BF75-AB48-8B7E-3D11038655C5}"/>
                    </a:ext>
                  </a:extLst>
                </p14:cNvPr>
                <p14:cNvContentPartPr/>
                <p14:nvPr/>
              </p14:nvContentPartPr>
              <p14:xfrm>
                <a:off x="5567810" y="4720666"/>
                <a:ext cx="141480" cy="27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751F52-BF75-AB48-8B7E-3D11038655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2690" y="4705186"/>
                  <a:ext cx="172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EADEF0-473B-CA45-A545-12D471406821}"/>
                    </a:ext>
                  </a:extLst>
                </p14:cNvPr>
                <p14:cNvContentPartPr/>
                <p14:nvPr/>
              </p14:nvContentPartPr>
              <p14:xfrm>
                <a:off x="3478010" y="4830826"/>
                <a:ext cx="92880" cy="195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EADEF0-473B-CA45-A545-12D4714068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62890" y="4815706"/>
                  <a:ext cx="123120" cy="19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355E5A-87E1-964A-A2F8-FF970745AF32}"/>
                    </a:ext>
                  </a:extLst>
                </p14:cNvPr>
                <p14:cNvContentPartPr/>
                <p14:nvPr/>
              </p14:nvContentPartPr>
              <p14:xfrm>
                <a:off x="2215490" y="5963386"/>
                <a:ext cx="2495160" cy="14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355E5A-87E1-964A-A2F8-FF970745AF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00370" y="5948266"/>
                  <a:ext cx="252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8C87F8-26EE-3B46-BB80-6EA46649FD3D}"/>
                    </a:ext>
                  </a:extLst>
                </p14:cNvPr>
                <p14:cNvContentPartPr/>
                <p14:nvPr/>
              </p14:nvContentPartPr>
              <p14:xfrm>
                <a:off x="1828850" y="5254906"/>
                <a:ext cx="683640" cy="58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8C87F8-26EE-3B46-BB80-6EA46649FD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13730" y="5239426"/>
                  <a:ext cx="71424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181D3B-6A5B-994C-BC06-170C3AEA11BA}"/>
                    </a:ext>
                  </a:extLst>
                </p14:cNvPr>
                <p14:cNvContentPartPr/>
                <p14:nvPr/>
              </p14:nvContentPartPr>
              <p14:xfrm>
                <a:off x="3472970" y="5286946"/>
                <a:ext cx="798120" cy="135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181D3B-6A5B-994C-BC06-170C3AEA11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57490" y="5271466"/>
                  <a:ext cx="82872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2B51D0-9083-9447-A24D-0AA60530100E}"/>
                    </a:ext>
                  </a:extLst>
                </p14:cNvPr>
                <p14:cNvContentPartPr/>
                <p14:nvPr/>
              </p14:nvContentPartPr>
              <p14:xfrm>
                <a:off x="4281530" y="5984986"/>
                <a:ext cx="32760" cy="6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2B51D0-9083-9447-A24D-0AA6053010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66410" y="5969866"/>
                  <a:ext cx="63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B238C77-1BEE-2C42-8703-21B1BB01761A}"/>
                    </a:ext>
                  </a:extLst>
                </p14:cNvPr>
                <p14:cNvContentPartPr/>
                <p14:nvPr/>
              </p14:nvContentPartPr>
              <p14:xfrm>
                <a:off x="4357490" y="3613306"/>
                <a:ext cx="297000" cy="14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B238C77-1BEE-2C42-8703-21B1BB0176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42370" y="3598186"/>
                  <a:ext cx="327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3160E2-5394-5E49-B8B8-6AF8576A307F}"/>
                    </a:ext>
                  </a:extLst>
                </p14:cNvPr>
                <p14:cNvContentPartPr/>
                <p14:nvPr/>
              </p14:nvContentPartPr>
              <p14:xfrm>
                <a:off x="4080650" y="3526546"/>
                <a:ext cx="244440" cy="249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3160E2-5394-5E49-B8B8-6AF8576A30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65530" y="3511426"/>
                  <a:ext cx="275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A14DB2-26B5-5E4B-95EC-53B2D3C3FE3E}"/>
                    </a:ext>
                  </a:extLst>
                </p14:cNvPr>
                <p14:cNvContentPartPr/>
                <p14:nvPr/>
              </p14:nvContentPartPr>
              <p14:xfrm>
                <a:off x="3244730" y="5257786"/>
                <a:ext cx="233640" cy="4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A14DB2-26B5-5E4B-95EC-53B2D3C3FE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29610" y="5242666"/>
                  <a:ext cx="264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0C0810-422E-6B49-A185-25A06924C105}"/>
                    </a:ext>
                  </a:extLst>
                </p14:cNvPr>
                <p14:cNvContentPartPr/>
                <p14:nvPr/>
              </p14:nvContentPartPr>
              <p14:xfrm>
                <a:off x="3049610" y="5084266"/>
                <a:ext cx="109080" cy="25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0C0810-422E-6B49-A185-25A06924C1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34130" y="5068786"/>
                  <a:ext cx="13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0BAEBE-F3D1-0249-9CDF-F4A52862E24F}"/>
                    </a:ext>
                  </a:extLst>
                </p14:cNvPr>
                <p14:cNvContentPartPr/>
                <p14:nvPr/>
              </p14:nvContentPartPr>
              <p14:xfrm>
                <a:off x="4194770" y="5816866"/>
                <a:ext cx="201240" cy="33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0BAEBE-F3D1-0249-9CDF-F4A52862E2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79290" y="5801746"/>
                  <a:ext cx="231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3214BF6-8909-3F47-8E1F-A381A105E0B5}"/>
                    </a:ext>
                  </a:extLst>
                </p14:cNvPr>
                <p14:cNvContentPartPr/>
                <p14:nvPr/>
              </p14:nvContentPartPr>
              <p14:xfrm>
                <a:off x="4194770" y="5561626"/>
                <a:ext cx="358560" cy="57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3214BF6-8909-3F47-8E1F-A381A105E0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79290" y="5546506"/>
                  <a:ext cx="3891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2503C4-49B5-B94C-B203-8C327A499341}"/>
                    </a:ext>
                  </a:extLst>
                </p14:cNvPr>
                <p14:cNvContentPartPr/>
                <p14:nvPr/>
              </p14:nvContentPartPr>
              <p14:xfrm>
                <a:off x="4634330" y="5578186"/>
                <a:ext cx="222840" cy="26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2503C4-49B5-B94C-B203-8C327A4993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19210" y="5562706"/>
                  <a:ext cx="253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1F38D4-3045-2E40-8C3C-6ED7AD17395B}"/>
                    </a:ext>
                  </a:extLst>
                </p14:cNvPr>
                <p14:cNvContentPartPr/>
                <p14:nvPr/>
              </p14:nvContentPartPr>
              <p14:xfrm>
                <a:off x="4650530" y="5757826"/>
                <a:ext cx="38520" cy="138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1F38D4-3045-2E40-8C3C-6ED7AD17395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35410" y="5742346"/>
                  <a:ext cx="6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B895BA-CA81-754B-A073-1F347991E0B4}"/>
                    </a:ext>
                  </a:extLst>
                </p14:cNvPr>
                <p14:cNvContentPartPr/>
                <p14:nvPr/>
              </p14:nvContentPartPr>
              <p14:xfrm>
                <a:off x="4813250" y="5425906"/>
                <a:ext cx="146880" cy="7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B895BA-CA81-754B-A073-1F347991E0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98130" y="5410786"/>
                  <a:ext cx="177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E5EA7E-6306-EA48-BD58-31D57CB26210}"/>
                    </a:ext>
                  </a:extLst>
                </p14:cNvPr>
                <p14:cNvContentPartPr/>
                <p14:nvPr/>
              </p14:nvContentPartPr>
              <p14:xfrm>
                <a:off x="5763290" y="4687906"/>
                <a:ext cx="81000" cy="7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E5EA7E-6306-EA48-BD58-31D57CB262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47810" y="4672786"/>
                  <a:ext cx="111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541BC7-791D-E44B-BA3E-9B450B4B08A2}"/>
                    </a:ext>
                  </a:extLst>
                </p14:cNvPr>
                <p14:cNvContentPartPr/>
                <p14:nvPr/>
              </p14:nvContentPartPr>
              <p14:xfrm>
                <a:off x="7027610" y="5078866"/>
                <a:ext cx="32760" cy="144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541BC7-791D-E44B-BA3E-9B450B4B08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2490" y="5063386"/>
                  <a:ext cx="63360" cy="14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2DFDF2-43DE-094E-93FA-3186B9F1CA7B}"/>
                    </a:ext>
                  </a:extLst>
                </p14:cNvPr>
                <p14:cNvContentPartPr/>
                <p14:nvPr/>
              </p14:nvContentPartPr>
              <p14:xfrm>
                <a:off x="6539450" y="5654146"/>
                <a:ext cx="2195280" cy="23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2DFDF2-43DE-094E-93FA-3186B9F1CA7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23970" y="5638666"/>
                  <a:ext cx="2225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15C6BB-2218-8949-B976-BAA82F0694C5}"/>
                    </a:ext>
                  </a:extLst>
                </p14:cNvPr>
                <p14:cNvContentPartPr/>
                <p14:nvPr/>
              </p14:nvContentPartPr>
              <p14:xfrm>
                <a:off x="6392930" y="5312146"/>
                <a:ext cx="21960" cy="30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15C6BB-2218-8949-B976-BAA82F0694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77450" y="5297026"/>
                  <a:ext cx="52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33E5B6-894A-B54D-BE00-3F8DF56274D3}"/>
                    </a:ext>
                  </a:extLst>
                </p14:cNvPr>
                <p14:cNvContentPartPr/>
                <p14:nvPr/>
              </p14:nvContentPartPr>
              <p14:xfrm>
                <a:off x="6479690" y="5258866"/>
                <a:ext cx="342360" cy="42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33E5B6-894A-B54D-BE00-3F8DF56274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64210" y="5243746"/>
                  <a:ext cx="3726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E623B12-A53B-F343-92F4-2EB4542FF961}"/>
                    </a:ext>
                  </a:extLst>
                </p14:cNvPr>
                <p14:cNvContentPartPr/>
                <p14:nvPr/>
              </p14:nvContentPartPr>
              <p14:xfrm>
                <a:off x="6783530" y="5203426"/>
                <a:ext cx="76320" cy="87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E623B12-A53B-F343-92F4-2EB4542FF9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68410" y="5188306"/>
                  <a:ext cx="106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6A1FCF-3F3F-DB43-8F47-70852F641E5E}"/>
                    </a:ext>
                  </a:extLst>
                </p14:cNvPr>
                <p14:cNvContentPartPr/>
                <p14:nvPr/>
              </p14:nvContentPartPr>
              <p14:xfrm>
                <a:off x="5964170" y="5344546"/>
                <a:ext cx="81000" cy="29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6A1FCF-3F3F-DB43-8F47-70852F641E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48690" y="5329426"/>
                  <a:ext cx="1116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973987-3592-BD41-84F1-404D7C170F45}"/>
                    </a:ext>
                  </a:extLst>
                </p14:cNvPr>
                <p14:cNvContentPartPr/>
                <p14:nvPr/>
              </p14:nvContentPartPr>
              <p14:xfrm>
                <a:off x="6083330" y="5238706"/>
                <a:ext cx="54720" cy="39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973987-3592-BD41-84F1-404D7C170F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68210" y="5223226"/>
                  <a:ext cx="849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E195F1-4847-B442-8519-7084938933D4}"/>
                    </a:ext>
                  </a:extLst>
                </p14:cNvPr>
                <p14:cNvContentPartPr/>
                <p14:nvPr/>
              </p14:nvContentPartPr>
              <p14:xfrm>
                <a:off x="6208250" y="5974186"/>
                <a:ext cx="385200" cy="487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E195F1-4847-B442-8519-7084938933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93130" y="5959066"/>
                  <a:ext cx="415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9C2925-B866-1D42-A89A-F66498584CBE}"/>
                    </a:ext>
                  </a:extLst>
                </p14:cNvPr>
                <p14:cNvContentPartPr/>
                <p14:nvPr/>
              </p14:nvContentPartPr>
              <p14:xfrm>
                <a:off x="6571850" y="5995786"/>
                <a:ext cx="76320" cy="36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9C2925-B866-1D42-A89A-F66498584C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56730" y="5980666"/>
                  <a:ext cx="106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373FCD-DF38-D24B-ADF9-E16E8987BC4F}"/>
                    </a:ext>
                  </a:extLst>
                </p14:cNvPr>
                <p14:cNvContentPartPr/>
                <p14:nvPr/>
              </p14:nvContentPartPr>
              <p14:xfrm>
                <a:off x="1415930" y="4467226"/>
                <a:ext cx="1533600" cy="9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373FCD-DF38-D24B-ADF9-E16E8987BC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00450" y="4451746"/>
                  <a:ext cx="1564200" cy="9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D6ECF00-E0A2-1B43-BBC6-D3CB93949CF9}"/>
                  </a:ext>
                </a:extLst>
              </p14:cNvPr>
              <p14:cNvContentPartPr/>
              <p14:nvPr/>
            </p14:nvContentPartPr>
            <p14:xfrm>
              <a:off x="4222490" y="5942146"/>
              <a:ext cx="140400" cy="123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D6ECF00-E0A2-1B43-BBC6-D3CB93949CF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07010" y="5927026"/>
                <a:ext cx="1706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2FD0457-ABDC-014B-A928-3F1C43B913C1}"/>
              </a:ext>
            </a:extLst>
          </p:cNvPr>
          <p:cNvGrpSpPr/>
          <p:nvPr/>
        </p:nvGrpSpPr>
        <p:grpSpPr>
          <a:xfrm>
            <a:off x="2045570" y="4758466"/>
            <a:ext cx="624600" cy="461880"/>
            <a:chOff x="2045570" y="4758466"/>
            <a:chExt cx="62460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4B8D98-ADE5-6641-AB50-6BF5B9D9FB54}"/>
                    </a:ext>
                  </a:extLst>
                </p14:cNvPr>
                <p14:cNvContentPartPr/>
                <p14:nvPr/>
              </p14:nvContentPartPr>
              <p14:xfrm>
                <a:off x="2175530" y="4758466"/>
                <a:ext cx="418320" cy="46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4B8D98-ADE5-6641-AB50-6BF5B9D9FB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60410" y="4743346"/>
                  <a:ext cx="4489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129BA9-A968-F44F-854C-3E48A02F6EA5}"/>
                    </a:ext>
                  </a:extLst>
                </p14:cNvPr>
                <p14:cNvContentPartPr/>
                <p14:nvPr/>
              </p14:nvContentPartPr>
              <p14:xfrm>
                <a:off x="2045570" y="4785826"/>
                <a:ext cx="624600" cy="434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129BA9-A968-F44F-854C-3E48A02F6E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30090" y="4770346"/>
                  <a:ext cx="654840" cy="46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CDEF6A5-C279-1041-94CE-2D4938A91F8D}"/>
              </a:ext>
            </a:extLst>
          </p:cNvPr>
          <p:cNvGrpSpPr/>
          <p:nvPr/>
        </p:nvGrpSpPr>
        <p:grpSpPr>
          <a:xfrm>
            <a:off x="5263970" y="2598466"/>
            <a:ext cx="1383480" cy="2596680"/>
            <a:chOff x="5263970" y="2598466"/>
            <a:chExt cx="1383480" cy="25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EAD6FF-A1BE-F841-9C33-F505E916F0EE}"/>
                    </a:ext>
                  </a:extLst>
                </p14:cNvPr>
                <p14:cNvContentPartPr/>
                <p14:nvPr/>
              </p14:nvContentPartPr>
              <p14:xfrm>
                <a:off x="5459090" y="2788546"/>
                <a:ext cx="1188360" cy="2406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EAD6FF-A1BE-F841-9C33-F505E916F0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43970" y="2773066"/>
                  <a:ext cx="1218960" cy="24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EFC0FA-63A7-4841-85C7-41643A0E9B6D}"/>
                    </a:ext>
                  </a:extLst>
                </p14:cNvPr>
                <p14:cNvContentPartPr/>
                <p14:nvPr/>
              </p14:nvContentPartPr>
              <p14:xfrm>
                <a:off x="5263970" y="2598466"/>
                <a:ext cx="201240" cy="11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EFC0FA-63A7-4841-85C7-41643A0E9B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48490" y="2583346"/>
                  <a:ext cx="2318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7" name="Group 24576">
            <a:extLst>
              <a:ext uri="{FF2B5EF4-FFF2-40B4-BE49-F238E27FC236}">
                <a16:creationId xmlns:a16="http://schemas.microsoft.com/office/drawing/2014/main" id="{7E98F775-6239-AD4C-8714-A499E7842F07}"/>
              </a:ext>
            </a:extLst>
          </p:cNvPr>
          <p:cNvGrpSpPr/>
          <p:nvPr/>
        </p:nvGrpSpPr>
        <p:grpSpPr>
          <a:xfrm>
            <a:off x="3624890" y="5833066"/>
            <a:ext cx="428760" cy="600480"/>
            <a:chOff x="3624890" y="5833066"/>
            <a:chExt cx="42876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BEAD7D-3C9A-C64B-B015-612ED58DFC51}"/>
                    </a:ext>
                  </a:extLst>
                </p14:cNvPr>
                <p14:cNvContentPartPr/>
                <p14:nvPr/>
              </p14:nvContentPartPr>
              <p14:xfrm>
                <a:off x="3635690" y="5833066"/>
                <a:ext cx="49320" cy="29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BEAD7D-3C9A-C64B-B015-612ED58DFC5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20570" y="5817946"/>
                  <a:ext cx="79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8FDFDC-17D2-7348-97A0-F57DEEFFEC48}"/>
                    </a:ext>
                  </a:extLst>
                </p14:cNvPr>
                <p14:cNvContentPartPr/>
                <p14:nvPr/>
              </p14:nvContentPartPr>
              <p14:xfrm>
                <a:off x="3624890" y="6142666"/>
                <a:ext cx="141480" cy="21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8FDFDC-17D2-7348-97A0-F57DEEFFEC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09410" y="6127186"/>
                  <a:ext cx="172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9E265F-824B-C54F-B14E-65C486C3A95A}"/>
                    </a:ext>
                  </a:extLst>
                </p14:cNvPr>
                <p14:cNvContentPartPr/>
                <p14:nvPr/>
              </p14:nvContentPartPr>
              <p14:xfrm>
                <a:off x="3727850" y="6153466"/>
                <a:ext cx="5760" cy="28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9E265F-824B-C54F-B14E-65C486C3A9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2730" y="6137986"/>
                  <a:ext cx="36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9B3D98-3B4A-EF4D-B647-EA8F250EC3FB}"/>
                    </a:ext>
                  </a:extLst>
                </p14:cNvPr>
                <p14:cNvContentPartPr/>
                <p14:nvPr/>
              </p14:nvContentPartPr>
              <p14:xfrm>
                <a:off x="3803810" y="6115306"/>
                <a:ext cx="65520" cy="29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9B3D98-3B4A-EF4D-B647-EA8F250EC3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88690" y="6100186"/>
                  <a:ext cx="96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AADA7A-1944-6D42-9F78-E3BF0F23777E}"/>
                    </a:ext>
                  </a:extLst>
                </p14:cNvPr>
                <p14:cNvContentPartPr/>
                <p14:nvPr/>
              </p14:nvContentPartPr>
              <p14:xfrm>
                <a:off x="3825770" y="6131506"/>
                <a:ext cx="103320" cy="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AADA7A-1944-6D42-9F78-E3BF0F2377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10290" y="6116386"/>
                  <a:ext cx="13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7E50FB57-6949-2049-86E6-F84FDCAF729A}"/>
                    </a:ext>
                  </a:extLst>
                </p14:cNvPr>
                <p14:cNvContentPartPr/>
                <p14:nvPr/>
              </p14:nvContentPartPr>
              <p14:xfrm>
                <a:off x="3961130" y="6023146"/>
                <a:ext cx="92520" cy="11448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7E50FB57-6949-2049-86E6-F84FDCAF72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46010" y="6007666"/>
                  <a:ext cx="1231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2" name="Group 24581">
            <a:extLst>
              <a:ext uri="{FF2B5EF4-FFF2-40B4-BE49-F238E27FC236}">
                <a16:creationId xmlns:a16="http://schemas.microsoft.com/office/drawing/2014/main" id="{94898645-D4B9-4440-B3B1-5A4924C445E3}"/>
              </a:ext>
            </a:extLst>
          </p:cNvPr>
          <p:cNvGrpSpPr/>
          <p:nvPr/>
        </p:nvGrpSpPr>
        <p:grpSpPr>
          <a:xfrm>
            <a:off x="7272050" y="5029906"/>
            <a:ext cx="521280" cy="659520"/>
            <a:chOff x="7272050" y="5029906"/>
            <a:chExt cx="52128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24DA7685-1167-D344-AE1F-D9144EB7710A}"/>
                    </a:ext>
                  </a:extLst>
                </p14:cNvPr>
                <p14:cNvContentPartPr/>
                <p14:nvPr/>
              </p14:nvContentPartPr>
              <p14:xfrm>
                <a:off x="7272050" y="5322946"/>
                <a:ext cx="168120" cy="36648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24DA7685-1167-D344-AE1F-D9144EB771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56570" y="5307826"/>
                  <a:ext cx="1983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C34DA273-7EA4-C747-BCAF-ACE0728D2349}"/>
                    </a:ext>
                  </a:extLst>
                </p14:cNvPr>
                <p14:cNvContentPartPr/>
                <p14:nvPr/>
              </p14:nvContentPartPr>
              <p14:xfrm>
                <a:off x="7510730" y="5285506"/>
                <a:ext cx="119880" cy="4003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C34DA273-7EA4-C747-BCAF-ACE0728D23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95610" y="5270386"/>
                  <a:ext cx="1501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B7221CE5-611B-0343-A3DF-0E71BCAFE6E6}"/>
                    </a:ext>
                  </a:extLst>
                </p14:cNvPr>
                <p14:cNvContentPartPr/>
                <p14:nvPr/>
              </p14:nvContentPartPr>
              <p14:xfrm>
                <a:off x="7597490" y="5029906"/>
                <a:ext cx="195840" cy="19044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B7221CE5-611B-0343-A3DF-0E71BCAFE6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82370" y="5014786"/>
                  <a:ext cx="2260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FF1CE08D-5340-C648-8EA8-FE19F37E70B0}"/>
              </a:ext>
            </a:extLst>
          </p:cNvPr>
          <p:cNvGrpSpPr/>
          <p:nvPr/>
        </p:nvGrpSpPr>
        <p:grpSpPr>
          <a:xfrm>
            <a:off x="7337210" y="5925226"/>
            <a:ext cx="445320" cy="458640"/>
            <a:chOff x="7337210" y="5925226"/>
            <a:chExt cx="4453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F5B24D76-DAC6-D64D-8364-2C53669AFC21}"/>
                    </a:ext>
                  </a:extLst>
                </p14:cNvPr>
                <p14:cNvContentPartPr/>
                <p14:nvPr/>
              </p14:nvContentPartPr>
              <p14:xfrm>
                <a:off x="7337210" y="6077866"/>
                <a:ext cx="205920" cy="30600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F5B24D76-DAC6-D64D-8364-2C53669AFC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21730" y="6062746"/>
                  <a:ext cx="236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C6D89A23-85DA-3944-A9E9-049B84E3038E}"/>
                    </a:ext>
                  </a:extLst>
                </p14:cNvPr>
                <p14:cNvContentPartPr/>
                <p14:nvPr/>
              </p14:nvContentPartPr>
              <p14:xfrm>
                <a:off x="7575890" y="6126106"/>
                <a:ext cx="103320" cy="1191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C6D89A23-85DA-3944-A9E9-049B84E3038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60770" y="6110986"/>
                  <a:ext cx="133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FBBC2646-B109-5D4E-A3FE-EF7E0E2BA53D}"/>
                    </a:ext>
                  </a:extLst>
                </p14:cNvPr>
                <p14:cNvContentPartPr/>
                <p14:nvPr/>
              </p14:nvContentPartPr>
              <p14:xfrm>
                <a:off x="7706210" y="5925226"/>
                <a:ext cx="76320" cy="8712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FBBC2646-B109-5D4E-A3FE-EF7E0E2BA53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1090" y="5910106"/>
                  <a:ext cx="1069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2" name="Group 24591">
            <a:extLst>
              <a:ext uri="{FF2B5EF4-FFF2-40B4-BE49-F238E27FC236}">
                <a16:creationId xmlns:a16="http://schemas.microsoft.com/office/drawing/2014/main" id="{D099D635-3D2F-BB4B-AB93-90FEABD994B9}"/>
              </a:ext>
            </a:extLst>
          </p:cNvPr>
          <p:cNvGrpSpPr/>
          <p:nvPr/>
        </p:nvGrpSpPr>
        <p:grpSpPr>
          <a:xfrm>
            <a:off x="3570530" y="1963426"/>
            <a:ext cx="1275840" cy="3370680"/>
            <a:chOff x="3570530" y="1963426"/>
            <a:chExt cx="1275840" cy="33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33FBD87C-7BA2-124A-8D79-BBF13C066024}"/>
                    </a:ext>
                  </a:extLst>
                </p14:cNvPr>
                <p14:cNvContentPartPr/>
                <p14:nvPr/>
              </p14:nvContentPartPr>
              <p14:xfrm>
                <a:off x="4645130" y="2055586"/>
                <a:ext cx="76320" cy="10296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33FBD87C-7BA2-124A-8D79-BBF13C0660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30010" y="2040466"/>
                  <a:ext cx="106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071F2F03-48FA-684D-87D8-B6C1218D94AD}"/>
                    </a:ext>
                  </a:extLst>
                </p14:cNvPr>
                <p14:cNvContentPartPr/>
                <p14:nvPr/>
              </p14:nvContentPartPr>
              <p14:xfrm>
                <a:off x="4579970" y="1963426"/>
                <a:ext cx="266400" cy="32616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071F2F03-48FA-684D-87D8-B6C1218D94A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64850" y="1948306"/>
                  <a:ext cx="296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39606E5B-9601-9E49-A1AA-463CC3AF3182}"/>
                    </a:ext>
                  </a:extLst>
                </p14:cNvPr>
                <p14:cNvContentPartPr/>
                <p14:nvPr/>
              </p14:nvContentPartPr>
              <p14:xfrm>
                <a:off x="3570530" y="2185906"/>
                <a:ext cx="1171440" cy="31042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39606E5B-9601-9E49-A1AA-463CC3AF318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55410" y="2170786"/>
                  <a:ext cx="1202040" cy="31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16DDB480-0DD8-224F-BBDA-C3AF3897EAE2}"/>
                    </a:ext>
                  </a:extLst>
                </p14:cNvPr>
                <p14:cNvContentPartPr/>
                <p14:nvPr/>
              </p14:nvContentPartPr>
              <p14:xfrm>
                <a:off x="3614090" y="5274706"/>
                <a:ext cx="60120" cy="5940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16DDB480-0DD8-224F-BBDA-C3AF3897EA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98610" y="5259586"/>
                  <a:ext cx="90720" cy="9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51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+90°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−30°)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2912BC-D9DA-5A40-87C8-D66BBE78F6B4}"/>
              </a:ext>
            </a:extLst>
          </p:cNvPr>
          <p:cNvGrpSpPr/>
          <p:nvPr/>
        </p:nvGrpSpPr>
        <p:grpSpPr>
          <a:xfrm>
            <a:off x="3993890" y="1795306"/>
            <a:ext cx="3582360" cy="1731600"/>
            <a:chOff x="3993890" y="1795306"/>
            <a:chExt cx="3582360" cy="17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6D31C24-AFB1-1845-B7A4-2D3F4B3F60EF}"/>
                    </a:ext>
                  </a:extLst>
                </p14:cNvPr>
                <p14:cNvContentPartPr/>
                <p14:nvPr/>
              </p14:nvContentPartPr>
              <p14:xfrm>
                <a:off x="5117810" y="1795306"/>
                <a:ext cx="117360" cy="173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6D31C24-AFB1-1845-B7A4-2D3F4B3F60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02690" y="1779826"/>
                  <a:ext cx="147960" cy="17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FF9A438-B328-4A41-81F4-7B65504A027F}"/>
                    </a:ext>
                  </a:extLst>
                </p14:cNvPr>
                <p14:cNvContentPartPr/>
                <p14:nvPr/>
              </p14:nvContentPartPr>
              <p14:xfrm>
                <a:off x="3993890" y="2549506"/>
                <a:ext cx="3582360" cy="17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FF9A438-B328-4A41-81F4-7B65504A02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8770" y="2534386"/>
                  <a:ext cx="3612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96B43C-57F1-EC40-B212-409290616F3B}"/>
                    </a:ext>
                  </a:extLst>
                </p14:cNvPr>
                <p14:cNvContentPartPr/>
                <p14:nvPr/>
              </p14:nvContentPartPr>
              <p14:xfrm>
                <a:off x="4547570" y="2105266"/>
                <a:ext cx="108360" cy="308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96B43C-57F1-EC40-B212-409290616F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2090" y="2089786"/>
                  <a:ext cx="138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08427D-9389-834E-B8F6-C9895A2812A8}"/>
                    </a:ext>
                  </a:extLst>
                </p14:cNvPr>
                <p14:cNvContentPartPr/>
                <p14:nvPr/>
              </p14:nvContentPartPr>
              <p14:xfrm>
                <a:off x="4666730" y="2039386"/>
                <a:ext cx="136080" cy="26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08427D-9389-834E-B8F6-C9895A2812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51610" y="2024266"/>
                  <a:ext cx="16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E689B2-4356-F043-8AEA-95F339A30AFD}"/>
                    </a:ext>
                  </a:extLst>
                </p14:cNvPr>
                <p14:cNvContentPartPr/>
                <p14:nvPr/>
              </p14:nvContentPartPr>
              <p14:xfrm>
                <a:off x="5437490" y="1953706"/>
                <a:ext cx="406800" cy="471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E689B2-4356-F043-8AEA-95F339A30A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22370" y="1938586"/>
                  <a:ext cx="4374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96CAEF-10D2-F444-8F6F-60B6AB429529}"/>
                    </a:ext>
                  </a:extLst>
                </p14:cNvPr>
                <p14:cNvContentPartPr/>
                <p14:nvPr/>
              </p14:nvContentPartPr>
              <p14:xfrm>
                <a:off x="4248770" y="2962066"/>
                <a:ext cx="125280" cy="26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96CAEF-10D2-F444-8F6F-60B6AB42952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3650" y="2946946"/>
                  <a:ext cx="155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757F92-FF5D-A14D-8E3A-9279A3171C06}"/>
                    </a:ext>
                  </a:extLst>
                </p14:cNvPr>
                <p14:cNvContentPartPr/>
                <p14:nvPr/>
              </p14:nvContentPartPr>
              <p14:xfrm>
                <a:off x="4346690" y="2857306"/>
                <a:ext cx="87120" cy="29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757F92-FF5D-A14D-8E3A-9279A3171C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31570" y="2841826"/>
                  <a:ext cx="117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56ACEA-242D-E248-BF8A-D23803AACD23}"/>
                    </a:ext>
                  </a:extLst>
                </p14:cNvPr>
                <p14:cNvContentPartPr/>
                <p14:nvPr/>
              </p14:nvContentPartPr>
              <p14:xfrm>
                <a:off x="4514810" y="2755786"/>
                <a:ext cx="38520" cy="43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56ACEA-242D-E248-BF8A-D23803AACD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99690" y="2740666"/>
                  <a:ext cx="687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63037B-54DC-754A-9E69-0803FFA9225A}"/>
                    </a:ext>
                  </a:extLst>
                </p14:cNvPr>
                <p14:cNvContentPartPr/>
                <p14:nvPr/>
              </p14:nvContentPartPr>
              <p14:xfrm>
                <a:off x="4442090" y="2872786"/>
                <a:ext cx="171000" cy="137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63037B-54DC-754A-9E69-0803FFA9225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26610" y="2857666"/>
                  <a:ext cx="201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4CB6FF-E1E9-F447-9414-ADE8E1C18B19}"/>
                    </a:ext>
                  </a:extLst>
                </p14:cNvPr>
                <p14:cNvContentPartPr/>
                <p14:nvPr/>
              </p14:nvContentPartPr>
              <p14:xfrm>
                <a:off x="4645130" y="2746786"/>
                <a:ext cx="123480" cy="45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4CB6FF-E1E9-F447-9414-ADE8E1C18B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30010" y="2731666"/>
                  <a:ext cx="1537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95A03D-88D1-4440-95E3-8B6C91173C1A}"/>
                    </a:ext>
                  </a:extLst>
                </p14:cNvPr>
                <p14:cNvContentPartPr/>
                <p14:nvPr/>
              </p14:nvContentPartPr>
              <p14:xfrm>
                <a:off x="4807850" y="2853346"/>
                <a:ext cx="141480" cy="136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95A03D-88D1-4440-95E3-8B6C91173C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92730" y="2838226"/>
                  <a:ext cx="17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52E076-B8B9-B84C-A1D7-8253C932D248}"/>
                    </a:ext>
                  </a:extLst>
                </p14:cNvPr>
                <p14:cNvContentPartPr/>
                <p14:nvPr/>
              </p14:nvContentPartPr>
              <p14:xfrm>
                <a:off x="4905770" y="2685226"/>
                <a:ext cx="125280" cy="9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52E076-B8B9-B84C-A1D7-8253C932D2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0290" y="2670106"/>
                  <a:ext cx="155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EB7AB1-BAF4-FE4A-BA85-EDDE26265808}"/>
                    </a:ext>
                  </a:extLst>
                </p14:cNvPr>
                <p14:cNvContentPartPr/>
                <p14:nvPr/>
              </p14:nvContentPartPr>
              <p14:xfrm>
                <a:off x="5405090" y="2690626"/>
                <a:ext cx="173880" cy="36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EB7AB1-BAF4-FE4A-BA85-EDDE262658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89610" y="2675506"/>
                  <a:ext cx="204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F85BA4-3F5F-1744-8B17-FC1EB2A08BB7}"/>
                    </a:ext>
                  </a:extLst>
                </p14:cNvPr>
                <p14:cNvContentPartPr/>
                <p14:nvPr/>
              </p14:nvContentPartPr>
              <p14:xfrm>
                <a:off x="5573210" y="2799346"/>
                <a:ext cx="179640" cy="423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F85BA4-3F5F-1744-8B17-FC1EB2A08B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8090" y="2783866"/>
                  <a:ext cx="2098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DBFD2C-6FAC-714B-B454-E0684B63FF3E}"/>
                    </a:ext>
                  </a:extLst>
                </p14:cNvPr>
                <p14:cNvContentPartPr/>
                <p14:nvPr/>
              </p14:nvContentPartPr>
              <p14:xfrm>
                <a:off x="5513450" y="2821666"/>
                <a:ext cx="97920" cy="33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DBFD2C-6FAC-714B-B454-E0684B63FF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98330" y="2806186"/>
                  <a:ext cx="128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4ED01F-7D81-C849-B454-0950A2EA6779}"/>
                    </a:ext>
                  </a:extLst>
                </p14:cNvPr>
                <p14:cNvContentPartPr/>
                <p14:nvPr/>
              </p14:nvContentPartPr>
              <p14:xfrm>
                <a:off x="5730530" y="2652826"/>
                <a:ext cx="3276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4ED01F-7D81-C849-B454-0950A2EA67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15410" y="2637346"/>
                  <a:ext cx="633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5DAA9F-ACC3-114A-845C-FBE78EFC70F5}"/>
              </a:ext>
            </a:extLst>
          </p:cNvPr>
          <p:cNvGrpSpPr/>
          <p:nvPr/>
        </p:nvGrpSpPr>
        <p:grpSpPr>
          <a:xfrm>
            <a:off x="6229850" y="1893946"/>
            <a:ext cx="678960" cy="1355400"/>
            <a:chOff x="6229850" y="1893946"/>
            <a:chExt cx="678960" cy="13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CE5C1A-60A7-0743-AA6C-31C13A8B7422}"/>
                    </a:ext>
                  </a:extLst>
                </p14:cNvPr>
                <p14:cNvContentPartPr/>
                <p14:nvPr/>
              </p14:nvContentPartPr>
              <p14:xfrm>
                <a:off x="6387170" y="2017786"/>
                <a:ext cx="190440" cy="49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CE5C1A-60A7-0743-AA6C-31C13A8B74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72050" y="2002306"/>
                  <a:ext cx="2206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CFA79F-83D2-D149-8E24-9DFC68C80143}"/>
                    </a:ext>
                  </a:extLst>
                </p14:cNvPr>
                <p14:cNvContentPartPr/>
                <p14:nvPr/>
              </p14:nvContentPartPr>
              <p14:xfrm>
                <a:off x="6679850" y="2072506"/>
                <a:ext cx="131040" cy="33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CFA79F-83D2-D149-8E24-9DFC68C801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64730" y="2057386"/>
                  <a:ext cx="1616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D49356-6BFA-6447-BDA6-0C953C526FBB}"/>
                    </a:ext>
                  </a:extLst>
                </p14:cNvPr>
                <p14:cNvContentPartPr/>
                <p14:nvPr/>
              </p14:nvContentPartPr>
              <p14:xfrm>
                <a:off x="6761930" y="1893946"/>
                <a:ext cx="146880" cy="13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D49356-6BFA-6447-BDA6-0C953C526F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46450" y="1878826"/>
                  <a:ext cx="17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6FCBD3-97D9-B743-9B86-F93372379C77}"/>
                    </a:ext>
                  </a:extLst>
                </p14:cNvPr>
                <p14:cNvContentPartPr/>
                <p14:nvPr/>
              </p14:nvContentPartPr>
              <p14:xfrm>
                <a:off x="6229850" y="2810146"/>
                <a:ext cx="92160" cy="39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6FCBD3-97D9-B743-9B86-F93372379C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14730" y="2795026"/>
                  <a:ext cx="1224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FE9492-30A9-5546-9E38-398EE90633AF}"/>
                    </a:ext>
                  </a:extLst>
                </p14:cNvPr>
                <p14:cNvContentPartPr/>
                <p14:nvPr/>
              </p14:nvContentPartPr>
              <p14:xfrm>
                <a:off x="6470690" y="2690626"/>
                <a:ext cx="421920" cy="55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FE9492-30A9-5546-9E38-398EE90633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55210" y="2675506"/>
                  <a:ext cx="452520" cy="58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5327ED-B45E-0847-99B1-20C61F7DB254}"/>
              </a:ext>
            </a:extLst>
          </p:cNvPr>
          <p:cNvGrpSpPr/>
          <p:nvPr/>
        </p:nvGrpSpPr>
        <p:grpSpPr>
          <a:xfrm>
            <a:off x="639770" y="2294626"/>
            <a:ext cx="2692440" cy="1340280"/>
            <a:chOff x="639770" y="2294626"/>
            <a:chExt cx="2692440" cy="13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0D452E-92F6-B549-9E5C-14F3A5AE3F3C}"/>
                    </a:ext>
                  </a:extLst>
                </p14:cNvPr>
                <p14:cNvContentPartPr/>
                <p14:nvPr/>
              </p14:nvContentPartPr>
              <p14:xfrm>
                <a:off x="1149890" y="2294626"/>
                <a:ext cx="304200" cy="134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0D452E-92F6-B549-9E5C-14F3A5AE3F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4770" y="2279146"/>
                  <a:ext cx="334800" cy="13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7A527E-FE0C-6A4B-91B2-1143E86C1E39}"/>
                    </a:ext>
                  </a:extLst>
                </p14:cNvPr>
                <p14:cNvContentPartPr/>
                <p14:nvPr/>
              </p14:nvContentPartPr>
              <p14:xfrm>
                <a:off x="639770" y="2956666"/>
                <a:ext cx="2692440" cy="23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7A527E-FE0C-6A4B-91B2-1143E86C1E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4650" y="2941546"/>
                  <a:ext cx="2722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580D99-8128-204B-BBB9-ECAFC9293D84}"/>
                    </a:ext>
                  </a:extLst>
                </p14:cNvPr>
                <p14:cNvContentPartPr/>
                <p14:nvPr/>
              </p14:nvContentPartPr>
              <p14:xfrm>
                <a:off x="1112090" y="2427826"/>
                <a:ext cx="157680" cy="268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580D99-8128-204B-BBB9-ECAFC9293D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6610" y="2412706"/>
                  <a:ext cx="188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0E0B02-D926-BA4D-9F72-79245DBD2562}"/>
                    </a:ext>
                  </a:extLst>
                </p14:cNvPr>
                <p14:cNvContentPartPr/>
                <p14:nvPr/>
              </p14:nvContentPartPr>
              <p14:xfrm>
                <a:off x="1019570" y="2462746"/>
                <a:ext cx="290520" cy="125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0E0B02-D926-BA4D-9F72-79245DBD256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4450" y="2447626"/>
                  <a:ext cx="320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AE621D-9DFF-BF48-8DFB-0BF640AE12A3}"/>
                    </a:ext>
                  </a:extLst>
                </p14:cNvPr>
                <p14:cNvContentPartPr/>
                <p14:nvPr/>
              </p14:nvContentPartPr>
              <p14:xfrm>
                <a:off x="1795730" y="2962066"/>
                <a:ext cx="163080" cy="20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AE621D-9DFF-BF48-8DFB-0BF640AE12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80610" y="2946946"/>
                  <a:ext cx="193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22D7C52-1213-884C-A9ED-5AA00C72DD4B}"/>
                    </a:ext>
                  </a:extLst>
                </p14:cNvPr>
                <p14:cNvContentPartPr/>
                <p14:nvPr/>
              </p14:nvContentPartPr>
              <p14:xfrm>
                <a:off x="1882490" y="2940466"/>
                <a:ext cx="109080" cy="29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22D7C52-1213-884C-A9ED-5AA00C72DD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67370" y="2924986"/>
                  <a:ext cx="139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C5A46A-3860-5542-88FB-A3BE97BC2D20}"/>
                    </a:ext>
                  </a:extLst>
                </p14:cNvPr>
                <p14:cNvContentPartPr/>
                <p14:nvPr/>
              </p14:nvContentPartPr>
              <p14:xfrm>
                <a:off x="1128290" y="2533306"/>
                <a:ext cx="1121400" cy="1038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C5A46A-3860-5542-88FB-A3BE97BC2D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2810" y="2518186"/>
                  <a:ext cx="1152000" cy="10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499AE2-A01E-3C4A-98CE-87B04EDB27B4}"/>
                    </a:ext>
                  </a:extLst>
                </p14:cNvPr>
                <p14:cNvContentPartPr/>
                <p14:nvPr/>
              </p14:nvContentPartPr>
              <p14:xfrm>
                <a:off x="2295050" y="2339266"/>
                <a:ext cx="1020600" cy="124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499AE2-A01E-3C4A-98CE-87B04EDB27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9930" y="2323786"/>
                  <a:ext cx="1051200" cy="127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77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BA6E8D97-C23F-B04C-85B0-DB7D3F020F39}"/>
              </a:ext>
            </a:extLst>
          </p:cNvPr>
          <p:cNvGrpSpPr/>
          <p:nvPr/>
        </p:nvGrpSpPr>
        <p:grpSpPr>
          <a:xfrm>
            <a:off x="-130990" y="1393546"/>
            <a:ext cx="7973280" cy="4398480"/>
            <a:chOff x="-130990" y="1393546"/>
            <a:chExt cx="7973280" cy="43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516941-88A2-FD4B-839B-A2703F536671}"/>
                    </a:ext>
                  </a:extLst>
                </p14:cNvPr>
                <p14:cNvContentPartPr/>
                <p14:nvPr/>
              </p14:nvContentPartPr>
              <p14:xfrm>
                <a:off x="748130" y="5043586"/>
                <a:ext cx="461520" cy="746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516941-88A2-FD4B-839B-A2703F5366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010" y="5028466"/>
                  <a:ext cx="49212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14E3EE-7670-8D49-96CE-4E7AD50F9C31}"/>
                    </a:ext>
                  </a:extLst>
                </p14:cNvPr>
                <p14:cNvContentPartPr/>
                <p14:nvPr/>
              </p14:nvContentPartPr>
              <p14:xfrm>
                <a:off x="1360490" y="5038906"/>
                <a:ext cx="678240" cy="75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14E3EE-7670-8D49-96CE-4E7AD50F9C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5010" y="5023786"/>
                  <a:ext cx="70884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9274C2-3820-224A-A346-71ACBE43902B}"/>
                    </a:ext>
                  </a:extLst>
                </p14:cNvPr>
                <p14:cNvContentPartPr/>
                <p14:nvPr/>
              </p14:nvContentPartPr>
              <p14:xfrm>
                <a:off x="1243850" y="3937666"/>
                <a:ext cx="523800" cy="81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9274C2-3820-224A-A346-71ACBE4390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28730" y="3922546"/>
                  <a:ext cx="55440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725A1A-6678-B144-A17D-190F0F13BA9F}"/>
                    </a:ext>
                  </a:extLst>
                </p14:cNvPr>
                <p14:cNvContentPartPr/>
                <p14:nvPr/>
              </p14:nvContentPartPr>
              <p14:xfrm>
                <a:off x="1899050" y="3115786"/>
                <a:ext cx="645480" cy="599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725A1A-6678-B144-A17D-190F0F13BA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83570" y="3100666"/>
                  <a:ext cx="6760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5C2C4A-7BEF-C045-9099-3E51C6B446B0}"/>
                    </a:ext>
                  </a:extLst>
                </p14:cNvPr>
                <p14:cNvContentPartPr/>
                <p14:nvPr/>
              </p14:nvContentPartPr>
              <p14:xfrm>
                <a:off x="2316650" y="2658226"/>
                <a:ext cx="335520" cy="2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5C2C4A-7BEF-C045-9099-3E51C6B446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01530" y="2642746"/>
                  <a:ext cx="366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5D6E29-7282-654A-ADCF-AB238BBFABD5}"/>
                    </a:ext>
                  </a:extLst>
                </p14:cNvPr>
                <p14:cNvContentPartPr/>
                <p14:nvPr/>
              </p14:nvContentPartPr>
              <p14:xfrm>
                <a:off x="1997330" y="2012386"/>
                <a:ext cx="721080" cy="700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5D6E29-7282-654A-ADCF-AB238BBFAB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1850" y="1996906"/>
                  <a:ext cx="75132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F938EA-88B1-C644-AAB6-9E65CD4D63F3}"/>
                    </a:ext>
                  </a:extLst>
                </p14:cNvPr>
                <p14:cNvContentPartPr/>
                <p14:nvPr/>
              </p14:nvContentPartPr>
              <p14:xfrm>
                <a:off x="319370" y="2229466"/>
                <a:ext cx="288000" cy="521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F938EA-88B1-C644-AAB6-9E65CD4D63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250" y="2213986"/>
                  <a:ext cx="3186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D6A900-7B26-E14D-AE0B-BE230F362BB6}"/>
                    </a:ext>
                  </a:extLst>
                </p14:cNvPr>
                <p14:cNvContentPartPr/>
                <p14:nvPr/>
              </p14:nvContentPartPr>
              <p14:xfrm>
                <a:off x="688730" y="2375986"/>
                <a:ext cx="146880" cy="1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D6A900-7B26-E14D-AE0B-BE230F362B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3250" y="2360506"/>
                  <a:ext cx="177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015603-313E-2043-BAA2-E128CC5F74BE}"/>
                    </a:ext>
                  </a:extLst>
                </p14:cNvPr>
                <p14:cNvContentPartPr/>
                <p14:nvPr/>
              </p14:nvContentPartPr>
              <p14:xfrm>
                <a:off x="542210" y="2234866"/>
                <a:ext cx="212040" cy="92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015603-313E-2043-BAA2-E128CC5F74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6730" y="2219386"/>
                  <a:ext cx="242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F16D06-D5D4-4D4A-8831-DE70F52425C6}"/>
                    </a:ext>
                  </a:extLst>
                </p14:cNvPr>
                <p14:cNvContentPartPr/>
                <p14:nvPr/>
              </p14:nvContentPartPr>
              <p14:xfrm>
                <a:off x="411890" y="2820946"/>
                <a:ext cx="228240" cy="407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F16D06-D5D4-4D4A-8831-DE70F52425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410" y="2805826"/>
                  <a:ext cx="2588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41F052-8296-0B49-B54D-EC1B397254ED}"/>
                    </a:ext>
                  </a:extLst>
                </p14:cNvPr>
                <p14:cNvContentPartPr/>
                <p14:nvPr/>
              </p14:nvContentPartPr>
              <p14:xfrm>
                <a:off x="775490" y="2940466"/>
                <a:ext cx="113760" cy="5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41F052-8296-0B49-B54D-EC1B397254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0370" y="2924986"/>
                  <a:ext cx="144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5000EA-65BB-7149-A7D7-9A5A3CC0183A}"/>
                    </a:ext>
                  </a:extLst>
                </p14:cNvPr>
                <p14:cNvContentPartPr/>
                <p14:nvPr/>
              </p14:nvContentPartPr>
              <p14:xfrm>
                <a:off x="715730" y="2799346"/>
                <a:ext cx="16848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5000EA-65BB-7149-A7D7-9A5A3CC018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0610" y="2783866"/>
                  <a:ext cx="199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5ADB0A-BB4F-6D43-BDB8-953773BD1A29}"/>
                    </a:ext>
                  </a:extLst>
                </p14:cNvPr>
                <p14:cNvContentPartPr/>
                <p14:nvPr/>
              </p14:nvContentPartPr>
              <p14:xfrm>
                <a:off x="992570" y="2782786"/>
                <a:ext cx="190440" cy="163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5ADB0A-BB4F-6D43-BDB8-953773BD1A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450" y="2767666"/>
                  <a:ext cx="22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77C577-482B-E34E-8CB9-5DBBDF941865}"/>
                    </a:ext>
                  </a:extLst>
                </p14:cNvPr>
                <p14:cNvContentPartPr/>
                <p14:nvPr/>
              </p14:nvContentPartPr>
              <p14:xfrm>
                <a:off x="1285610" y="2701426"/>
                <a:ext cx="288000" cy="36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77C577-482B-E34E-8CB9-5DBBDF9418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70490" y="2686306"/>
                  <a:ext cx="318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07FDD8-29E7-5C41-8ED7-605DB3DEEC6E}"/>
                    </a:ext>
                  </a:extLst>
                </p14:cNvPr>
                <p14:cNvContentPartPr/>
                <p14:nvPr/>
              </p14:nvContentPartPr>
              <p14:xfrm>
                <a:off x="-130990" y="1838866"/>
                <a:ext cx="1965240" cy="142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07FDD8-29E7-5C41-8ED7-605DB3DEEC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-146110" y="1823746"/>
                  <a:ext cx="1995480" cy="14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FB5E7D-4F29-B147-B660-9316A11553FF}"/>
                    </a:ext>
                  </a:extLst>
                </p14:cNvPr>
                <p14:cNvContentPartPr/>
                <p14:nvPr/>
              </p14:nvContentPartPr>
              <p14:xfrm>
                <a:off x="4975970" y="1393546"/>
                <a:ext cx="54000" cy="165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FB5E7D-4F29-B147-B660-9316A11553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60850" y="1378426"/>
                  <a:ext cx="84600" cy="16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651D88-65AA-5347-AF2A-4D0709F1C2B2}"/>
                    </a:ext>
                  </a:extLst>
                </p14:cNvPr>
                <p14:cNvContentPartPr/>
                <p14:nvPr/>
              </p14:nvContentPartPr>
              <p14:xfrm>
                <a:off x="4276130" y="2256466"/>
                <a:ext cx="2252880" cy="16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651D88-65AA-5347-AF2A-4D0709F1C2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61010" y="2241346"/>
                  <a:ext cx="2283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67C1FF-59F5-8B4F-A1F2-5B68C3E352B2}"/>
                    </a:ext>
                  </a:extLst>
                </p14:cNvPr>
                <p14:cNvContentPartPr/>
                <p14:nvPr/>
              </p14:nvContentPartPr>
              <p14:xfrm>
                <a:off x="4981730" y="1583626"/>
                <a:ext cx="1254240" cy="142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67C1FF-59F5-8B4F-A1F2-5B68C3E352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66250" y="1568146"/>
                  <a:ext cx="1284480" cy="14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FD462B-CF0A-384A-A4E6-D071FE68BBE7}"/>
                    </a:ext>
                  </a:extLst>
                </p14:cNvPr>
                <p14:cNvContentPartPr/>
                <p14:nvPr/>
              </p14:nvContentPartPr>
              <p14:xfrm>
                <a:off x="4298450" y="1790986"/>
                <a:ext cx="1942920" cy="18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FD462B-CF0A-384A-A4E6-D071FE68BB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2970" y="1775866"/>
                  <a:ext cx="1973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8572BB-8E56-E34A-B30B-5694293CA935}"/>
                    </a:ext>
                  </a:extLst>
                </p14:cNvPr>
                <p14:cNvContentPartPr/>
                <p14:nvPr/>
              </p14:nvContentPartPr>
              <p14:xfrm>
                <a:off x="5084690" y="1784506"/>
                <a:ext cx="92160" cy="119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8572BB-8E56-E34A-B30B-5694293CA9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69570" y="1769026"/>
                  <a:ext cx="12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713B9E-AC1D-CB4C-A844-AC44097F9982}"/>
                    </a:ext>
                  </a:extLst>
                </p14:cNvPr>
                <p14:cNvContentPartPr/>
                <p14:nvPr/>
              </p14:nvContentPartPr>
              <p14:xfrm>
                <a:off x="5448290" y="1773346"/>
                <a:ext cx="109080" cy="8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713B9E-AC1D-CB4C-A844-AC44097F99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33170" y="1758226"/>
                  <a:ext cx="139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5F83A9-CD11-9340-B852-E09635109BBA}"/>
                    </a:ext>
                  </a:extLst>
                </p14:cNvPr>
                <p14:cNvContentPartPr/>
                <p14:nvPr/>
              </p14:nvContentPartPr>
              <p14:xfrm>
                <a:off x="5120690" y="1816906"/>
                <a:ext cx="65520" cy="5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5F83A9-CD11-9340-B852-E09635109B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05210" y="1801786"/>
                  <a:ext cx="96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6851CA-25E0-1F49-875B-4377A1B80A19}"/>
                    </a:ext>
                  </a:extLst>
                </p14:cNvPr>
                <p14:cNvContentPartPr/>
                <p14:nvPr/>
              </p14:nvContentPartPr>
              <p14:xfrm>
                <a:off x="5446130" y="1767946"/>
                <a:ext cx="103320" cy="76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6851CA-25E0-1F49-875B-4377A1B80A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31010" y="1752826"/>
                  <a:ext cx="133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B44197-0EBB-0546-96E6-E7DAA5841BFE}"/>
                    </a:ext>
                  </a:extLst>
                </p14:cNvPr>
                <p14:cNvContentPartPr/>
                <p14:nvPr/>
              </p14:nvContentPartPr>
              <p14:xfrm>
                <a:off x="5136890" y="2115346"/>
                <a:ext cx="43920" cy="326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B44197-0EBB-0546-96E6-E7DAA5841B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21410" y="2100226"/>
                  <a:ext cx="74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01F12D-3BFF-CF49-A2B3-E113D3C8C164}"/>
                    </a:ext>
                  </a:extLst>
                </p14:cNvPr>
                <p14:cNvContentPartPr/>
                <p14:nvPr/>
              </p14:nvContentPartPr>
              <p14:xfrm>
                <a:off x="5543690" y="2104546"/>
                <a:ext cx="70920" cy="28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01F12D-3BFF-CF49-A2B3-E113D3C8C1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28570" y="2089426"/>
                  <a:ext cx="101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60B470-064E-BA4D-AA5F-0CD54F497EF2}"/>
                    </a:ext>
                  </a:extLst>
                </p14:cNvPr>
                <p14:cNvContentPartPr/>
                <p14:nvPr/>
              </p14:nvContentPartPr>
              <p14:xfrm>
                <a:off x="4165250" y="1702786"/>
                <a:ext cx="157680" cy="11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60B470-064E-BA4D-AA5F-0CD54F497E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50130" y="1687666"/>
                  <a:ext cx="18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A4B386-1ADA-C742-AE5A-F2794D5A6845}"/>
                    </a:ext>
                  </a:extLst>
                </p14:cNvPr>
                <p14:cNvContentPartPr/>
                <p14:nvPr/>
              </p14:nvContentPartPr>
              <p14:xfrm>
                <a:off x="4409690" y="1713946"/>
                <a:ext cx="5760" cy="1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A4B386-1ADA-C742-AE5A-F2794D5A68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94210" y="1698466"/>
                  <a:ext cx="36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66D9AA-9FD1-8D46-96A5-2064430BB136}"/>
                    </a:ext>
                  </a:extLst>
                </p14:cNvPr>
                <p14:cNvContentPartPr/>
                <p14:nvPr/>
              </p14:nvContentPartPr>
              <p14:xfrm>
                <a:off x="4425890" y="1529266"/>
                <a:ext cx="163080" cy="27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66D9AA-9FD1-8D46-96A5-2064430BB1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10410" y="1514146"/>
                  <a:ext cx="193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E3971D-7728-4143-9B50-CABB34585BE8}"/>
                    </a:ext>
                  </a:extLst>
                </p14:cNvPr>
                <p14:cNvContentPartPr/>
                <p14:nvPr/>
              </p14:nvContentPartPr>
              <p14:xfrm>
                <a:off x="3894170" y="2701426"/>
                <a:ext cx="64440" cy="160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E3971D-7728-4143-9B50-CABB34585B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79050" y="2686306"/>
                  <a:ext cx="95040" cy="16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A10827-527F-414B-91D2-35D2C6C76AF3}"/>
                    </a:ext>
                  </a:extLst>
                </p14:cNvPr>
                <p14:cNvContentPartPr/>
                <p14:nvPr/>
              </p14:nvContentPartPr>
              <p14:xfrm>
                <a:off x="3145010" y="3504946"/>
                <a:ext cx="2431800" cy="17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A10827-527F-414B-91D2-35D2C6C76A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29890" y="3489466"/>
                  <a:ext cx="2462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4C5000-F182-7E43-BA73-EFB9B85780B5}"/>
                    </a:ext>
                  </a:extLst>
                </p14:cNvPr>
                <p14:cNvContentPartPr/>
                <p14:nvPr/>
              </p14:nvContentPartPr>
              <p14:xfrm>
                <a:off x="3910370" y="2967466"/>
                <a:ext cx="1362600" cy="119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4C5000-F182-7E43-BA73-EFB9B85780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94890" y="2952346"/>
                  <a:ext cx="1393200" cy="12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256E4D-E60F-3B4A-B3B8-7537EDE34F4F}"/>
                    </a:ext>
                  </a:extLst>
                </p14:cNvPr>
                <p14:cNvContentPartPr/>
                <p14:nvPr/>
              </p14:nvContentPartPr>
              <p14:xfrm>
                <a:off x="3253370" y="3732826"/>
                <a:ext cx="2437200" cy="163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256E4D-E60F-3B4A-B3B8-7537EDE34F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38250" y="3717346"/>
                  <a:ext cx="2467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1AD62F-8EB6-DE4D-9803-D55907A6E83E}"/>
                    </a:ext>
                  </a:extLst>
                </p14:cNvPr>
                <p14:cNvContentPartPr/>
                <p14:nvPr/>
              </p14:nvContentPartPr>
              <p14:xfrm>
                <a:off x="3741890" y="3743626"/>
                <a:ext cx="87120" cy="9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1AD62F-8EB6-DE4D-9803-D55907A6E8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26770" y="3728506"/>
                  <a:ext cx="11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013A64A-E4B4-DB4C-A0E0-3FF86772A7DB}"/>
                    </a:ext>
                  </a:extLst>
                </p14:cNvPr>
                <p14:cNvContentPartPr/>
                <p14:nvPr/>
              </p14:nvContentPartPr>
              <p14:xfrm>
                <a:off x="4653770" y="3614386"/>
                <a:ext cx="261000" cy="236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013A64A-E4B4-DB4C-A0E0-3FF86772A7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38650" y="3599266"/>
                  <a:ext cx="291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43FA52A-79A3-B343-A370-0944A565B26E}"/>
                    </a:ext>
                  </a:extLst>
                </p14:cNvPr>
                <p14:cNvContentPartPr/>
                <p14:nvPr/>
              </p14:nvContentPartPr>
              <p14:xfrm>
                <a:off x="5038970" y="3629506"/>
                <a:ext cx="341640" cy="23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43FA52A-79A3-B343-A370-0944A565B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23850" y="3614386"/>
                  <a:ext cx="372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F4F5C1-D20D-314A-9439-D25F0892BDF6}"/>
                    </a:ext>
                  </a:extLst>
                </p14:cNvPr>
                <p14:cNvContentPartPr/>
                <p14:nvPr/>
              </p14:nvContentPartPr>
              <p14:xfrm>
                <a:off x="1383530" y="4617346"/>
                <a:ext cx="431640" cy="65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F4F5C1-D20D-314A-9439-D25F0892BDF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68410" y="4602226"/>
                  <a:ext cx="461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91DB0C-3BF4-7145-B5DB-680BAD80ACB1}"/>
                    </a:ext>
                  </a:extLst>
                </p14:cNvPr>
                <p14:cNvContentPartPr/>
                <p14:nvPr/>
              </p14:nvContentPartPr>
              <p14:xfrm>
                <a:off x="1429970" y="4698706"/>
                <a:ext cx="358560" cy="4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91DB0C-3BF4-7145-B5DB-680BAD80AC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14850" y="4683586"/>
                  <a:ext cx="389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F9F172-596C-174E-861B-99BE8691CB34}"/>
                    </a:ext>
                  </a:extLst>
                </p14:cNvPr>
                <p14:cNvContentPartPr/>
                <p14:nvPr/>
              </p14:nvContentPartPr>
              <p14:xfrm>
                <a:off x="6151730" y="4031266"/>
                <a:ext cx="43920" cy="169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F9F172-596C-174E-861B-99BE8691CB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36250" y="4016146"/>
                  <a:ext cx="74520" cy="17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3E5F4A-9797-3344-B7F8-12A456D17C2D}"/>
                    </a:ext>
                  </a:extLst>
                </p14:cNvPr>
                <p14:cNvContentPartPr/>
                <p14:nvPr/>
              </p14:nvContentPartPr>
              <p14:xfrm>
                <a:off x="5549450" y="4877986"/>
                <a:ext cx="2154960" cy="6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3E5F4A-9797-3344-B7F8-12A456D17C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33970" y="4862506"/>
                  <a:ext cx="2185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47211F-ED5D-0E4E-A92A-B80A94B787E2}"/>
                    </a:ext>
                  </a:extLst>
                </p14:cNvPr>
                <p14:cNvContentPartPr/>
                <p14:nvPr/>
              </p14:nvContentPartPr>
              <p14:xfrm>
                <a:off x="6157130" y="4329706"/>
                <a:ext cx="597240" cy="109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47211F-ED5D-0E4E-A92A-B80A94B787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42010" y="4314586"/>
                  <a:ext cx="627840" cy="11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F47218-3026-1C47-B5CA-F95943B7F125}"/>
                    </a:ext>
                  </a:extLst>
                </p14:cNvPr>
                <p14:cNvContentPartPr/>
                <p14:nvPr/>
              </p14:nvContentPartPr>
              <p14:xfrm>
                <a:off x="6755450" y="4291906"/>
                <a:ext cx="514800" cy="1109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F47218-3026-1C47-B5CA-F95943B7F1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39970" y="4276426"/>
                  <a:ext cx="545400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C42D74-A4CE-C647-BDFC-64988F9793F3}"/>
                    </a:ext>
                  </a:extLst>
                </p14:cNvPr>
                <p14:cNvContentPartPr/>
                <p14:nvPr/>
              </p14:nvContentPartPr>
              <p14:xfrm>
                <a:off x="7247930" y="4324306"/>
                <a:ext cx="537840" cy="121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C42D74-A4CE-C647-BDFC-64988F9793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32810" y="4309186"/>
                  <a:ext cx="56808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767C47-4910-6B43-BE81-2C499BF81C90}"/>
                    </a:ext>
                  </a:extLst>
                </p14:cNvPr>
                <p14:cNvContentPartPr/>
                <p14:nvPr/>
              </p14:nvContentPartPr>
              <p14:xfrm>
                <a:off x="7741850" y="4835146"/>
                <a:ext cx="100440" cy="54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767C47-4910-6B43-BE81-2C499BF81C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26730" y="4820026"/>
                  <a:ext cx="131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A32059-F331-244A-B156-E717D6B56DA1}"/>
                    </a:ext>
                  </a:extLst>
                </p14:cNvPr>
                <p14:cNvContentPartPr/>
                <p14:nvPr/>
              </p14:nvContentPartPr>
              <p14:xfrm>
                <a:off x="6732410" y="4867186"/>
                <a:ext cx="97920" cy="10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A32059-F331-244A-B156-E717D6B56D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17290" y="4851706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C3FE3847-B60C-344A-A467-B5F17EDC2844}"/>
                    </a:ext>
                  </a:extLst>
                </p14:cNvPr>
                <p14:cNvContentPartPr/>
                <p14:nvPr/>
              </p14:nvContentPartPr>
              <p14:xfrm>
                <a:off x="2260490" y="4644706"/>
                <a:ext cx="119880" cy="31464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C3FE3847-B60C-344A-A467-B5F17EDC284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45010" y="4629226"/>
                  <a:ext cx="150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8E6062F9-E65D-AB4F-8F8C-0DB4885C0FF4}"/>
                    </a:ext>
                  </a:extLst>
                </p14:cNvPr>
                <p14:cNvContentPartPr/>
                <p14:nvPr/>
              </p14:nvContentPartPr>
              <p14:xfrm>
                <a:off x="2412410" y="4706626"/>
                <a:ext cx="228240" cy="26928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8E6062F9-E65D-AB4F-8F8C-0DB4885C0F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96930" y="4691506"/>
                  <a:ext cx="258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BAB70552-E880-6F48-BC5C-FA11102EE82E}"/>
                    </a:ext>
                  </a:extLst>
                </p14:cNvPr>
                <p14:cNvContentPartPr/>
                <p14:nvPr/>
              </p14:nvContentPartPr>
              <p14:xfrm>
                <a:off x="2716250" y="4742266"/>
                <a:ext cx="206640" cy="20124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BAB70552-E880-6F48-BC5C-FA11102EE8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01130" y="4727146"/>
                  <a:ext cx="237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7D4F2089-307F-8C4A-AB88-0C33296C201F}"/>
                    </a:ext>
                  </a:extLst>
                </p14:cNvPr>
                <p14:cNvContentPartPr/>
                <p14:nvPr/>
              </p14:nvContentPartPr>
              <p14:xfrm>
                <a:off x="3096050" y="4492426"/>
                <a:ext cx="445320" cy="5749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7D4F2089-307F-8C4A-AB88-0C33296C20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80930" y="4477306"/>
                  <a:ext cx="4759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3CB722C4-06F9-B343-97F0-705D900BCD7C}"/>
                    </a:ext>
                  </a:extLst>
                </p14:cNvPr>
                <p14:cNvContentPartPr/>
                <p14:nvPr/>
              </p14:nvContentPartPr>
              <p14:xfrm>
                <a:off x="3622730" y="4807426"/>
                <a:ext cx="258480" cy="13356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3CB722C4-06F9-B343-97F0-705D900BCD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07250" y="4791946"/>
                  <a:ext cx="289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AD6C98AC-47B8-7641-B935-6B0F5ACDCD5E}"/>
                    </a:ext>
                  </a:extLst>
                </p14:cNvPr>
                <p14:cNvContentPartPr/>
                <p14:nvPr/>
              </p14:nvContentPartPr>
              <p14:xfrm>
                <a:off x="3877610" y="4693306"/>
                <a:ext cx="369360" cy="33156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AD6C98AC-47B8-7641-B935-6B0F5ACDCD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62490" y="4678186"/>
                  <a:ext cx="399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67E955D2-4460-5042-B755-67D57DF7886D}"/>
                    </a:ext>
                  </a:extLst>
                </p14:cNvPr>
                <p14:cNvContentPartPr/>
                <p14:nvPr/>
              </p14:nvContentPartPr>
              <p14:xfrm>
                <a:off x="4208810" y="4743346"/>
                <a:ext cx="412920" cy="2379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67E955D2-4460-5042-B755-67D57DF788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3330" y="4728226"/>
                  <a:ext cx="443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AB6BA868-85CB-DC47-AFF7-11CA3CBD7732}"/>
                    </a:ext>
                  </a:extLst>
                </p14:cNvPr>
                <p14:cNvContentPartPr/>
                <p14:nvPr/>
              </p14:nvContentPartPr>
              <p14:xfrm>
                <a:off x="4626770" y="4503586"/>
                <a:ext cx="412920" cy="50508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AB6BA868-85CB-DC47-AFF7-11CA3CBD77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11290" y="4488106"/>
                  <a:ext cx="44316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BC98D8F7-CBB5-EF4F-81F1-A557B4C17C1F}"/>
              </a:ext>
            </a:extLst>
          </p:cNvPr>
          <p:cNvGrpSpPr/>
          <p:nvPr/>
        </p:nvGrpSpPr>
        <p:grpSpPr>
          <a:xfrm>
            <a:off x="5630810" y="4498186"/>
            <a:ext cx="2570040" cy="130320"/>
            <a:chOff x="5630810" y="4498186"/>
            <a:chExt cx="257004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0701A2BE-DC79-CB4C-8405-BF72C2F320DA}"/>
                    </a:ext>
                  </a:extLst>
                </p14:cNvPr>
                <p14:cNvContentPartPr/>
                <p14:nvPr/>
              </p14:nvContentPartPr>
              <p14:xfrm>
                <a:off x="5630810" y="4530586"/>
                <a:ext cx="2570040" cy="979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0701A2BE-DC79-CB4C-8405-BF72C2F320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15330" y="4515106"/>
                  <a:ext cx="2600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031F190C-BA03-2942-BAFE-A973C10D5396}"/>
                    </a:ext>
                  </a:extLst>
                </p14:cNvPr>
                <p14:cNvContentPartPr/>
                <p14:nvPr/>
              </p14:nvContentPartPr>
              <p14:xfrm>
                <a:off x="6201050" y="4498186"/>
                <a:ext cx="70200" cy="871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031F190C-BA03-2942-BAFE-A973C10D53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85930" y="4482706"/>
                  <a:ext cx="10080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184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My objectives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599" cy="48550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suggest some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share some 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respond to your questions</a:t>
            </a:r>
          </a:p>
          <a:p>
            <a:pPr marL="0" indent="0">
              <a:buNone/>
            </a:pPr>
            <a:r>
              <a:rPr lang="en-US" sz="2800" dirty="0"/>
              <a:t>to support and enhance your planning of a two-year ‘learning journey’ for your KS5 students.</a:t>
            </a:r>
          </a:p>
        </p:txBody>
      </p:sp>
    </p:spTree>
    <p:extLst>
      <p:ext uri="{BB962C8B-B14F-4D97-AF65-F5344CB8AC3E}">
        <p14:creationId xmlns:p14="http://schemas.microsoft.com/office/powerpoint/2010/main" val="267800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−270°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≤90°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=0.3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3E90DC-F705-944B-9292-5D1FB27AE962}"/>
                  </a:ext>
                </a:extLst>
              </p14:cNvPr>
              <p14:cNvContentPartPr/>
              <p14:nvPr/>
            </p14:nvContentPartPr>
            <p14:xfrm>
              <a:off x="1963490" y="1860106"/>
              <a:ext cx="2866680" cy="7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3E90DC-F705-944B-9292-5D1FB27AE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9490" y="1752466"/>
                <a:ext cx="297432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731D7D6-DC11-EE40-8E00-8B948A88DACD}"/>
              </a:ext>
            </a:extLst>
          </p:cNvPr>
          <p:cNvGrpSpPr/>
          <p:nvPr/>
        </p:nvGrpSpPr>
        <p:grpSpPr>
          <a:xfrm>
            <a:off x="694130" y="2679826"/>
            <a:ext cx="1737000" cy="3186360"/>
            <a:chOff x="694130" y="2679826"/>
            <a:chExt cx="1737000" cy="31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C285E2-1417-AC44-AEB4-8A02DA92492B}"/>
                    </a:ext>
                  </a:extLst>
                </p14:cNvPr>
                <p14:cNvContentPartPr/>
                <p14:nvPr/>
              </p14:nvContentPartPr>
              <p14:xfrm>
                <a:off x="2295050" y="2679826"/>
                <a:ext cx="65520" cy="45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C285E2-1417-AC44-AEB4-8A02DA9249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79930" y="2664706"/>
                  <a:ext cx="961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2133D3-3ACE-A543-9F6D-B889FB224ACE}"/>
                    </a:ext>
                  </a:extLst>
                </p14:cNvPr>
                <p14:cNvContentPartPr/>
                <p14:nvPr/>
              </p14:nvContentPartPr>
              <p14:xfrm>
                <a:off x="2284250" y="2942266"/>
                <a:ext cx="146880" cy="33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2133D3-3ACE-A543-9F6D-B889FB224A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69130" y="2926786"/>
                  <a:ext cx="1774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9D5E13-27F8-3342-8AFA-2B3CD5CC24C6}"/>
                    </a:ext>
                  </a:extLst>
                </p14:cNvPr>
                <p14:cNvContentPartPr/>
                <p14:nvPr/>
              </p14:nvContentPartPr>
              <p14:xfrm>
                <a:off x="1877810" y="3260506"/>
                <a:ext cx="498960" cy="42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9D5E13-27F8-3342-8AFA-2B3CD5CC24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2690" y="3245386"/>
                  <a:ext cx="5295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590A2E-C778-2F42-AF34-86AB9EB11066}"/>
                    </a:ext>
                  </a:extLst>
                </p14:cNvPr>
                <p14:cNvContentPartPr/>
                <p14:nvPr/>
              </p14:nvContentPartPr>
              <p14:xfrm>
                <a:off x="1459130" y="3678466"/>
                <a:ext cx="136080" cy="61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590A2E-C778-2F42-AF34-86AB9EB110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4010" y="3663346"/>
                  <a:ext cx="16668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14BBA2-05E1-8740-B489-FC62799486D6}"/>
                    </a:ext>
                  </a:extLst>
                </p14:cNvPr>
                <p14:cNvContentPartPr/>
                <p14:nvPr/>
              </p14:nvContentPartPr>
              <p14:xfrm>
                <a:off x="1307210" y="4145386"/>
                <a:ext cx="575640" cy="49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14BBA2-05E1-8740-B489-FC62799486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92090" y="4129906"/>
                  <a:ext cx="606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5B8BDB-E8B3-DA4B-875F-21387DA2B0E4}"/>
                    </a:ext>
                  </a:extLst>
                </p14:cNvPr>
                <p14:cNvContentPartPr/>
                <p14:nvPr/>
              </p14:nvContentPartPr>
              <p14:xfrm>
                <a:off x="1057730" y="4693306"/>
                <a:ext cx="152280" cy="57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5B8BDB-E8B3-DA4B-875F-21387DA2B0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2250" y="4678186"/>
                  <a:ext cx="1828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95893B-D26E-B942-A567-6F5B75612F8F}"/>
                    </a:ext>
                  </a:extLst>
                </p14:cNvPr>
                <p14:cNvContentPartPr/>
                <p14:nvPr/>
              </p14:nvContentPartPr>
              <p14:xfrm>
                <a:off x="694130" y="5230786"/>
                <a:ext cx="483480" cy="63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95893B-D26E-B942-A567-6F5B75612F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8650" y="5215306"/>
                  <a:ext cx="513720" cy="66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031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=0.75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6B3FB2-A25D-DF4F-ACDE-05237DE517F0}"/>
                  </a:ext>
                </a:extLst>
              </p14:cNvPr>
              <p14:cNvContentPartPr/>
              <p14:nvPr/>
            </p14:nvContentPartPr>
            <p14:xfrm>
              <a:off x="3087410" y="2023186"/>
              <a:ext cx="1047960" cy="73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6B3FB2-A25D-DF4F-ACDE-05237DE517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290" y="2008066"/>
                <a:ext cx="1078200" cy="76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0DFAF67-2C43-1747-84D1-58256C044550}"/>
              </a:ext>
            </a:extLst>
          </p:cNvPr>
          <p:cNvGrpSpPr/>
          <p:nvPr/>
        </p:nvGrpSpPr>
        <p:grpSpPr>
          <a:xfrm>
            <a:off x="835250" y="3074746"/>
            <a:ext cx="3533400" cy="1081800"/>
            <a:chOff x="835250" y="3074746"/>
            <a:chExt cx="353340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EAAB79-6DB8-564F-AFA7-E3C30B90F967}"/>
                    </a:ext>
                  </a:extLst>
                </p14:cNvPr>
                <p14:cNvContentPartPr/>
                <p14:nvPr/>
              </p14:nvContentPartPr>
              <p14:xfrm>
                <a:off x="835250" y="3580906"/>
                <a:ext cx="1139040" cy="9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EAAB79-6DB8-564F-AFA7-E3C30B90F9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770" y="3565426"/>
                  <a:ext cx="116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FCE0DE-1046-5040-BCE4-2599038F0211}"/>
                    </a:ext>
                  </a:extLst>
                </p14:cNvPr>
                <p14:cNvContentPartPr/>
                <p14:nvPr/>
              </p14:nvContentPartPr>
              <p14:xfrm>
                <a:off x="873050" y="3792946"/>
                <a:ext cx="244080" cy="276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FCE0DE-1046-5040-BCE4-2599038F02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7930" y="3777826"/>
                  <a:ext cx="274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B52546-3546-5A42-9F94-6F84AEB81EE1}"/>
                    </a:ext>
                  </a:extLst>
                </p14:cNvPr>
                <p14:cNvContentPartPr/>
                <p14:nvPr/>
              </p14:nvContentPartPr>
              <p14:xfrm>
                <a:off x="1256090" y="3835786"/>
                <a:ext cx="241560" cy="23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B52546-3546-5A42-9F94-6F84AEB81E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0970" y="3820666"/>
                  <a:ext cx="272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6075BE-1623-5D48-933A-3A696ABAEB7E}"/>
                    </a:ext>
                  </a:extLst>
                </p14:cNvPr>
                <p14:cNvContentPartPr/>
                <p14:nvPr/>
              </p14:nvContentPartPr>
              <p14:xfrm>
                <a:off x="1518890" y="3841186"/>
                <a:ext cx="5760" cy="21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6075BE-1623-5D48-933A-3A696ABAEB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3770" y="3826066"/>
                  <a:ext cx="36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CAAE06-360C-B046-B080-F34F020A3855}"/>
                    </a:ext>
                  </a:extLst>
                </p14:cNvPr>
                <p14:cNvContentPartPr/>
                <p14:nvPr/>
              </p14:nvContentPartPr>
              <p14:xfrm>
                <a:off x="1578650" y="3879346"/>
                <a:ext cx="114480" cy="168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CAAE06-360C-B046-B080-F34F020A38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3530" y="3863866"/>
                  <a:ext cx="144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777FA1-789A-B845-9200-051AB9BEFD87}"/>
                    </a:ext>
                  </a:extLst>
                </p14:cNvPr>
                <p14:cNvContentPartPr/>
                <p14:nvPr/>
              </p14:nvContentPartPr>
              <p14:xfrm>
                <a:off x="1681970" y="3776026"/>
                <a:ext cx="146880" cy="26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777FA1-789A-B845-9200-051AB9BEFD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66490" y="3760906"/>
                  <a:ext cx="17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545C6D-761E-6B4E-A502-680F406C1ECD}"/>
                    </a:ext>
                  </a:extLst>
                </p14:cNvPr>
                <p14:cNvContentPartPr/>
                <p14:nvPr/>
              </p14:nvContentPartPr>
              <p14:xfrm>
                <a:off x="2300450" y="3634906"/>
                <a:ext cx="1091160" cy="65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545C6D-761E-6B4E-A502-680F406C1E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5330" y="3619786"/>
                  <a:ext cx="1121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6AC7B1-D96F-9547-A806-0A02551F68FF}"/>
                    </a:ext>
                  </a:extLst>
                </p14:cNvPr>
                <p14:cNvContentPartPr/>
                <p14:nvPr/>
              </p14:nvContentPartPr>
              <p14:xfrm>
                <a:off x="2463170" y="3743626"/>
                <a:ext cx="136080" cy="33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6AC7B1-D96F-9547-A806-0A02551F68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48050" y="3728506"/>
                  <a:ext cx="166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916955-D5EB-834A-B220-0ABD417E5E05}"/>
                    </a:ext>
                  </a:extLst>
                </p14:cNvPr>
                <p14:cNvContentPartPr/>
                <p14:nvPr/>
              </p14:nvContentPartPr>
              <p14:xfrm>
                <a:off x="2708330" y="3819586"/>
                <a:ext cx="215640" cy="26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916955-D5EB-834A-B220-0ABD417E5E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92850" y="3804466"/>
                  <a:ext cx="246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56604F-3B1E-4544-A67B-B8B8BEAB4998}"/>
                    </a:ext>
                  </a:extLst>
                </p14:cNvPr>
                <p14:cNvContentPartPr/>
                <p14:nvPr/>
              </p14:nvContentPartPr>
              <p14:xfrm>
                <a:off x="2951690" y="3863146"/>
                <a:ext cx="27360" cy="20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56604F-3B1E-4544-A67B-B8B8BEAB49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6570" y="3847666"/>
                  <a:ext cx="57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47C7CD-BD87-C742-B3F4-71DC0AAA2882}"/>
                    </a:ext>
                  </a:extLst>
                </p14:cNvPr>
                <p14:cNvContentPartPr/>
                <p14:nvPr/>
              </p14:nvContentPartPr>
              <p14:xfrm>
                <a:off x="3055010" y="3857746"/>
                <a:ext cx="103320" cy="22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47C7CD-BD87-C742-B3F4-71DC0AAA28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39530" y="3842266"/>
                  <a:ext cx="133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A0F027-44B8-F44D-803B-368E0F764C40}"/>
                    </a:ext>
                  </a:extLst>
                </p14:cNvPr>
                <p14:cNvContentPartPr/>
                <p14:nvPr/>
              </p14:nvContentPartPr>
              <p14:xfrm>
                <a:off x="3103610" y="3848026"/>
                <a:ext cx="173880" cy="30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A0F027-44B8-F44D-803B-368E0F764C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88490" y="3832546"/>
                  <a:ext cx="204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8B32C1-69F9-374E-89CD-F220658BB046}"/>
                    </a:ext>
                  </a:extLst>
                </p14:cNvPr>
                <p14:cNvContentPartPr/>
                <p14:nvPr/>
              </p14:nvContentPartPr>
              <p14:xfrm>
                <a:off x="3690050" y="3646066"/>
                <a:ext cx="206640" cy="5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8B32C1-69F9-374E-89CD-F220658BB0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74570" y="3630586"/>
                  <a:ext cx="237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B3CF03-3402-EF4F-92FF-5255C3AED74B}"/>
                    </a:ext>
                  </a:extLst>
                </p14:cNvPr>
                <p14:cNvContentPartPr/>
                <p14:nvPr/>
              </p14:nvContentPartPr>
              <p14:xfrm>
                <a:off x="3646490" y="3542746"/>
                <a:ext cx="195840" cy="7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B3CF03-3402-EF4F-92FF-5255C3AED7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31370" y="3527626"/>
                  <a:ext cx="226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3A0CD7-C88F-1D4A-8AB3-F58E74CBB449}"/>
                    </a:ext>
                  </a:extLst>
                </p14:cNvPr>
                <p14:cNvContentPartPr/>
                <p14:nvPr/>
              </p14:nvContentPartPr>
              <p14:xfrm>
                <a:off x="4096850" y="3074746"/>
                <a:ext cx="271800" cy="74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3A0CD7-C88F-1D4A-8AB3-F58E74CBB4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81730" y="3059626"/>
                  <a:ext cx="30240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41EB97-F9B8-2A44-B7B8-7E651142CE72}"/>
                    </a:ext>
                  </a:extLst>
                </p14:cNvPr>
                <p14:cNvContentPartPr/>
                <p14:nvPr/>
              </p14:nvContentPartPr>
              <p14:xfrm>
                <a:off x="4031690" y="3122626"/>
                <a:ext cx="185040" cy="16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41EB97-F9B8-2A44-B7B8-7E651142CE7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16570" y="3107146"/>
                  <a:ext cx="2152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8849F8-3488-4B4B-89F3-F3553F1EBD63}"/>
              </a:ext>
            </a:extLst>
          </p:cNvPr>
          <p:cNvGrpSpPr/>
          <p:nvPr/>
        </p:nvGrpSpPr>
        <p:grpSpPr>
          <a:xfrm>
            <a:off x="227210" y="4351306"/>
            <a:ext cx="146880" cy="1118520"/>
            <a:chOff x="227210" y="4351306"/>
            <a:chExt cx="146880" cy="11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203EF7-D33A-FB40-9A89-F109D46C854F}"/>
                    </a:ext>
                  </a:extLst>
                </p14:cNvPr>
                <p14:cNvContentPartPr/>
                <p14:nvPr/>
              </p14:nvContentPartPr>
              <p14:xfrm>
                <a:off x="227210" y="4384066"/>
                <a:ext cx="103320" cy="10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203EF7-D33A-FB40-9A89-F109D46C85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2090" y="4368946"/>
                  <a:ext cx="13392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290CFD-3BF0-4340-80DB-DF7DFD4CDC46}"/>
                    </a:ext>
                  </a:extLst>
                </p14:cNvPr>
                <p14:cNvContentPartPr/>
                <p14:nvPr/>
              </p14:nvContentPartPr>
              <p14:xfrm>
                <a:off x="313970" y="4351306"/>
                <a:ext cx="60120" cy="111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290CFD-3BF0-4340-80DB-DF7DFD4CDC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3810" y="4331146"/>
                  <a:ext cx="100800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3EA8F6-BB33-B049-AD5E-4E6C00F6EDC2}"/>
                    </a:ext>
                  </a:extLst>
                </p14:cNvPr>
                <p14:cNvContentPartPr/>
                <p14:nvPr/>
              </p14:nvContentPartPr>
              <p14:xfrm>
                <a:off x="270770" y="4384066"/>
                <a:ext cx="54000" cy="107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3EA8F6-BB33-B049-AD5E-4E6C00F6ED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250" y="4363546"/>
                  <a:ext cx="94680" cy="11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13940C-76EB-4142-A4E7-829132DB1FDB}"/>
              </a:ext>
            </a:extLst>
          </p:cNvPr>
          <p:cNvGrpSpPr/>
          <p:nvPr/>
        </p:nvGrpSpPr>
        <p:grpSpPr>
          <a:xfrm>
            <a:off x="792410" y="4954666"/>
            <a:ext cx="3836880" cy="1578960"/>
            <a:chOff x="792410" y="4954666"/>
            <a:chExt cx="3836880" cy="15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CEDB26-311C-7849-A5C7-5EE10955F249}"/>
                    </a:ext>
                  </a:extLst>
                </p14:cNvPr>
                <p14:cNvContentPartPr/>
                <p14:nvPr/>
              </p14:nvContentPartPr>
              <p14:xfrm>
                <a:off x="792410" y="5686546"/>
                <a:ext cx="1454400" cy="10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CEDB26-311C-7849-A5C7-5EE10955F2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6930" y="5671066"/>
                  <a:ext cx="1484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E3A377-37B8-6E42-A60A-3E7A1DA5EE4A}"/>
                    </a:ext>
                  </a:extLst>
                </p14:cNvPr>
                <p14:cNvContentPartPr/>
                <p14:nvPr/>
              </p14:nvContentPartPr>
              <p14:xfrm>
                <a:off x="938210" y="5838466"/>
                <a:ext cx="146880" cy="302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E3A377-37B8-6E42-A60A-3E7A1DA5EE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3090" y="5823346"/>
                  <a:ext cx="177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553CDD-18DD-D14A-91D4-D268C0650541}"/>
                    </a:ext>
                  </a:extLst>
                </p14:cNvPr>
                <p14:cNvContentPartPr/>
                <p14:nvPr/>
              </p14:nvContentPartPr>
              <p14:xfrm>
                <a:off x="1090130" y="5979586"/>
                <a:ext cx="21960" cy="266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553CDD-18DD-D14A-91D4-D268C06505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5010" y="5964466"/>
                  <a:ext cx="52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BB5046-8454-0241-9E34-DE195A4364E8}"/>
                    </a:ext>
                  </a:extLst>
                </p14:cNvPr>
                <p14:cNvContentPartPr/>
                <p14:nvPr/>
              </p14:nvContentPartPr>
              <p14:xfrm>
                <a:off x="1253210" y="5984986"/>
                <a:ext cx="205920" cy="27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BB5046-8454-0241-9E34-DE195A4364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37730" y="5969866"/>
                  <a:ext cx="236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55376C-66E8-BA48-846B-CC9ED0D9895D}"/>
                    </a:ext>
                  </a:extLst>
                </p14:cNvPr>
                <p14:cNvContentPartPr/>
                <p14:nvPr/>
              </p14:nvContentPartPr>
              <p14:xfrm>
                <a:off x="1361570" y="5942146"/>
                <a:ext cx="548640" cy="34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55376C-66E8-BA48-846B-CC9ED0D989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46450" y="5927026"/>
                  <a:ext cx="578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33EC48-2D8B-F54F-9505-EE8B88FA38FD}"/>
                    </a:ext>
                  </a:extLst>
                </p14:cNvPr>
                <p14:cNvContentPartPr/>
                <p14:nvPr/>
              </p14:nvContentPartPr>
              <p14:xfrm>
                <a:off x="1811930" y="5995786"/>
                <a:ext cx="331560" cy="31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33EC48-2D8B-F54F-9505-EE8B88FA38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96810" y="5980666"/>
                  <a:ext cx="361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EC7DB1-B7E8-1845-A62D-D27C78375B93}"/>
                    </a:ext>
                  </a:extLst>
                </p14:cNvPr>
                <p14:cNvContentPartPr/>
                <p14:nvPr/>
              </p14:nvContentPartPr>
              <p14:xfrm>
                <a:off x="2495930" y="5784466"/>
                <a:ext cx="975960" cy="8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EC7DB1-B7E8-1845-A62D-D27C78375B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80810" y="5768986"/>
                  <a:ext cx="100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E8B80F-47E8-8849-936D-688A771640C6}"/>
                    </a:ext>
                  </a:extLst>
                </p14:cNvPr>
                <p14:cNvContentPartPr/>
                <p14:nvPr/>
              </p14:nvContentPartPr>
              <p14:xfrm>
                <a:off x="2604290" y="5892826"/>
                <a:ext cx="163080" cy="29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E8B80F-47E8-8849-936D-688A77164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9170" y="5877706"/>
                  <a:ext cx="193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1C8104-D7AA-1449-9536-2B39781468BA}"/>
                    </a:ext>
                  </a:extLst>
                </p14:cNvPr>
                <p14:cNvContentPartPr/>
                <p14:nvPr/>
              </p14:nvContentPartPr>
              <p14:xfrm>
                <a:off x="2748650" y="5968786"/>
                <a:ext cx="5688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1C8104-D7AA-1449-9536-2B39781468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33170" y="5953666"/>
                  <a:ext cx="87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E9FD64-980D-4144-9FA5-64053BB4A5ED}"/>
                    </a:ext>
                  </a:extLst>
                </p14:cNvPr>
                <p14:cNvContentPartPr/>
                <p14:nvPr/>
              </p14:nvContentPartPr>
              <p14:xfrm>
                <a:off x="2859530" y="5990386"/>
                <a:ext cx="178920" cy="24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E9FD64-980D-4144-9FA5-64053BB4A5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44410" y="5975266"/>
                  <a:ext cx="209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99D46E-B1B7-0B42-93A3-FC23929F06A4}"/>
                    </a:ext>
                  </a:extLst>
                </p14:cNvPr>
                <p14:cNvContentPartPr/>
                <p14:nvPr/>
              </p14:nvContentPartPr>
              <p14:xfrm>
                <a:off x="3000650" y="5952586"/>
                <a:ext cx="444960" cy="24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99D46E-B1B7-0B42-93A3-FC23929F06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85530" y="5937466"/>
                  <a:ext cx="475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1E5D34-44D5-C945-8AC5-BBEE039F51EB}"/>
                    </a:ext>
                  </a:extLst>
                </p14:cNvPr>
                <p14:cNvContentPartPr/>
                <p14:nvPr/>
              </p14:nvContentPartPr>
              <p14:xfrm>
                <a:off x="3375050" y="5909026"/>
                <a:ext cx="136080" cy="26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1E5D34-44D5-C945-8AC5-BBEE039F51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59930" y="5893906"/>
                  <a:ext cx="166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286B4D-0377-9041-B1D6-12ADDA979AE8}"/>
                    </a:ext>
                  </a:extLst>
                </p14:cNvPr>
                <p14:cNvContentPartPr/>
                <p14:nvPr/>
              </p14:nvContentPartPr>
              <p14:xfrm>
                <a:off x="2430770" y="5675746"/>
                <a:ext cx="608400" cy="857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286B4D-0377-9041-B1D6-12ADDA979A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15650" y="5660626"/>
                  <a:ext cx="63864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C01B28-69AF-B84D-A78D-7059998C0D2D}"/>
                    </a:ext>
                  </a:extLst>
                </p14:cNvPr>
                <p14:cNvContentPartPr/>
                <p14:nvPr/>
              </p14:nvContentPartPr>
              <p14:xfrm>
                <a:off x="813290" y="5778706"/>
                <a:ext cx="418320" cy="65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C01B28-69AF-B84D-A78D-7059998C0D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8170" y="5763586"/>
                  <a:ext cx="4489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35B5C3-B6D2-A747-A700-67E6C4D092DB}"/>
                    </a:ext>
                  </a:extLst>
                </p14:cNvPr>
                <p14:cNvContentPartPr/>
                <p14:nvPr/>
              </p14:nvContentPartPr>
              <p14:xfrm>
                <a:off x="3907130" y="5778706"/>
                <a:ext cx="10908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35B5C3-B6D2-A747-A700-67E6C4D092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91650" y="5763586"/>
                  <a:ext cx="139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19C797-705F-BD42-B2B8-F4E1E43F97A5}"/>
                    </a:ext>
                  </a:extLst>
                </p14:cNvPr>
                <p14:cNvContentPartPr/>
                <p14:nvPr/>
              </p14:nvContentPartPr>
              <p14:xfrm>
                <a:off x="3803810" y="5724706"/>
                <a:ext cx="212040" cy="4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19C797-705F-BD42-B2B8-F4E1E43F97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88690" y="5709226"/>
                  <a:ext cx="242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8475DA-7D9E-2C49-B1C4-F83565DB158F}"/>
                    </a:ext>
                  </a:extLst>
                </p14:cNvPr>
                <p14:cNvContentPartPr/>
                <p14:nvPr/>
              </p14:nvContentPartPr>
              <p14:xfrm>
                <a:off x="4282250" y="5312146"/>
                <a:ext cx="347040" cy="357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8475DA-7D9E-2C49-B1C4-F83565DB15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66770" y="5297026"/>
                  <a:ext cx="377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17F527-FA0A-614E-A990-850E1793CAED}"/>
                    </a:ext>
                  </a:extLst>
                </p14:cNvPr>
                <p14:cNvContentPartPr/>
                <p14:nvPr/>
              </p14:nvContentPartPr>
              <p14:xfrm>
                <a:off x="4449650" y="5447866"/>
                <a:ext cx="103320" cy="36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17F527-FA0A-614E-A990-850E1793CA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34530" y="5432386"/>
                  <a:ext cx="133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63A2F11-4151-7842-9EB5-4308DD8AD314}"/>
                    </a:ext>
                  </a:extLst>
                </p14:cNvPr>
                <p14:cNvContentPartPr/>
                <p14:nvPr/>
              </p14:nvContentPartPr>
              <p14:xfrm>
                <a:off x="933530" y="4954666"/>
                <a:ext cx="1315440" cy="150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63A2F11-4151-7842-9EB5-4308DD8AD3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050" y="4939186"/>
                  <a:ext cx="1345680" cy="153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6B62BA-2831-E54C-9708-1EA38449A118}"/>
                  </a:ext>
                </a:extLst>
              </p14:cNvPr>
              <p14:cNvContentPartPr/>
              <p14:nvPr/>
            </p14:nvContentPartPr>
            <p14:xfrm>
              <a:off x="3550010" y="3859546"/>
              <a:ext cx="249840" cy="177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6B62BA-2831-E54C-9708-1EA38449A11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34890" y="3844066"/>
                <a:ext cx="280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CDEF73F-BCC5-E548-BE1B-111C15AE36D7}"/>
                  </a:ext>
                </a:extLst>
              </p14:cNvPr>
              <p14:cNvContentPartPr/>
              <p14:nvPr/>
            </p14:nvContentPartPr>
            <p14:xfrm>
              <a:off x="3559730" y="3960706"/>
              <a:ext cx="1042560" cy="261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CDEF73F-BCC5-E548-BE1B-111C15AE36D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44250" y="3945586"/>
                <a:ext cx="1072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9EED39-BF4E-FC40-80A6-43241FA4BD14}"/>
                  </a:ext>
                </a:extLst>
              </p14:cNvPr>
              <p14:cNvContentPartPr/>
              <p14:nvPr/>
            </p14:nvContentPartPr>
            <p14:xfrm>
              <a:off x="5188010" y="3917146"/>
              <a:ext cx="51120" cy="32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9EED39-BF4E-FC40-80A6-43241FA4BD1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72530" y="3902026"/>
                <a:ext cx="813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C1877F-10C1-AC4D-A2E3-4406FA9BC07D}"/>
                  </a:ext>
                </a:extLst>
              </p14:cNvPr>
              <p14:cNvContentPartPr/>
              <p14:nvPr/>
            </p14:nvContentPartPr>
            <p14:xfrm>
              <a:off x="5198810" y="3895546"/>
              <a:ext cx="264960" cy="396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C1877F-10C1-AC4D-A2E3-4406FA9BC07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83330" y="3880426"/>
                <a:ext cx="2955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B506B54-8998-A040-9F07-8B281FA4FC4F}"/>
                  </a:ext>
                </a:extLst>
              </p14:cNvPr>
              <p14:cNvContentPartPr/>
              <p14:nvPr/>
            </p14:nvContentPartPr>
            <p14:xfrm>
              <a:off x="4833050" y="3386146"/>
              <a:ext cx="1128600" cy="127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B506B54-8998-A040-9F07-8B281FA4FC4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17930" y="3371026"/>
                <a:ext cx="115920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78043FA-6994-F04A-9697-A0826B34D28C}"/>
                  </a:ext>
                </a:extLst>
              </p14:cNvPr>
              <p14:cNvContentPartPr/>
              <p14:nvPr/>
            </p14:nvContentPartPr>
            <p14:xfrm>
              <a:off x="5695610" y="2109946"/>
              <a:ext cx="517680" cy="1124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78043FA-6994-F04A-9697-A0826B34D28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680490" y="2094826"/>
                <a:ext cx="548280" cy="11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A1528A2-2FF0-9E48-B5C9-E71BBF2CF1B5}"/>
                  </a:ext>
                </a:extLst>
              </p14:cNvPr>
              <p14:cNvContentPartPr/>
              <p14:nvPr/>
            </p14:nvContentPartPr>
            <p14:xfrm>
              <a:off x="5670770" y="2207506"/>
              <a:ext cx="152280" cy="695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A1528A2-2FF0-9E48-B5C9-E71BBF2CF1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655650" y="2192386"/>
                <a:ext cx="18288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51399E8-2E93-C84C-A58A-C561A8CC2A3B}"/>
                  </a:ext>
                </a:extLst>
              </p14:cNvPr>
              <p14:cNvContentPartPr/>
              <p14:nvPr/>
            </p14:nvContentPartPr>
            <p14:xfrm>
              <a:off x="6332810" y="2478946"/>
              <a:ext cx="260640" cy="450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51399E8-2E93-C84C-A58A-C561A8CC2A3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7690" y="2463826"/>
                <a:ext cx="2908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A8E2083-EDD0-984C-8932-9EA2A687C760}"/>
                  </a:ext>
                </a:extLst>
              </p14:cNvPr>
              <p14:cNvContentPartPr/>
              <p14:nvPr/>
            </p14:nvContentPartPr>
            <p14:xfrm>
              <a:off x="6631610" y="2457346"/>
              <a:ext cx="228240" cy="41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A8E2083-EDD0-984C-8932-9EA2A687C76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16130" y="2442226"/>
                <a:ext cx="258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262DA62-EA6C-E847-A1C1-E62F353AB6D7}"/>
                  </a:ext>
                </a:extLst>
              </p14:cNvPr>
              <p14:cNvContentPartPr/>
              <p14:nvPr/>
            </p14:nvContentPartPr>
            <p14:xfrm>
              <a:off x="6859490" y="2469226"/>
              <a:ext cx="450720" cy="389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262DA62-EA6C-E847-A1C1-E62F353AB6D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44370" y="2454106"/>
                <a:ext cx="4813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9ADD63-6418-AB4C-B577-A513299BB087}"/>
                  </a:ext>
                </a:extLst>
              </p14:cNvPr>
              <p14:cNvContentPartPr/>
              <p14:nvPr/>
            </p14:nvContentPartPr>
            <p14:xfrm>
              <a:off x="7027610" y="2197426"/>
              <a:ext cx="651600" cy="48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9ADD63-6418-AB4C-B577-A513299BB08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12490" y="2182306"/>
                <a:ext cx="6822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B5202D3-70E7-694D-98D5-801CCB53EF41}"/>
                  </a:ext>
                </a:extLst>
              </p14:cNvPr>
              <p14:cNvContentPartPr/>
              <p14:nvPr/>
            </p14:nvContentPartPr>
            <p14:xfrm>
              <a:off x="6034370" y="3417826"/>
              <a:ext cx="340920" cy="423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B5202D3-70E7-694D-98D5-801CCB53EF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019250" y="3402706"/>
                <a:ext cx="3715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FB1A5E1-750A-A740-B511-066E50EB54D5}"/>
                  </a:ext>
                </a:extLst>
              </p14:cNvPr>
              <p14:cNvContentPartPr/>
              <p14:nvPr/>
            </p14:nvContentPartPr>
            <p14:xfrm>
              <a:off x="6566450" y="3320266"/>
              <a:ext cx="136080" cy="434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FB1A5E1-750A-A740-B511-066E50EB54D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51330" y="3305146"/>
                <a:ext cx="1666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970DE4-A49F-0946-A01C-256B515BE52E}"/>
                  </a:ext>
                </a:extLst>
              </p14:cNvPr>
              <p14:cNvContentPartPr/>
              <p14:nvPr/>
            </p14:nvContentPartPr>
            <p14:xfrm>
              <a:off x="6805130" y="3472186"/>
              <a:ext cx="54720" cy="190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970DE4-A49F-0946-A01C-256B515BE52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90010" y="3457066"/>
                <a:ext cx="84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B6614C-42F7-AE4C-A350-78280D920310}"/>
                  </a:ext>
                </a:extLst>
              </p14:cNvPr>
              <p14:cNvContentPartPr/>
              <p14:nvPr/>
            </p14:nvContentPartPr>
            <p14:xfrm>
              <a:off x="6772730" y="3290746"/>
              <a:ext cx="342360" cy="403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B6614C-42F7-AE4C-A350-78280D92031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757250" y="3275626"/>
                <a:ext cx="3729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68C086B-F107-DF4F-9B4E-A2462DCC079D}"/>
                  </a:ext>
                </a:extLst>
              </p14:cNvPr>
              <p14:cNvContentPartPr/>
              <p14:nvPr/>
            </p14:nvContentPartPr>
            <p14:xfrm>
              <a:off x="7147130" y="3324946"/>
              <a:ext cx="412920" cy="310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68C086B-F107-DF4F-9B4E-A2462DCC079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010" y="3309826"/>
                <a:ext cx="4431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D7C9207-5D18-314E-90F1-B72B937A4AC8}"/>
                  </a:ext>
                </a:extLst>
              </p14:cNvPr>
              <p14:cNvContentPartPr/>
              <p14:nvPr/>
            </p14:nvContentPartPr>
            <p14:xfrm>
              <a:off x="7315250" y="3000226"/>
              <a:ext cx="619200" cy="73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D7C9207-5D18-314E-90F1-B72B937A4AC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0130" y="2984746"/>
                <a:ext cx="6494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FC62E18-A0D8-A748-8C59-1B22DCFB21AA}"/>
                  </a:ext>
                </a:extLst>
              </p14:cNvPr>
              <p14:cNvContentPartPr/>
              <p14:nvPr/>
            </p14:nvContentPartPr>
            <p14:xfrm>
              <a:off x="7679210" y="3217306"/>
              <a:ext cx="32760" cy="47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FC62E18-A0D8-A748-8C59-1B22DCFB21A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63730" y="3201826"/>
                <a:ext cx="6336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4576" name="Ink 24575">
                <a:extLst>
                  <a:ext uri="{FF2B5EF4-FFF2-40B4-BE49-F238E27FC236}">
                    <a16:creationId xmlns:a16="http://schemas.microsoft.com/office/drawing/2014/main" id="{77A31AB3-7F0E-0D4B-9403-D5878A221296}"/>
                  </a:ext>
                </a:extLst>
              </p14:cNvPr>
              <p14:cNvContentPartPr/>
              <p14:nvPr/>
            </p14:nvContentPartPr>
            <p14:xfrm>
              <a:off x="7581290" y="3363826"/>
              <a:ext cx="222120" cy="342360"/>
            </p14:xfrm>
          </p:contentPart>
        </mc:Choice>
        <mc:Fallback xmlns="">
          <p:pic>
            <p:nvPicPr>
              <p:cNvPr id="24576" name="Ink 24575">
                <a:extLst>
                  <a:ext uri="{FF2B5EF4-FFF2-40B4-BE49-F238E27FC236}">
                    <a16:creationId xmlns:a16="http://schemas.microsoft.com/office/drawing/2014/main" id="{77A31AB3-7F0E-0D4B-9403-D5878A22129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566170" y="3348346"/>
                <a:ext cx="25272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B951C686-B316-CF47-A3E7-1F1CA99D1855}"/>
              </a:ext>
            </a:extLst>
          </p:cNvPr>
          <p:cNvGrpSpPr/>
          <p:nvPr/>
        </p:nvGrpSpPr>
        <p:grpSpPr>
          <a:xfrm>
            <a:off x="6273410" y="3956386"/>
            <a:ext cx="1128600" cy="1335960"/>
            <a:chOff x="6273410" y="3956386"/>
            <a:chExt cx="1128600" cy="13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2BB2FDBF-E595-9C44-A36C-8270683C93F3}"/>
                    </a:ext>
                  </a:extLst>
                </p14:cNvPr>
                <p14:cNvContentPartPr/>
                <p14:nvPr/>
              </p14:nvContentPartPr>
              <p14:xfrm>
                <a:off x="6729170" y="4498186"/>
                <a:ext cx="70920" cy="4320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2BB2FDBF-E595-9C44-A36C-8270683C93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14050" y="4482706"/>
                  <a:ext cx="101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02773922-60F4-5E47-8F2E-D1EB620A372E}"/>
                    </a:ext>
                  </a:extLst>
                </p14:cNvPr>
                <p14:cNvContentPartPr/>
                <p14:nvPr/>
              </p14:nvContentPartPr>
              <p14:xfrm>
                <a:off x="6891890" y="4438426"/>
                <a:ext cx="75600" cy="385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02773922-60F4-5E47-8F2E-D1EB620A37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76770" y="4422946"/>
                  <a:ext cx="106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03B4CDD9-B826-7B4E-91DA-D7EE95CADE81}"/>
                    </a:ext>
                  </a:extLst>
                </p14:cNvPr>
                <p14:cNvContentPartPr/>
                <p14:nvPr/>
              </p14:nvContentPartPr>
              <p14:xfrm>
                <a:off x="6739970" y="4715266"/>
                <a:ext cx="228240" cy="22104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03B4CDD9-B826-7B4E-91DA-D7EE95CADE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24850" y="4699786"/>
                  <a:ext cx="25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423990BF-3BCA-C44E-AE63-B6C83FDA2CD5}"/>
                    </a:ext>
                  </a:extLst>
                </p14:cNvPr>
                <p14:cNvContentPartPr/>
                <p14:nvPr/>
              </p14:nvContentPartPr>
              <p14:xfrm>
                <a:off x="6491570" y="3956386"/>
                <a:ext cx="910440" cy="133596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423990BF-3BCA-C44E-AE63-B6C83FDA2CD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76450" y="3941266"/>
                  <a:ext cx="940680" cy="13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9099EC31-DA73-8B48-AF08-E2D4871DDF2B}"/>
                    </a:ext>
                  </a:extLst>
                </p14:cNvPr>
                <p14:cNvContentPartPr/>
                <p14:nvPr/>
              </p14:nvContentPartPr>
              <p14:xfrm>
                <a:off x="6273410" y="4216306"/>
                <a:ext cx="146880" cy="35244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9099EC31-DA73-8B48-AF08-E2D4871DDF2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57930" y="4201186"/>
                  <a:ext cx="177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0F6A897D-A70D-DB45-A4BB-2EC15E9DE9D3}"/>
                    </a:ext>
                  </a:extLst>
                </p14:cNvPr>
                <p14:cNvContentPartPr/>
                <p14:nvPr/>
              </p14:nvContentPartPr>
              <p14:xfrm>
                <a:off x="6289610" y="4704106"/>
                <a:ext cx="38520" cy="2196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0F6A897D-A70D-DB45-A4BB-2EC15E9DE9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4490" y="4688986"/>
                  <a:ext cx="6876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595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50°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≤990°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=0.75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54E509-B266-F842-A0C6-E67E1EF556C2}"/>
                  </a:ext>
                </a:extLst>
              </p14:cNvPr>
              <p14:cNvContentPartPr/>
              <p14:nvPr/>
            </p14:nvContentPartPr>
            <p14:xfrm>
              <a:off x="1976938" y="1818972"/>
              <a:ext cx="2881440" cy="3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54E509-B266-F842-A0C6-E67E1EF556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938" y="1675332"/>
                <a:ext cx="302508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2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1066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One of the equations below cannot be solved by using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GB" sz="2800" dirty="0"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Decide which one, and use the identity to solve the other three </a:t>
                </a: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=2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106621"/>
              </a:xfrm>
              <a:blipFill>
                <a:blip r:embed="rId2"/>
                <a:stretch>
                  <a:fillRect l="-1541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D422A-1C1E-8348-A88E-36F01CD6F0E2}"/>
              </a:ext>
            </a:extLst>
          </p:cNvPr>
          <p:cNvGrpSpPr/>
          <p:nvPr/>
        </p:nvGrpSpPr>
        <p:grpSpPr>
          <a:xfrm>
            <a:off x="4759610" y="4894906"/>
            <a:ext cx="758880" cy="195120"/>
            <a:chOff x="4759610" y="4894906"/>
            <a:chExt cx="75888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077DB3-D567-364E-A5B1-1F9C851920CC}"/>
                    </a:ext>
                  </a:extLst>
                </p14:cNvPr>
                <p14:cNvContentPartPr/>
                <p14:nvPr/>
              </p14:nvContentPartPr>
              <p14:xfrm>
                <a:off x="4954370" y="4991746"/>
                <a:ext cx="564120" cy="3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077DB3-D567-364E-A5B1-1F9C851920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39250" y="4976626"/>
                  <a:ext cx="594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314B1F-6832-9B42-A572-2A898A36332C}"/>
                    </a:ext>
                  </a:extLst>
                </p14:cNvPr>
                <p14:cNvContentPartPr/>
                <p14:nvPr/>
              </p14:nvContentPartPr>
              <p14:xfrm>
                <a:off x="4759610" y="4894906"/>
                <a:ext cx="309240" cy="19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314B1F-6832-9B42-A572-2A898A3633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44490" y="4879426"/>
                  <a:ext cx="339480" cy="22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605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Practice makes permanent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434E70-5B62-C348-8B51-869D5BDEFCA3}"/>
              </a:ext>
            </a:extLst>
          </p:cNvPr>
          <p:cNvGrpSpPr/>
          <p:nvPr/>
        </p:nvGrpSpPr>
        <p:grpSpPr>
          <a:xfrm>
            <a:off x="3044210" y="1849306"/>
            <a:ext cx="3528000" cy="1178280"/>
            <a:chOff x="3044210" y="1849306"/>
            <a:chExt cx="3528000" cy="11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87E236-A6CD-AD40-821E-F554EF45D74A}"/>
                    </a:ext>
                  </a:extLst>
                </p14:cNvPr>
                <p14:cNvContentPartPr/>
                <p14:nvPr/>
              </p14:nvContentPartPr>
              <p14:xfrm>
                <a:off x="3082010" y="2408386"/>
                <a:ext cx="21204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87E236-A6CD-AD40-821E-F554EF45D7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66890" y="2393266"/>
                  <a:ext cx="24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21BFFE-914E-6442-BD0B-836D2F99E21C}"/>
                    </a:ext>
                  </a:extLst>
                </p14:cNvPr>
                <p14:cNvContentPartPr/>
                <p14:nvPr/>
              </p14:nvContentPartPr>
              <p14:xfrm>
                <a:off x="3044210" y="2289226"/>
                <a:ext cx="219240" cy="4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21BFFE-914E-6442-BD0B-836D2F99E2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28730" y="2273746"/>
                  <a:ext cx="249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3CB544-F56F-7C4F-8468-8F933F9DF0F6}"/>
                    </a:ext>
                  </a:extLst>
                </p14:cNvPr>
                <p14:cNvContentPartPr/>
                <p14:nvPr/>
              </p14:nvContentPartPr>
              <p14:xfrm>
                <a:off x="3044210" y="2506306"/>
                <a:ext cx="24228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3CB544-F56F-7C4F-8468-8F933F9DF0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8730" y="2490826"/>
                  <a:ext cx="272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0A9A76-6498-D943-826F-A16E0CAB53BD}"/>
                    </a:ext>
                  </a:extLst>
                </p14:cNvPr>
                <p14:cNvContentPartPr/>
                <p14:nvPr/>
              </p14:nvContentPartPr>
              <p14:xfrm>
                <a:off x="3858170" y="2148106"/>
                <a:ext cx="212040" cy="36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0A9A76-6498-D943-826F-A16E0CAB5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43050" y="2132626"/>
                  <a:ext cx="242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724083-3ACF-0644-AFFB-AC9F00635DD7}"/>
                    </a:ext>
                  </a:extLst>
                </p14:cNvPr>
                <p14:cNvContentPartPr/>
                <p14:nvPr/>
              </p14:nvContentPartPr>
              <p14:xfrm>
                <a:off x="4135010" y="2028586"/>
                <a:ext cx="125280" cy="12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724083-3ACF-0644-AFFB-AC9F00635D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19890" y="2013466"/>
                  <a:ext cx="155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66F306-A1D4-774A-86F8-41EBD79D5B8D}"/>
                    </a:ext>
                  </a:extLst>
                </p14:cNvPr>
                <p14:cNvContentPartPr/>
                <p14:nvPr/>
              </p14:nvContentPartPr>
              <p14:xfrm>
                <a:off x="4357490" y="2185906"/>
                <a:ext cx="70920" cy="25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66F306-A1D4-774A-86F8-41EBD79D5B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42370" y="2170786"/>
                  <a:ext cx="101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6A6E9E-F416-2746-971C-1A7A20B8ADDA}"/>
                    </a:ext>
                  </a:extLst>
                </p14:cNvPr>
                <p14:cNvContentPartPr/>
                <p14:nvPr/>
              </p14:nvContentPartPr>
              <p14:xfrm>
                <a:off x="4276130" y="2158906"/>
                <a:ext cx="423720" cy="30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6A6E9E-F416-2746-971C-1A7A20B8AD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61010" y="2143426"/>
                  <a:ext cx="4543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DFB0AC-58B3-9647-92F1-E2BD36EA41F6}"/>
                    </a:ext>
                  </a:extLst>
                </p14:cNvPr>
                <p14:cNvContentPartPr/>
                <p14:nvPr/>
              </p14:nvContentPartPr>
              <p14:xfrm>
                <a:off x="4791650" y="1990426"/>
                <a:ext cx="76320" cy="11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DFB0AC-58B3-9647-92F1-E2BD36EA41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76530" y="1975306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0265D3-57BC-774B-89F8-376AE034A306}"/>
                    </a:ext>
                  </a:extLst>
                </p14:cNvPr>
                <p14:cNvContentPartPr/>
                <p14:nvPr/>
              </p14:nvContentPartPr>
              <p14:xfrm>
                <a:off x="3983090" y="2603866"/>
                <a:ext cx="1047960" cy="5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0265D3-57BC-774B-89F8-376AE034A3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67610" y="2588746"/>
                  <a:ext cx="1078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D21F6F-D553-8E43-AE86-F58A0793F2FE}"/>
                    </a:ext>
                  </a:extLst>
                </p14:cNvPr>
                <p14:cNvContentPartPr/>
                <p14:nvPr/>
              </p14:nvContentPartPr>
              <p14:xfrm>
                <a:off x="4249490" y="2739586"/>
                <a:ext cx="146160" cy="28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D21F6F-D553-8E43-AE86-F58A0793F2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34370" y="2724466"/>
                  <a:ext cx="176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B64DED-6BAC-AD45-B3E8-5E55C852C269}"/>
                    </a:ext>
                  </a:extLst>
                </p14:cNvPr>
                <p14:cNvContentPartPr/>
                <p14:nvPr/>
              </p14:nvContentPartPr>
              <p14:xfrm>
                <a:off x="4444250" y="2712586"/>
                <a:ext cx="233640" cy="266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B64DED-6BAC-AD45-B3E8-5E55C852C2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29130" y="2697106"/>
                  <a:ext cx="26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2315B0-847F-C946-9B61-5FF6300A9A2B}"/>
                    </a:ext>
                  </a:extLst>
                </p14:cNvPr>
                <p14:cNvContentPartPr/>
                <p14:nvPr/>
              </p14:nvContentPartPr>
              <p14:xfrm>
                <a:off x="5331290" y="2511706"/>
                <a:ext cx="26640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2315B0-847F-C946-9B61-5FF6300A9A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16170" y="2496226"/>
                  <a:ext cx="296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0AB2CF-7037-4045-89BC-088C83D4E90A}"/>
                    </a:ext>
                  </a:extLst>
                </p14:cNvPr>
                <p14:cNvContentPartPr/>
                <p14:nvPr/>
              </p14:nvContentPartPr>
              <p14:xfrm>
                <a:off x="5421290" y="2419186"/>
                <a:ext cx="15840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0AB2CF-7037-4045-89BC-088C83D4E9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06170" y="2404066"/>
                  <a:ext cx="189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B2977C-47DC-F24C-96E4-8AB4A9A65B19}"/>
                    </a:ext>
                  </a:extLst>
                </p14:cNvPr>
                <p14:cNvContentPartPr/>
                <p14:nvPr/>
              </p14:nvContentPartPr>
              <p14:xfrm>
                <a:off x="5323730" y="2300026"/>
                <a:ext cx="249480" cy="3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B2977C-47DC-F24C-96E4-8AB4A9A65B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08250" y="2284546"/>
                  <a:ext cx="280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2EC681-ACBE-0243-B96C-90B7E40117CD}"/>
                    </a:ext>
                  </a:extLst>
                </p14:cNvPr>
                <p14:cNvContentPartPr/>
                <p14:nvPr/>
              </p14:nvContentPartPr>
              <p14:xfrm>
                <a:off x="6045530" y="1931026"/>
                <a:ext cx="21960" cy="42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2EC681-ACBE-0243-B96C-90B7E40117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30050" y="1915546"/>
                  <a:ext cx="525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080B1A-0760-BD47-B52E-9BA31C1C3E89}"/>
                    </a:ext>
                  </a:extLst>
                </p14:cNvPr>
                <p14:cNvContentPartPr/>
                <p14:nvPr/>
              </p14:nvContentPartPr>
              <p14:xfrm>
                <a:off x="5708930" y="2489746"/>
                <a:ext cx="863280" cy="9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080B1A-0760-BD47-B52E-9BA31C1C3E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93810" y="2474626"/>
                  <a:ext cx="893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D4563C-26D4-6F47-B628-A427D0BE5513}"/>
                    </a:ext>
                  </a:extLst>
                </p14:cNvPr>
                <p14:cNvContentPartPr/>
                <p14:nvPr/>
              </p14:nvContentPartPr>
              <p14:xfrm>
                <a:off x="5855450" y="2712586"/>
                <a:ext cx="152280" cy="31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D4563C-26D4-6F47-B628-A427D0BE55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40330" y="2697106"/>
                  <a:ext cx="182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F6FED2-1FD4-3746-9DA3-1D8F04A173C9}"/>
                    </a:ext>
                  </a:extLst>
                </p14:cNvPr>
                <p14:cNvContentPartPr/>
                <p14:nvPr/>
              </p14:nvContentPartPr>
              <p14:xfrm>
                <a:off x="6068930" y="2706826"/>
                <a:ext cx="248040" cy="239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F6FED2-1FD4-3746-9DA3-1D8F04A173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53810" y="2691706"/>
                  <a:ext cx="278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AADC00A-53B1-AE42-9D6A-82338F95F0A3}"/>
                    </a:ext>
                  </a:extLst>
                </p14:cNvPr>
                <p14:cNvContentPartPr/>
                <p14:nvPr/>
              </p14:nvContentPartPr>
              <p14:xfrm>
                <a:off x="3526970" y="1849306"/>
                <a:ext cx="1585080" cy="776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AADC00A-53B1-AE42-9D6A-82338F95F0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11850" y="1834186"/>
                  <a:ext cx="1615680" cy="80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D014BD-6F96-9E4F-A569-903E0DF3F28A}"/>
              </a:ext>
            </a:extLst>
          </p:cNvPr>
          <p:cNvGrpSpPr/>
          <p:nvPr/>
        </p:nvGrpSpPr>
        <p:grpSpPr>
          <a:xfrm>
            <a:off x="3646490" y="3727426"/>
            <a:ext cx="263880" cy="217080"/>
            <a:chOff x="3646490" y="3727426"/>
            <a:chExt cx="2638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68DCE8-71F2-6046-A399-37AE61783742}"/>
                    </a:ext>
                  </a:extLst>
                </p14:cNvPr>
                <p14:cNvContentPartPr/>
                <p14:nvPr/>
              </p14:nvContentPartPr>
              <p14:xfrm>
                <a:off x="3662690" y="3727426"/>
                <a:ext cx="247680" cy="4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68DCE8-71F2-6046-A399-37AE617837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47570" y="3711946"/>
                  <a:ext cx="27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EFDB3D-CD28-F645-B864-81E6A3A7BFA2}"/>
                    </a:ext>
                  </a:extLst>
                </p14:cNvPr>
                <p14:cNvContentPartPr/>
                <p14:nvPr/>
              </p14:nvContentPartPr>
              <p14:xfrm>
                <a:off x="3646490" y="3851986"/>
                <a:ext cx="239760" cy="92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EFDB3D-CD28-F645-B864-81E6A3A7BF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31370" y="3836866"/>
                  <a:ext cx="270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48D39F-8C45-5F45-A72C-BDB9C7D9C7AA}"/>
              </a:ext>
            </a:extLst>
          </p:cNvPr>
          <p:cNvGrpSpPr/>
          <p:nvPr/>
        </p:nvGrpSpPr>
        <p:grpSpPr>
          <a:xfrm>
            <a:off x="4406450" y="3238906"/>
            <a:ext cx="2819520" cy="1514520"/>
            <a:chOff x="4406450" y="3238906"/>
            <a:chExt cx="2819520" cy="15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BF17B9-FD6C-0048-99DD-D698E009B09E}"/>
                    </a:ext>
                  </a:extLst>
                </p14:cNvPr>
                <p14:cNvContentPartPr/>
                <p14:nvPr/>
              </p14:nvContentPartPr>
              <p14:xfrm>
                <a:off x="4406450" y="3407026"/>
                <a:ext cx="81720" cy="38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BF17B9-FD6C-0048-99DD-D698E009B0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90970" y="3391906"/>
                  <a:ext cx="112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B970EC-8D61-3D48-9B2D-54E25C85C80B}"/>
                    </a:ext>
                  </a:extLst>
                </p14:cNvPr>
                <p14:cNvContentPartPr/>
                <p14:nvPr/>
              </p14:nvContentPartPr>
              <p14:xfrm>
                <a:off x="4612730" y="3450586"/>
                <a:ext cx="467280" cy="28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B970EC-8D61-3D48-9B2D-54E25C85C8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97250" y="3435106"/>
                  <a:ext cx="497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AF5EE6-3754-AC4E-9525-33AFC519866B}"/>
                    </a:ext>
                  </a:extLst>
                </p14:cNvPr>
                <p14:cNvContentPartPr/>
                <p14:nvPr/>
              </p14:nvContentPartPr>
              <p14:xfrm>
                <a:off x="5188010" y="3466786"/>
                <a:ext cx="97920" cy="33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AF5EE6-3754-AC4E-9525-33AFC51986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72530" y="3451666"/>
                  <a:ext cx="128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AEC409-A4FA-AD41-89D7-EC6BC766B433}"/>
                    </a:ext>
                  </a:extLst>
                </p14:cNvPr>
                <p14:cNvContentPartPr/>
                <p14:nvPr/>
              </p14:nvContentPartPr>
              <p14:xfrm>
                <a:off x="5442890" y="3238906"/>
                <a:ext cx="298800" cy="494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AEC409-A4FA-AD41-89D7-EC6BC766B4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27770" y="3223786"/>
                  <a:ext cx="3294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26BB87-F33D-374B-869A-CCEA5128DC0B}"/>
                    </a:ext>
                  </a:extLst>
                </p14:cNvPr>
                <p14:cNvContentPartPr/>
                <p14:nvPr/>
              </p14:nvContentPartPr>
              <p14:xfrm>
                <a:off x="5616770" y="3369226"/>
                <a:ext cx="515880" cy="30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26BB87-F33D-374B-869A-CCEA5128DC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01290" y="3353746"/>
                  <a:ext cx="546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4D4807-1EA2-F349-B350-2A0D00FAB67A}"/>
                    </a:ext>
                  </a:extLst>
                </p14:cNvPr>
                <p14:cNvContentPartPr/>
                <p14:nvPr/>
              </p14:nvContentPartPr>
              <p14:xfrm>
                <a:off x="4471610" y="3971506"/>
                <a:ext cx="2176560" cy="65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4D4807-1EA2-F349-B350-2A0D00FAB6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56130" y="3956386"/>
                  <a:ext cx="2207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F4C747-D85D-3F4B-8A70-1EAE4FB80D12}"/>
                    </a:ext>
                  </a:extLst>
                </p14:cNvPr>
                <p14:cNvContentPartPr/>
                <p14:nvPr/>
              </p14:nvContentPartPr>
              <p14:xfrm>
                <a:off x="4672130" y="4161586"/>
                <a:ext cx="206640" cy="37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F4C747-D85D-3F4B-8A70-1EAE4FB80D1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57010" y="4146106"/>
                  <a:ext cx="237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80A4C4-04EB-FE44-B8E0-CF5DA3AA8943}"/>
                    </a:ext>
                  </a:extLst>
                </p14:cNvPr>
                <p14:cNvContentPartPr/>
                <p14:nvPr/>
              </p14:nvContentPartPr>
              <p14:xfrm>
                <a:off x="5106290" y="4199386"/>
                <a:ext cx="21960" cy="34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80A4C4-04EB-FE44-B8E0-CF5DA3AA89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91170" y="4184266"/>
                  <a:ext cx="52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D5737E-99E6-2B40-819D-F964A64E9DD1}"/>
                    </a:ext>
                  </a:extLst>
                </p14:cNvPr>
                <p14:cNvContentPartPr/>
                <p14:nvPr/>
              </p14:nvContentPartPr>
              <p14:xfrm>
                <a:off x="5307170" y="4280746"/>
                <a:ext cx="16560" cy="268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D5737E-99E6-2B40-819D-F964A64E9D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92050" y="4265626"/>
                  <a:ext cx="47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3B525D-2261-9D4C-A70A-821293A63331}"/>
                    </a:ext>
                  </a:extLst>
                </p14:cNvPr>
                <p14:cNvContentPartPr/>
                <p14:nvPr/>
              </p14:nvContentPartPr>
              <p14:xfrm>
                <a:off x="5236610" y="4166986"/>
                <a:ext cx="478080" cy="401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3B525D-2261-9D4C-A70A-821293A633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21490" y="4151866"/>
                  <a:ext cx="508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4ACFBE-FA37-C946-8204-6CEB1A38B6EF}"/>
                    </a:ext>
                  </a:extLst>
                </p14:cNvPr>
                <p14:cNvContentPartPr/>
                <p14:nvPr/>
              </p14:nvContentPartPr>
              <p14:xfrm>
                <a:off x="5811890" y="4172386"/>
                <a:ext cx="244080" cy="44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4ACFBE-FA37-C946-8204-6CEB1A38B6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96770" y="4157266"/>
                  <a:ext cx="2743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CD939B-9EEA-3244-B8DE-CA613AA50360}"/>
                    </a:ext>
                  </a:extLst>
                </p14:cNvPr>
                <p14:cNvContentPartPr/>
                <p14:nvPr/>
              </p14:nvContentPartPr>
              <p14:xfrm>
                <a:off x="6148490" y="4221346"/>
                <a:ext cx="30420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CD939B-9EEA-3244-B8DE-CA613AA503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33370" y="4205866"/>
                  <a:ext cx="334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6275B45-BECE-B54B-A3E7-B723313F4BD4}"/>
                    </a:ext>
                  </a:extLst>
                </p14:cNvPr>
                <p14:cNvContentPartPr/>
                <p14:nvPr/>
              </p14:nvContentPartPr>
              <p14:xfrm>
                <a:off x="6604250" y="4166986"/>
                <a:ext cx="151560" cy="58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6275B45-BECE-B54B-A3E7-B723313F4B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89130" y="4151866"/>
                  <a:ext cx="1821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8DAAAE-BB10-B443-A443-6C00A585B6DF}"/>
                    </a:ext>
                  </a:extLst>
                </p14:cNvPr>
                <p14:cNvContentPartPr/>
                <p14:nvPr/>
              </p14:nvContentPartPr>
              <p14:xfrm>
                <a:off x="6973610" y="3776026"/>
                <a:ext cx="252360" cy="19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8DAAAE-BB10-B443-A443-6C00A585B6D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58130" y="3760906"/>
                  <a:ext cx="282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720C9F-87CE-D34F-BCFE-063E5F26E492}"/>
                    </a:ext>
                  </a:extLst>
                </p14:cNvPr>
                <p14:cNvContentPartPr/>
                <p14:nvPr/>
              </p14:nvContentPartPr>
              <p14:xfrm>
                <a:off x="6973610" y="3558946"/>
                <a:ext cx="153000" cy="3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720C9F-87CE-D34F-BCFE-063E5F26E4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58130" y="3543826"/>
                  <a:ext cx="18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EDEEF9-AD1A-394F-9DE0-7C99C6BB4321}"/>
                    </a:ext>
                  </a:extLst>
                </p14:cNvPr>
                <p14:cNvContentPartPr/>
                <p14:nvPr/>
              </p14:nvContentPartPr>
              <p14:xfrm>
                <a:off x="6398690" y="4172386"/>
                <a:ext cx="168120" cy="277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EDEEF9-AD1A-394F-9DE0-7C99C6BB43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83570" y="4157266"/>
                  <a:ext cx="198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71EA51-F804-EA49-ABE5-E894851CE103}"/>
                    </a:ext>
                  </a:extLst>
                </p14:cNvPr>
                <p14:cNvContentPartPr/>
                <p14:nvPr/>
              </p14:nvContentPartPr>
              <p14:xfrm>
                <a:off x="6419930" y="4237546"/>
                <a:ext cx="146160" cy="24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71EA51-F804-EA49-ABE5-E894851CE1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04810" y="4222426"/>
                  <a:ext cx="17676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5E8BB6A-3794-B24F-96D6-2944A85E93B1}"/>
                  </a:ext>
                </a:extLst>
              </p14:cNvPr>
              <p14:cNvContentPartPr/>
              <p14:nvPr/>
            </p14:nvContentPartPr>
            <p14:xfrm>
              <a:off x="7961090" y="3309466"/>
              <a:ext cx="244440" cy="34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5E8BB6A-3794-B24F-96D6-2944A85E93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945970" y="3294346"/>
                <a:ext cx="2750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BF02E06-45AD-3C4B-BAB6-C2B4EAD1A4CA}"/>
                  </a:ext>
                </a:extLst>
              </p14:cNvPr>
              <p14:cNvContentPartPr/>
              <p14:nvPr/>
            </p14:nvContentPartPr>
            <p14:xfrm>
              <a:off x="7782170" y="3917146"/>
              <a:ext cx="868680" cy="38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BF02E06-45AD-3C4B-BAB6-C2B4EAD1A4C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67050" y="3902026"/>
                <a:ext cx="89928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2E9257D-1B48-1C44-BDE6-613A3AD3E8FD}"/>
              </a:ext>
            </a:extLst>
          </p:cNvPr>
          <p:cNvGrpSpPr/>
          <p:nvPr/>
        </p:nvGrpSpPr>
        <p:grpSpPr>
          <a:xfrm>
            <a:off x="7792970" y="4148266"/>
            <a:ext cx="863640" cy="430920"/>
            <a:chOff x="7792970" y="4148266"/>
            <a:chExt cx="8636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609D19-F740-4E4A-868A-46E162070F53}"/>
                    </a:ext>
                  </a:extLst>
                </p14:cNvPr>
                <p14:cNvContentPartPr/>
                <p14:nvPr/>
              </p14:nvContentPartPr>
              <p14:xfrm>
                <a:off x="7792970" y="4188586"/>
                <a:ext cx="43920" cy="36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609D19-F740-4E4A-868A-46E162070F5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77850" y="4173466"/>
                  <a:ext cx="74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310E77-CA8C-EA44-9F63-F316F0338F24}"/>
                    </a:ext>
                  </a:extLst>
                </p14:cNvPr>
                <p14:cNvContentPartPr/>
                <p14:nvPr/>
              </p14:nvContentPartPr>
              <p14:xfrm>
                <a:off x="7983050" y="4335106"/>
                <a:ext cx="19584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310E77-CA8C-EA44-9F63-F316F0338F2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67570" y="4319986"/>
                  <a:ext cx="226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BC15DF-050B-7640-8666-CBF41604CF0F}"/>
                    </a:ext>
                  </a:extLst>
                </p14:cNvPr>
                <p14:cNvContentPartPr/>
                <p14:nvPr/>
              </p14:nvContentPartPr>
              <p14:xfrm>
                <a:off x="8282210" y="4215946"/>
                <a:ext cx="135360" cy="36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BC15DF-050B-7640-8666-CBF41604CF0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66730" y="4200466"/>
                  <a:ext cx="165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527C52-6A72-9B45-B19C-07778146B073}"/>
                    </a:ext>
                  </a:extLst>
                </p14:cNvPr>
                <p14:cNvContentPartPr/>
                <p14:nvPr/>
              </p14:nvContentPartPr>
              <p14:xfrm>
                <a:off x="8547530" y="4148266"/>
                <a:ext cx="109080" cy="160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527C52-6A72-9B45-B19C-07778146B0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32050" y="4133146"/>
                  <a:ext cx="1393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E97942-49F3-0842-8EF3-9ABB6F7DDF02}"/>
              </a:ext>
            </a:extLst>
          </p:cNvPr>
          <p:cNvGrpSpPr/>
          <p:nvPr/>
        </p:nvGrpSpPr>
        <p:grpSpPr>
          <a:xfrm>
            <a:off x="7358810" y="4991746"/>
            <a:ext cx="190440" cy="277200"/>
            <a:chOff x="7358810" y="4991746"/>
            <a:chExt cx="1904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B8BCAC-27A0-9045-AFAF-11D6E21AEFCA}"/>
                    </a:ext>
                  </a:extLst>
                </p14:cNvPr>
                <p14:cNvContentPartPr/>
                <p14:nvPr/>
              </p14:nvContentPartPr>
              <p14:xfrm>
                <a:off x="7505330" y="5263186"/>
                <a:ext cx="43920" cy="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B8BCAC-27A0-9045-AFAF-11D6E21AEF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90210" y="5248066"/>
                  <a:ext cx="74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D95858-710B-3441-A817-C4CAB9B21FCF}"/>
                    </a:ext>
                  </a:extLst>
                </p14:cNvPr>
                <p14:cNvContentPartPr/>
                <p14:nvPr/>
              </p14:nvContentPartPr>
              <p14:xfrm>
                <a:off x="7450970" y="5122066"/>
                <a:ext cx="92520" cy="54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D95858-710B-3441-A817-C4CAB9B21F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35850" y="5106946"/>
                  <a:ext cx="123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82D1D7-B89A-0C44-89B3-DAD9D3B3A7BB}"/>
                    </a:ext>
                  </a:extLst>
                </p14:cNvPr>
                <p14:cNvContentPartPr/>
                <p14:nvPr/>
              </p14:nvContentPartPr>
              <p14:xfrm>
                <a:off x="7358810" y="4991746"/>
                <a:ext cx="116640" cy="4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82D1D7-B89A-0C44-89B3-DAD9D3B3A7B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43690" y="4976626"/>
                  <a:ext cx="147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9AA749-BEC8-D34C-AB81-A92662BFF700}"/>
              </a:ext>
            </a:extLst>
          </p:cNvPr>
          <p:cNvGrpSpPr/>
          <p:nvPr/>
        </p:nvGrpSpPr>
        <p:grpSpPr>
          <a:xfrm>
            <a:off x="7912490" y="4802026"/>
            <a:ext cx="588960" cy="740160"/>
            <a:chOff x="7912490" y="4802026"/>
            <a:chExt cx="58896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B4EB75-FAF4-F842-B2D6-2CF1E37BCEB1}"/>
                    </a:ext>
                  </a:extLst>
                </p14:cNvPr>
                <p14:cNvContentPartPr/>
                <p14:nvPr/>
              </p14:nvContentPartPr>
              <p14:xfrm>
                <a:off x="7966850" y="4802026"/>
                <a:ext cx="222840" cy="276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B4EB75-FAF4-F842-B2D6-2CF1E37BCE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51370" y="4786546"/>
                  <a:ext cx="253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8FCB86-4292-FA42-B8B8-DDDF6C1A4C8C}"/>
                    </a:ext>
                  </a:extLst>
                </p14:cNvPr>
                <p14:cNvContentPartPr/>
                <p14:nvPr/>
              </p14:nvContentPartPr>
              <p14:xfrm>
                <a:off x="7912490" y="4975546"/>
                <a:ext cx="588960" cy="146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8FCB86-4292-FA42-B8B8-DDDF6C1A4C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97010" y="4960426"/>
                  <a:ext cx="619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31BB3E9-97FB-414A-9219-49A1E3AD5F00}"/>
                    </a:ext>
                  </a:extLst>
                </p14:cNvPr>
                <p14:cNvContentPartPr/>
                <p14:nvPr/>
              </p14:nvContentPartPr>
              <p14:xfrm>
                <a:off x="8048210" y="5192626"/>
                <a:ext cx="222840" cy="349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31BB3E9-97FB-414A-9219-49A1E3AD5F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32730" y="5177506"/>
                  <a:ext cx="253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5184C4-22FE-AF42-84A6-05B1A6BD49A1}"/>
                    </a:ext>
                  </a:extLst>
                </p14:cNvPr>
                <p14:cNvContentPartPr/>
                <p14:nvPr/>
              </p14:nvContentPartPr>
              <p14:xfrm>
                <a:off x="7928690" y="5447866"/>
                <a:ext cx="136080" cy="8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5184C4-22FE-AF42-84A6-05B1A6BD49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13570" y="5432386"/>
                  <a:ext cx="1666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8" name="Group 24597">
            <a:extLst>
              <a:ext uri="{FF2B5EF4-FFF2-40B4-BE49-F238E27FC236}">
                <a16:creationId xmlns:a16="http://schemas.microsoft.com/office/drawing/2014/main" id="{B64239A9-E5B7-CA4F-BB67-B3585C5CADFB}"/>
              </a:ext>
            </a:extLst>
          </p:cNvPr>
          <p:cNvGrpSpPr/>
          <p:nvPr/>
        </p:nvGrpSpPr>
        <p:grpSpPr>
          <a:xfrm>
            <a:off x="650570" y="5643346"/>
            <a:ext cx="3012480" cy="1074240"/>
            <a:chOff x="650570" y="5643346"/>
            <a:chExt cx="301248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9BF202-81DF-F143-93A3-69912F79D332}"/>
                    </a:ext>
                  </a:extLst>
                </p14:cNvPr>
                <p14:cNvContentPartPr/>
                <p14:nvPr/>
              </p14:nvContentPartPr>
              <p14:xfrm>
                <a:off x="650570" y="5811466"/>
                <a:ext cx="226440" cy="32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9BF202-81DF-F143-93A3-69912F79D3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5450" y="5796346"/>
                  <a:ext cx="257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BB612C45-FD83-DB43-B5AE-E72E07BCAF97}"/>
                    </a:ext>
                  </a:extLst>
                </p14:cNvPr>
                <p14:cNvContentPartPr/>
                <p14:nvPr/>
              </p14:nvContentPartPr>
              <p14:xfrm>
                <a:off x="715730" y="5892826"/>
                <a:ext cx="183600" cy="493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BB612C45-FD83-DB43-B5AE-E72E07BCAF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0610" y="5877706"/>
                  <a:ext cx="214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753336FD-CA38-E740-BF2A-EDDDBC5D53DB}"/>
                    </a:ext>
                  </a:extLst>
                </p14:cNvPr>
                <p14:cNvContentPartPr/>
                <p14:nvPr/>
              </p14:nvContentPartPr>
              <p14:xfrm>
                <a:off x="694130" y="6033946"/>
                <a:ext cx="225360" cy="2736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753336FD-CA38-E740-BF2A-EDDDBC5D53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8650" y="6018826"/>
                  <a:ext cx="255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110F678A-D493-1C4C-BC80-EF463DF45426}"/>
                    </a:ext>
                  </a:extLst>
                </p14:cNvPr>
                <p14:cNvContentPartPr/>
                <p14:nvPr/>
              </p14:nvContentPartPr>
              <p14:xfrm>
                <a:off x="1312610" y="5784466"/>
                <a:ext cx="189720" cy="27720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110F678A-D493-1C4C-BC80-EF463DF454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97490" y="5768986"/>
                  <a:ext cx="220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DD785F90-2A4A-6440-BBD3-93EFFFDBB499}"/>
                    </a:ext>
                  </a:extLst>
                </p14:cNvPr>
                <p14:cNvContentPartPr/>
                <p14:nvPr/>
              </p14:nvContentPartPr>
              <p14:xfrm>
                <a:off x="1589450" y="5909026"/>
                <a:ext cx="168480" cy="1044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DD785F90-2A4A-6440-BBD3-93EFFFDBB49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74330" y="5893906"/>
                  <a:ext cx="199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F000E7B8-629C-7A48-BBCE-2F69D2ECA8AD}"/>
                    </a:ext>
                  </a:extLst>
                </p14:cNvPr>
                <p14:cNvContentPartPr/>
                <p14:nvPr/>
              </p14:nvContentPartPr>
              <p14:xfrm>
                <a:off x="1828490" y="5659546"/>
                <a:ext cx="217440" cy="4039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F000E7B8-629C-7A48-BBCE-2F69D2ECA8A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13010" y="5644066"/>
                  <a:ext cx="2480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719101F6-A375-D74A-A502-EA49DFB61E93}"/>
                    </a:ext>
                  </a:extLst>
                </p14:cNvPr>
                <p14:cNvContentPartPr/>
                <p14:nvPr/>
              </p14:nvContentPartPr>
              <p14:xfrm>
                <a:off x="2121530" y="5947186"/>
                <a:ext cx="186840" cy="576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719101F6-A375-D74A-A502-EA49DFB61E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06050" y="5931706"/>
                  <a:ext cx="21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3C2617F8-81EA-054F-B156-AC0AD00DBA0F}"/>
                    </a:ext>
                  </a:extLst>
                </p14:cNvPr>
                <p14:cNvContentPartPr/>
                <p14:nvPr/>
              </p14:nvContentPartPr>
              <p14:xfrm>
                <a:off x="2474330" y="5789866"/>
                <a:ext cx="173880" cy="3423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3C2617F8-81EA-054F-B156-AC0AD00DBA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58850" y="5774386"/>
                  <a:ext cx="204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507093C6-39D3-A64A-8076-E5B7E576BC76}"/>
                    </a:ext>
                  </a:extLst>
                </p14:cNvPr>
                <p14:cNvContentPartPr/>
                <p14:nvPr/>
              </p14:nvContentPartPr>
              <p14:xfrm>
                <a:off x="2815970" y="5919826"/>
                <a:ext cx="249840" cy="2736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507093C6-39D3-A64A-8076-E5B7E576BC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00850" y="5904706"/>
                  <a:ext cx="280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A8293459-7E32-D341-8FF2-7911B495DCDA}"/>
                    </a:ext>
                  </a:extLst>
                </p14:cNvPr>
                <p14:cNvContentPartPr/>
                <p14:nvPr/>
              </p14:nvContentPartPr>
              <p14:xfrm>
                <a:off x="3168770" y="5789866"/>
                <a:ext cx="103320" cy="3369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A8293459-7E32-D341-8FF2-7911B495DCD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53650" y="5774386"/>
                  <a:ext cx="133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174F0406-4241-6B4E-88D0-D4556B8C1517}"/>
                    </a:ext>
                  </a:extLst>
                </p14:cNvPr>
                <p14:cNvContentPartPr/>
                <p14:nvPr/>
              </p14:nvContentPartPr>
              <p14:xfrm>
                <a:off x="3288290" y="5643346"/>
                <a:ext cx="114480" cy="655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174F0406-4241-6B4E-88D0-D4556B8C15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73170" y="5627866"/>
                  <a:ext cx="144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658B8EEC-E352-B94A-9FE7-44B5798125E1}"/>
                    </a:ext>
                  </a:extLst>
                </p14:cNvPr>
                <p14:cNvContentPartPr/>
                <p14:nvPr/>
              </p14:nvContentPartPr>
              <p14:xfrm>
                <a:off x="990770" y="6066346"/>
                <a:ext cx="2672280" cy="28800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658B8EEC-E352-B94A-9FE7-44B5798125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5650" y="6051226"/>
                  <a:ext cx="2702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51F2CE93-95FF-F041-A5FD-D4AD1B2B793F}"/>
                    </a:ext>
                  </a:extLst>
                </p14:cNvPr>
                <p14:cNvContentPartPr/>
                <p14:nvPr/>
              </p14:nvContentPartPr>
              <p14:xfrm>
                <a:off x="1670810" y="6332386"/>
                <a:ext cx="38520" cy="28260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51F2CE93-95FF-F041-A5FD-D4AD1B2B793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55690" y="6317266"/>
                  <a:ext cx="68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73C2F483-85CC-6947-B89C-B3060618CB3F}"/>
                    </a:ext>
                  </a:extLst>
                </p14:cNvPr>
                <p14:cNvContentPartPr/>
                <p14:nvPr/>
              </p14:nvContentPartPr>
              <p14:xfrm>
                <a:off x="1887890" y="6484306"/>
                <a:ext cx="292680" cy="57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73C2F483-85CC-6947-B89C-B3060618CB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72770" y="6469186"/>
                  <a:ext cx="323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A48AB3D1-3BA0-FC4E-BE38-3CCF2E620C31}"/>
                    </a:ext>
                  </a:extLst>
                </p14:cNvPr>
                <p14:cNvContentPartPr/>
                <p14:nvPr/>
              </p14:nvContentPartPr>
              <p14:xfrm>
                <a:off x="2365610" y="6435706"/>
                <a:ext cx="97920" cy="28188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A48AB3D1-3BA0-FC4E-BE38-3CCF2E620C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50490" y="6420226"/>
                  <a:ext cx="128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5C2994E4-ED4D-8F43-AF46-77557876F23C}"/>
                    </a:ext>
                  </a:extLst>
                </p14:cNvPr>
                <p14:cNvContentPartPr/>
                <p14:nvPr/>
              </p14:nvContentPartPr>
              <p14:xfrm>
                <a:off x="2512130" y="6348586"/>
                <a:ext cx="185040" cy="7560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5C2994E4-ED4D-8F43-AF46-77557876F23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97010" y="6333466"/>
                  <a:ext cx="21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5FD520D5-B17A-564A-96FC-078AE419DBDD}"/>
                    </a:ext>
                  </a:extLst>
                </p14:cNvPr>
                <p14:cNvContentPartPr/>
                <p14:nvPr/>
              </p14:nvContentPartPr>
              <p14:xfrm>
                <a:off x="1166090" y="5724706"/>
                <a:ext cx="409320" cy="42372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5FD520D5-B17A-564A-96FC-078AE419DBD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0970" y="5709226"/>
                  <a:ext cx="4395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2EB43BD7-2A9C-BA41-8DA3-B404E101AB0D}"/>
                    </a:ext>
                  </a:extLst>
                </p14:cNvPr>
                <p14:cNvContentPartPr/>
                <p14:nvPr/>
              </p14:nvContentPartPr>
              <p14:xfrm>
                <a:off x="2322410" y="5724706"/>
                <a:ext cx="471240" cy="4183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2EB43BD7-2A9C-BA41-8DA3-B404E101AB0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06930" y="5709226"/>
                  <a:ext cx="501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95011C5A-37DF-F94D-A2FB-BF9F361EAF10}"/>
                    </a:ext>
                  </a:extLst>
                </p14:cNvPr>
                <p14:cNvContentPartPr/>
                <p14:nvPr/>
              </p14:nvContentPartPr>
              <p14:xfrm>
                <a:off x="2512130" y="6462706"/>
                <a:ext cx="87120" cy="3708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95011C5A-37DF-F94D-A2FB-BF9F361EAF1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97010" y="6447586"/>
                  <a:ext cx="11772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4599" name="Ink 24598">
                <a:extLst>
                  <a:ext uri="{FF2B5EF4-FFF2-40B4-BE49-F238E27FC236}">
                    <a16:creationId xmlns:a16="http://schemas.microsoft.com/office/drawing/2014/main" id="{439B33C9-6EED-2041-A2A5-4A2B21FC781E}"/>
                  </a:ext>
                </a:extLst>
              </p14:cNvPr>
              <p14:cNvContentPartPr/>
              <p14:nvPr/>
            </p14:nvContentPartPr>
            <p14:xfrm>
              <a:off x="4172810" y="6109906"/>
              <a:ext cx="130680" cy="5760"/>
            </p14:xfrm>
          </p:contentPart>
        </mc:Choice>
        <mc:Fallback xmlns="">
          <p:pic>
            <p:nvPicPr>
              <p:cNvPr id="24599" name="Ink 24598">
                <a:extLst>
                  <a:ext uri="{FF2B5EF4-FFF2-40B4-BE49-F238E27FC236}">
                    <a16:creationId xmlns:a16="http://schemas.microsoft.com/office/drawing/2014/main" id="{439B33C9-6EED-2041-A2A5-4A2B21FC781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157690" y="6094786"/>
                <a:ext cx="1612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4600" name="Ink 24599">
                <a:extLst>
                  <a:ext uri="{FF2B5EF4-FFF2-40B4-BE49-F238E27FC236}">
                    <a16:creationId xmlns:a16="http://schemas.microsoft.com/office/drawing/2014/main" id="{B13AA975-4D97-4B4C-88CF-6FD9C84DC98B}"/>
                  </a:ext>
                </a:extLst>
              </p14:cNvPr>
              <p14:cNvContentPartPr/>
              <p14:nvPr/>
            </p14:nvContentPartPr>
            <p14:xfrm>
              <a:off x="4059050" y="6261826"/>
              <a:ext cx="309600" cy="27360"/>
            </p14:xfrm>
          </p:contentPart>
        </mc:Choice>
        <mc:Fallback xmlns="">
          <p:pic>
            <p:nvPicPr>
              <p:cNvPr id="24600" name="Ink 24599">
                <a:extLst>
                  <a:ext uri="{FF2B5EF4-FFF2-40B4-BE49-F238E27FC236}">
                    <a16:creationId xmlns:a16="http://schemas.microsoft.com/office/drawing/2014/main" id="{B13AA975-4D97-4B4C-88CF-6FD9C84DC98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043570" y="6246706"/>
                <a:ext cx="34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4609" name="Ink 24608">
                <a:extLst>
                  <a:ext uri="{FF2B5EF4-FFF2-40B4-BE49-F238E27FC236}">
                    <a16:creationId xmlns:a16="http://schemas.microsoft.com/office/drawing/2014/main" id="{C15B98A9-A73D-104C-8FDF-6B7E9B34DE56}"/>
                  </a:ext>
                </a:extLst>
              </p14:cNvPr>
              <p14:cNvContentPartPr/>
              <p14:nvPr/>
            </p14:nvContentPartPr>
            <p14:xfrm>
              <a:off x="4129610" y="5941786"/>
              <a:ext cx="208440" cy="76320"/>
            </p14:xfrm>
          </p:contentPart>
        </mc:Choice>
        <mc:Fallback xmlns="">
          <p:pic>
            <p:nvPicPr>
              <p:cNvPr id="24609" name="Ink 24608">
                <a:extLst>
                  <a:ext uri="{FF2B5EF4-FFF2-40B4-BE49-F238E27FC236}">
                    <a16:creationId xmlns:a16="http://schemas.microsoft.com/office/drawing/2014/main" id="{C15B98A9-A73D-104C-8FDF-6B7E9B34DE5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114130" y="5926306"/>
                <a:ext cx="23904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5" name="Group 24614">
            <a:extLst>
              <a:ext uri="{FF2B5EF4-FFF2-40B4-BE49-F238E27FC236}">
                <a16:creationId xmlns:a16="http://schemas.microsoft.com/office/drawing/2014/main" id="{7FFAF212-C5FB-4D42-A87C-93586ABE543E}"/>
              </a:ext>
            </a:extLst>
          </p:cNvPr>
          <p:cNvGrpSpPr/>
          <p:nvPr/>
        </p:nvGrpSpPr>
        <p:grpSpPr>
          <a:xfrm>
            <a:off x="4639730" y="5648746"/>
            <a:ext cx="2279880" cy="1004400"/>
            <a:chOff x="4639730" y="5648746"/>
            <a:chExt cx="227988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D4ED446C-71A0-DA43-A47A-DB8D4E9D8348}"/>
                    </a:ext>
                  </a:extLst>
                </p14:cNvPr>
                <p14:cNvContentPartPr/>
                <p14:nvPr/>
              </p14:nvContentPartPr>
              <p14:xfrm>
                <a:off x="4639730" y="6017746"/>
                <a:ext cx="228240" cy="2196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D4ED446C-71A0-DA43-A47A-DB8D4E9D83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24610" y="6002266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3E4055A8-4DCE-C840-AC43-2691AB3DC9F9}"/>
                    </a:ext>
                  </a:extLst>
                </p14:cNvPr>
                <p14:cNvContentPartPr/>
                <p14:nvPr/>
              </p14:nvContentPartPr>
              <p14:xfrm>
                <a:off x="4997930" y="5898226"/>
                <a:ext cx="179640" cy="26640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3E4055A8-4DCE-C840-AC43-2691AB3DC9F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82810" y="5883106"/>
                  <a:ext cx="209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C7BDC2A8-3597-304F-9C0D-3BE8ACFFDAA2}"/>
                    </a:ext>
                  </a:extLst>
                </p14:cNvPr>
                <p14:cNvContentPartPr/>
                <p14:nvPr/>
              </p14:nvContentPartPr>
              <p14:xfrm>
                <a:off x="5117450" y="5800666"/>
                <a:ext cx="136080" cy="9792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C7BDC2A8-3597-304F-9C0D-3BE8ACFFDA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01970" y="5785186"/>
                  <a:ext cx="166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1862DAD5-9F60-104C-ACE2-1D2E335FB8FE}"/>
                    </a:ext>
                  </a:extLst>
                </p14:cNvPr>
                <p14:cNvContentPartPr/>
                <p14:nvPr/>
              </p14:nvContentPartPr>
              <p14:xfrm>
                <a:off x="4921970" y="6283786"/>
                <a:ext cx="485640" cy="8712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1862DAD5-9F60-104C-ACE2-1D2E335FB8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06850" y="6268306"/>
                  <a:ext cx="516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B502C2C3-9082-7A41-B8B3-FE458E7563DE}"/>
                    </a:ext>
                  </a:extLst>
                </p14:cNvPr>
                <p14:cNvContentPartPr/>
                <p14:nvPr/>
              </p14:nvContentPartPr>
              <p14:xfrm>
                <a:off x="5128250" y="6430306"/>
                <a:ext cx="277200" cy="22284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B502C2C3-9082-7A41-B8B3-FE458E7563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12770" y="6414826"/>
                  <a:ext cx="307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7CEB91BD-2711-314E-B32D-C8A94EE93D7C}"/>
                    </a:ext>
                  </a:extLst>
                </p14:cNvPr>
                <p14:cNvContentPartPr/>
                <p14:nvPr/>
              </p14:nvContentPartPr>
              <p14:xfrm>
                <a:off x="5611370" y="6272626"/>
                <a:ext cx="283320" cy="3276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7CEB91BD-2711-314E-B32D-C8A94EE93D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95890" y="6257506"/>
                  <a:ext cx="31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1BFCDCCB-4597-F84F-A449-109A1B40BC32}"/>
                    </a:ext>
                  </a:extLst>
                </p14:cNvPr>
                <p14:cNvContentPartPr/>
                <p14:nvPr/>
              </p14:nvContentPartPr>
              <p14:xfrm>
                <a:off x="5665370" y="6196666"/>
                <a:ext cx="223560" cy="1116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1BFCDCCB-4597-F84F-A449-109A1B40BC3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50250" y="6181546"/>
                  <a:ext cx="25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7B10FB83-2675-874B-B10B-85FC54DB468E}"/>
                    </a:ext>
                  </a:extLst>
                </p14:cNvPr>
                <p14:cNvContentPartPr/>
                <p14:nvPr/>
              </p14:nvContentPartPr>
              <p14:xfrm>
                <a:off x="5589410" y="6040066"/>
                <a:ext cx="257400" cy="7020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7B10FB83-2675-874B-B10B-85FC54DB468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74290" y="6024586"/>
                  <a:ext cx="28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7516B583-6C9F-8D4D-9ECA-097879484064}"/>
                    </a:ext>
                  </a:extLst>
                </p14:cNvPr>
                <p14:cNvContentPartPr/>
                <p14:nvPr/>
              </p14:nvContentPartPr>
              <p14:xfrm>
                <a:off x="6143090" y="6093706"/>
                <a:ext cx="356040" cy="1656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7516B583-6C9F-8D4D-9ECA-0978794840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27970" y="6078226"/>
                  <a:ext cx="386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10069B6F-32E4-894B-BC6D-1C8D6069FD30}"/>
                    </a:ext>
                  </a:extLst>
                </p14:cNvPr>
                <p14:cNvContentPartPr/>
                <p14:nvPr/>
              </p14:nvContentPartPr>
              <p14:xfrm>
                <a:off x="6525410" y="5789866"/>
                <a:ext cx="204120" cy="4881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10069B6F-32E4-894B-BC6D-1C8D6069FD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10290" y="5774386"/>
                  <a:ext cx="2347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7169F817-6535-7B40-8EEC-9BF67F51CF47}"/>
                    </a:ext>
                  </a:extLst>
                </p14:cNvPr>
                <p14:cNvContentPartPr/>
                <p14:nvPr/>
              </p14:nvContentPartPr>
              <p14:xfrm>
                <a:off x="6441530" y="5811466"/>
                <a:ext cx="342360" cy="27180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7169F817-6535-7B40-8EEC-9BF67F51CF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26410" y="5796346"/>
                  <a:ext cx="372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CB0ECC9E-A667-E54A-81D3-0B0C6BF73C73}"/>
                    </a:ext>
                  </a:extLst>
                </p14:cNvPr>
                <p14:cNvContentPartPr/>
                <p14:nvPr/>
              </p14:nvContentPartPr>
              <p14:xfrm>
                <a:off x="6745370" y="5648746"/>
                <a:ext cx="130680" cy="17388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CB0ECC9E-A667-E54A-81D3-0B0C6BF73C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30250" y="5633266"/>
                  <a:ext cx="161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D995ED58-76F8-F34E-AA90-43647072A0BE}"/>
                    </a:ext>
                  </a:extLst>
                </p14:cNvPr>
                <p14:cNvContentPartPr/>
                <p14:nvPr/>
              </p14:nvContentPartPr>
              <p14:xfrm>
                <a:off x="6680570" y="5654506"/>
                <a:ext cx="239040" cy="20592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D995ED58-76F8-F34E-AA90-43647072A0B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65090" y="5639386"/>
                  <a:ext cx="269640" cy="23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306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Practice makes permanent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5F5357-08A3-9743-9222-7FCFF75EB61B}"/>
              </a:ext>
            </a:extLst>
          </p:cNvPr>
          <p:cNvGrpSpPr/>
          <p:nvPr/>
        </p:nvGrpSpPr>
        <p:grpSpPr>
          <a:xfrm>
            <a:off x="3033770" y="2028586"/>
            <a:ext cx="3602880" cy="2931120"/>
            <a:chOff x="3033770" y="2028586"/>
            <a:chExt cx="3602880" cy="29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9F689C-4450-1E4F-AA03-7406D4087816}"/>
                    </a:ext>
                  </a:extLst>
                </p14:cNvPr>
                <p14:cNvContentPartPr/>
                <p14:nvPr/>
              </p14:nvContentPartPr>
              <p14:xfrm>
                <a:off x="4031690" y="4519786"/>
                <a:ext cx="136080" cy="22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9F689C-4450-1E4F-AA03-7406D40878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16570" y="4504306"/>
                  <a:ext cx="166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D607F6-BFF5-C942-9572-97A921F33692}"/>
                    </a:ext>
                  </a:extLst>
                </p14:cNvPr>
                <p14:cNvContentPartPr/>
                <p14:nvPr/>
              </p14:nvContentPartPr>
              <p14:xfrm>
                <a:off x="4216370" y="4476226"/>
                <a:ext cx="424800" cy="206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D607F6-BFF5-C942-9572-97A921F336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01250" y="4461106"/>
                  <a:ext cx="455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71D8C1-5A3C-704B-A4E6-A133723651BE}"/>
                    </a:ext>
                  </a:extLst>
                </p14:cNvPr>
                <p14:cNvContentPartPr/>
                <p14:nvPr/>
              </p14:nvContentPartPr>
              <p14:xfrm>
                <a:off x="4737290" y="4552186"/>
                <a:ext cx="125280" cy="27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71D8C1-5A3C-704B-A4E6-A133723651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22170" y="4537066"/>
                  <a:ext cx="155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1588F7-B488-C34F-8884-8A525CEAED01}"/>
                    </a:ext>
                  </a:extLst>
                </p14:cNvPr>
                <p14:cNvContentPartPr/>
                <p14:nvPr/>
              </p14:nvContentPartPr>
              <p14:xfrm>
                <a:off x="4921970" y="4508986"/>
                <a:ext cx="70920" cy="7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A1588F7-B488-C34F-8884-8A525CEAED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6850" y="4493506"/>
                  <a:ext cx="101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18E20F-86B4-F54E-8441-DA543B59E20C}"/>
                    </a:ext>
                  </a:extLst>
                </p14:cNvPr>
                <p14:cNvContentPartPr/>
                <p14:nvPr/>
              </p14:nvContentPartPr>
              <p14:xfrm>
                <a:off x="4688690" y="4736866"/>
                <a:ext cx="199800" cy="17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18E20F-86B4-F54E-8441-DA543B59E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73210" y="4721386"/>
                  <a:ext cx="23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85B6FBA-3FEB-F446-9440-03AD363F875A}"/>
                    </a:ext>
                  </a:extLst>
                </p14:cNvPr>
                <p14:cNvContentPartPr/>
                <p14:nvPr/>
              </p14:nvContentPartPr>
              <p14:xfrm>
                <a:off x="3570530" y="2381386"/>
                <a:ext cx="188640" cy="70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85B6FBA-3FEB-F446-9440-03AD363F87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5410" y="2366266"/>
                  <a:ext cx="21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15D520-E346-9343-9BB6-C414289B5B54}"/>
                    </a:ext>
                  </a:extLst>
                </p14:cNvPr>
                <p14:cNvContentPartPr/>
                <p14:nvPr/>
              </p14:nvContentPartPr>
              <p14:xfrm>
                <a:off x="3928730" y="2292106"/>
                <a:ext cx="157680" cy="285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15D520-E346-9343-9BB6-C414289B5B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13610" y="2276986"/>
                  <a:ext cx="188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7DF1F0-EBA2-774B-848F-9616D6321DFE}"/>
                    </a:ext>
                  </a:extLst>
                </p14:cNvPr>
                <p14:cNvContentPartPr/>
                <p14:nvPr/>
              </p14:nvContentPartPr>
              <p14:xfrm>
                <a:off x="3385850" y="2278066"/>
                <a:ext cx="87120" cy="259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7DF1F0-EBA2-774B-848F-9616D6321D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0730" y="2262946"/>
                  <a:ext cx="117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A2CB8A-7248-D545-9825-10AAB1BB3D7C}"/>
                    </a:ext>
                  </a:extLst>
                </p14:cNvPr>
                <p14:cNvContentPartPr/>
                <p14:nvPr/>
              </p14:nvContentPartPr>
              <p14:xfrm>
                <a:off x="3402410" y="2289226"/>
                <a:ext cx="130680" cy="255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A2CB8A-7248-D545-9825-10AAB1BB3D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86930" y="2273746"/>
                  <a:ext cx="161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FCDDE5-A64B-6F4C-8184-BBB8E1488DC0}"/>
                    </a:ext>
                  </a:extLst>
                </p14:cNvPr>
                <p14:cNvContentPartPr/>
                <p14:nvPr/>
              </p14:nvContentPartPr>
              <p14:xfrm>
                <a:off x="3863570" y="2322706"/>
                <a:ext cx="242280" cy="35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FCDDE5-A64B-6F4C-8184-BBB8E1488D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48450" y="2307586"/>
                  <a:ext cx="272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D28662-D336-E647-ACF2-8DBE95AA54F7}"/>
                    </a:ext>
                  </a:extLst>
                </p14:cNvPr>
                <p14:cNvContentPartPr/>
                <p14:nvPr/>
              </p14:nvContentPartPr>
              <p14:xfrm>
                <a:off x="4124210" y="2251066"/>
                <a:ext cx="216720" cy="52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D28662-D336-E647-ACF2-8DBE95AA54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08730" y="2235946"/>
                  <a:ext cx="2473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C82D22-25E8-D340-8541-71E428613E91}"/>
                    </a:ext>
                  </a:extLst>
                </p14:cNvPr>
                <p14:cNvContentPartPr/>
                <p14:nvPr/>
              </p14:nvContentPartPr>
              <p14:xfrm>
                <a:off x="3033770" y="2224066"/>
                <a:ext cx="189720" cy="49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C82D22-25E8-D340-8541-71E428613E9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8650" y="2208586"/>
                  <a:ext cx="2203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3A2E39-C710-8645-9CCB-0AC79686126C}"/>
                    </a:ext>
                  </a:extLst>
                </p14:cNvPr>
                <p14:cNvContentPartPr/>
                <p14:nvPr/>
              </p14:nvContentPartPr>
              <p14:xfrm>
                <a:off x="4369730" y="2180506"/>
                <a:ext cx="264960" cy="36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3A2E39-C710-8645-9CCB-0AC7968612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54250" y="2165386"/>
                  <a:ext cx="295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C77166-90BA-184B-895F-F4A9DA2DDB84}"/>
                    </a:ext>
                  </a:extLst>
                </p14:cNvPr>
                <p14:cNvContentPartPr/>
                <p14:nvPr/>
              </p14:nvContentPartPr>
              <p14:xfrm>
                <a:off x="4612730" y="2251066"/>
                <a:ext cx="423720" cy="33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C77166-90BA-184B-895F-F4A9DA2DDB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7250" y="2235946"/>
                  <a:ext cx="454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B07251-4A6A-6F45-97F4-A01B309F360A}"/>
                    </a:ext>
                  </a:extLst>
                </p14:cNvPr>
                <p14:cNvContentPartPr/>
                <p14:nvPr/>
              </p14:nvContentPartPr>
              <p14:xfrm>
                <a:off x="5046890" y="2028586"/>
                <a:ext cx="397800" cy="662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B07251-4A6A-6F45-97F4-A01B309F36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31410" y="2013466"/>
                  <a:ext cx="42840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F09293-5712-0244-BF88-2D834B970DD2}"/>
                    </a:ext>
                  </a:extLst>
                </p14:cNvPr>
                <p14:cNvContentPartPr/>
                <p14:nvPr/>
              </p14:nvContentPartPr>
              <p14:xfrm>
                <a:off x="3445250" y="2945866"/>
                <a:ext cx="211752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F09293-5712-0244-BF88-2D834B970D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30130" y="2930386"/>
                  <a:ext cx="2147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68CAEF-A2B8-6F41-8965-DBEF92A71885}"/>
                    </a:ext>
                  </a:extLst>
                </p14:cNvPr>
                <p14:cNvContentPartPr/>
                <p14:nvPr/>
              </p14:nvContentPartPr>
              <p14:xfrm>
                <a:off x="4053650" y="3065026"/>
                <a:ext cx="157680" cy="20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68CAEF-A2B8-6F41-8965-DBEF92A718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38170" y="3049906"/>
                  <a:ext cx="188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DC61D9-06F4-674D-8BC7-AE701F752B56}"/>
                    </a:ext>
                  </a:extLst>
                </p14:cNvPr>
                <p14:cNvContentPartPr/>
                <p14:nvPr/>
              </p14:nvContentPartPr>
              <p14:xfrm>
                <a:off x="4259930" y="2994466"/>
                <a:ext cx="478080" cy="244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DC61D9-06F4-674D-8BC7-AE701F752B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44450" y="2979346"/>
                  <a:ext cx="508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A361AE-6934-0C4D-A01D-F38BD0F737DB}"/>
                    </a:ext>
                  </a:extLst>
                </p14:cNvPr>
                <p14:cNvContentPartPr/>
                <p14:nvPr/>
              </p14:nvContentPartPr>
              <p14:xfrm>
                <a:off x="3071210" y="2169706"/>
                <a:ext cx="1579680" cy="73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A361AE-6934-0C4D-A01D-F38BD0F737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56090" y="2154586"/>
                  <a:ext cx="161028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92F80A-F7CF-D647-9B3C-F7C5CFBAAE01}"/>
                    </a:ext>
                  </a:extLst>
                </p14:cNvPr>
                <p14:cNvContentPartPr/>
                <p14:nvPr/>
              </p14:nvContentPartPr>
              <p14:xfrm>
                <a:off x="3934850" y="2900146"/>
                <a:ext cx="943920" cy="534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92F80A-F7CF-D647-9B3C-F7C5CFBAAE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19730" y="2885026"/>
                  <a:ext cx="9745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3484AA-F8AF-CB4B-B955-22CB4D9A8AC0}"/>
                    </a:ext>
                  </a:extLst>
                </p14:cNvPr>
                <p14:cNvContentPartPr/>
                <p14:nvPr/>
              </p14:nvContentPartPr>
              <p14:xfrm>
                <a:off x="3461810" y="3716626"/>
                <a:ext cx="206640" cy="26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3484AA-F8AF-CB4B-B955-22CB4D9A8A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46690" y="3701146"/>
                  <a:ext cx="237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D76C43-B845-FD49-BD99-009299F8C8D7}"/>
                    </a:ext>
                  </a:extLst>
                </p14:cNvPr>
                <p14:cNvContentPartPr/>
                <p14:nvPr/>
              </p14:nvContentPartPr>
              <p14:xfrm>
                <a:off x="3787610" y="3564346"/>
                <a:ext cx="146880" cy="18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D76C43-B845-FD49-BD99-009299F8C8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72490" y="3549226"/>
                  <a:ext cx="177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7980E6-591D-3B43-B6D0-7A8935F4792C}"/>
                    </a:ext>
                  </a:extLst>
                </p14:cNvPr>
                <p14:cNvContentPartPr/>
                <p14:nvPr/>
              </p14:nvContentPartPr>
              <p14:xfrm>
                <a:off x="3657290" y="3500626"/>
                <a:ext cx="24984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7980E6-591D-3B43-B6D0-7A8935F479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2170" y="3485506"/>
                  <a:ext cx="280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E4DEB4-31CE-3845-874B-F7F9B180C0C0}"/>
                    </a:ext>
                  </a:extLst>
                </p14:cNvPr>
                <p14:cNvContentPartPr/>
                <p14:nvPr/>
              </p14:nvContentPartPr>
              <p14:xfrm>
                <a:off x="3966890" y="3765226"/>
                <a:ext cx="184320" cy="8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E4DEB4-31CE-3845-874B-F7F9B180C0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51410" y="3750106"/>
                  <a:ext cx="21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F5BADC-F3CB-7B40-8B96-0A5E5643B5E6}"/>
                    </a:ext>
                  </a:extLst>
                </p14:cNvPr>
                <p14:cNvContentPartPr/>
                <p14:nvPr/>
              </p14:nvContentPartPr>
              <p14:xfrm>
                <a:off x="4509410" y="3575506"/>
                <a:ext cx="97920" cy="145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F5BADC-F3CB-7B40-8B96-0A5E5643B5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94290" y="3560026"/>
                  <a:ext cx="128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A5946A-33FD-0A4B-BEA7-6D0FAC27DECC}"/>
                    </a:ext>
                  </a:extLst>
                </p14:cNvPr>
                <p14:cNvContentPartPr/>
                <p14:nvPr/>
              </p14:nvContentPartPr>
              <p14:xfrm>
                <a:off x="4677530" y="3553546"/>
                <a:ext cx="347040" cy="63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A5946A-33FD-0A4B-BEA7-6D0FAC27DE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62410" y="3538426"/>
                  <a:ext cx="3776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CEEEE5-4CDB-954F-9A07-CC18610B3DEF}"/>
                    </a:ext>
                  </a:extLst>
                </p14:cNvPr>
                <p14:cNvContentPartPr/>
                <p14:nvPr/>
              </p14:nvContentPartPr>
              <p14:xfrm>
                <a:off x="3348050" y="3575506"/>
                <a:ext cx="136080" cy="45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CEEEE5-4CDB-954F-9A07-CC18610B3D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32930" y="3560026"/>
                  <a:ext cx="1666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E409A2-535D-3644-891F-B2510A02F424}"/>
                    </a:ext>
                  </a:extLst>
                </p14:cNvPr>
                <p14:cNvContentPartPr/>
                <p14:nvPr/>
              </p14:nvContentPartPr>
              <p14:xfrm>
                <a:off x="4997930" y="3413146"/>
                <a:ext cx="336960" cy="45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E409A2-535D-3644-891F-B2510A02F42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82810" y="3398026"/>
                  <a:ext cx="3672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35FC98-F6DF-474C-8254-9221833470DC}"/>
                    </a:ext>
                  </a:extLst>
                </p14:cNvPr>
                <p14:cNvContentPartPr/>
                <p14:nvPr/>
              </p14:nvContentPartPr>
              <p14:xfrm>
                <a:off x="5377730" y="3390826"/>
                <a:ext cx="309600" cy="521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35FC98-F6DF-474C-8254-922183347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62610" y="3375706"/>
                  <a:ext cx="3402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FC19B4-A340-8B49-9749-6BD77AE7F6C8}"/>
                    </a:ext>
                  </a:extLst>
                </p14:cNvPr>
                <p14:cNvContentPartPr/>
                <p14:nvPr/>
              </p14:nvContentPartPr>
              <p14:xfrm>
                <a:off x="5722250" y="3538426"/>
                <a:ext cx="491760" cy="39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FC19B4-A340-8B49-9749-6BD77AE7F6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06770" y="3523306"/>
                  <a:ext cx="522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0AC572-0DA0-4647-871E-DBEB7BB7094D}"/>
                    </a:ext>
                  </a:extLst>
                </p14:cNvPr>
                <p14:cNvContentPartPr/>
                <p14:nvPr/>
              </p14:nvContentPartPr>
              <p14:xfrm>
                <a:off x="6229850" y="3249706"/>
                <a:ext cx="406800" cy="78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0AC572-0DA0-4647-871E-DBEB7BB709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14730" y="3234586"/>
                  <a:ext cx="43740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274861-3CEB-2F4A-AAD1-6ACE3E2876EF}"/>
                    </a:ext>
                  </a:extLst>
                </p14:cNvPr>
                <p14:cNvContentPartPr/>
                <p14:nvPr/>
              </p14:nvContentPartPr>
              <p14:xfrm>
                <a:off x="3385850" y="4112626"/>
                <a:ext cx="3225240" cy="20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274861-3CEB-2F4A-AAD1-6ACE3E2876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70730" y="4097506"/>
                  <a:ext cx="3255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A1C09D-FB0A-DC4C-97A3-2A3297DACD54}"/>
                    </a:ext>
                  </a:extLst>
                </p14:cNvPr>
                <p14:cNvContentPartPr/>
                <p14:nvPr/>
              </p14:nvContentPartPr>
              <p14:xfrm>
                <a:off x="4346690" y="3705466"/>
                <a:ext cx="146880" cy="304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A1C09D-FB0A-DC4C-97A3-2A3297DACD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31570" y="3690346"/>
                  <a:ext cx="177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139F37-B06A-4041-BF9B-B08E143AEFAA}"/>
                    </a:ext>
                  </a:extLst>
                </p14:cNvPr>
                <p14:cNvContentPartPr/>
                <p14:nvPr/>
              </p14:nvContentPartPr>
              <p14:xfrm>
                <a:off x="5041850" y="3461386"/>
                <a:ext cx="184320" cy="602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139F37-B06A-4041-BF9B-B08E143AEF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26730" y="3446266"/>
                  <a:ext cx="2149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1D59FB-7755-B247-8651-B746E783A7A4}"/>
                    </a:ext>
                  </a:extLst>
                </p14:cNvPr>
                <p14:cNvContentPartPr/>
                <p14:nvPr/>
              </p14:nvContentPartPr>
              <p14:xfrm>
                <a:off x="3780410" y="3602506"/>
                <a:ext cx="1299240" cy="65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1D59FB-7755-B247-8651-B746E783A7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65290" y="3587386"/>
                  <a:ext cx="132984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1A7254-7E34-744D-AAD2-B393CC1DCF05}"/>
                    </a:ext>
                  </a:extLst>
                </p14:cNvPr>
                <p14:cNvContentPartPr/>
                <p14:nvPr/>
              </p14:nvContentPartPr>
              <p14:xfrm>
                <a:off x="3543530" y="4211626"/>
                <a:ext cx="1579680" cy="748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1A7254-7E34-744D-AAD2-B393CC1DCF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28050" y="4196146"/>
                  <a:ext cx="1610280" cy="77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2021A5-C132-9C4B-A716-40B1A5612950}"/>
              </a:ext>
            </a:extLst>
          </p:cNvPr>
          <p:cNvGrpSpPr/>
          <p:nvPr/>
        </p:nvGrpSpPr>
        <p:grpSpPr>
          <a:xfrm>
            <a:off x="7006010" y="3710866"/>
            <a:ext cx="336240" cy="369720"/>
            <a:chOff x="7006010" y="3710866"/>
            <a:chExt cx="3362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467C58-A3DF-4B42-A7D2-3E1AFD1E1D89}"/>
                    </a:ext>
                  </a:extLst>
                </p14:cNvPr>
                <p14:cNvContentPartPr/>
                <p14:nvPr/>
              </p14:nvContentPartPr>
              <p14:xfrm>
                <a:off x="7006010" y="3710866"/>
                <a:ext cx="336240" cy="7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467C58-A3DF-4B42-A7D2-3E1AFD1E1D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90890" y="3695746"/>
                  <a:ext cx="36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3C3E2A-8813-634D-BF18-9A814C7D966D}"/>
                    </a:ext>
                  </a:extLst>
                </p14:cNvPr>
                <p14:cNvContentPartPr/>
                <p14:nvPr/>
              </p14:nvContentPartPr>
              <p14:xfrm>
                <a:off x="7060370" y="3895546"/>
                <a:ext cx="277200" cy="18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3C3E2A-8813-634D-BF18-9A814C7D966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44890" y="3880426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309B72-3819-B44A-AF0A-8DE1127DE8BB}"/>
                  </a:ext>
                </a:extLst>
              </p14:cNvPr>
              <p14:cNvContentPartPr/>
              <p14:nvPr/>
            </p14:nvContentPartPr>
            <p14:xfrm>
              <a:off x="7792250" y="3171226"/>
              <a:ext cx="118440" cy="898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309B72-3819-B44A-AF0A-8DE1127DE8B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77130" y="3156106"/>
                <a:ext cx="149040" cy="9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93" name="Group 24592">
            <a:extLst>
              <a:ext uri="{FF2B5EF4-FFF2-40B4-BE49-F238E27FC236}">
                <a16:creationId xmlns:a16="http://schemas.microsoft.com/office/drawing/2014/main" id="{72938404-E8C9-E043-BE76-0CB333F39D42}"/>
              </a:ext>
            </a:extLst>
          </p:cNvPr>
          <p:cNvGrpSpPr/>
          <p:nvPr/>
        </p:nvGrpSpPr>
        <p:grpSpPr>
          <a:xfrm>
            <a:off x="3228530" y="5073106"/>
            <a:ext cx="5042520" cy="1644840"/>
            <a:chOff x="3228530" y="5073106"/>
            <a:chExt cx="5042520" cy="16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8C3F00-0312-3942-B815-D512D43AC3CF}"/>
                    </a:ext>
                  </a:extLst>
                </p14:cNvPr>
                <p14:cNvContentPartPr/>
                <p14:nvPr/>
              </p14:nvContentPartPr>
              <p14:xfrm>
                <a:off x="3228530" y="5372266"/>
                <a:ext cx="293400" cy="28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8C3F00-0312-3942-B815-D512D43AC3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13410" y="5357146"/>
                  <a:ext cx="324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965007-5D56-1844-B11C-0A62F7165636}"/>
                    </a:ext>
                  </a:extLst>
                </p14:cNvPr>
                <p14:cNvContentPartPr/>
                <p14:nvPr/>
              </p14:nvContentPartPr>
              <p14:xfrm>
                <a:off x="3538130" y="5244466"/>
                <a:ext cx="152280" cy="133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965007-5D56-1844-B11C-0A62F71656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22650" y="5229346"/>
                  <a:ext cx="182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07F6F6-C5EF-504C-AEDA-521C5ACDE845}"/>
                    </a:ext>
                  </a:extLst>
                </p14:cNvPr>
                <p14:cNvContentPartPr/>
                <p14:nvPr/>
              </p14:nvContentPartPr>
              <p14:xfrm>
                <a:off x="3831170" y="5263186"/>
                <a:ext cx="526680" cy="38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07F6F6-C5EF-504C-AEDA-521C5ACDE8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15690" y="5248066"/>
                  <a:ext cx="557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130DD6-BB80-E443-A236-5DC19BB6BD91}"/>
                    </a:ext>
                  </a:extLst>
                </p14:cNvPr>
                <p14:cNvContentPartPr/>
                <p14:nvPr/>
              </p14:nvContentPartPr>
              <p14:xfrm>
                <a:off x="4346690" y="5214946"/>
                <a:ext cx="374760" cy="29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130DD6-BB80-E443-A236-5DC19BB6BD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31570" y="5199826"/>
                  <a:ext cx="405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180E54-ACAF-6148-9839-B7609F70F1FA}"/>
                    </a:ext>
                  </a:extLst>
                </p14:cNvPr>
                <p14:cNvContentPartPr/>
                <p14:nvPr/>
              </p14:nvContentPartPr>
              <p14:xfrm>
                <a:off x="3353450" y="5122066"/>
                <a:ext cx="2117160" cy="857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180E54-ACAF-6148-9839-B7609F70F1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38330" y="5106946"/>
                  <a:ext cx="214740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5AC760-1B0A-204C-91F7-D5B662661A89}"/>
                    </a:ext>
                  </a:extLst>
                </p14:cNvPr>
                <p14:cNvContentPartPr/>
                <p14:nvPr/>
              </p14:nvContentPartPr>
              <p14:xfrm>
                <a:off x="3255890" y="6207466"/>
                <a:ext cx="266400" cy="26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5AC760-1B0A-204C-91F7-D5B662661A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40410" y="6192346"/>
                  <a:ext cx="296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905C9F-8E6F-3A47-BBDF-FA60B00E9315}"/>
                    </a:ext>
                  </a:extLst>
                </p14:cNvPr>
                <p14:cNvContentPartPr/>
                <p14:nvPr/>
              </p14:nvContentPartPr>
              <p14:xfrm>
                <a:off x="3510770" y="6082906"/>
                <a:ext cx="478080" cy="396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905C9F-8E6F-3A47-BBDF-FA60B00E93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95650" y="6067426"/>
                  <a:ext cx="508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B32BA5-829E-AA41-B773-DB61C854CAA9}"/>
                    </a:ext>
                  </a:extLst>
                </p14:cNvPr>
                <p14:cNvContentPartPr/>
                <p14:nvPr/>
              </p14:nvContentPartPr>
              <p14:xfrm>
                <a:off x="4136090" y="6082906"/>
                <a:ext cx="639720" cy="30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B32BA5-829E-AA41-B773-DB61C854CA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20970" y="6067426"/>
                  <a:ext cx="669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03F1C5-D5F1-494B-87DE-9966534B32EE}"/>
                    </a:ext>
                  </a:extLst>
                </p14:cNvPr>
                <p14:cNvContentPartPr/>
                <p14:nvPr/>
              </p14:nvContentPartPr>
              <p14:xfrm>
                <a:off x="4916570" y="6072106"/>
                <a:ext cx="173520" cy="42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03F1C5-D5F1-494B-87DE-9966534B32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01090" y="6056626"/>
                  <a:ext cx="203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2A1DF1-2B55-A243-A668-79EBEE709D61}"/>
                    </a:ext>
                  </a:extLst>
                </p14:cNvPr>
                <p14:cNvContentPartPr/>
                <p14:nvPr/>
              </p14:nvContentPartPr>
              <p14:xfrm>
                <a:off x="5024930" y="5855026"/>
                <a:ext cx="427320" cy="84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2A1DF1-2B55-A243-A668-79EBEE709D6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09810" y="5839546"/>
                  <a:ext cx="457920" cy="8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9D1EC4-4717-374F-A114-D492DC8A0BDF}"/>
                    </a:ext>
                  </a:extLst>
                </p14:cNvPr>
                <p14:cNvContentPartPr/>
                <p14:nvPr/>
              </p14:nvContentPartPr>
              <p14:xfrm>
                <a:off x="4167410" y="6392146"/>
                <a:ext cx="84240" cy="11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9D1EC4-4717-374F-A114-D492DC8A0B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52290" y="6377026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DC3CCB-26F6-6246-95F2-D08A937AC5D9}"/>
                    </a:ext>
                  </a:extLst>
                </p14:cNvPr>
                <p14:cNvContentPartPr/>
                <p14:nvPr/>
              </p14:nvContentPartPr>
              <p14:xfrm>
                <a:off x="3825410" y="5073106"/>
                <a:ext cx="1400760" cy="76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DC3CCB-26F6-6246-95F2-D08A937AC5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10290" y="5057986"/>
                  <a:ext cx="143100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0CFCBD4B-AABD-124D-BB35-0EAF6052DB1E}"/>
                    </a:ext>
                  </a:extLst>
                </p14:cNvPr>
                <p14:cNvContentPartPr/>
                <p14:nvPr/>
              </p14:nvContentPartPr>
              <p14:xfrm>
                <a:off x="3841970" y="5919826"/>
                <a:ext cx="1704600" cy="798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0CFCBD4B-AABD-124D-BB35-0EAF6052DB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26490" y="5904706"/>
                  <a:ext cx="173520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3EAFAB2C-39A9-2F4F-87CB-3D02BD5FB6E8}"/>
                    </a:ext>
                  </a:extLst>
                </p14:cNvPr>
                <p14:cNvContentPartPr/>
                <p14:nvPr/>
              </p14:nvContentPartPr>
              <p14:xfrm>
                <a:off x="5659970" y="5415106"/>
                <a:ext cx="290520" cy="4392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3EAFAB2C-39A9-2F4F-87CB-3D02BD5FB6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44850" y="5399986"/>
                  <a:ext cx="320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3CC42214-562B-4647-AB8A-8B2DE1BAA4B0}"/>
                    </a:ext>
                  </a:extLst>
                </p14:cNvPr>
                <p14:cNvContentPartPr/>
                <p14:nvPr/>
              </p14:nvContentPartPr>
              <p14:xfrm>
                <a:off x="5703530" y="5496466"/>
                <a:ext cx="192600" cy="655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3CC42214-562B-4647-AB8A-8B2DE1BAA4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88050" y="5481346"/>
                  <a:ext cx="22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EF1B0248-D958-F849-BA91-FA30A865C4C8}"/>
                    </a:ext>
                  </a:extLst>
                </p14:cNvPr>
                <p14:cNvContentPartPr/>
                <p14:nvPr/>
              </p14:nvContentPartPr>
              <p14:xfrm>
                <a:off x="5611370" y="5491066"/>
                <a:ext cx="849960" cy="23904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EF1B0248-D958-F849-BA91-FA30A865C4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95890" y="5475946"/>
                  <a:ext cx="880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1670EFF9-60BA-AF4E-A0F6-29FA66BABA3B}"/>
                    </a:ext>
                  </a:extLst>
                </p14:cNvPr>
                <p14:cNvContentPartPr/>
                <p14:nvPr/>
              </p14:nvContentPartPr>
              <p14:xfrm>
                <a:off x="6555650" y="5322946"/>
                <a:ext cx="233640" cy="30420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1670EFF9-60BA-AF4E-A0F6-29FA66BABA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40170" y="5307826"/>
                  <a:ext cx="264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ABA7A679-4681-AD48-93A9-EE6C6FE382C1}"/>
                    </a:ext>
                  </a:extLst>
                </p14:cNvPr>
                <p14:cNvContentPartPr/>
                <p14:nvPr/>
              </p14:nvContentPartPr>
              <p14:xfrm>
                <a:off x="6436130" y="5246986"/>
                <a:ext cx="771120" cy="62460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ABA7A679-4681-AD48-93A9-EE6C6FE382C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21010" y="5231866"/>
                  <a:ext cx="80172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91E87633-D0BD-D643-81D0-BD2B7B749B86}"/>
                    </a:ext>
                  </a:extLst>
                </p14:cNvPr>
                <p14:cNvContentPartPr/>
                <p14:nvPr/>
              </p14:nvContentPartPr>
              <p14:xfrm>
                <a:off x="6257210" y="6278026"/>
                <a:ext cx="212040" cy="165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91E87633-D0BD-D643-81D0-BD2B7B749B8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41730" y="6262906"/>
                  <a:ext cx="242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37336D4D-668A-F445-ABE7-770B985E6178}"/>
                    </a:ext>
                  </a:extLst>
                </p14:cNvPr>
                <p14:cNvContentPartPr/>
                <p14:nvPr/>
              </p14:nvContentPartPr>
              <p14:xfrm>
                <a:off x="6647810" y="6153466"/>
                <a:ext cx="130680" cy="33552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37336D4D-668A-F445-ABE7-770B985E617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32690" y="6137986"/>
                  <a:ext cx="1612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56AA3B74-271B-4E41-8E34-CAA9B6B3149F}"/>
                    </a:ext>
                  </a:extLst>
                </p14:cNvPr>
                <p14:cNvContentPartPr/>
                <p14:nvPr/>
              </p14:nvContentPartPr>
              <p14:xfrm>
                <a:off x="6734570" y="5222866"/>
                <a:ext cx="623880" cy="9471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56AA3B74-271B-4E41-8E34-CAA9B6B314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19450" y="5207746"/>
                  <a:ext cx="654480" cy="9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165E50C8-2DE3-734B-AFE7-B14E6D4200B3}"/>
                    </a:ext>
                  </a:extLst>
                </p14:cNvPr>
                <p14:cNvContentPartPr/>
                <p14:nvPr/>
              </p14:nvContentPartPr>
              <p14:xfrm>
                <a:off x="7440170" y="5089666"/>
                <a:ext cx="738360" cy="60840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165E50C8-2DE3-734B-AFE7-B14E6D4200B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25050" y="5069146"/>
                  <a:ext cx="7740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9CF77ED6-0412-C34B-9CAA-BF8FC27154CD}"/>
                    </a:ext>
                  </a:extLst>
                </p14:cNvPr>
                <p14:cNvContentPartPr/>
                <p14:nvPr/>
              </p14:nvContentPartPr>
              <p14:xfrm>
                <a:off x="7082690" y="6001546"/>
                <a:ext cx="162720" cy="48888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9CF77ED6-0412-C34B-9CAA-BF8FC27154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67210" y="5986066"/>
                  <a:ext cx="1929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F0FCE678-3617-4541-9DEC-BE5FFDDB26B6}"/>
                    </a:ext>
                  </a:extLst>
                </p14:cNvPr>
                <p14:cNvContentPartPr/>
                <p14:nvPr/>
              </p14:nvContentPartPr>
              <p14:xfrm>
                <a:off x="7293650" y="6101986"/>
                <a:ext cx="76320" cy="33912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F0FCE678-3617-4541-9DEC-BE5FFDDB26B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78530" y="6086866"/>
                  <a:ext cx="106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B5587A8D-D0B8-B141-A271-5313A6432919}"/>
                    </a:ext>
                  </a:extLst>
                </p14:cNvPr>
                <p14:cNvContentPartPr/>
                <p14:nvPr/>
              </p14:nvContentPartPr>
              <p14:xfrm>
                <a:off x="7494530" y="6245626"/>
                <a:ext cx="173880" cy="273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B5587A8D-D0B8-B141-A271-5313A64329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79410" y="6230506"/>
                  <a:ext cx="204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007C2AC7-B2F8-4544-BDAE-14B3A678FF26}"/>
                    </a:ext>
                  </a:extLst>
                </p14:cNvPr>
                <p14:cNvContentPartPr/>
                <p14:nvPr/>
              </p14:nvContentPartPr>
              <p14:xfrm>
                <a:off x="7798370" y="6055546"/>
                <a:ext cx="163080" cy="3524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007C2AC7-B2F8-4544-BDAE-14B3A678FF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83250" y="6040426"/>
                  <a:ext cx="193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D49BA54F-444F-3C45-9C1B-4CA672624887}"/>
                    </a:ext>
                  </a:extLst>
                </p14:cNvPr>
                <p14:cNvContentPartPr/>
                <p14:nvPr/>
              </p14:nvContentPartPr>
              <p14:xfrm>
                <a:off x="8059010" y="5941786"/>
                <a:ext cx="212040" cy="66240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D49BA54F-444F-3C45-9C1B-4CA67262488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43530" y="5926306"/>
                  <a:ext cx="242640" cy="69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8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3090041" y="3132083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2911235" y="4724400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4719144" y="4650826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4688253" y="2783983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4897146" y="3867175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/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9F2E8D8-BE86-BC4E-A277-394E190FCDA5}"/>
              </a:ext>
            </a:extLst>
          </p:cNvPr>
          <p:cNvGrpSpPr/>
          <p:nvPr/>
        </p:nvGrpSpPr>
        <p:grpSpPr>
          <a:xfrm>
            <a:off x="5546210" y="4476226"/>
            <a:ext cx="2258280" cy="1574640"/>
            <a:chOff x="5546210" y="4476226"/>
            <a:chExt cx="2258280" cy="15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C3872B-65C4-EE47-96C5-8086D3FA133E}"/>
                    </a:ext>
                  </a:extLst>
                </p14:cNvPr>
                <p14:cNvContentPartPr/>
                <p14:nvPr/>
              </p14:nvContentPartPr>
              <p14:xfrm>
                <a:off x="5714330" y="4687906"/>
                <a:ext cx="27360" cy="50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C3872B-65C4-EE47-96C5-8086D3FA13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9210" y="4672786"/>
                  <a:ext cx="579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F32654-6C89-FD49-8E8C-C4DF76F298ED}"/>
                    </a:ext>
                  </a:extLst>
                </p14:cNvPr>
                <p14:cNvContentPartPr/>
                <p14:nvPr/>
              </p14:nvContentPartPr>
              <p14:xfrm>
                <a:off x="5958410" y="4943146"/>
                <a:ext cx="220320" cy="65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F32654-6C89-FD49-8E8C-C4DF76F298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43290" y="4927666"/>
                  <a:ext cx="250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941C33-BC9B-1A4F-8384-C146FC7407DD}"/>
                    </a:ext>
                  </a:extLst>
                </p14:cNvPr>
                <p14:cNvContentPartPr/>
                <p14:nvPr/>
              </p14:nvContentPartPr>
              <p14:xfrm>
                <a:off x="6398330" y="4780066"/>
                <a:ext cx="130680" cy="313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941C33-BC9B-1A4F-8384-C146FC7407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82850" y="4764946"/>
                  <a:ext cx="161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9C7356-CA93-0949-BB77-7BD6FF972AF4}"/>
                    </a:ext>
                  </a:extLst>
                </p14:cNvPr>
                <p14:cNvContentPartPr/>
                <p14:nvPr/>
              </p14:nvContentPartPr>
              <p14:xfrm>
                <a:off x="6577250" y="4856386"/>
                <a:ext cx="124560" cy="35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9C7356-CA93-0949-BB77-7BD6FF972A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62130" y="4840906"/>
                  <a:ext cx="155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7F17BC-C090-754B-A1BC-9EEDBD02736A}"/>
                    </a:ext>
                  </a:extLst>
                </p14:cNvPr>
                <p14:cNvContentPartPr/>
                <p14:nvPr/>
              </p14:nvContentPartPr>
              <p14:xfrm>
                <a:off x="6589490" y="4872586"/>
                <a:ext cx="139680" cy="27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7F17BC-C090-754B-A1BC-9EEDBD027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74010" y="4857106"/>
                  <a:ext cx="170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ED5166-F0C1-8245-88FF-39DC69EFE353}"/>
                    </a:ext>
                  </a:extLst>
                </p14:cNvPr>
                <p14:cNvContentPartPr/>
                <p14:nvPr/>
              </p14:nvContentPartPr>
              <p14:xfrm>
                <a:off x="6832490" y="4865386"/>
                <a:ext cx="119880" cy="218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ED5166-F0C1-8245-88FF-39DC69EFE3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7010" y="4849906"/>
                  <a:ext cx="150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0C37B6-0B67-DB47-B0EC-029E29A87991}"/>
                    </a:ext>
                  </a:extLst>
                </p14:cNvPr>
                <p14:cNvContentPartPr/>
                <p14:nvPr/>
              </p14:nvContentPartPr>
              <p14:xfrm>
                <a:off x="6919250" y="4850626"/>
                <a:ext cx="65520" cy="244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0C37B6-0B67-DB47-B0EC-029E29A879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4130" y="4835506"/>
                  <a:ext cx="96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B67292-B824-7043-9806-4CC147778DBD}"/>
                    </a:ext>
                  </a:extLst>
                </p14:cNvPr>
                <p14:cNvContentPartPr/>
                <p14:nvPr/>
              </p14:nvContentPartPr>
              <p14:xfrm>
                <a:off x="6799730" y="4764586"/>
                <a:ext cx="171000" cy="40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B67292-B824-7043-9806-4CC147778D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4610" y="4749466"/>
                  <a:ext cx="2016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EDD175-DF11-0B4B-AD00-80EAEB8FC890}"/>
                    </a:ext>
                  </a:extLst>
                </p14:cNvPr>
                <p14:cNvContentPartPr/>
                <p14:nvPr/>
              </p14:nvContentPartPr>
              <p14:xfrm>
                <a:off x="7054970" y="4476226"/>
                <a:ext cx="168480" cy="25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EDD175-DF11-0B4B-AD00-80EAEB8FC8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39490" y="4461106"/>
                  <a:ext cx="199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494FE5-ECF6-BA43-98A5-84DB53704919}"/>
                    </a:ext>
                  </a:extLst>
                </p14:cNvPr>
                <p14:cNvContentPartPr/>
                <p14:nvPr/>
              </p14:nvContentPartPr>
              <p14:xfrm>
                <a:off x="7255850" y="4690426"/>
                <a:ext cx="149760" cy="47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494FE5-ECF6-BA43-98A5-84DB537049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40370" y="4675306"/>
                  <a:ext cx="1803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B5E784-88C4-A44C-A110-5B1D11FBFA20}"/>
                    </a:ext>
                  </a:extLst>
                </p14:cNvPr>
                <p14:cNvContentPartPr/>
                <p14:nvPr/>
              </p14:nvContentPartPr>
              <p14:xfrm>
                <a:off x="5546210" y="4867546"/>
                <a:ext cx="2258280" cy="51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B5E784-88C4-A44C-A110-5B1D11FBFA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30730" y="4852426"/>
                  <a:ext cx="22885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748BAA-0BDA-9B4E-8975-C3BC281E86DE}"/>
                    </a:ext>
                  </a:extLst>
                </p14:cNvPr>
                <p14:cNvContentPartPr/>
                <p14:nvPr/>
              </p14:nvContentPartPr>
              <p14:xfrm>
                <a:off x="5899010" y="5670346"/>
                <a:ext cx="11160" cy="29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748BAA-0BDA-9B4E-8975-C3BC281E86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83530" y="5655226"/>
                  <a:ext cx="41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E04A87-7DEA-7D40-9A1D-BEB9FCE664C3}"/>
                    </a:ext>
                  </a:extLst>
                </p14:cNvPr>
                <p14:cNvContentPartPr/>
                <p14:nvPr/>
              </p14:nvContentPartPr>
              <p14:xfrm>
                <a:off x="6251810" y="5811466"/>
                <a:ext cx="145080" cy="7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E04A87-7DEA-7D40-9A1D-BEB9FCE664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36330" y="5796346"/>
                  <a:ext cx="175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F515A0-BF34-D74F-AA12-66B92EA38FCD}"/>
                    </a:ext>
                  </a:extLst>
                </p14:cNvPr>
                <p14:cNvContentPartPr/>
                <p14:nvPr/>
              </p14:nvContentPartPr>
              <p14:xfrm>
                <a:off x="6539450" y="5556226"/>
                <a:ext cx="298800" cy="39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F515A0-BF34-D74F-AA12-66B92EA38F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23970" y="5541106"/>
                  <a:ext cx="3294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F265D8-65E4-D44D-AF28-3DC3F125F671}"/>
                    </a:ext>
                  </a:extLst>
                </p14:cNvPr>
                <p14:cNvContentPartPr/>
                <p14:nvPr/>
              </p14:nvContentPartPr>
              <p14:xfrm>
                <a:off x="6919250" y="5597986"/>
                <a:ext cx="38520" cy="36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F265D8-65E4-D44D-AF28-3DC3F125F6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04130" y="5582866"/>
                  <a:ext cx="687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3F4565-D39F-5B4D-81B8-77A7BA722D77}"/>
                    </a:ext>
                  </a:extLst>
                </p14:cNvPr>
                <p14:cNvContentPartPr/>
                <p14:nvPr/>
              </p14:nvContentPartPr>
              <p14:xfrm>
                <a:off x="6989810" y="5485666"/>
                <a:ext cx="114480" cy="146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3F4565-D39F-5B4D-81B8-77A7BA722D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74690" y="5470546"/>
                  <a:ext cx="14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6C85E8-7B57-7A42-B570-EF029CC4B308}"/>
                    </a:ext>
                  </a:extLst>
                </p14:cNvPr>
                <p14:cNvContentPartPr/>
                <p14:nvPr/>
              </p14:nvContentPartPr>
              <p14:xfrm>
                <a:off x="7266650" y="5394226"/>
                <a:ext cx="320040" cy="538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6C85E8-7B57-7A42-B570-EF029CC4B3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51170" y="5378746"/>
                  <a:ext cx="3506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0E9E22-79D8-ED47-9F53-69AA05AA1108}"/>
                    </a:ext>
                  </a:extLst>
                </p14:cNvPr>
                <p14:cNvContentPartPr/>
                <p14:nvPr/>
              </p14:nvContentPartPr>
              <p14:xfrm>
                <a:off x="6875690" y="5871226"/>
                <a:ext cx="92520" cy="17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0E9E22-79D8-ED47-9F53-69AA05AA110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60570" y="5855746"/>
                  <a:ext cx="1231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F71C0C-CC62-104C-8524-90E01F943074}"/>
              </a:ext>
            </a:extLst>
          </p:cNvPr>
          <p:cNvGrpSpPr/>
          <p:nvPr/>
        </p:nvGrpSpPr>
        <p:grpSpPr>
          <a:xfrm>
            <a:off x="1356170" y="2130466"/>
            <a:ext cx="2597400" cy="951120"/>
            <a:chOff x="1356170" y="2130466"/>
            <a:chExt cx="259740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BE4C61-F4FD-DB4E-A346-13EA7EA0C1C3}"/>
                    </a:ext>
                  </a:extLst>
                </p14:cNvPr>
                <p14:cNvContentPartPr/>
                <p14:nvPr/>
              </p14:nvContentPartPr>
              <p14:xfrm>
                <a:off x="1356170" y="2484346"/>
                <a:ext cx="271800" cy="597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BE4C61-F4FD-DB4E-A346-13EA7EA0C1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1050" y="2469226"/>
                  <a:ext cx="3024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777624-04FE-7D40-8AF9-D0944BB68674}"/>
                    </a:ext>
                  </a:extLst>
                </p14:cNvPr>
                <p14:cNvContentPartPr/>
                <p14:nvPr/>
              </p14:nvContentPartPr>
              <p14:xfrm>
                <a:off x="1410530" y="2675146"/>
                <a:ext cx="249840" cy="24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777624-04FE-7D40-8AF9-D0944BB686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95050" y="2659666"/>
                  <a:ext cx="280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FD663C-14F0-D44D-9BE0-131FBB4F9C7C}"/>
                    </a:ext>
                  </a:extLst>
                </p14:cNvPr>
                <p14:cNvContentPartPr/>
                <p14:nvPr/>
              </p14:nvContentPartPr>
              <p14:xfrm>
                <a:off x="1747490" y="2690626"/>
                <a:ext cx="320040" cy="36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FD663C-14F0-D44D-9BE0-131FBB4F9C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2370" y="2675506"/>
                  <a:ext cx="3506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591379-BC74-7E4A-B865-C578ADEEB30B}"/>
                    </a:ext>
                  </a:extLst>
                </p14:cNvPr>
                <p14:cNvContentPartPr/>
                <p14:nvPr/>
              </p14:nvContentPartPr>
              <p14:xfrm>
                <a:off x="1926050" y="2468866"/>
                <a:ext cx="195840" cy="18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591379-BC74-7E4A-B865-C578ADEEB3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10930" y="2453386"/>
                  <a:ext cx="226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3DAB8D-29BF-EF4E-BAAD-74D5328F7839}"/>
                    </a:ext>
                  </a:extLst>
                </p14:cNvPr>
                <p14:cNvContentPartPr/>
                <p14:nvPr/>
              </p14:nvContentPartPr>
              <p14:xfrm>
                <a:off x="2306570" y="2248546"/>
                <a:ext cx="426240" cy="617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3DAB8D-29BF-EF4E-BAAD-74D5328F78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1450" y="2233426"/>
                  <a:ext cx="45648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225A4D-4024-0745-BD98-F971C23CA21C}"/>
                    </a:ext>
                  </a:extLst>
                </p14:cNvPr>
                <p14:cNvContentPartPr/>
                <p14:nvPr/>
              </p14:nvContentPartPr>
              <p14:xfrm>
                <a:off x="2815970" y="2392186"/>
                <a:ext cx="303840" cy="39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225A4D-4024-0745-BD98-F971C23CA21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00850" y="2377066"/>
                  <a:ext cx="3340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C70018-A5E1-D94E-8F92-4AC8E7036E03}"/>
                    </a:ext>
                  </a:extLst>
                </p14:cNvPr>
                <p14:cNvContentPartPr/>
                <p14:nvPr/>
              </p14:nvContentPartPr>
              <p14:xfrm>
                <a:off x="3190730" y="2381386"/>
                <a:ext cx="119880" cy="38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C70018-A5E1-D94E-8F92-4AC8E7036E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5250" y="2366266"/>
                  <a:ext cx="150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B11591-1159-A544-A22D-D0484B788012}"/>
                    </a:ext>
                  </a:extLst>
                </p14:cNvPr>
                <p14:cNvContentPartPr/>
                <p14:nvPr/>
              </p14:nvContentPartPr>
              <p14:xfrm>
                <a:off x="3201530" y="2224066"/>
                <a:ext cx="157680" cy="9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B11591-1159-A544-A22D-D0484B7880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6050" y="2208586"/>
                  <a:ext cx="188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366A3A-B088-1C4C-832D-9D94588C92B5}"/>
                    </a:ext>
                  </a:extLst>
                </p14:cNvPr>
                <p14:cNvContentPartPr/>
                <p14:nvPr/>
              </p14:nvContentPartPr>
              <p14:xfrm>
                <a:off x="3528770" y="2130466"/>
                <a:ext cx="424800" cy="58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366A3A-B088-1C4C-832D-9D94588C92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3650" y="2115346"/>
                  <a:ext cx="455400" cy="61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5196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292901-6CF7-A041-93AE-D4B5A2690739}"/>
              </a:ext>
            </a:extLst>
          </p:cNvPr>
          <p:cNvGrpSpPr/>
          <p:nvPr/>
        </p:nvGrpSpPr>
        <p:grpSpPr>
          <a:xfrm>
            <a:off x="324770" y="1930666"/>
            <a:ext cx="5769720" cy="3935520"/>
            <a:chOff x="324770" y="1930666"/>
            <a:chExt cx="5769720" cy="39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0C3A96-3903-6A41-A714-294CEC737E53}"/>
                    </a:ext>
                  </a:extLst>
                </p14:cNvPr>
                <p14:cNvContentPartPr/>
                <p14:nvPr/>
              </p14:nvContentPartPr>
              <p14:xfrm>
                <a:off x="324770" y="2598466"/>
                <a:ext cx="287640" cy="1082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0C3A96-3903-6A41-A714-294CEC737E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9290" y="2583346"/>
                  <a:ext cx="3182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C6C115-F66D-994E-9563-6CE6B31BDDF6}"/>
                    </a:ext>
                  </a:extLst>
                </p14:cNvPr>
                <p14:cNvContentPartPr/>
                <p14:nvPr/>
              </p14:nvContentPartPr>
              <p14:xfrm>
                <a:off x="558410" y="3314866"/>
                <a:ext cx="238680" cy="46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C6C115-F66D-994E-9563-6CE6B31BDD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30" y="3299746"/>
                  <a:ext cx="2689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239F2A-9486-A145-B10E-6358428E9FD5}"/>
                    </a:ext>
                  </a:extLst>
                </p14:cNvPr>
                <p14:cNvContentPartPr/>
                <p14:nvPr/>
              </p14:nvContentPartPr>
              <p14:xfrm>
                <a:off x="889250" y="4519786"/>
                <a:ext cx="175320" cy="1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239F2A-9486-A145-B10E-6358428E9F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4130" y="4504306"/>
                  <a:ext cx="20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7A8085-05FB-D048-806C-F6705E5DD401}"/>
                    </a:ext>
                  </a:extLst>
                </p14:cNvPr>
                <p14:cNvContentPartPr/>
                <p14:nvPr/>
              </p14:nvContentPartPr>
              <p14:xfrm>
                <a:off x="742730" y="4373266"/>
                <a:ext cx="295920" cy="6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7A8085-05FB-D048-806C-F6705E5DD4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610" y="4357786"/>
                  <a:ext cx="326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C8127D-714E-8D4E-9BC3-AFB51FBD3E1C}"/>
                    </a:ext>
                  </a:extLst>
                </p14:cNvPr>
                <p14:cNvContentPartPr/>
                <p14:nvPr/>
              </p14:nvContentPartPr>
              <p14:xfrm>
                <a:off x="1030370" y="4259146"/>
                <a:ext cx="206640" cy="39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C8127D-714E-8D4E-9BC3-AFB51FBD3E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250" y="4244026"/>
                  <a:ext cx="237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5D209C-67F5-D54F-ADBF-AD68BD59E8DD}"/>
                    </a:ext>
                  </a:extLst>
                </p14:cNvPr>
                <p14:cNvContentPartPr/>
                <p14:nvPr/>
              </p14:nvContentPartPr>
              <p14:xfrm>
                <a:off x="1524290" y="4416466"/>
                <a:ext cx="146880" cy="25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5D209C-67F5-D54F-ADBF-AD68BD59E8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09170" y="4401346"/>
                  <a:ext cx="177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8B27AD-2C0A-ED4A-865C-0F0FA77CCE67}"/>
                    </a:ext>
                  </a:extLst>
                </p14:cNvPr>
                <p14:cNvContentPartPr/>
                <p14:nvPr/>
              </p14:nvContentPartPr>
              <p14:xfrm>
                <a:off x="1817330" y="4232146"/>
                <a:ext cx="130680" cy="47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8B27AD-2C0A-ED4A-865C-0F0FA77CCE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2210" y="4216666"/>
                  <a:ext cx="1612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3E93F0-459E-104F-8932-13ADAB49FBCF}"/>
                    </a:ext>
                  </a:extLst>
                </p14:cNvPr>
                <p14:cNvContentPartPr/>
                <p14:nvPr/>
              </p14:nvContentPartPr>
              <p14:xfrm>
                <a:off x="2047370" y="4292266"/>
                <a:ext cx="166680" cy="427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3E93F0-459E-104F-8932-13ADAB49FB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1890" y="4277146"/>
                  <a:ext cx="1972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9CB192-4AE8-B948-AAAC-135A639ED399}"/>
                    </a:ext>
                  </a:extLst>
                </p14:cNvPr>
                <p14:cNvContentPartPr/>
                <p14:nvPr/>
              </p14:nvContentPartPr>
              <p14:xfrm>
                <a:off x="2289650" y="4400266"/>
                <a:ext cx="97920" cy="21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9CB192-4AE8-B948-AAAC-135A639ED3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74530" y="4385146"/>
                  <a:ext cx="128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65306F-D56E-2746-BED9-AAE4A07D1AD5}"/>
                    </a:ext>
                  </a:extLst>
                </p14:cNvPr>
                <p14:cNvContentPartPr/>
                <p14:nvPr/>
              </p14:nvContentPartPr>
              <p14:xfrm>
                <a:off x="2528330" y="4487026"/>
                <a:ext cx="196200" cy="3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65306F-D56E-2746-BED9-AAE4A07D1A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13210" y="4471906"/>
                  <a:ext cx="226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1B0223-D485-4541-BEE4-B79969583837}"/>
                    </a:ext>
                  </a:extLst>
                </p14:cNvPr>
                <p14:cNvContentPartPr/>
                <p14:nvPr/>
              </p14:nvContentPartPr>
              <p14:xfrm>
                <a:off x="2794370" y="4269946"/>
                <a:ext cx="81720" cy="406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1B0223-D485-4541-BEE4-B799695838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9250" y="4254826"/>
                  <a:ext cx="112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27762A-7795-6444-9698-B635267D809B}"/>
                    </a:ext>
                  </a:extLst>
                </p14:cNvPr>
                <p14:cNvContentPartPr/>
                <p14:nvPr/>
              </p14:nvContentPartPr>
              <p14:xfrm>
                <a:off x="2875730" y="4128826"/>
                <a:ext cx="239040" cy="61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27762A-7795-6444-9698-B635267D80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60610" y="4113706"/>
                  <a:ext cx="26964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273A9D9-0624-914C-8278-3BD2BCA46C6E}"/>
                    </a:ext>
                  </a:extLst>
                </p14:cNvPr>
                <p14:cNvContentPartPr/>
                <p14:nvPr/>
              </p14:nvContentPartPr>
              <p14:xfrm>
                <a:off x="3315290" y="4574146"/>
                <a:ext cx="131760" cy="10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273A9D9-0624-914C-8278-3BD2BCA46C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00170" y="4558666"/>
                  <a:ext cx="162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39AB1E-550F-C64D-B553-670CF1027F3C}"/>
                    </a:ext>
                  </a:extLst>
                </p14:cNvPr>
                <p14:cNvContentPartPr/>
                <p14:nvPr/>
              </p14:nvContentPartPr>
              <p14:xfrm>
                <a:off x="3239330" y="4476226"/>
                <a:ext cx="163080" cy="5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39AB1E-550F-C64D-B553-670CF1027F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4210" y="4461106"/>
                  <a:ext cx="19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3396B2-9915-CB49-AC01-DC71CBC12C5C}"/>
                    </a:ext>
                  </a:extLst>
                </p14:cNvPr>
                <p14:cNvContentPartPr/>
                <p14:nvPr/>
              </p14:nvContentPartPr>
              <p14:xfrm>
                <a:off x="3624890" y="4145386"/>
                <a:ext cx="379080" cy="524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3396B2-9915-CB49-AC01-DC71CBC12C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09410" y="4129906"/>
                  <a:ext cx="4096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89C394-82EA-3148-B049-A33EF6167A95}"/>
                    </a:ext>
                  </a:extLst>
                </p14:cNvPr>
                <p14:cNvContentPartPr/>
                <p14:nvPr/>
              </p14:nvContentPartPr>
              <p14:xfrm>
                <a:off x="2545250" y="2213266"/>
                <a:ext cx="708480" cy="54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89C394-82EA-3148-B049-A33EF6167A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30130" y="2197786"/>
                  <a:ext cx="73872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32D086-304D-7E43-8AAA-A226CE4E6D1B}"/>
                    </a:ext>
                  </a:extLst>
                </p14:cNvPr>
                <p14:cNvContentPartPr/>
                <p14:nvPr/>
              </p14:nvContentPartPr>
              <p14:xfrm>
                <a:off x="1106690" y="2158906"/>
                <a:ext cx="912240" cy="51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32D086-304D-7E43-8AAA-A226CE4E6D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1210" y="2143426"/>
                  <a:ext cx="9424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A15BF2-AD8B-CA43-8D47-13692FB9886C}"/>
                    </a:ext>
                  </a:extLst>
                </p14:cNvPr>
                <p14:cNvContentPartPr/>
                <p14:nvPr/>
              </p14:nvContentPartPr>
              <p14:xfrm>
                <a:off x="4200170" y="2294626"/>
                <a:ext cx="141480" cy="24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A15BF2-AD8B-CA43-8D47-13692FB988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4690" y="2279146"/>
                  <a:ext cx="172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52DC6C-7345-FC4B-8B48-967B4612052B}"/>
                    </a:ext>
                  </a:extLst>
                </p14:cNvPr>
                <p14:cNvContentPartPr/>
                <p14:nvPr/>
              </p14:nvContentPartPr>
              <p14:xfrm>
                <a:off x="4216370" y="2739586"/>
                <a:ext cx="49320" cy="4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52DC6C-7345-FC4B-8B48-967B461205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01250" y="2724466"/>
                  <a:ext cx="7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C66B1D-C285-B046-B6AB-962AD90D9A47}"/>
                    </a:ext>
                  </a:extLst>
                </p14:cNvPr>
                <p14:cNvContentPartPr/>
                <p14:nvPr/>
              </p14:nvContentPartPr>
              <p14:xfrm>
                <a:off x="4683290" y="2392186"/>
                <a:ext cx="190440" cy="261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C66B1D-C285-B046-B6AB-962AD90D9A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67810" y="2377066"/>
                  <a:ext cx="220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E240A5-34BC-C347-8E2D-5DAC2954502B}"/>
                    </a:ext>
                  </a:extLst>
                </p14:cNvPr>
                <p14:cNvContentPartPr/>
                <p14:nvPr/>
              </p14:nvContentPartPr>
              <p14:xfrm>
                <a:off x="4911170" y="2370586"/>
                <a:ext cx="54720" cy="255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E240A5-34BC-C347-8E2D-5DAC295450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95690" y="2355106"/>
                  <a:ext cx="84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D7872D-921A-9247-BF02-7CFA287551D6}"/>
                    </a:ext>
                  </a:extLst>
                </p14:cNvPr>
                <p14:cNvContentPartPr/>
                <p14:nvPr/>
              </p14:nvContentPartPr>
              <p14:xfrm>
                <a:off x="4878410" y="2359786"/>
                <a:ext cx="135000" cy="3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D7872D-921A-9247-BF02-7CFA287551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63290" y="2344306"/>
                  <a:ext cx="165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8A95E1-959D-5441-9634-D664820B793B}"/>
                    </a:ext>
                  </a:extLst>
                </p14:cNvPr>
                <p14:cNvContentPartPr/>
                <p14:nvPr/>
              </p14:nvContentPartPr>
              <p14:xfrm>
                <a:off x="5112050" y="2402986"/>
                <a:ext cx="136080" cy="19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8A95E1-959D-5441-9634-D664820B79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96570" y="2387866"/>
                  <a:ext cx="166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E28B90-08C8-7F42-8638-4B279F0D06A2}"/>
                    </a:ext>
                  </a:extLst>
                </p14:cNvPr>
                <p14:cNvContentPartPr/>
                <p14:nvPr/>
              </p14:nvContentPartPr>
              <p14:xfrm>
                <a:off x="5215010" y="2316946"/>
                <a:ext cx="60120" cy="25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E28B90-08C8-7F42-8638-4B279F0D06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9890" y="2301466"/>
                  <a:ext cx="90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E58AFA-FF6F-1F48-8283-C3B100CB3FBA}"/>
                    </a:ext>
                  </a:extLst>
                </p14:cNvPr>
                <p14:cNvContentPartPr/>
                <p14:nvPr/>
              </p14:nvContentPartPr>
              <p14:xfrm>
                <a:off x="5448290" y="2576866"/>
                <a:ext cx="14148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E58AFA-FF6F-1F48-8283-C3B100CB3F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33170" y="2561386"/>
                  <a:ext cx="172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7EFF1D-8C75-A14F-B772-3CD2F18B13D9}"/>
                    </a:ext>
                  </a:extLst>
                </p14:cNvPr>
                <p14:cNvContentPartPr/>
                <p14:nvPr/>
              </p14:nvContentPartPr>
              <p14:xfrm>
                <a:off x="5383130" y="2386786"/>
                <a:ext cx="244440" cy="3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7EFF1D-8C75-A14F-B772-3CD2F18B13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68010" y="2371666"/>
                  <a:ext cx="275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BB72E6-3D20-F043-813D-A7516649C78A}"/>
                    </a:ext>
                  </a:extLst>
                </p14:cNvPr>
                <p14:cNvContentPartPr/>
                <p14:nvPr/>
              </p14:nvContentPartPr>
              <p14:xfrm>
                <a:off x="5703530" y="2251066"/>
                <a:ext cx="141480" cy="33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BB72E6-3D20-F043-813D-A7516649C7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88050" y="2235946"/>
                  <a:ext cx="1720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0D935F-AB7A-B84D-B1F6-10C275692278}"/>
                    </a:ext>
                  </a:extLst>
                </p14:cNvPr>
                <p14:cNvContentPartPr/>
                <p14:nvPr/>
              </p14:nvContentPartPr>
              <p14:xfrm>
                <a:off x="3657290" y="1930666"/>
                <a:ext cx="2437200" cy="119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0D935F-AB7A-B84D-B1F6-10C2756922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42170" y="1915546"/>
                  <a:ext cx="2467800" cy="12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02313D-C6E9-2040-9FF2-7029D627F6C6}"/>
                    </a:ext>
                  </a:extLst>
                </p14:cNvPr>
                <p14:cNvContentPartPr/>
                <p14:nvPr/>
              </p14:nvContentPartPr>
              <p14:xfrm>
                <a:off x="3602930" y="5063026"/>
                <a:ext cx="607680" cy="80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02313D-C6E9-2040-9FF2-7029D627F6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87810" y="5047906"/>
                  <a:ext cx="63828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5B44553-66CB-2D4A-B753-3AFA89C2579F}"/>
                    </a:ext>
                  </a:extLst>
                </p14:cNvPr>
                <p14:cNvContentPartPr/>
                <p14:nvPr/>
              </p14:nvContentPartPr>
              <p14:xfrm>
                <a:off x="4048250" y="3863506"/>
                <a:ext cx="418320" cy="127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5B44553-66CB-2D4A-B753-3AFA89C257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32770" y="3848386"/>
                  <a:ext cx="448920" cy="13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52ACE0-26F1-E14D-B9F5-25019B3AB5A2}"/>
                    </a:ext>
                  </a:extLst>
                </p14:cNvPr>
                <p14:cNvContentPartPr/>
                <p14:nvPr/>
              </p14:nvContentPartPr>
              <p14:xfrm>
                <a:off x="4308530" y="4896706"/>
                <a:ext cx="298800" cy="328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52ACE0-26F1-E14D-B9F5-25019B3AB5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93410" y="4881226"/>
                  <a:ext cx="32940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3D7052-3338-BD42-9523-96992C0C06BA}"/>
              </a:ext>
            </a:extLst>
          </p:cNvPr>
          <p:cNvGrpSpPr/>
          <p:nvPr/>
        </p:nvGrpSpPr>
        <p:grpSpPr>
          <a:xfrm>
            <a:off x="6495890" y="1713946"/>
            <a:ext cx="2219040" cy="2453400"/>
            <a:chOff x="6495890" y="1713946"/>
            <a:chExt cx="2219040" cy="24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E03B06-C925-144C-BCD1-E8C651D2931F}"/>
                    </a:ext>
                  </a:extLst>
                </p14:cNvPr>
                <p14:cNvContentPartPr/>
                <p14:nvPr/>
              </p14:nvContentPartPr>
              <p14:xfrm>
                <a:off x="6495890" y="2251066"/>
                <a:ext cx="64440" cy="11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E03B06-C925-144C-BCD1-E8C651D293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80770" y="2235946"/>
                  <a:ext cx="9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6FA071-09AA-6C4E-B85A-1950404274BE}"/>
                    </a:ext>
                  </a:extLst>
                </p14:cNvPr>
                <p14:cNvContentPartPr/>
                <p14:nvPr/>
              </p14:nvContentPartPr>
              <p14:xfrm>
                <a:off x="6637010" y="2148106"/>
                <a:ext cx="686520" cy="68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6FA071-09AA-6C4E-B85A-1950404274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21890" y="2132626"/>
                  <a:ext cx="7171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AB4D6A-E484-8A45-91BE-F117774B6107}"/>
                    </a:ext>
                  </a:extLst>
                </p14:cNvPr>
                <p14:cNvContentPartPr/>
                <p14:nvPr/>
              </p14:nvContentPartPr>
              <p14:xfrm>
                <a:off x="7505330" y="2413786"/>
                <a:ext cx="271800" cy="357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AB4D6A-E484-8A45-91BE-F117774B61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90210" y="2398666"/>
                  <a:ext cx="3024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51BFBB-7246-6742-B55F-9B060370B094}"/>
                    </a:ext>
                  </a:extLst>
                </p14:cNvPr>
                <p14:cNvContentPartPr/>
                <p14:nvPr/>
              </p14:nvContentPartPr>
              <p14:xfrm>
                <a:off x="7825730" y="2491546"/>
                <a:ext cx="76320" cy="234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51BFBB-7246-6742-B55F-9B060370B0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10250" y="2476426"/>
                  <a:ext cx="106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728D1D-D656-FD49-9BCB-3C244452890C}"/>
                    </a:ext>
                  </a:extLst>
                </p14:cNvPr>
                <p14:cNvContentPartPr/>
                <p14:nvPr/>
              </p14:nvContentPartPr>
              <p14:xfrm>
                <a:off x="8010050" y="2484346"/>
                <a:ext cx="81720" cy="244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728D1D-D656-FD49-9BCB-3C244452890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94930" y="2469226"/>
                  <a:ext cx="112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0A21F4-481F-254A-9085-C6CAFD07EB53}"/>
                    </a:ext>
                  </a:extLst>
                </p14:cNvPr>
                <p14:cNvContentPartPr/>
                <p14:nvPr/>
              </p14:nvContentPartPr>
              <p14:xfrm>
                <a:off x="8080610" y="2455546"/>
                <a:ext cx="60120" cy="31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0A21F4-481F-254A-9085-C6CAFD07EB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65490" y="2440426"/>
                  <a:ext cx="90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6DEBF4-597A-CD47-849E-9A6104CAEB1C}"/>
                    </a:ext>
                  </a:extLst>
                </p14:cNvPr>
                <p14:cNvContentPartPr/>
                <p14:nvPr/>
              </p14:nvContentPartPr>
              <p14:xfrm>
                <a:off x="8509370" y="2073226"/>
                <a:ext cx="78840" cy="20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6DEBF4-597A-CD47-849E-9A6104CAEB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94250" y="2058106"/>
                  <a:ext cx="109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83D397-D29F-FB4E-86DF-D921FB31BC76}"/>
                    </a:ext>
                  </a:extLst>
                </p14:cNvPr>
                <p14:cNvContentPartPr/>
                <p14:nvPr/>
              </p14:nvContentPartPr>
              <p14:xfrm>
                <a:off x="8612690" y="2066386"/>
                <a:ext cx="102240" cy="36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83D397-D29F-FB4E-86DF-D921FB31BC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97210" y="2051266"/>
                  <a:ext cx="132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C6E377-AEDB-5A4F-81F7-F2E832F2FF7D}"/>
                    </a:ext>
                  </a:extLst>
                </p14:cNvPr>
                <p14:cNvContentPartPr/>
                <p14:nvPr/>
              </p14:nvContentPartPr>
              <p14:xfrm>
                <a:off x="6829970" y="1792786"/>
                <a:ext cx="1501920" cy="204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C6E377-AEDB-5A4F-81F7-F2E832F2FF7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14850" y="1777666"/>
                  <a:ext cx="1532520" cy="20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7B703A-5484-B248-A42C-F881E3B36DCB}"/>
                    </a:ext>
                  </a:extLst>
                </p14:cNvPr>
                <p14:cNvContentPartPr/>
                <p14:nvPr/>
              </p14:nvContentPartPr>
              <p14:xfrm>
                <a:off x="6791810" y="1713946"/>
                <a:ext cx="1755720" cy="2453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7B703A-5484-B248-A42C-F881E3B36D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76690" y="1698466"/>
                  <a:ext cx="1786320" cy="248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491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D06735-A660-1341-8D68-9D2B9A76A0AC}"/>
                  </a:ext>
                </a:extLst>
              </p14:cNvPr>
              <p14:cNvContentPartPr/>
              <p14:nvPr/>
            </p14:nvContentPartPr>
            <p14:xfrm>
              <a:off x="422690" y="2630866"/>
              <a:ext cx="461160" cy="248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D06735-A660-1341-8D68-9D2B9A76A0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570" y="2615746"/>
                <a:ext cx="491400" cy="25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77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1+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1+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</p:spTree>
    <p:extLst>
      <p:ext uri="{BB962C8B-B14F-4D97-AF65-F5344CB8AC3E}">
        <p14:creationId xmlns:p14="http://schemas.microsoft.com/office/powerpoint/2010/main" val="207938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sz="28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800" dirty="0"/>
              </a:p>
              <a:p>
                <a:pPr marL="57150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71500" indent="-514350">
                  <a:buFont typeface="+mj-lt"/>
                  <a:buAutoNum type="arabicPeriod"/>
                </a:pPr>
                <a:r>
                  <a:rPr lang="en-US" sz="2800" dirty="0"/>
                  <a:t>Work out the coordinates of the turning points of the curve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770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Trouble ahead!</a:t>
            </a:r>
          </a:p>
        </p:txBody>
      </p:sp>
    </p:spTree>
    <p:extLst>
      <p:ext uri="{BB962C8B-B14F-4D97-AF65-F5344CB8AC3E}">
        <p14:creationId xmlns:p14="http://schemas.microsoft.com/office/powerpoint/2010/main" val="103433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A4629C-BE81-9B44-A13E-361B88CE8341}"/>
              </a:ext>
            </a:extLst>
          </p:cNvPr>
          <p:cNvGrpSpPr/>
          <p:nvPr/>
        </p:nvGrpSpPr>
        <p:grpSpPr>
          <a:xfrm>
            <a:off x="724010" y="2816626"/>
            <a:ext cx="1663920" cy="785160"/>
            <a:chOff x="724010" y="2816626"/>
            <a:chExt cx="166392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D73B888-E091-0747-8F3C-E36443268674}"/>
                    </a:ext>
                  </a:extLst>
                </p14:cNvPr>
                <p14:cNvContentPartPr/>
                <p14:nvPr/>
              </p14:nvContentPartPr>
              <p14:xfrm>
                <a:off x="724010" y="2816626"/>
                <a:ext cx="225360" cy="416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D73B888-E091-0747-8F3C-E364432686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890" y="2801506"/>
                  <a:ext cx="2559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65B5E5-4EAB-CD47-B559-A28F7E0B517A}"/>
                    </a:ext>
                  </a:extLst>
                </p14:cNvPr>
                <p14:cNvContentPartPr/>
                <p14:nvPr/>
              </p14:nvContentPartPr>
              <p14:xfrm>
                <a:off x="993650" y="2989066"/>
                <a:ext cx="102240" cy="9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65B5E5-4EAB-CD47-B559-A28F7E0B51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8530" y="2973946"/>
                  <a:ext cx="13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50E154-E9FE-684F-A8ED-1C4D7F3ADB1E}"/>
                    </a:ext>
                  </a:extLst>
                </p14:cNvPr>
                <p14:cNvContentPartPr/>
                <p14:nvPr/>
              </p14:nvContentPartPr>
              <p14:xfrm>
                <a:off x="976370" y="2989066"/>
                <a:ext cx="103320" cy="19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50E154-E9FE-684F-A8ED-1C4D7F3ADB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0890" y="2973946"/>
                  <a:ext cx="133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A6456F-0D94-0C40-8BBD-D57FD2A75B80}"/>
                    </a:ext>
                  </a:extLst>
                </p14:cNvPr>
                <p14:cNvContentPartPr/>
                <p14:nvPr/>
              </p14:nvContentPartPr>
              <p14:xfrm>
                <a:off x="1274810" y="3189946"/>
                <a:ext cx="111960" cy="5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A6456F-0D94-0C40-8BBD-D57FD2A75B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59690" y="3174826"/>
                  <a:ext cx="142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F41B65-8C01-654A-ABFF-111F23489EB4}"/>
                    </a:ext>
                  </a:extLst>
                </p14:cNvPr>
                <p14:cNvContentPartPr/>
                <p14:nvPr/>
              </p14:nvContentPartPr>
              <p14:xfrm>
                <a:off x="1236650" y="3113986"/>
                <a:ext cx="9252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F41B65-8C01-654A-ABFF-111F23489E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21530" y="3098866"/>
                  <a:ext cx="12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F98CEC-543B-1949-B501-B836D08E720F}"/>
                    </a:ext>
                  </a:extLst>
                </p14:cNvPr>
                <p14:cNvContentPartPr/>
                <p14:nvPr/>
              </p14:nvContentPartPr>
              <p14:xfrm>
                <a:off x="1562450" y="2874586"/>
                <a:ext cx="152280" cy="23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F98CEC-543B-1949-B501-B836D08E72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7330" y="2859466"/>
                  <a:ext cx="182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14EEF7-B782-AD4C-8DDE-C64C56752477}"/>
                    </a:ext>
                  </a:extLst>
                </p14:cNvPr>
                <p14:cNvContentPartPr/>
                <p14:nvPr/>
              </p14:nvContentPartPr>
              <p14:xfrm>
                <a:off x="1470290" y="3162946"/>
                <a:ext cx="298800" cy="130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14EEF7-B782-AD4C-8DDE-C64C567524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54810" y="3147466"/>
                  <a:ext cx="329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775CD3-8C5F-614A-9DEE-DC2A36A43438}"/>
                    </a:ext>
                  </a:extLst>
                </p14:cNvPr>
                <p14:cNvContentPartPr/>
                <p14:nvPr/>
              </p14:nvContentPartPr>
              <p14:xfrm>
                <a:off x="1573970" y="3369226"/>
                <a:ext cx="200520" cy="23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775CD3-8C5F-614A-9DEE-DC2A36A434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58490" y="3353746"/>
                  <a:ext cx="231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8F824A-8CE8-B844-95DF-9BF42D50F410}"/>
                    </a:ext>
                  </a:extLst>
                </p14:cNvPr>
                <p14:cNvContentPartPr/>
                <p14:nvPr/>
              </p14:nvContentPartPr>
              <p14:xfrm>
                <a:off x="2056370" y="3238906"/>
                <a:ext cx="203760" cy="1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8F824A-8CE8-B844-95DF-9BF42D50F41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40890" y="3223786"/>
                  <a:ext cx="234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A25C74-45C8-AD41-84EC-495D759516B4}"/>
                    </a:ext>
                  </a:extLst>
                </p14:cNvPr>
                <p14:cNvContentPartPr/>
                <p14:nvPr/>
              </p14:nvContentPartPr>
              <p14:xfrm>
                <a:off x="1953050" y="3135586"/>
                <a:ext cx="279720" cy="3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A25C74-45C8-AD41-84EC-495D759516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37930" y="3120466"/>
                  <a:ext cx="309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A89E05-98CD-994B-9AA4-D9ED2021537B}"/>
                    </a:ext>
                  </a:extLst>
                </p14:cNvPr>
                <p14:cNvContentPartPr/>
                <p14:nvPr/>
              </p14:nvContentPartPr>
              <p14:xfrm>
                <a:off x="2251850" y="2978266"/>
                <a:ext cx="136080" cy="43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A89E05-98CD-994B-9AA4-D9ED202153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36370" y="2963146"/>
                  <a:ext cx="166680" cy="46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7A34C6-695B-A048-9738-EAA28616501F}"/>
              </a:ext>
            </a:extLst>
          </p:cNvPr>
          <p:cNvGrpSpPr/>
          <p:nvPr/>
        </p:nvGrpSpPr>
        <p:grpSpPr>
          <a:xfrm>
            <a:off x="2659370" y="2728786"/>
            <a:ext cx="1074240" cy="559440"/>
            <a:chOff x="2659370" y="2728786"/>
            <a:chExt cx="10742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516294-5DC9-084F-BF90-4E9CC6F35CA2}"/>
                    </a:ext>
                  </a:extLst>
                </p14:cNvPr>
                <p14:cNvContentPartPr/>
                <p14:nvPr/>
              </p14:nvContentPartPr>
              <p14:xfrm>
                <a:off x="2659370" y="2728786"/>
                <a:ext cx="185400" cy="49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516294-5DC9-084F-BF90-4E9CC6F35CA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4250" y="2713306"/>
                  <a:ext cx="2160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62E3C3-6EBE-D940-88F1-860F6C306C6F}"/>
                    </a:ext>
                  </a:extLst>
                </p14:cNvPr>
                <p14:cNvContentPartPr/>
                <p14:nvPr/>
              </p14:nvContentPartPr>
              <p14:xfrm>
                <a:off x="2886530" y="2980786"/>
                <a:ext cx="109080" cy="30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62E3C3-6EBE-D940-88F1-860F6C306C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71410" y="2965666"/>
                  <a:ext cx="139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0A65F8-3B4A-1940-8F12-E6580B6AC988}"/>
                    </a:ext>
                  </a:extLst>
                </p14:cNvPr>
                <p14:cNvContentPartPr/>
                <p14:nvPr/>
              </p14:nvContentPartPr>
              <p14:xfrm>
                <a:off x="3087410" y="2820946"/>
                <a:ext cx="76320" cy="16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0A65F8-3B4A-1940-8F12-E6580B6AC9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72290" y="2805826"/>
                  <a:ext cx="106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BCD3F73-6FEE-A142-98D7-4152185483DB}"/>
                    </a:ext>
                  </a:extLst>
                </p14:cNvPr>
                <p14:cNvContentPartPr/>
                <p14:nvPr/>
              </p14:nvContentPartPr>
              <p14:xfrm>
                <a:off x="3293690" y="3130186"/>
                <a:ext cx="163080" cy="87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BCD3F73-6FEE-A142-98D7-4152185483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78570" y="3115066"/>
                  <a:ext cx="19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209D12-CCB2-2B45-934B-EACFFE8A0DB4}"/>
                    </a:ext>
                  </a:extLst>
                </p14:cNvPr>
                <p14:cNvContentPartPr/>
                <p14:nvPr/>
              </p14:nvContentPartPr>
              <p14:xfrm>
                <a:off x="3239330" y="3021826"/>
                <a:ext cx="246960" cy="8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209D12-CCB2-2B45-934B-EACFFE8A0D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4210" y="3006346"/>
                  <a:ext cx="27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DB3B21-99A7-DB48-AD1D-1951506DFCAB}"/>
                    </a:ext>
                  </a:extLst>
                </p14:cNvPr>
                <p14:cNvContentPartPr/>
                <p14:nvPr/>
              </p14:nvContentPartPr>
              <p14:xfrm>
                <a:off x="3499970" y="2907706"/>
                <a:ext cx="233640" cy="35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DB3B21-99A7-DB48-AD1D-1951506DFC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84850" y="2892586"/>
                  <a:ext cx="2642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DDE073-03BA-D44F-8AEA-A87460D05283}"/>
              </a:ext>
            </a:extLst>
          </p:cNvPr>
          <p:cNvGrpSpPr/>
          <p:nvPr/>
        </p:nvGrpSpPr>
        <p:grpSpPr>
          <a:xfrm>
            <a:off x="895370" y="4882666"/>
            <a:ext cx="1334880" cy="825120"/>
            <a:chOff x="895370" y="4882666"/>
            <a:chExt cx="1334880" cy="8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5E0E9F-6D1B-8846-BB97-FA46C0BDDB0A}"/>
                    </a:ext>
                  </a:extLst>
                </p14:cNvPr>
                <p14:cNvContentPartPr/>
                <p14:nvPr/>
              </p14:nvContentPartPr>
              <p14:xfrm>
                <a:off x="895370" y="4882666"/>
                <a:ext cx="231840" cy="43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5E0E9F-6D1B-8846-BB97-FA46C0BDDB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0250" y="4867546"/>
                  <a:ext cx="2624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261B33-68AF-E348-9DE8-1123BC33B7D1}"/>
                    </a:ext>
                  </a:extLst>
                </p14:cNvPr>
                <p14:cNvContentPartPr/>
                <p14:nvPr/>
              </p14:nvContentPartPr>
              <p14:xfrm>
                <a:off x="1231250" y="5067706"/>
                <a:ext cx="157680" cy="249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261B33-68AF-E348-9DE8-1123BC33B7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16130" y="5052586"/>
                  <a:ext cx="188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15C1D5-8386-F54C-96AB-54327E6BB1BE}"/>
                    </a:ext>
                  </a:extLst>
                </p14:cNvPr>
                <p14:cNvContentPartPr/>
                <p14:nvPr/>
              </p14:nvContentPartPr>
              <p14:xfrm>
                <a:off x="1442930" y="5263186"/>
                <a:ext cx="29880" cy="1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15C1D5-8386-F54C-96AB-54327E6BB1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27810" y="5248066"/>
                  <a:ext cx="60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0D673B-5039-B044-BCCD-5327BCF9E509}"/>
                    </a:ext>
                  </a:extLst>
                </p14:cNvPr>
                <p14:cNvContentPartPr/>
                <p14:nvPr/>
              </p14:nvContentPartPr>
              <p14:xfrm>
                <a:off x="1638410" y="5078866"/>
                <a:ext cx="127440" cy="20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0D673B-5039-B044-BCCD-5327BCF9E5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23290" y="5063386"/>
                  <a:ext cx="158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68E0E7-7AE2-D048-BD5D-E2E8B12B8929}"/>
                    </a:ext>
                  </a:extLst>
                </p14:cNvPr>
                <p14:cNvContentPartPr/>
                <p14:nvPr/>
              </p14:nvContentPartPr>
              <p14:xfrm>
                <a:off x="1627610" y="5312146"/>
                <a:ext cx="231480" cy="14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68E0E7-7AE2-D048-BD5D-E2E8B12B89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12130" y="5297026"/>
                  <a:ext cx="261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DD40AE-CE3C-524A-BD63-F7471CDA44B1}"/>
                    </a:ext>
                  </a:extLst>
                </p14:cNvPr>
                <p14:cNvContentPartPr/>
                <p14:nvPr/>
              </p14:nvContentPartPr>
              <p14:xfrm>
                <a:off x="1735970" y="5491066"/>
                <a:ext cx="168480" cy="216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DD40AE-CE3C-524A-BD63-F7471CDA44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20850" y="5475946"/>
                  <a:ext cx="199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BE3BFB-94F9-EA45-9305-F5B8EBA8719F}"/>
                    </a:ext>
                  </a:extLst>
                </p14:cNvPr>
                <p14:cNvContentPartPr/>
                <p14:nvPr/>
              </p14:nvContentPartPr>
              <p14:xfrm>
                <a:off x="2137730" y="5382706"/>
                <a:ext cx="92520" cy="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BE3BFB-94F9-EA45-9305-F5B8EBA871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22610" y="5367586"/>
                  <a:ext cx="12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EE329A7-7075-2B42-9A71-FEB9E5C842A8}"/>
                    </a:ext>
                  </a:extLst>
                </p14:cNvPr>
                <p14:cNvContentPartPr/>
                <p14:nvPr/>
              </p14:nvContentPartPr>
              <p14:xfrm>
                <a:off x="2002010" y="5225386"/>
                <a:ext cx="201240" cy="10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E329A7-7075-2B42-9A71-FEB9E5C842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86890" y="5209906"/>
                  <a:ext cx="23184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1ED5166-CD5A-C444-8DAC-E75C1F31BF75}"/>
                  </a:ext>
                </a:extLst>
              </p14:cNvPr>
              <p14:cNvContentPartPr/>
              <p14:nvPr/>
            </p14:nvContentPartPr>
            <p14:xfrm>
              <a:off x="2495930" y="4943146"/>
              <a:ext cx="43920" cy="532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1ED5166-CD5A-C444-8DAC-E75C1F31BF7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80810" y="4927666"/>
                <a:ext cx="7416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5BABDA5-A159-E646-9210-5BDDB52CFBA1}"/>
              </a:ext>
            </a:extLst>
          </p:cNvPr>
          <p:cNvGrpSpPr/>
          <p:nvPr/>
        </p:nvGrpSpPr>
        <p:grpSpPr>
          <a:xfrm>
            <a:off x="2919290" y="5116666"/>
            <a:ext cx="455400" cy="315000"/>
            <a:chOff x="2919290" y="5116666"/>
            <a:chExt cx="4554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37204A-3AF2-5045-9FE9-9C51A0241F88}"/>
                    </a:ext>
                  </a:extLst>
                </p14:cNvPr>
                <p14:cNvContentPartPr/>
                <p14:nvPr/>
              </p14:nvContentPartPr>
              <p14:xfrm>
                <a:off x="2976530" y="5303146"/>
                <a:ext cx="240840" cy="3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37204A-3AF2-5045-9FE9-9C51A0241F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61410" y="5287666"/>
                  <a:ext cx="271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116FD0-1559-EA4D-A1FC-5D266EC75B64}"/>
                    </a:ext>
                  </a:extLst>
                </p14:cNvPr>
                <p14:cNvContentPartPr/>
                <p14:nvPr/>
              </p14:nvContentPartPr>
              <p14:xfrm>
                <a:off x="2919290" y="5204146"/>
                <a:ext cx="219960" cy="4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116FD0-1559-EA4D-A1FC-5D266EC75B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04170" y="5189026"/>
                  <a:ext cx="250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61E2C5-11FE-F642-A15C-451C95382731}"/>
                    </a:ext>
                  </a:extLst>
                </p14:cNvPr>
                <p14:cNvContentPartPr/>
                <p14:nvPr/>
              </p14:nvContentPartPr>
              <p14:xfrm>
                <a:off x="3244730" y="5116666"/>
                <a:ext cx="12996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61E2C5-11FE-F642-A15C-451C953827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29610" y="5101546"/>
                  <a:ext cx="16056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3E260C-38B7-F649-B67B-4985BC81F876}"/>
              </a:ext>
            </a:extLst>
          </p:cNvPr>
          <p:cNvGrpSpPr/>
          <p:nvPr/>
        </p:nvGrpSpPr>
        <p:grpSpPr>
          <a:xfrm>
            <a:off x="3837650" y="4823626"/>
            <a:ext cx="1220400" cy="471960"/>
            <a:chOff x="3837650" y="4823626"/>
            <a:chExt cx="12204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42DBFB-0E5C-904B-8B0E-536B94DC49AE}"/>
                    </a:ext>
                  </a:extLst>
                </p14:cNvPr>
                <p14:cNvContentPartPr/>
                <p14:nvPr/>
              </p14:nvContentPartPr>
              <p14:xfrm>
                <a:off x="3837650" y="4829026"/>
                <a:ext cx="199800" cy="46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42DBFB-0E5C-904B-8B0E-536B94DC49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22530" y="4813906"/>
                  <a:ext cx="23040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FBB7B8-DD74-D24C-A4CD-FE90BE923637}"/>
                    </a:ext>
                  </a:extLst>
                </p14:cNvPr>
                <p14:cNvContentPartPr/>
                <p14:nvPr/>
              </p14:nvContentPartPr>
              <p14:xfrm>
                <a:off x="4096850" y="4970146"/>
                <a:ext cx="114480" cy="28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FBB7B8-DD74-D24C-A4CD-FE90BE9236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81730" y="4955026"/>
                  <a:ext cx="144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48971B1-4D88-F049-BE64-56A36B2D4F27}"/>
                    </a:ext>
                  </a:extLst>
                </p14:cNvPr>
                <p14:cNvContentPartPr/>
                <p14:nvPr/>
              </p14:nvContentPartPr>
              <p14:xfrm>
                <a:off x="4325090" y="4850626"/>
                <a:ext cx="54720" cy="9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48971B1-4D88-F049-BE64-56A36B2D4F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09610" y="4835506"/>
                  <a:ext cx="84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08F347-2C73-484C-B451-62816F70785E}"/>
                    </a:ext>
                  </a:extLst>
                </p14:cNvPr>
                <p14:cNvContentPartPr/>
                <p14:nvPr/>
              </p14:nvContentPartPr>
              <p14:xfrm>
                <a:off x="4438850" y="5165626"/>
                <a:ext cx="218160" cy="3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08F347-2C73-484C-B451-62816F7078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23730" y="5150146"/>
                  <a:ext cx="248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9063BC-B6F7-214A-8563-EECAE6C744A7}"/>
                    </a:ext>
                  </a:extLst>
                </p14:cNvPr>
                <p14:cNvContentPartPr/>
                <p14:nvPr/>
              </p14:nvContentPartPr>
              <p14:xfrm>
                <a:off x="4438850" y="5029906"/>
                <a:ext cx="292320" cy="38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9063BC-B6F7-214A-8563-EECAE6C744A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23730" y="5014786"/>
                  <a:ext cx="322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D569EF-BC16-FB41-A037-9C218570BF6F}"/>
                    </a:ext>
                  </a:extLst>
                </p14:cNvPr>
                <p14:cNvContentPartPr/>
                <p14:nvPr/>
              </p14:nvContentPartPr>
              <p14:xfrm>
                <a:off x="4847090" y="4823626"/>
                <a:ext cx="210960" cy="429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D569EF-BC16-FB41-A037-9C218570BF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31970" y="4808506"/>
                  <a:ext cx="241200" cy="45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294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</a:t>
                </a: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=2+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  <m:m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=1−2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</m:m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  <m:m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=1−2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mr>
                    </m:m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89C77D-959C-BC4F-B738-A6A0B2EA991C}"/>
                  </a:ext>
                </a:extLst>
              </p14:cNvPr>
              <p14:cNvContentPartPr/>
              <p14:nvPr/>
            </p14:nvContentPartPr>
            <p14:xfrm>
              <a:off x="618170" y="3358426"/>
              <a:ext cx="3563280" cy="179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89C77D-959C-BC4F-B738-A6A0B2EA99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690" y="3342946"/>
                <a:ext cx="35935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173AF13-A1FC-094B-9F2A-2D5A84D802CC}"/>
              </a:ext>
            </a:extLst>
          </p:cNvPr>
          <p:cNvGrpSpPr/>
          <p:nvPr/>
        </p:nvGrpSpPr>
        <p:grpSpPr>
          <a:xfrm>
            <a:off x="867650" y="3336466"/>
            <a:ext cx="2887920" cy="744120"/>
            <a:chOff x="867650" y="3336466"/>
            <a:chExt cx="2887920" cy="74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607258-5200-C949-A110-ED4EF0FC694C}"/>
                    </a:ext>
                  </a:extLst>
                </p14:cNvPr>
                <p14:cNvContentPartPr/>
                <p14:nvPr/>
              </p14:nvContentPartPr>
              <p14:xfrm>
                <a:off x="867650" y="3597106"/>
                <a:ext cx="16560" cy="27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607258-5200-C949-A110-ED4EF0FC69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2530" y="3581986"/>
                  <a:ext cx="47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9E54E13-25D3-3C48-9ADE-207030B4D974}"/>
                    </a:ext>
                  </a:extLst>
                </p14:cNvPr>
                <p14:cNvContentPartPr/>
                <p14:nvPr/>
              </p14:nvContentPartPr>
              <p14:xfrm>
                <a:off x="959810" y="3651466"/>
                <a:ext cx="190440" cy="21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9E54E13-25D3-3C48-9ADE-207030B4D9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4690" y="3635986"/>
                  <a:ext cx="22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B4F9AD-AC22-1344-987B-E6DB6AB8A913}"/>
                    </a:ext>
                  </a:extLst>
                </p14:cNvPr>
                <p14:cNvContentPartPr/>
                <p14:nvPr/>
              </p14:nvContentPartPr>
              <p14:xfrm>
                <a:off x="1247450" y="3640666"/>
                <a:ext cx="168480" cy="18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B4F9AD-AC22-1344-987B-E6DB6AB8A9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2330" y="3625186"/>
                  <a:ext cx="199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5E3865-0B71-9540-A422-AE6BB59500F5}"/>
                    </a:ext>
                  </a:extLst>
                </p14:cNvPr>
                <p14:cNvContentPartPr/>
                <p14:nvPr/>
              </p14:nvContentPartPr>
              <p14:xfrm>
                <a:off x="1578650" y="3765226"/>
                <a:ext cx="6840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5E3865-0B71-9540-A422-AE6BB59500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3530" y="3750106"/>
                  <a:ext cx="99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327C63-7ED6-B24E-A67F-8FFF61BE155F}"/>
                    </a:ext>
                  </a:extLst>
                </p14:cNvPr>
                <p14:cNvContentPartPr/>
                <p14:nvPr/>
              </p14:nvContentPartPr>
              <p14:xfrm>
                <a:off x="1524290" y="3634906"/>
                <a:ext cx="14616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327C63-7ED6-B24E-A67F-8FFF61BE15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09170" y="3619786"/>
                  <a:ext cx="176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C104ED-B1C3-EA4D-A7FD-A4A1E8585582}"/>
                    </a:ext>
                  </a:extLst>
                </p14:cNvPr>
                <p14:cNvContentPartPr/>
                <p14:nvPr/>
              </p14:nvContentPartPr>
              <p14:xfrm>
                <a:off x="1904450" y="3493786"/>
                <a:ext cx="157680" cy="33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C104ED-B1C3-EA4D-A7FD-A4A1E85855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88970" y="3478666"/>
                  <a:ext cx="188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EB76F2-DC2B-3041-8489-B15FE5F03E2E}"/>
                    </a:ext>
                  </a:extLst>
                </p14:cNvPr>
                <p14:cNvContentPartPr/>
                <p14:nvPr/>
              </p14:nvContentPartPr>
              <p14:xfrm>
                <a:off x="1975010" y="3466786"/>
                <a:ext cx="17640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EB76F2-DC2B-3041-8489-B15FE5F03E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59530" y="3451666"/>
                  <a:ext cx="207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2BD635-7176-4642-9EA4-D7B019CEE0FE}"/>
                    </a:ext>
                  </a:extLst>
                </p14:cNvPr>
                <p14:cNvContentPartPr/>
                <p14:nvPr/>
              </p14:nvContentPartPr>
              <p14:xfrm>
                <a:off x="2409170" y="3656866"/>
                <a:ext cx="181440" cy="49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2BD635-7176-4642-9EA4-D7B019CEE0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93690" y="3641386"/>
                  <a:ext cx="21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820E57-054A-F04D-95D1-AF2A08C9755B}"/>
                    </a:ext>
                  </a:extLst>
                </p14:cNvPr>
                <p14:cNvContentPartPr/>
                <p14:nvPr/>
              </p14:nvContentPartPr>
              <p14:xfrm>
                <a:off x="2354810" y="3586306"/>
                <a:ext cx="125280" cy="38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820E57-054A-F04D-95D1-AF2A08C975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39690" y="3570826"/>
                  <a:ext cx="155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D64619-C746-A446-B9A7-7016283C5C0E}"/>
                    </a:ext>
                  </a:extLst>
                </p14:cNvPr>
                <p14:cNvContentPartPr/>
                <p14:nvPr/>
              </p14:nvContentPartPr>
              <p14:xfrm>
                <a:off x="2788970" y="3630226"/>
                <a:ext cx="205920" cy="18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D64619-C746-A446-B9A7-7016283C5C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3850" y="3615106"/>
                  <a:ext cx="236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C8DE38-0812-AF4A-AC7E-CACBB8A66AEB}"/>
                    </a:ext>
                  </a:extLst>
                </p14:cNvPr>
                <p14:cNvContentPartPr/>
                <p14:nvPr/>
              </p14:nvContentPartPr>
              <p14:xfrm>
                <a:off x="2930090" y="3634906"/>
                <a:ext cx="114480" cy="14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C8DE38-0812-AF4A-AC7E-CACBB8A66A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4970" y="3619786"/>
                  <a:ext cx="14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71381E-5B90-1843-8A5C-493302B624D1}"/>
                    </a:ext>
                  </a:extLst>
                </p14:cNvPr>
                <p14:cNvContentPartPr/>
                <p14:nvPr/>
              </p14:nvContentPartPr>
              <p14:xfrm>
                <a:off x="3250490" y="3781426"/>
                <a:ext cx="121680" cy="3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71381E-5B90-1843-8A5C-493302B624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35010" y="3766306"/>
                  <a:ext cx="151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A642B8-DD07-6A4B-A61E-F45A6FBA92AB}"/>
                    </a:ext>
                  </a:extLst>
                </p14:cNvPr>
                <p14:cNvContentPartPr/>
                <p14:nvPr/>
              </p14:nvContentPartPr>
              <p14:xfrm>
                <a:off x="3233570" y="3635626"/>
                <a:ext cx="122760" cy="70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A642B8-DD07-6A4B-A61E-F45A6FBA92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18090" y="3620506"/>
                  <a:ext cx="153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93E1AA-8292-5C47-97E4-4E7D67A25190}"/>
                    </a:ext>
                  </a:extLst>
                </p14:cNvPr>
                <p14:cNvContentPartPr/>
                <p14:nvPr/>
              </p14:nvContentPartPr>
              <p14:xfrm>
                <a:off x="3559730" y="3336466"/>
                <a:ext cx="32760" cy="32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93E1AA-8292-5C47-97E4-4E7D67A251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44250" y="3321346"/>
                  <a:ext cx="63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D5A32B-9B1C-BC43-9E62-981E7A36F554}"/>
                    </a:ext>
                  </a:extLst>
                </p14:cNvPr>
                <p14:cNvContentPartPr/>
                <p14:nvPr/>
              </p14:nvContentPartPr>
              <p14:xfrm>
                <a:off x="3457130" y="3602506"/>
                <a:ext cx="298440" cy="47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D5A32B-9B1C-BC43-9E62-981E7A36F55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2010" y="3587386"/>
                  <a:ext cx="3286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FC16FA-13DE-6D46-A398-20F8DBE8D4FA}"/>
                    </a:ext>
                  </a:extLst>
                </p14:cNvPr>
                <p14:cNvContentPartPr/>
                <p14:nvPr/>
              </p14:nvContentPartPr>
              <p14:xfrm>
                <a:off x="2561090" y="3477586"/>
                <a:ext cx="125280" cy="28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FC16FA-13DE-6D46-A398-20F8DBE8D4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45970" y="3462466"/>
                  <a:ext cx="15552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69ECCF-39FF-EC4A-B393-8B82743B792F}"/>
              </a:ext>
            </a:extLst>
          </p:cNvPr>
          <p:cNvGrpSpPr/>
          <p:nvPr/>
        </p:nvGrpSpPr>
        <p:grpSpPr>
          <a:xfrm>
            <a:off x="4015490" y="3265906"/>
            <a:ext cx="613800" cy="706680"/>
            <a:chOff x="4015490" y="3265906"/>
            <a:chExt cx="61380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49EF48-43D2-9946-90DB-CFF7E7968ECE}"/>
                    </a:ext>
                  </a:extLst>
                </p14:cNvPr>
                <p14:cNvContentPartPr/>
                <p14:nvPr/>
              </p14:nvContentPartPr>
              <p14:xfrm>
                <a:off x="4015490" y="3808786"/>
                <a:ext cx="58320" cy="16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49EF48-43D2-9946-90DB-CFF7E7968E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00370" y="3793666"/>
                  <a:ext cx="88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F05EF1-73EF-134D-8B53-EBB6708CAB37}"/>
                    </a:ext>
                  </a:extLst>
                </p14:cNvPr>
                <p14:cNvContentPartPr/>
                <p14:nvPr/>
              </p14:nvContentPartPr>
              <p14:xfrm>
                <a:off x="4194770" y="3265906"/>
                <a:ext cx="434520" cy="58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F05EF1-73EF-134D-8B53-EBB6708CAB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79290" y="3250786"/>
                  <a:ext cx="4651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DE2B4D-3113-514F-B278-547F939036BC}"/>
                    </a:ext>
                  </a:extLst>
                </p14:cNvPr>
                <p14:cNvContentPartPr/>
                <p14:nvPr/>
              </p14:nvContentPartPr>
              <p14:xfrm>
                <a:off x="4406450" y="3564346"/>
                <a:ext cx="221760" cy="49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DE2B4D-3113-514F-B278-547F939036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90970" y="3549226"/>
                  <a:ext cx="2520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C38A47-6EAE-A245-8D19-8F8A8F9E8C19}"/>
              </a:ext>
            </a:extLst>
          </p:cNvPr>
          <p:cNvGrpSpPr/>
          <p:nvPr/>
        </p:nvGrpSpPr>
        <p:grpSpPr>
          <a:xfrm>
            <a:off x="4840610" y="3000226"/>
            <a:ext cx="434520" cy="1020600"/>
            <a:chOff x="4840610" y="3000226"/>
            <a:chExt cx="434520" cy="10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C359C0-913F-6542-BF98-0735528ECC8B}"/>
                    </a:ext>
                  </a:extLst>
                </p14:cNvPr>
                <p14:cNvContentPartPr/>
                <p14:nvPr/>
              </p14:nvContentPartPr>
              <p14:xfrm>
                <a:off x="4927370" y="3163306"/>
                <a:ext cx="157680" cy="38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C359C0-913F-6542-BF98-0735528ECC8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12250" y="3148186"/>
                  <a:ext cx="188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4F643E-CA75-F942-AC76-1381216DBFC6}"/>
                    </a:ext>
                  </a:extLst>
                </p14:cNvPr>
                <p14:cNvContentPartPr/>
                <p14:nvPr/>
              </p14:nvContentPartPr>
              <p14:xfrm>
                <a:off x="4840610" y="3000226"/>
                <a:ext cx="375480" cy="73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4F643E-CA75-F942-AC76-1381216DBFC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25130" y="2984746"/>
                  <a:ext cx="4060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3F8321-0A0E-4745-9C83-64B5F2AB066F}"/>
                    </a:ext>
                  </a:extLst>
                </p14:cNvPr>
                <p14:cNvContentPartPr/>
                <p14:nvPr/>
              </p14:nvContentPartPr>
              <p14:xfrm>
                <a:off x="5014130" y="3765226"/>
                <a:ext cx="261000" cy="25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3F8321-0A0E-4745-9C83-64B5F2AB06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99010" y="3750106"/>
                  <a:ext cx="2912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D4A6E3-37EF-A64C-8530-364C71C29B96}"/>
              </a:ext>
            </a:extLst>
          </p:cNvPr>
          <p:cNvGrpSpPr/>
          <p:nvPr/>
        </p:nvGrpSpPr>
        <p:grpSpPr>
          <a:xfrm>
            <a:off x="1057730" y="5442466"/>
            <a:ext cx="1221480" cy="548640"/>
            <a:chOff x="1057730" y="5442466"/>
            <a:chExt cx="12214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F89472-E857-9E4F-AF28-CCC8692130AC}"/>
                    </a:ext>
                  </a:extLst>
                </p14:cNvPr>
                <p14:cNvContentPartPr/>
                <p14:nvPr/>
              </p14:nvContentPartPr>
              <p14:xfrm>
                <a:off x="1057730" y="5610586"/>
                <a:ext cx="92160" cy="25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F89472-E857-9E4F-AF28-CCC8692130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2250" y="5595466"/>
                  <a:ext cx="122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D08093-AA13-4947-A27E-BD6E3C746E10}"/>
                    </a:ext>
                  </a:extLst>
                </p14:cNvPr>
                <p14:cNvContentPartPr/>
                <p14:nvPr/>
              </p14:nvContentPartPr>
              <p14:xfrm>
                <a:off x="1166090" y="5588986"/>
                <a:ext cx="87120" cy="25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D08093-AA13-4947-A27E-BD6E3C746E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0970" y="5573506"/>
                  <a:ext cx="117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F643B1-0140-724D-9B35-CF981EE58C5E}"/>
                    </a:ext>
                  </a:extLst>
                </p14:cNvPr>
                <p14:cNvContentPartPr/>
                <p14:nvPr/>
              </p14:nvContentPartPr>
              <p14:xfrm>
                <a:off x="1296410" y="5615986"/>
                <a:ext cx="347760" cy="30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F643B1-0140-724D-9B35-CF981EE58C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81290" y="5600866"/>
                  <a:ext cx="378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B1BDF0-29F2-234B-B51C-8FE425C818F0}"/>
                    </a:ext>
                  </a:extLst>
                </p14:cNvPr>
                <p14:cNvContentPartPr/>
                <p14:nvPr/>
              </p14:nvContentPartPr>
              <p14:xfrm>
                <a:off x="1790330" y="5730106"/>
                <a:ext cx="141480" cy="163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B1BDF0-29F2-234B-B51C-8FE425C818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75210" y="5714626"/>
                  <a:ext cx="172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761312-9F8B-CE42-826D-F1B31AAFCE91}"/>
                    </a:ext>
                  </a:extLst>
                </p14:cNvPr>
                <p14:cNvContentPartPr/>
                <p14:nvPr/>
              </p14:nvContentPartPr>
              <p14:xfrm>
                <a:off x="1996610" y="5442466"/>
                <a:ext cx="222840" cy="342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761312-9F8B-CE42-826D-F1B31AAFCE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81490" y="5426986"/>
                  <a:ext cx="253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B6DFA3-A3EC-ED48-AF59-FE5CC5C05E3A}"/>
                    </a:ext>
                  </a:extLst>
                </p14:cNvPr>
                <p14:cNvContentPartPr/>
                <p14:nvPr/>
              </p14:nvContentPartPr>
              <p14:xfrm>
                <a:off x="2094170" y="5760346"/>
                <a:ext cx="185040" cy="230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B6DFA3-A3EC-ED48-AF59-FE5CC5C05E3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79050" y="5744866"/>
                  <a:ext cx="2152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56702C-1D88-D541-8132-CFF2E5A39342}"/>
              </a:ext>
            </a:extLst>
          </p:cNvPr>
          <p:cNvGrpSpPr/>
          <p:nvPr/>
        </p:nvGrpSpPr>
        <p:grpSpPr>
          <a:xfrm>
            <a:off x="2699690" y="5257786"/>
            <a:ext cx="1544040" cy="857880"/>
            <a:chOff x="2699690" y="5257786"/>
            <a:chExt cx="154404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526CF5-315E-EB49-9C92-66CA70C0A591}"/>
                    </a:ext>
                  </a:extLst>
                </p14:cNvPr>
                <p14:cNvContentPartPr/>
                <p14:nvPr/>
              </p14:nvContentPartPr>
              <p14:xfrm>
                <a:off x="2699690" y="5561626"/>
                <a:ext cx="279720" cy="31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526CF5-315E-EB49-9C92-66CA70C0A5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84570" y="5546506"/>
                  <a:ext cx="309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DF6FED-1F6C-2343-83F8-FB10C428E2B4}"/>
                    </a:ext>
                  </a:extLst>
                </p14:cNvPr>
                <p14:cNvContentPartPr/>
                <p14:nvPr/>
              </p14:nvContentPartPr>
              <p14:xfrm>
                <a:off x="3011450" y="5640826"/>
                <a:ext cx="27360" cy="18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DF6FED-1F6C-2343-83F8-FB10C428E2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96330" y="5625346"/>
                  <a:ext cx="57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E0E9FC-6436-4E46-B094-923A2E7E6B46}"/>
                    </a:ext>
                  </a:extLst>
                </p14:cNvPr>
                <p14:cNvContentPartPr/>
                <p14:nvPr/>
              </p14:nvContentPartPr>
              <p14:xfrm>
                <a:off x="3163370" y="5588986"/>
                <a:ext cx="103320" cy="21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E0E9FC-6436-4E46-B094-923A2E7E6B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48250" y="5573506"/>
                  <a:ext cx="133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657CFF-B112-4A45-AC88-D19C76C1F3D9}"/>
                    </a:ext>
                  </a:extLst>
                </p14:cNvPr>
                <p14:cNvContentPartPr/>
                <p14:nvPr/>
              </p14:nvContentPartPr>
              <p14:xfrm>
                <a:off x="3282890" y="5556226"/>
                <a:ext cx="396720" cy="26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657CFF-B112-4A45-AC88-D19C76C1F3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67770" y="5541106"/>
                  <a:ext cx="426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A6425F-37C2-F94C-8D0F-3332EED97CD7}"/>
                    </a:ext>
                  </a:extLst>
                </p14:cNvPr>
                <p14:cNvContentPartPr/>
                <p14:nvPr/>
              </p14:nvContentPartPr>
              <p14:xfrm>
                <a:off x="3472970" y="5660626"/>
                <a:ext cx="114480" cy="2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A6425F-37C2-F94C-8D0F-3332EED97C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57490" y="5645506"/>
                  <a:ext cx="144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1C32E5-1631-8B40-9892-40BD2A9D7A24}"/>
                    </a:ext>
                  </a:extLst>
                </p14:cNvPr>
                <p14:cNvContentPartPr/>
                <p14:nvPr/>
              </p14:nvContentPartPr>
              <p14:xfrm>
                <a:off x="4053650" y="5312146"/>
                <a:ext cx="136080" cy="36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1C32E5-1631-8B40-9892-40BD2A9D7A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8170" y="5297026"/>
                  <a:ext cx="166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D7D19E-3847-6745-94C7-417ADADCBFE3}"/>
                    </a:ext>
                  </a:extLst>
                </p14:cNvPr>
                <p14:cNvContentPartPr/>
                <p14:nvPr/>
              </p14:nvContentPartPr>
              <p14:xfrm>
                <a:off x="3928730" y="5257786"/>
                <a:ext cx="303120" cy="66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D7D19E-3847-6745-94C7-417ADADCBF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13610" y="5242666"/>
                  <a:ext cx="33372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950D2B-5F91-3C41-AD9C-8DA94EBE32BC}"/>
                    </a:ext>
                  </a:extLst>
                </p14:cNvPr>
                <p14:cNvContentPartPr/>
                <p14:nvPr/>
              </p14:nvContentPartPr>
              <p14:xfrm>
                <a:off x="4075250" y="5909026"/>
                <a:ext cx="168480" cy="20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950D2B-5F91-3C41-AD9C-8DA94EBE32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60130" y="5893906"/>
                  <a:ext cx="1990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149117-B7F3-C047-8775-3294E8B62CAD}"/>
              </a:ext>
            </a:extLst>
          </p:cNvPr>
          <p:cNvGrpSpPr/>
          <p:nvPr/>
        </p:nvGrpSpPr>
        <p:grpSpPr>
          <a:xfrm>
            <a:off x="4954370" y="5662426"/>
            <a:ext cx="407520" cy="367560"/>
            <a:chOff x="4954370" y="5662426"/>
            <a:chExt cx="40752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3FE811-6787-2C44-B35F-B8918448A82E}"/>
                    </a:ext>
                  </a:extLst>
                </p14:cNvPr>
                <p14:cNvContentPartPr/>
                <p14:nvPr/>
              </p14:nvContentPartPr>
              <p14:xfrm>
                <a:off x="4954370" y="5749186"/>
                <a:ext cx="92520" cy="28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3FE811-6787-2C44-B35F-B8918448A8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39250" y="5734066"/>
                  <a:ext cx="123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70CE59-3E98-2D42-B0C6-14F544B09D93}"/>
                    </a:ext>
                  </a:extLst>
                </p14:cNvPr>
                <p14:cNvContentPartPr/>
                <p14:nvPr/>
              </p14:nvContentPartPr>
              <p14:xfrm>
                <a:off x="5057690" y="5662426"/>
                <a:ext cx="32760" cy="27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70CE59-3E98-2D42-B0C6-14F544B09D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42210" y="5647306"/>
                  <a:ext cx="63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224BF8-05EB-FA42-8EA8-553D433A591A}"/>
                    </a:ext>
                  </a:extLst>
                </p14:cNvPr>
                <p14:cNvContentPartPr/>
                <p14:nvPr/>
              </p14:nvContentPartPr>
              <p14:xfrm>
                <a:off x="5188010" y="5774746"/>
                <a:ext cx="173880" cy="14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224BF8-05EB-FA42-8EA8-553D433A59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72530" y="5759266"/>
                  <a:ext cx="2044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1ED356-DB29-AF44-93D1-6A413B1049AC}"/>
              </a:ext>
            </a:extLst>
          </p:cNvPr>
          <p:cNvGrpSpPr/>
          <p:nvPr/>
        </p:nvGrpSpPr>
        <p:grpSpPr>
          <a:xfrm>
            <a:off x="5567810" y="5431666"/>
            <a:ext cx="531000" cy="640440"/>
            <a:chOff x="5567810" y="5431666"/>
            <a:chExt cx="53100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DA371F-6337-1F44-9976-30124FE96CC0}"/>
                    </a:ext>
                  </a:extLst>
                </p14:cNvPr>
                <p14:cNvContentPartPr/>
                <p14:nvPr/>
              </p14:nvContentPartPr>
              <p14:xfrm>
                <a:off x="5567810" y="5523826"/>
                <a:ext cx="136080" cy="47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DA371F-6337-1F44-9976-30124FE96C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52690" y="5508706"/>
                  <a:ext cx="1666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5C006C-436C-CC49-B6A8-83DE65E0FB76}"/>
                    </a:ext>
                  </a:extLst>
                </p14:cNvPr>
                <p14:cNvContentPartPr/>
                <p14:nvPr/>
              </p14:nvContentPartPr>
              <p14:xfrm>
                <a:off x="5806490" y="5431666"/>
                <a:ext cx="244440" cy="43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5C006C-436C-CC49-B6A8-83DE65E0FB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91370" y="5416186"/>
                  <a:ext cx="2750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4EB4A3-59F1-524B-A7B3-1F25F9112534}"/>
                    </a:ext>
                  </a:extLst>
                </p14:cNvPr>
                <p14:cNvContentPartPr/>
                <p14:nvPr/>
              </p14:nvContentPartPr>
              <p14:xfrm>
                <a:off x="5942210" y="5762506"/>
                <a:ext cx="156600" cy="309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4EB4A3-59F1-524B-A7B3-1F25F91125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27090" y="5747386"/>
                  <a:ext cx="18720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AB4B3C1-8B04-CE4F-ABC1-49EA17AD2A4A}"/>
                  </a:ext>
                </a:extLst>
              </p14:cNvPr>
              <p14:cNvContentPartPr/>
              <p14:nvPr/>
            </p14:nvContentPartPr>
            <p14:xfrm>
              <a:off x="6376370" y="5773306"/>
              <a:ext cx="478080" cy="9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AB4B3C1-8B04-CE4F-ABC1-49EA17AD2A4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61250" y="5758186"/>
                <a:ext cx="50832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61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</a:t>
                </a:r>
                <a:endParaRPr lang="en-GB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</m:t>
                          </m:r>
                        </m:e>
                      </m:mr>
                      <m:m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=−1½</m:t>
                          </m:r>
                        </m:e>
                      </m:mr>
                    </m:m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=2</m:t>
                          </m:r>
                        </m:e>
                      </m:mr>
                      <m:m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−1½</m:t>
                          </m:r>
                        </m:e>
                      </m:mr>
                    </m:m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≤360°</m:t>
                    </m:r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B93D0A-4269-5040-AE97-4E6FFAD1BFAA}"/>
              </a:ext>
            </a:extLst>
          </p:cNvPr>
          <p:cNvGrpSpPr/>
          <p:nvPr/>
        </p:nvGrpSpPr>
        <p:grpSpPr>
          <a:xfrm>
            <a:off x="211010" y="2880706"/>
            <a:ext cx="3576960" cy="874440"/>
            <a:chOff x="211010" y="2880706"/>
            <a:chExt cx="357696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72F7DAF-530C-3342-AD68-1ED7175DCC91}"/>
                    </a:ext>
                  </a:extLst>
                </p14:cNvPr>
                <p14:cNvContentPartPr/>
                <p14:nvPr/>
              </p14:nvContentPartPr>
              <p14:xfrm>
                <a:off x="303170" y="3222706"/>
                <a:ext cx="3484800" cy="8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72F7DAF-530C-3342-AD68-1ED7175DCC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8050" y="3207226"/>
                  <a:ext cx="351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65AD99C-0AD5-F846-B8D4-A796C6F29B70}"/>
                    </a:ext>
                  </a:extLst>
                </p14:cNvPr>
                <p14:cNvContentPartPr/>
                <p14:nvPr/>
              </p14:nvContentPartPr>
              <p14:xfrm>
                <a:off x="346730" y="2880706"/>
                <a:ext cx="38520" cy="28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65AD99C-0AD5-F846-B8D4-A796C6F29B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1610" y="2865586"/>
                  <a:ext cx="68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0C07BE-1CC4-D94D-A490-AB3DB7E15D86}"/>
                    </a:ext>
                  </a:extLst>
                </p14:cNvPr>
                <p14:cNvContentPartPr/>
                <p14:nvPr/>
              </p14:nvContentPartPr>
              <p14:xfrm>
                <a:off x="211010" y="2967466"/>
                <a:ext cx="258480" cy="10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0C07BE-1CC4-D94D-A490-AB3DB7E15D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890" y="2952346"/>
                  <a:ext cx="28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D65A0F-A4C0-964A-AF23-B99E506F52ED}"/>
                    </a:ext>
                  </a:extLst>
                </p14:cNvPr>
                <p14:cNvContentPartPr/>
                <p14:nvPr/>
              </p14:nvContentPartPr>
              <p14:xfrm>
                <a:off x="704930" y="3374626"/>
                <a:ext cx="54720" cy="23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D65A0F-A4C0-964A-AF23-B99E506F52E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9810" y="3359146"/>
                  <a:ext cx="84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899CB3-A9CF-3D44-8BFC-5025697740B2}"/>
                    </a:ext>
                  </a:extLst>
                </p14:cNvPr>
                <p14:cNvContentPartPr/>
                <p14:nvPr/>
              </p14:nvContentPartPr>
              <p14:xfrm>
                <a:off x="824450" y="3382546"/>
                <a:ext cx="212040" cy="21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899CB3-A9CF-3D44-8BFC-5025697740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970" y="3367066"/>
                  <a:ext cx="242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796C3F-D0F0-F443-B2F5-A4C1B1B3E6C2}"/>
                    </a:ext>
                  </a:extLst>
                </p14:cNvPr>
                <p14:cNvContentPartPr/>
                <p14:nvPr/>
              </p14:nvContentPartPr>
              <p14:xfrm>
                <a:off x="1182650" y="3477586"/>
                <a:ext cx="12528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796C3F-D0F0-F443-B2F5-A4C1B1B3E6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67170" y="3462466"/>
                  <a:ext cx="155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B94C08-27CE-4141-8EF8-C4FB43029A59}"/>
                    </a:ext>
                  </a:extLst>
                </p14:cNvPr>
                <p14:cNvContentPartPr/>
                <p14:nvPr/>
              </p14:nvContentPartPr>
              <p14:xfrm>
                <a:off x="1573250" y="3597106"/>
                <a:ext cx="102960" cy="3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B94C08-27CE-4141-8EF8-C4FB43029A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58130" y="3581986"/>
                  <a:ext cx="133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0EB3B0-C0C0-C744-9565-89EDA5BBF88B}"/>
                    </a:ext>
                  </a:extLst>
                </p14:cNvPr>
                <p14:cNvContentPartPr/>
                <p14:nvPr/>
              </p14:nvContentPartPr>
              <p14:xfrm>
                <a:off x="1502690" y="3504946"/>
                <a:ext cx="125280" cy="1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0EB3B0-C0C0-C744-9565-89EDA5BBF8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87570" y="3489466"/>
                  <a:ext cx="15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2866E4-40C6-6446-864E-8C55C79E4281}"/>
                    </a:ext>
                  </a:extLst>
                </p14:cNvPr>
                <p14:cNvContentPartPr/>
                <p14:nvPr/>
              </p14:nvContentPartPr>
              <p14:xfrm>
                <a:off x="1258610" y="3477586"/>
                <a:ext cx="114480" cy="168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2866E4-40C6-6446-864E-8C55C79E42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3130" y="3462466"/>
                  <a:ext cx="144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F3A325-3A58-C844-99F3-E84C3BC8A1FF}"/>
                    </a:ext>
                  </a:extLst>
                </p14:cNvPr>
                <p14:cNvContentPartPr/>
                <p14:nvPr/>
              </p14:nvContentPartPr>
              <p14:xfrm>
                <a:off x="1833890" y="3369226"/>
                <a:ext cx="212040" cy="27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F3A325-3A58-C844-99F3-E84C3BC8A1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8410" y="3353746"/>
                  <a:ext cx="242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06F9F7-E7DC-1C4E-89D0-50FD030A2FF0}"/>
                    </a:ext>
                  </a:extLst>
                </p14:cNvPr>
                <p14:cNvContentPartPr/>
                <p14:nvPr/>
              </p14:nvContentPartPr>
              <p14:xfrm>
                <a:off x="2040170" y="3282106"/>
                <a:ext cx="81720" cy="173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06F9F7-E7DC-1C4E-89D0-50FD030A2F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24690" y="3266986"/>
                  <a:ext cx="112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C4EBF2-35E0-204A-B141-A37BD6A95C3A}"/>
                    </a:ext>
                  </a:extLst>
                </p14:cNvPr>
                <p14:cNvContentPartPr/>
                <p14:nvPr/>
              </p14:nvContentPartPr>
              <p14:xfrm>
                <a:off x="2162570" y="3358426"/>
                <a:ext cx="171000" cy="396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C4EBF2-35E0-204A-B141-A37BD6A95C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47090" y="3342946"/>
                  <a:ext cx="20160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7DCC20-9FFE-9B41-9967-68597067EDC5}"/>
              </a:ext>
            </a:extLst>
          </p:cNvPr>
          <p:cNvGrpSpPr/>
          <p:nvPr/>
        </p:nvGrpSpPr>
        <p:grpSpPr>
          <a:xfrm>
            <a:off x="2905970" y="3249706"/>
            <a:ext cx="1047240" cy="696960"/>
            <a:chOff x="2905970" y="3249706"/>
            <a:chExt cx="104724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22A105-9A67-DF4A-A59F-154376DD6CF3}"/>
                    </a:ext>
                  </a:extLst>
                </p14:cNvPr>
                <p14:cNvContentPartPr/>
                <p14:nvPr/>
              </p14:nvContentPartPr>
              <p14:xfrm>
                <a:off x="2905970" y="3457066"/>
                <a:ext cx="181800" cy="25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22A105-9A67-DF4A-A59F-154376DD6C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0850" y="3441946"/>
                  <a:ext cx="212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983DC0-670A-5942-A3C3-40CC5FE32508}"/>
                    </a:ext>
                  </a:extLst>
                </p14:cNvPr>
                <p14:cNvContentPartPr/>
                <p14:nvPr/>
              </p14:nvContentPartPr>
              <p14:xfrm>
                <a:off x="3299090" y="3673066"/>
                <a:ext cx="81720" cy="1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983DC0-670A-5942-A3C3-40CC5FE325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83970" y="3657946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5D2AFAD-6F88-B74D-A2D3-46808702840A}"/>
                    </a:ext>
                  </a:extLst>
                </p14:cNvPr>
                <p14:cNvContentPartPr/>
                <p14:nvPr/>
              </p14:nvContentPartPr>
              <p14:xfrm>
                <a:off x="3266690" y="3249706"/>
                <a:ext cx="298800" cy="32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5D2AFAD-6F88-B74D-A2D3-4680870284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1210" y="3234586"/>
                  <a:ext cx="32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58CC8C-BBDE-9D4A-8C2B-07E2896962FD}"/>
                    </a:ext>
                  </a:extLst>
                </p14:cNvPr>
                <p14:cNvContentPartPr/>
                <p14:nvPr/>
              </p14:nvContentPartPr>
              <p14:xfrm>
                <a:off x="3467570" y="3439786"/>
                <a:ext cx="244440" cy="50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58CC8C-BBDE-9D4A-8C2B-07E2896962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52090" y="3424306"/>
                  <a:ext cx="2750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B338EB-BBCB-CA43-901D-9DF39A2ACFBD}"/>
                    </a:ext>
                  </a:extLst>
                </p14:cNvPr>
                <p14:cNvContentPartPr/>
                <p14:nvPr/>
              </p14:nvContentPartPr>
              <p14:xfrm>
                <a:off x="3907130" y="3673066"/>
                <a:ext cx="46080" cy="18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B338EB-BBCB-CA43-901D-9DF39A2ACFB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91650" y="3657946"/>
                  <a:ext cx="7668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D6F53A-439E-2047-901A-1151F249B647}"/>
              </a:ext>
            </a:extLst>
          </p:cNvPr>
          <p:cNvGrpSpPr/>
          <p:nvPr/>
        </p:nvGrpSpPr>
        <p:grpSpPr>
          <a:xfrm>
            <a:off x="4140410" y="3027226"/>
            <a:ext cx="798120" cy="720360"/>
            <a:chOff x="4140410" y="3027226"/>
            <a:chExt cx="79812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178785-3C4F-0341-B142-41942D3E45E9}"/>
                    </a:ext>
                  </a:extLst>
                </p14:cNvPr>
                <p14:cNvContentPartPr/>
                <p14:nvPr/>
              </p14:nvContentPartPr>
              <p14:xfrm>
                <a:off x="4140410" y="3260506"/>
                <a:ext cx="222120" cy="41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178785-3C4F-0341-B142-41942D3E45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25290" y="3245386"/>
                  <a:ext cx="2527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F974D0-41BE-2E48-B7F7-EFE97CF34310}"/>
                    </a:ext>
                  </a:extLst>
                </p14:cNvPr>
                <p14:cNvContentPartPr/>
                <p14:nvPr/>
              </p14:nvContentPartPr>
              <p14:xfrm>
                <a:off x="4433450" y="3499546"/>
                <a:ext cx="119880" cy="19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F974D0-41BE-2E48-B7F7-EFE97CF343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18330" y="3484066"/>
                  <a:ext cx="150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6E83E1-FD99-E04B-843C-B35342DCAB2D}"/>
                    </a:ext>
                  </a:extLst>
                </p14:cNvPr>
                <p14:cNvContentPartPr/>
                <p14:nvPr/>
              </p14:nvContentPartPr>
              <p14:xfrm>
                <a:off x="4677530" y="3027226"/>
                <a:ext cx="60120" cy="28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6E83E1-FD99-E04B-843C-B35342DCAB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62410" y="3012106"/>
                  <a:ext cx="90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6479FD-4DC9-874A-9216-38D140D4DC47}"/>
                    </a:ext>
                  </a:extLst>
                </p14:cNvPr>
                <p14:cNvContentPartPr/>
                <p14:nvPr/>
              </p14:nvContentPartPr>
              <p14:xfrm>
                <a:off x="4699850" y="3271306"/>
                <a:ext cx="238680" cy="47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6479FD-4DC9-874A-9216-38D140D4DC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84730" y="3256186"/>
                  <a:ext cx="26892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2CD8FB-11C3-BD4B-9D93-D437C95C2492}"/>
              </a:ext>
            </a:extLst>
          </p:cNvPr>
          <p:cNvGrpSpPr/>
          <p:nvPr/>
        </p:nvGrpSpPr>
        <p:grpSpPr>
          <a:xfrm>
            <a:off x="943610" y="5664946"/>
            <a:ext cx="1438560" cy="803520"/>
            <a:chOff x="943610" y="5664946"/>
            <a:chExt cx="143856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22F6ED-00D4-1B4D-830A-74AEB29542FC}"/>
                    </a:ext>
                  </a:extLst>
                </p14:cNvPr>
                <p14:cNvContentPartPr/>
                <p14:nvPr/>
              </p14:nvContentPartPr>
              <p14:xfrm>
                <a:off x="943610" y="5822266"/>
                <a:ext cx="97920" cy="27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22F6ED-00D4-1B4D-830A-74AEB29542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8490" y="5807146"/>
                  <a:ext cx="128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42538E-84C0-1C4D-8EE9-E6279829EB28}"/>
                    </a:ext>
                  </a:extLst>
                </p14:cNvPr>
                <p14:cNvContentPartPr/>
                <p14:nvPr/>
              </p14:nvContentPartPr>
              <p14:xfrm>
                <a:off x="1036130" y="5914426"/>
                <a:ext cx="76320" cy="173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42538E-84C0-1C4D-8EE9-E6279829EB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0650" y="5899306"/>
                  <a:ext cx="106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68B080-AB2D-9A45-9C82-55E16A4A6368}"/>
                    </a:ext>
                  </a:extLst>
                </p14:cNvPr>
                <p14:cNvContentPartPr/>
                <p14:nvPr/>
              </p14:nvContentPartPr>
              <p14:xfrm>
                <a:off x="997970" y="5740906"/>
                <a:ext cx="353160" cy="32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68B080-AB2D-9A45-9C82-55E16A4A63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2850" y="5725786"/>
                  <a:ext cx="383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1226B5C-14E0-6943-9707-7B9EE90BC35C}"/>
                    </a:ext>
                  </a:extLst>
                </p14:cNvPr>
                <p14:cNvContentPartPr/>
                <p14:nvPr/>
              </p14:nvContentPartPr>
              <p14:xfrm>
                <a:off x="1334570" y="5860786"/>
                <a:ext cx="266400" cy="28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1226B5C-14E0-6943-9707-7B9EE90BC3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19090" y="5845666"/>
                  <a:ext cx="296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61196C-410F-844B-838B-8AD3631CB4E8}"/>
                    </a:ext>
                  </a:extLst>
                </p14:cNvPr>
                <p14:cNvContentPartPr/>
                <p14:nvPr/>
              </p14:nvContentPartPr>
              <p14:xfrm>
                <a:off x="1719770" y="5979586"/>
                <a:ext cx="195120" cy="15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61196C-410F-844B-838B-8AD3631CB4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04650" y="5964466"/>
                  <a:ext cx="22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10F2E0-DF83-084D-9970-F26ACEAEBAFC}"/>
                    </a:ext>
                  </a:extLst>
                </p14:cNvPr>
                <p14:cNvContentPartPr/>
                <p14:nvPr/>
              </p14:nvContentPartPr>
              <p14:xfrm>
                <a:off x="2224490" y="5664946"/>
                <a:ext cx="16560" cy="282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10F2E0-DF83-084D-9970-F26ACEAEBA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09370" y="5649466"/>
                  <a:ext cx="47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39CF60-ED77-9F44-A4EB-6CE67ABCD71B}"/>
                    </a:ext>
                  </a:extLst>
                </p14:cNvPr>
                <p14:cNvContentPartPr/>
                <p14:nvPr/>
              </p14:nvContentPartPr>
              <p14:xfrm>
                <a:off x="2099570" y="5841706"/>
                <a:ext cx="282600" cy="29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39CF60-ED77-9F44-A4EB-6CE67ABCD7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84450" y="5826226"/>
                  <a:ext cx="313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702441-2525-3146-948F-581B9DADE898}"/>
                    </a:ext>
                  </a:extLst>
                </p14:cNvPr>
                <p14:cNvContentPartPr/>
                <p14:nvPr/>
              </p14:nvContentPartPr>
              <p14:xfrm>
                <a:off x="2229890" y="6126106"/>
                <a:ext cx="152280" cy="34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702441-2525-3146-948F-581B9DADE8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14770" y="6110986"/>
                  <a:ext cx="18288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22978B-232A-ED42-8720-A985336AC0FB}"/>
              </a:ext>
            </a:extLst>
          </p:cNvPr>
          <p:cNvGrpSpPr/>
          <p:nvPr/>
        </p:nvGrpSpPr>
        <p:grpSpPr>
          <a:xfrm>
            <a:off x="2854130" y="5816866"/>
            <a:ext cx="515880" cy="281520"/>
            <a:chOff x="2854130" y="5816866"/>
            <a:chExt cx="5158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68CB99-AC30-1148-BB5A-B2A9EF5C9E10}"/>
                    </a:ext>
                  </a:extLst>
                </p14:cNvPr>
                <p14:cNvContentPartPr/>
                <p14:nvPr/>
              </p14:nvContentPartPr>
              <p14:xfrm>
                <a:off x="2854130" y="5849266"/>
                <a:ext cx="199800" cy="233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68CB99-AC30-1148-BB5A-B2A9EF5C9E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39010" y="5834146"/>
                  <a:ext cx="230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EC34810-C772-3D49-A897-C35E9CF6B631}"/>
                    </a:ext>
                  </a:extLst>
                </p14:cNvPr>
                <p14:cNvContentPartPr/>
                <p14:nvPr/>
              </p14:nvContentPartPr>
              <p14:xfrm>
                <a:off x="3109370" y="5876986"/>
                <a:ext cx="60120" cy="21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EC34810-C772-3D49-A897-C35E9CF6B6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93890" y="5861866"/>
                  <a:ext cx="90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D72AD0-64EC-8B4A-9AC7-9918748D26A1}"/>
                    </a:ext>
                  </a:extLst>
                </p14:cNvPr>
                <p14:cNvContentPartPr/>
                <p14:nvPr/>
              </p14:nvContentPartPr>
              <p14:xfrm>
                <a:off x="3206930" y="5816866"/>
                <a:ext cx="163080" cy="28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D72AD0-64EC-8B4A-9AC7-9918748D26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91810" y="5801746"/>
                  <a:ext cx="19368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012F7E-3D0A-D541-9BCD-CC03EA6DB5B3}"/>
              </a:ext>
            </a:extLst>
          </p:cNvPr>
          <p:cNvGrpSpPr/>
          <p:nvPr/>
        </p:nvGrpSpPr>
        <p:grpSpPr>
          <a:xfrm>
            <a:off x="3565130" y="5480266"/>
            <a:ext cx="553680" cy="901440"/>
            <a:chOff x="3565130" y="5480266"/>
            <a:chExt cx="55368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452B82-31C5-A24A-A0E9-C3A406D5C114}"/>
                    </a:ext>
                  </a:extLst>
                </p14:cNvPr>
                <p14:cNvContentPartPr/>
                <p14:nvPr/>
              </p14:nvContentPartPr>
              <p14:xfrm>
                <a:off x="3635690" y="5968786"/>
                <a:ext cx="92520" cy="9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452B82-31C5-A24A-A0E9-C3A406D5C1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20570" y="5953666"/>
                  <a:ext cx="123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148F91-9B63-554B-8271-8374C5ABE167}"/>
                    </a:ext>
                  </a:extLst>
                </p14:cNvPr>
                <p14:cNvContentPartPr/>
                <p14:nvPr/>
              </p14:nvContentPartPr>
              <p14:xfrm>
                <a:off x="3565130" y="5480266"/>
                <a:ext cx="390960" cy="45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148F91-9B63-554B-8271-8374C5ABE1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50010" y="5465146"/>
                  <a:ext cx="4215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661890-53BC-9643-BE14-8CC419709733}"/>
                    </a:ext>
                  </a:extLst>
                </p14:cNvPr>
                <p14:cNvContentPartPr/>
                <p14:nvPr/>
              </p14:nvContentPartPr>
              <p14:xfrm>
                <a:off x="3890570" y="5773306"/>
                <a:ext cx="228240" cy="60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661890-53BC-9643-BE14-8CC4197097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75450" y="5758186"/>
                  <a:ext cx="258840" cy="63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A88DFA-FD1F-5245-867D-4D5E43F0D560}"/>
              </a:ext>
            </a:extLst>
          </p:cNvPr>
          <p:cNvGrpSpPr/>
          <p:nvPr/>
        </p:nvGrpSpPr>
        <p:grpSpPr>
          <a:xfrm>
            <a:off x="5269370" y="5360746"/>
            <a:ext cx="2117160" cy="1031760"/>
            <a:chOff x="5269370" y="5360746"/>
            <a:chExt cx="2117160" cy="10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18C729-B3B5-D340-BD31-60C2CA573D84}"/>
                    </a:ext>
                  </a:extLst>
                </p14:cNvPr>
                <p14:cNvContentPartPr/>
                <p14:nvPr/>
              </p14:nvContentPartPr>
              <p14:xfrm>
                <a:off x="5486450" y="5849266"/>
                <a:ext cx="141480" cy="347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18C729-B3B5-D340-BD31-60C2CA573D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70970" y="5834146"/>
                  <a:ext cx="172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E765FB-F067-8640-8B09-14A241EDAD86}"/>
                    </a:ext>
                  </a:extLst>
                </p14:cNvPr>
                <p14:cNvContentPartPr/>
                <p14:nvPr/>
              </p14:nvContentPartPr>
              <p14:xfrm>
                <a:off x="5676170" y="5740906"/>
                <a:ext cx="92520" cy="14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E765FB-F067-8640-8B09-14A241EDAD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61050" y="5725786"/>
                  <a:ext cx="12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153E6D-4411-6046-AAC5-1829D286959C}"/>
                    </a:ext>
                  </a:extLst>
                </p14:cNvPr>
                <p14:cNvContentPartPr/>
                <p14:nvPr/>
              </p14:nvContentPartPr>
              <p14:xfrm>
                <a:off x="5866250" y="5903626"/>
                <a:ext cx="49320" cy="249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153E6D-4411-6046-AAC5-1829D28695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51130" y="5888506"/>
                  <a:ext cx="79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2D5C1C-5E14-9843-9EB9-341AA89DF3E6}"/>
                    </a:ext>
                  </a:extLst>
                </p14:cNvPr>
                <p14:cNvContentPartPr/>
                <p14:nvPr/>
              </p14:nvContentPartPr>
              <p14:xfrm>
                <a:off x="5795690" y="5968786"/>
                <a:ext cx="168480" cy="10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2D5C1C-5E14-9843-9EB9-341AA89DF3E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80570" y="5953666"/>
                  <a:ext cx="19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4558EA-C6A1-9B4F-877E-7EF347DB8878}"/>
                    </a:ext>
                  </a:extLst>
                </p14:cNvPr>
                <p14:cNvContentPartPr/>
                <p14:nvPr/>
              </p14:nvContentPartPr>
              <p14:xfrm>
                <a:off x="6023570" y="5767906"/>
                <a:ext cx="315000" cy="38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4558EA-C6A1-9B4F-877E-7EF347DB88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08450" y="5752786"/>
                  <a:ext cx="345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4E0705-FD3A-7B42-A8E1-AC679033F6D2}"/>
                    </a:ext>
                  </a:extLst>
                </p14:cNvPr>
                <p14:cNvContentPartPr/>
                <p14:nvPr/>
              </p14:nvContentPartPr>
              <p14:xfrm>
                <a:off x="6539450" y="6077506"/>
                <a:ext cx="173520" cy="3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4E0705-FD3A-7B42-A8E1-AC679033F6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3970" y="6062026"/>
                  <a:ext cx="203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0775A1-EC6E-D444-98F1-56EC9279C5A2}"/>
                    </a:ext>
                  </a:extLst>
                </p14:cNvPr>
                <p14:cNvContentPartPr/>
                <p14:nvPr/>
              </p14:nvContentPartPr>
              <p14:xfrm>
                <a:off x="6539450" y="5952586"/>
                <a:ext cx="160200" cy="70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0775A1-EC6E-D444-98F1-56EC9279C5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23970" y="5937466"/>
                  <a:ext cx="190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5EA7F5-983A-8941-9952-4AA6233291C3}"/>
                    </a:ext>
                  </a:extLst>
                </p14:cNvPr>
                <p14:cNvContentPartPr/>
                <p14:nvPr/>
              </p14:nvContentPartPr>
              <p14:xfrm>
                <a:off x="6506690" y="5871226"/>
                <a:ext cx="166320" cy="5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5EA7F5-983A-8941-9952-4AA6233291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91570" y="5855746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0B0881-054B-5348-8247-99E5772C8D4C}"/>
                    </a:ext>
                  </a:extLst>
                </p14:cNvPr>
                <p14:cNvContentPartPr/>
                <p14:nvPr/>
              </p14:nvContentPartPr>
              <p14:xfrm>
                <a:off x="5269370" y="5360746"/>
                <a:ext cx="2117160" cy="103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0B0881-054B-5348-8247-99E5772C8D4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53890" y="5345626"/>
                  <a:ext cx="214740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0796B7-3011-9044-AF25-233878AD0F4E}"/>
                    </a:ext>
                  </a:extLst>
                </p14:cNvPr>
                <p14:cNvContentPartPr/>
                <p14:nvPr/>
              </p14:nvContentPartPr>
              <p14:xfrm>
                <a:off x="6924650" y="5621386"/>
                <a:ext cx="124560" cy="217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0796B7-3011-9044-AF25-233878AD0F4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09530" y="5606266"/>
                  <a:ext cx="155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69EC78-ED9A-5D4D-9B88-AA78C341DAE3}"/>
                    </a:ext>
                  </a:extLst>
                </p14:cNvPr>
                <p14:cNvContentPartPr/>
                <p14:nvPr/>
              </p14:nvContentPartPr>
              <p14:xfrm>
                <a:off x="6922130" y="6028546"/>
                <a:ext cx="40680" cy="43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69EC78-ED9A-5D4D-9B88-AA78C341DA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07010" y="6013426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572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C0D9DA-1D81-E343-BCBD-C2AD2653C86C}"/>
                  </a:ext>
                </a:extLst>
              </p14:cNvPr>
              <p14:cNvContentPartPr/>
              <p14:nvPr/>
            </p14:nvContentPartPr>
            <p14:xfrm>
              <a:off x="3505370" y="1697386"/>
              <a:ext cx="92520" cy="129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C0D9DA-1D81-E343-BCBD-C2AD2653C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250" y="1682266"/>
                <a:ext cx="123120" cy="13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86987A-927F-9540-90E8-8A0415EB3869}"/>
                  </a:ext>
                </a:extLst>
              </p14:cNvPr>
              <p14:cNvContentPartPr/>
              <p14:nvPr/>
            </p14:nvContentPartPr>
            <p14:xfrm>
              <a:off x="2626250" y="2261866"/>
              <a:ext cx="2052000" cy="5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86987A-927F-9540-90E8-8A0415EB38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0770" y="2246746"/>
                <a:ext cx="2082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4BE11F-F96E-7442-9AEB-1B97A261507D}"/>
                  </a:ext>
                </a:extLst>
              </p14:cNvPr>
              <p14:cNvContentPartPr/>
              <p14:nvPr/>
            </p14:nvContentPartPr>
            <p14:xfrm>
              <a:off x="3538130" y="1871266"/>
              <a:ext cx="870120" cy="81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4BE11F-F96E-7442-9AEB-1B97A26150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2650" y="1855786"/>
                <a:ext cx="90036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E385C9-5AF1-9A44-BA3B-6FADC068C8D4}"/>
                  </a:ext>
                </a:extLst>
              </p14:cNvPr>
              <p14:cNvContentPartPr/>
              <p14:nvPr/>
            </p14:nvContentPartPr>
            <p14:xfrm>
              <a:off x="1236650" y="4351306"/>
              <a:ext cx="81720" cy="2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E385C9-5AF1-9A44-BA3B-6FADC068C8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1530" y="4336186"/>
                <a:ext cx="112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CB03F9-9F92-844E-B28C-AD5242B2373D}"/>
                  </a:ext>
                </a:extLst>
              </p14:cNvPr>
              <p14:cNvContentPartPr/>
              <p14:nvPr/>
            </p14:nvContentPartPr>
            <p14:xfrm>
              <a:off x="1100930" y="4247626"/>
              <a:ext cx="163080" cy="3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CB03F9-9F92-844E-B28C-AD5242B237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5810" y="4232506"/>
                <a:ext cx="1936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EEE358-6802-0644-954B-7004D57B2693}"/>
                  </a:ext>
                </a:extLst>
              </p14:cNvPr>
              <p14:cNvContentPartPr/>
              <p14:nvPr/>
            </p14:nvContentPartPr>
            <p14:xfrm>
              <a:off x="1531130" y="3868546"/>
              <a:ext cx="303120" cy="47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EEE358-6802-0644-954B-7004D57B26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5650" y="3853066"/>
                <a:ext cx="333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003B290-D4AD-B14E-B489-238B67C9E2B5}"/>
                  </a:ext>
                </a:extLst>
              </p14:cNvPr>
              <p14:cNvContentPartPr/>
              <p14:nvPr/>
            </p14:nvContentPartPr>
            <p14:xfrm>
              <a:off x="1904450" y="4034146"/>
              <a:ext cx="38520" cy="271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003B290-D4AD-B14E-B489-238B67C9E2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88970" y="4019026"/>
                <a:ext cx="68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526368-3C08-C94C-835C-A01209C68AD5}"/>
                  </a:ext>
                </a:extLst>
              </p14:cNvPr>
              <p14:cNvContentPartPr/>
              <p14:nvPr/>
            </p14:nvContentPartPr>
            <p14:xfrm>
              <a:off x="2056370" y="4017946"/>
              <a:ext cx="114480" cy="320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526368-3C08-C94C-835C-A01209C68A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0890" y="4002826"/>
                <a:ext cx="1447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BDBC4E-B455-5147-8D8D-88DD24B27B6B}"/>
                  </a:ext>
                </a:extLst>
              </p14:cNvPr>
              <p14:cNvContentPartPr/>
              <p14:nvPr/>
            </p14:nvContentPartPr>
            <p14:xfrm>
              <a:off x="2170130" y="3835786"/>
              <a:ext cx="323640" cy="716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BDBC4E-B455-5147-8D8D-88DD24B27B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5010" y="3820666"/>
                <a:ext cx="35424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DC75E0-097E-8443-8CAD-483A09D230AE}"/>
                  </a:ext>
                </a:extLst>
              </p14:cNvPr>
              <p14:cNvContentPartPr/>
              <p14:nvPr/>
            </p14:nvContentPartPr>
            <p14:xfrm>
              <a:off x="1372730" y="3759826"/>
              <a:ext cx="173520" cy="743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DC75E0-097E-8443-8CAD-483A09D230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7610" y="3744706"/>
                <a:ext cx="20412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D330FCB-AC09-A74F-984B-01ADB1CD376A}"/>
                  </a:ext>
                </a:extLst>
              </p14:cNvPr>
              <p14:cNvContentPartPr/>
              <p14:nvPr/>
            </p14:nvContentPartPr>
            <p14:xfrm>
              <a:off x="3803810" y="2289226"/>
              <a:ext cx="81720" cy="81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D330FCB-AC09-A74F-984B-01ADB1CD376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88690" y="2273746"/>
                <a:ext cx="112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7176C97-58B7-0641-B01D-28C245AB49CB}"/>
                  </a:ext>
                </a:extLst>
              </p14:cNvPr>
              <p14:cNvContentPartPr/>
              <p14:nvPr/>
            </p14:nvContentPartPr>
            <p14:xfrm>
              <a:off x="4004690" y="2267266"/>
              <a:ext cx="48600" cy="81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7176C97-58B7-0641-B01D-28C245AB49C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89570" y="2252146"/>
                <a:ext cx="79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F23376-144E-5144-ABF2-1CB9510A374F}"/>
                  </a:ext>
                </a:extLst>
              </p14:cNvPr>
              <p14:cNvContentPartPr/>
              <p14:nvPr/>
            </p14:nvContentPartPr>
            <p14:xfrm>
              <a:off x="2338610" y="3694666"/>
              <a:ext cx="185040" cy="173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4F23376-144E-5144-ABF2-1CB9510A37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3130" y="3679546"/>
                <a:ext cx="2152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8A330D-3962-A648-A2DA-5AA6B1EC5150}"/>
                  </a:ext>
                </a:extLst>
              </p14:cNvPr>
              <p14:cNvContentPartPr/>
              <p14:nvPr/>
            </p14:nvContentPartPr>
            <p14:xfrm>
              <a:off x="3957170" y="2571466"/>
              <a:ext cx="96840" cy="173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8A330D-3962-A648-A2DA-5AA6B1EC515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1690" y="2555986"/>
                <a:ext cx="12744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138F167-310D-F94A-BEB8-81804010E9BF}"/>
              </a:ext>
            </a:extLst>
          </p:cNvPr>
          <p:cNvGrpSpPr/>
          <p:nvPr/>
        </p:nvGrpSpPr>
        <p:grpSpPr>
          <a:xfrm>
            <a:off x="2686010" y="3211906"/>
            <a:ext cx="2491200" cy="1128600"/>
            <a:chOff x="2686010" y="3211906"/>
            <a:chExt cx="2491200" cy="11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5C81F8-2765-A442-B41F-F53D16ED53C3}"/>
                    </a:ext>
                  </a:extLst>
                </p14:cNvPr>
                <p14:cNvContentPartPr/>
                <p14:nvPr/>
              </p14:nvContentPartPr>
              <p14:xfrm>
                <a:off x="3490250" y="3211906"/>
                <a:ext cx="96840" cy="109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5C81F8-2765-A442-B41F-F53D16ED53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5130" y="3196426"/>
                  <a:ext cx="12744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93F5F8-F054-9E44-86EE-1FB6EFE19EE9}"/>
                    </a:ext>
                  </a:extLst>
                </p14:cNvPr>
                <p14:cNvContentPartPr/>
                <p14:nvPr/>
              </p14:nvContentPartPr>
              <p14:xfrm>
                <a:off x="2713010" y="3738226"/>
                <a:ext cx="2464200" cy="3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93F5F8-F054-9E44-86EE-1FB6EFE19E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97890" y="3722746"/>
                  <a:ext cx="2494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FC4C24-B3E6-3B49-B41D-2897F4337263}"/>
                    </a:ext>
                  </a:extLst>
                </p14:cNvPr>
                <p14:cNvContentPartPr/>
                <p14:nvPr/>
              </p14:nvContentPartPr>
              <p14:xfrm>
                <a:off x="3538130" y="3228106"/>
                <a:ext cx="1010520" cy="52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FC4C24-B3E6-3B49-B41D-2897F43372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22650" y="3212626"/>
                  <a:ext cx="10411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1319C8-365E-D945-9D00-928CE750DD60}"/>
                    </a:ext>
                  </a:extLst>
                </p14:cNvPr>
                <p14:cNvContentPartPr/>
                <p14:nvPr/>
              </p14:nvContentPartPr>
              <p14:xfrm>
                <a:off x="2686010" y="3244306"/>
                <a:ext cx="922320" cy="45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1319C8-365E-D945-9D00-928CE750DD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70530" y="3229186"/>
                  <a:ext cx="9529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C586DC0-3BB7-EB4D-BDDF-E1F0DCE9E2BF}"/>
                    </a:ext>
                  </a:extLst>
                </p14:cNvPr>
                <p14:cNvContentPartPr/>
                <p14:nvPr/>
              </p14:nvContentPartPr>
              <p14:xfrm>
                <a:off x="4460450" y="3212266"/>
                <a:ext cx="92520" cy="12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C586DC0-3BB7-EB4D-BDDF-E1F0DCE9E2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45330" y="3197146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5ECA76-5EF9-AD46-9C25-0601CBDC3E3B}"/>
                    </a:ext>
                  </a:extLst>
                </p14:cNvPr>
                <p14:cNvContentPartPr/>
                <p14:nvPr/>
              </p14:nvContentPartPr>
              <p14:xfrm>
                <a:off x="3375050" y="3857746"/>
                <a:ext cx="201240" cy="26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5ECA76-5EF9-AD46-9C25-0601CBDC3E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59930" y="3842266"/>
                  <a:ext cx="231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35E49B-3583-6B48-96AE-DF641DEC132A}"/>
                    </a:ext>
                  </a:extLst>
                </p14:cNvPr>
                <p14:cNvContentPartPr/>
                <p14:nvPr/>
              </p14:nvContentPartPr>
              <p14:xfrm>
                <a:off x="3977690" y="3553546"/>
                <a:ext cx="43920" cy="29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35E49B-3583-6B48-96AE-DF641DEC13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2210" y="3538426"/>
                  <a:ext cx="74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F42236-A9F2-D547-BF64-94A9812513D3}"/>
                    </a:ext>
                  </a:extLst>
                </p14:cNvPr>
                <p14:cNvContentPartPr/>
                <p14:nvPr/>
              </p14:nvContentPartPr>
              <p14:xfrm>
                <a:off x="3858170" y="3868546"/>
                <a:ext cx="211320" cy="7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F42236-A9F2-D547-BF64-94A9812513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43050" y="3853066"/>
                  <a:ext cx="241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F6FFE0-19F3-F247-9451-7CA2492DAA54}"/>
                    </a:ext>
                  </a:extLst>
                </p14:cNvPr>
                <p14:cNvContentPartPr/>
                <p14:nvPr/>
              </p14:nvContentPartPr>
              <p14:xfrm>
                <a:off x="3896330" y="3895546"/>
                <a:ext cx="60120" cy="17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F6FFE0-19F3-F247-9451-7CA2492DAA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80850" y="3880426"/>
                  <a:ext cx="90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A650B8-5F31-4748-AAEB-784E8A403FC0}"/>
                    </a:ext>
                  </a:extLst>
                </p14:cNvPr>
                <p14:cNvContentPartPr/>
                <p14:nvPr/>
              </p14:nvContentPartPr>
              <p14:xfrm>
                <a:off x="3983090" y="3890146"/>
                <a:ext cx="60120" cy="201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A650B8-5F31-4748-AAEB-784E8A403F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67610" y="3875026"/>
                  <a:ext cx="90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65A7BB-5E3C-C844-B818-1B058219BBA3}"/>
                    </a:ext>
                  </a:extLst>
                </p14:cNvPr>
                <p14:cNvContentPartPr/>
                <p14:nvPr/>
              </p14:nvContentPartPr>
              <p14:xfrm>
                <a:off x="3826130" y="3841186"/>
                <a:ext cx="222120" cy="41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65A7BB-5E3C-C844-B818-1B058219BB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1010" y="3826066"/>
                  <a:ext cx="2527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B24449-7EB5-8840-8A27-B04E346F87FA}"/>
                    </a:ext>
                  </a:extLst>
                </p14:cNvPr>
                <p14:cNvContentPartPr/>
                <p14:nvPr/>
              </p14:nvContentPartPr>
              <p14:xfrm>
                <a:off x="4048250" y="4020826"/>
                <a:ext cx="92520" cy="9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B24449-7EB5-8840-8A27-B04E346F87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32770" y="4005706"/>
                  <a:ext cx="12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504CDB-D995-E843-92BC-8CD00FAED352}"/>
                    </a:ext>
                  </a:extLst>
                </p14:cNvPr>
                <p14:cNvContentPartPr/>
                <p14:nvPr/>
              </p14:nvContentPartPr>
              <p14:xfrm>
                <a:off x="4129610" y="3864226"/>
                <a:ext cx="65520" cy="58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504CDB-D995-E843-92BC-8CD00FAED3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14130" y="3849106"/>
                  <a:ext cx="96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24E405-F99C-0A4B-8454-C470945A06AF}"/>
                    </a:ext>
                  </a:extLst>
                </p14:cNvPr>
                <p14:cNvContentPartPr/>
                <p14:nvPr/>
              </p14:nvContentPartPr>
              <p14:xfrm>
                <a:off x="4525610" y="3722026"/>
                <a:ext cx="38520" cy="22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24E405-F99C-0A4B-8454-C470945A06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10490" y="3706546"/>
                  <a:ext cx="68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EC5312-B989-0946-96F7-D5E629BDE982}"/>
                    </a:ext>
                  </a:extLst>
                </p14:cNvPr>
                <p14:cNvContentPartPr/>
                <p14:nvPr/>
              </p14:nvContentPartPr>
              <p14:xfrm>
                <a:off x="4471610" y="4052866"/>
                <a:ext cx="27360" cy="21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EC5312-B989-0946-96F7-D5E629BDE9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56130" y="4037746"/>
                  <a:ext cx="57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F2DE41-DFDA-D44B-A712-8D03915FE6FF}"/>
                    </a:ext>
                  </a:extLst>
                </p14:cNvPr>
                <p14:cNvContentPartPr/>
                <p14:nvPr/>
              </p14:nvContentPartPr>
              <p14:xfrm>
                <a:off x="4569170" y="4004266"/>
                <a:ext cx="244080" cy="336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F2DE41-DFDA-D44B-A712-8D03915FE6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54050" y="3988786"/>
                  <a:ext cx="274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8D691F-8C40-CB43-BA9C-79924687A03A}"/>
                    </a:ext>
                  </a:extLst>
                </p14:cNvPr>
                <p14:cNvContentPartPr/>
                <p14:nvPr/>
              </p14:nvContentPartPr>
              <p14:xfrm>
                <a:off x="4721090" y="3941266"/>
                <a:ext cx="91440" cy="60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8D691F-8C40-CB43-BA9C-79924687A0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05970" y="3926146"/>
                  <a:ext cx="12204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9434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=6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Yes to Desmos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2A76E-7CD4-7A4A-AD51-09402AE1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12" y="1250374"/>
            <a:ext cx="7780940" cy="526521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2CFC1E-7325-5545-B4CE-28674DACF6B9}"/>
              </a:ext>
            </a:extLst>
          </p:cNvPr>
          <p:cNvGrpSpPr/>
          <p:nvPr/>
        </p:nvGrpSpPr>
        <p:grpSpPr>
          <a:xfrm>
            <a:off x="4981730" y="498226"/>
            <a:ext cx="1650240" cy="814320"/>
            <a:chOff x="4981730" y="498226"/>
            <a:chExt cx="165024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03123B2-0A75-DD47-A067-104E924BC983}"/>
                    </a:ext>
                  </a:extLst>
                </p14:cNvPr>
                <p14:cNvContentPartPr/>
                <p14:nvPr/>
              </p14:nvContentPartPr>
              <p14:xfrm>
                <a:off x="4981730" y="791266"/>
                <a:ext cx="173880" cy="52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03123B2-0A75-DD47-A067-104E924BC9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6250" y="775786"/>
                  <a:ext cx="2044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2C74C3-94AA-6646-BBFB-DE0714066602}"/>
                    </a:ext>
                  </a:extLst>
                </p14:cNvPr>
                <p14:cNvContentPartPr/>
                <p14:nvPr/>
              </p14:nvContentPartPr>
              <p14:xfrm>
                <a:off x="5274770" y="991786"/>
                <a:ext cx="87120" cy="9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2C74C3-94AA-6646-BBFB-DE07140666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59290" y="976666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EC987D-2362-7F42-A661-FCF5E2974874}"/>
                    </a:ext>
                  </a:extLst>
                </p14:cNvPr>
                <p14:cNvContentPartPr/>
                <p14:nvPr/>
              </p14:nvContentPartPr>
              <p14:xfrm>
                <a:off x="5209610" y="894226"/>
                <a:ext cx="10332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EC987D-2362-7F42-A661-FCF5E29748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94490" y="879106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550FD6-E4F7-344B-A7F9-9C233CCA02B8}"/>
                    </a:ext>
                  </a:extLst>
                </p14:cNvPr>
                <p14:cNvContentPartPr/>
                <p14:nvPr/>
              </p14:nvContentPartPr>
              <p14:xfrm>
                <a:off x="5437490" y="601186"/>
                <a:ext cx="125280" cy="46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550FD6-E4F7-344B-A7F9-9C233CCA02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22370" y="586066"/>
                  <a:ext cx="155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61FB13-9107-4B47-9783-597586A69607}"/>
                    </a:ext>
                  </a:extLst>
                </p14:cNvPr>
                <p14:cNvContentPartPr/>
                <p14:nvPr/>
              </p14:nvContentPartPr>
              <p14:xfrm>
                <a:off x="5502650" y="867226"/>
                <a:ext cx="109080" cy="168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61FB13-9107-4B47-9783-597586A696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7530" y="851746"/>
                  <a:ext cx="139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4B3D61-7E44-8E44-8D03-852253207E02}"/>
                    </a:ext>
                  </a:extLst>
                </p14:cNvPr>
                <p14:cNvContentPartPr/>
                <p14:nvPr/>
              </p14:nvContentPartPr>
              <p14:xfrm>
                <a:off x="5611370" y="785866"/>
                <a:ext cx="76320" cy="25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4B3D61-7E44-8E44-8D03-852253207E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95890" y="770386"/>
                  <a:ext cx="106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588D08-F873-E748-8BB2-12E827765345}"/>
                    </a:ext>
                  </a:extLst>
                </p14:cNvPr>
                <p14:cNvContentPartPr/>
                <p14:nvPr/>
              </p14:nvContentPartPr>
              <p14:xfrm>
                <a:off x="5741330" y="611986"/>
                <a:ext cx="237960" cy="33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588D08-F873-E748-8BB2-12E8277653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26210" y="596866"/>
                  <a:ext cx="268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904DC9-EFAC-514F-95B2-AC9D6942DB1E}"/>
                    </a:ext>
                  </a:extLst>
                </p14:cNvPr>
                <p14:cNvContentPartPr/>
                <p14:nvPr/>
              </p14:nvContentPartPr>
              <p14:xfrm>
                <a:off x="6061730" y="772546"/>
                <a:ext cx="125280" cy="257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904DC9-EFAC-514F-95B2-AC9D6942DB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46610" y="757066"/>
                  <a:ext cx="155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657B19-7200-2E49-A9C3-E9B48E00B452}"/>
                    </a:ext>
                  </a:extLst>
                </p14:cNvPr>
                <p14:cNvContentPartPr/>
                <p14:nvPr/>
              </p14:nvContentPartPr>
              <p14:xfrm>
                <a:off x="6333170" y="839866"/>
                <a:ext cx="217440" cy="6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657B19-7200-2E49-A9C3-E9B48E00B4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17690" y="824746"/>
                  <a:ext cx="248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1C2944-E26A-CF43-8422-F1B40079DFFD}"/>
                    </a:ext>
                  </a:extLst>
                </p14:cNvPr>
                <p14:cNvContentPartPr/>
                <p14:nvPr/>
              </p14:nvContentPartPr>
              <p14:xfrm>
                <a:off x="6550250" y="498226"/>
                <a:ext cx="81720" cy="48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1C2944-E26A-CF43-8422-F1B40079DF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4770" y="482746"/>
                  <a:ext cx="1123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2113B9C-051E-A54D-A181-5DAB4AE662CC}"/>
                    </a:ext>
                  </a:extLst>
                </p14:cNvPr>
                <p14:cNvContentPartPr/>
                <p14:nvPr/>
              </p14:nvContentPartPr>
              <p14:xfrm>
                <a:off x="5388530" y="823666"/>
                <a:ext cx="86760" cy="84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2113B9C-051E-A54D-A181-5DAB4AE662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73410" y="808546"/>
                  <a:ext cx="1170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9C2ECE-5219-9245-BD75-E2BF49056933}"/>
              </a:ext>
            </a:extLst>
          </p:cNvPr>
          <p:cNvGrpSpPr/>
          <p:nvPr/>
        </p:nvGrpSpPr>
        <p:grpSpPr>
          <a:xfrm>
            <a:off x="6501290" y="1860466"/>
            <a:ext cx="380520" cy="450720"/>
            <a:chOff x="6501290" y="1860466"/>
            <a:chExt cx="3805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DFC815-4361-0741-BD68-310687C045B9}"/>
                    </a:ext>
                  </a:extLst>
                </p14:cNvPr>
                <p14:cNvContentPartPr/>
                <p14:nvPr/>
              </p14:nvContentPartPr>
              <p14:xfrm>
                <a:off x="6501290" y="1860466"/>
                <a:ext cx="195840" cy="450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DFC815-4361-0741-BD68-310687C045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86170" y="1844986"/>
                  <a:ext cx="2260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4DEE4F-4C83-4740-82D1-C5B7186CCB1D}"/>
                    </a:ext>
                  </a:extLst>
                </p14:cNvPr>
                <p14:cNvContentPartPr/>
                <p14:nvPr/>
              </p14:nvContentPartPr>
              <p14:xfrm>
                <a:off x="6767330" y="2006986"/>
                <a:ext cx="114480" cy="109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4DEE4F-4C83-4740-82D1-C5B7186CCB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51850" y="1991506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53BFAF-257F-174E-B9F5-9E73191354C5}"/>
                  </a:ext>
                </a:extLst>
              </p14:cNvPr>
              <p14:cNvContentPartPr/>
              <p14:nvPr/>
            </p14:nvContentPartPr>
            <p14:xfrm>
              <a:off x="8530970" y="1469506"/>
              <a:ext cx="317520" cy="635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53BFAF-257F-174E-B9F5-9E73191354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15850" y="1454386"/>
                <a:ext cx="348120" cy="66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C3B5E80-7484-D640-A520-3A25C3984E07}"/>
              </a:ext>
            </a:extLst>
          </p:cNvPr>
          <p:cNvGrpSpPr/>
          <p:nvPr/>
        </p:nvGrpSpPr>
        <p:grpSpPr>
          <a:xfrm>
            <a:off x="7044530" y="1589026"/>
            <a:ext cx="1324440" cy="618480"/>
            <a:chOff x="7044530" y="1589026"/>
            <a:chExt cx="13244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BDEFA2-A895-A843-AD85-FEE22FFA1948}"/>
                    </a:ext>
                  </a:extLst>
                </p14:cNvPr>
                <p14:cNvContentPartPr/>
                <p14:nvPr/>
              </p14:nvContentPartPr>
              <p14:xfrm>
                <a:off x="7044530" y="1654186"/>
                <a:ext cx="146520" cy="55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BDEFA2-A895-A843-AD85-FEE22FFA19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29050" y="1638706"/>
                  <a:ext cx="1771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53FD09-4FCF-CF4B-BC4D-B65F744DE67E}"/>
                    </a:ext>
                  </a:extLst>
                </p14:cNvPr>
                <p14:cNvContentPartPr/>
                <p14:nvPr/>
              </p14:nvContentPartPr>
              <p14:xfrm>
                <a:off x="7163330" y="1912306"/>
                <a:ext cx="233640" cy="27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53FD09-4FCF-CF4B-BC4D-B65F744DE6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48210" y="1896826"/>
                  <a:ext cx="264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A6427F-B652-5546-9B58-E439DFCB9797}"/>
                    </a:ext>
                  </a:extLst>
                </p14:cNvPr>
                <p14:cNvContentPartPr/>
                <p14:nvPr/>
              </p14:nvContentPartPr>
              <p14:xfrm>
                <a:off x="7429370" y="1923106"/>
                <a:ext cx="38520" cy="27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A6427F-B652-5546-9B58-E439DFCB97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14250" y="1907626"/>
                  <a:ext cx="68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41289C-CCB6-FC48-BE6E-19CEB6034533}"/>
                    </a:ext>
                  </a:extLst>
                </p14:cNvPr>
                <p14:cNvContentPartPr/>
                <p14:nvPr/>
              </p14:nvContentPartPr>
              <p14:xfrm>
                <a:off x="7581290" y="1778746"/>
                <a:ext cx="76320" cy="11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41289C-CCB6-FC48-BE6E-19CEB60345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66170" y="1763626"/>
                  <a:ext cx="106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33C590-A7DE-5A4C-8F20-555A4F9C5EC1}"/>
                    </a:ext>
                  </a:extLst>
                </p14:cNvPr>
                <p14:cNvContentPartPr/>
                <p14:nvPr/>
              </p14:nvContentPartPr>
              <p14:xfrm>
                <a:off x="7717010" y="1936426"/>
                <a:ext cx="92520" cy="206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33C590-A7DE-5A4C-8F20-555A4F9C5E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01890" y="1920946"/>
                  <a:ext cx="123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4ED6D5-4940-1F46-8B97-D8ADAA4C8FA9}"/>
                    </a:ext>
                  </a:extLst>
                </p14:cNvPr>
                <p14:cNvContentPartPr/>
                <p14:nvPr/>
              </p14:nvContentPartPr>
              <p14:xfrm>
                <a:off x="7782170" y="1915906"/>
                <a:ext cx="65520" cy="24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4ED6D5-4940-1F46-8B97-D8ADAA4C8F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67050" y="1900426"/>
                  <a:ext cx="96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CFA05C-FEA3-5D44-A9C2-19B59CDBF850}"/>
                    </a:ext>
                  </a:extLst>
                </p14:cNvPr>
                <p14:cNvContentPartPr/>
                <p14:nvPr/>
              </p14:nvContentPartPr>
              <p14:xfrm>
                <a:off x="7983050" y="1990426"/>
                <a:ext cx="168480" cy="2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CFA05C-FEA3-5D44-A9C2-19B59CDBF8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67570" y="1975306"/>
                  <a:ext cx="19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0EA28F-E6B5-3A42-B64E-648529C998E1}"/>
                    </a:ext>
                  </a:extLst>
                </p14:cNvPr>
                <p14:cNvContentPartPr/>
                <p14:nvPr/>
              </p14:nvContentPartPr>
              <p14:xfrm>
                <a:off x="8189330" y="1882786"/>
                <a:ext cx="179640" cy="25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0EA28F-E6B5-3A42-B64E-648529C998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73850" y="1867306"/>
                  <a:ext cx="209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72A4D1-2A64-DB4F-8B3F-94C58A240B82}"/>
                    </a:ext>
                  </a:extLst>
                </p14:cNvPr>
                <p14:cNvContentPartPr/>
                <p14:nvPr/>
              </p14:nvContentPartPr>
              <p14:xfrm>
                <a:off x="7619450" y="1589026"/>
                <a:ext cx="100440" cy="27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72A4D1-2A64-DB4F-8B3F-94C58A240B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03970" y="1573546"/>
                  <a:ext cx="13104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7B7F48-8D23-D347-BAF1-B69E11A60BEE}"/>
                  </a:ext>
                </a:extLst>
              </p14:cNvPr>
              <p14:cNvContentPartPr/>
              <p14:nvPr/>
            </p14:nvContentPartPr>
            <p14:xfrm>
              <a:off x="4189370" y="5556226"/>
              <a:ext cx="1308240" cy="46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7B7F48-8D23-D347-BAF1-B69E11A60BE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73890" y="5541106"/>
                <a:ext cx="1338840" cy="4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446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is)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Déjà vu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062797"/>
                  </p:ext>
                </p:extLst>
              </p:nvPr>
            </p:nvGraphicFramePr>
            <p:xfrm>
              <a:off x="1367882" y="2199043"/>
              <a:ext cx="6096000" cy="417225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062797"/>
                  </p:ext>
                </p:extLst>
              </p:nvPr>
            </p:nvGraphicFramePr>
            <p:xfrm>
              <a:off x="1367882" y="2199043"/>
              <a:ext cx="6096000" cy="417225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715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7500" r="-3025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712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7500" r="-302500" b="-2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715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80702" r="-302500" b="-10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712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89286" r="-302500" b="-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054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Déjà vu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095290"/>
                  </p:ext>
                </p:extLst>
              </p:nvPr>
            </p:nvGraphicFramePr>
            <p:xfrm>
              <a:off x="1367882" y="2199043"/>
              <a:ext cx="6096000" cy="4422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0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095290"/>
                  </p:ext>
                </p:extLst>
              </p:nvPr>
            </p:nvGraphicFramePr>
            <p:xfrm>
              <a:off x="1367882" y="2199043"/>
              <a:ext cx="6096000" cy="4422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6885" r="-302500" b="-3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3871" r="-302500" b="-2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8462" r="-302500" b="-24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73770" r="-3025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73770" r="-3025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8390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should be)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Déjà vu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87809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+0.6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87809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923" r="-1667" b="-4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201923" r="-200000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400000" r="-1016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058422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3C2BC5-AA6C-C84F-B3DD-66C6A3AAB94D}"/>
              </a:ext>
            </a:extLst>
          </p:cNvPr>
          <p:cNvGrpSpPr/>
          <p:nvPr/>
        </p:nvGrpSpPr>
        <p:grpSpPr>
          <a:xfrm>
            <a:off x="3255890" y="4286506"/>
            <a:ext cx="748800" cy="472680"/>
            <a:chOff x="3255890" y="4286506"/>
            <a:chExt cx="7488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BF657F-E8AD-8E4D-A2E5-64A9D611FDC4}"/>
                    </a:ext>
                  </a:extLst>
                </p14:cNvPr>
                <p14:cNvContentPartPr/>
                <p14:nvPr/>
              </p14:nvContentPartPr>
              <p14:xfrm>
                <a:off x="3255890" y="4395586"/>
                <a:ext cx="209160" cy="227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BF657F-E8AD-8E4D-A2E5-64A9D611FD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40410" y="4380106"/>
                  <a:ext cx="239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5EC601-5257-DA44-BD36-19746BD67C6B}"/>
                    </a:ext>
                  </a:extLst>
                </p14:cNvPr>
                <p14:cNvContentPartPr/>
                <p14:nvPr/>
              </p14:nvContentPartPr>
              <p14:xfrm>
                <a:off x="3521570" y="4552186"/>
                <a:ext cx="60120" cy="1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5EC601-5257-DA44-BD36-19746BD67C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06450" y="4537066"/>
                  <a:ext cx="90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018AD6-6852-7B48-8612-DD27602882CF}"/>
                    </a:ext>
                  </a:extLst>
                </p14:cNvPr>
                <p14:cNvContentPartPr/>
                <p14:nvPr/>
              </p14:nvContentPartPr>
              <p14:xfrm>
                <a:off x="3776810" y="4286506"/>
                <a:ext cx="227880" cy="47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018AD6-6852-7B48-8612-DD27602882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61690" y="4271026"/>
                  <a:ext cx="25812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1807F9-67DB-4040-B57A-19CC86C7481C}"/>
              </a:ext>
            </a:extLst>
          </p:cNvPr>
          <p:cNvGrpSpPr/>
          <p:nvPr/>
        </p:nvGrpSpPr>
        <p:grpSpPr>
          <a:xfrm>
            <a:off x="325130" y="3011026"/>
            <a:ext cx="1161720" cy="1394640"/>
            <a:chOff x="325130" y="3011026"/>
            <a:chExt cx="116172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2D502F-CABE-2643-B829-A83F08FB4EB2}"/>
                    </a:ext>
                  </a:extLst>
                </p14:cNvPr>
                <p14:cNvContentPartPr/>
                <p14:nvPr/>
              </p14:nvContentPartPr>
              <p14:xfrm>
                <a:off x="352850" y="3045226"/>
                <a:ext cx="840960" cy="97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2D502F-CABE-2643-B829-A83F08FB4E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7370" y="3030106"/>
                  <a:ext cx="871560" cy="10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28B5AB-0972-4643-8B6D-CF29B1C6BA3F}"/>
                    </a:ext>
                  </a:extLst>
                </p14:cNvPr>
                <p14:cNvContentPartPr/>
                <p14:nvPr/>
              </p14:nvContentPartPr>
              <p14:xfrm>
                <a:off x="1280210" y="3314866"/>
                <a:ext cx="206640" cy="25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28B5AB-0972-4643-8B6D-CF29B1C6BA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5090" y="3299746"/>
                  <a:ext cx="237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0B3986-92FA-B943-A7F9-49E9AC8F9083}"/>
                    </a:ext>
                  </a:extLst>
                </p14:cNvPr>
                <p14:cNvContentPartPr/>
                <p14:nvPr/>
              </p14:nvContentPartPr>
              <p14:xfrm>
                <a:off x="325130" y="3070786"/>
                <a:ext cx="87120" cy="14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0B3986-92FA-B943-A7F9-49E9AC8F90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650" y="3055306"/>
                  <a:ext cx="11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94A3F2-7E4C-B84F-B919-DEF8DE448303}"/>
                    </a:ext>
                  </a:extLst>
                </p14:cNvPr>
                <p14:cNvContentPartPr/>
                <p14:nvPr/>
              </p14:nvContentPartPr>
              <p14:xfrm>
                <a:off x="389930" y="3011026"/>
                <a:ext cx="205920" cy="9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94A3F2-7E4C-B84F-B919-DEF8DE4483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810" y="2995546"/>
                  <a:ext cx="23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BE285FB-19E1-5E42-BA2E-9DD95F5E811D}"/>
                    </a:ext>
                  </a:extLst>
                </p14:cNvPr>
                <p14:cNvContentPartPr/>
                <p14:nvPr/>
              </p14:nvContentPartPr>
              <p14:xfrm>
                <a:off x="851450" y="4091026"/>
                <a:ext cx="60120" cy="31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E285FB-19E1-5E42-BA2E-9DD95F5E81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6330" y="4075546"/>
                  <a:ext cx="9072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13EE85-2E40-2C4A-B936-011A0A33C81E}"/>
              </a:ext>
            </a:extLst>
          </p:cNvPr>
          <p:cNvGrpSpPr/>
          <p:nvPr/>
        </p:nvGrpSpPr>
        <p:grpSpPr>
          <a:xfrm>
            <a:off x="4612730" y="3591706"/>
            <a:ext cx="617040" cy="385560"/>
            <a:chOff x="4612730" y="3591706"/>
            <a:chExt cx="61704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57468E-124A-1C42-AC9D-BF822C40D9F1}"/>
                    </a:ext>
                  </a:extLst>
                </p14:cNvPr>
                <p14:cNvContentPartPr/>
                <p14:nvPr/>
              </p14:nvContentPartPr>
              <p14:xfrm>
                <a:off x="4612730" y="3732826"/>
                <a:ext cx="179640" cy="23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57468E-124A-1C42-AC9D-BF822C40D9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7250" y="3717346"/>
                  <a:ext cx="209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01B6DB-86B1-A44C-AB89-38AD1E9C3E74}"/>
                    </a:ext>
                  </a:extLst>
                </p14:cNvPr>
                <p14:cNvContentPartPr/>
                <p14:nvPr/>
              </p14:nvContentPartPr>
              <p14:xfrm>
                <a:off x="4862210" y="3819586"/>
                <a:ext cx="108360" cy="60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01B6DB-86B1-A44C-AB89-38AD1E9C3E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47090" y="3804466"/>
                  <a:ext cx="138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2BB6CC-3E0C-0A44-8C81-3E4774601BB4}"/>
                    </a:ext>
                  </a:extLst>
                </p14:cNvPr>
                <p14:cNvContentPartPr/>
                <p14:nvPr/>
              </p14:nvContentPartPr>
              <p14:xfrm>
                <a:off x="5079290" y="3591706"/>
                <a:ext cx="150480" cy="38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2BB6CC-3E0C-0A44-8C81-3E4774601B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4170" y="3576226"/>
                  <a:ext cx="18108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567209-1479-E141-9BAC-B2D37774C248}"/>
              </a:ext>
            </a:extLst>
          </p:cNvPr>
          <p:cNvGrpSpPr/>
          <p:nvPr/>
        </p:nvGrpSpPr>
        <p:grpSpPr>
          <a:xfrm>
            <a:off x="4672130" y="4253746"/>
            <a:ext cx="1042560" cy="411480"/>
            <a:chOff x="4672130" y="4253746"/>
            <a:chExt cx="104256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BF425D-E87A-FC43-84A1-B44EE64356B6}"/>
                    </a:ext>
                  </a:extLst>
                </p14:cNvPr>
                <p14:cNvContentPartPr/>
                <p14:nvPr/>
              </p14:nvContentPartPr>
              <p14:xfrm>
                <a:off x="4672130" y="4557586"/>
                <a:ext cx="18180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BF425D-E87A-FC43-84A1-B44EE6435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57010" y="4542466"/>
                  <a:ext cx="212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47FF9F-89BD-DB45-B898-5666E04CE149}"/>
                    </a:ext>
                  </a:extLst>
                </p14:cNvPr>
                <p14:cNvContentPartPr/>
                <p14:nvPr/>
              </p14:nvContentPartPr>
              <p14:xfrm>
                <a:off x="4987130" y="4455346"/>
                <a:ext cx="206640" cy="20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47FF9F-89BD-DB45-B898-5666E04CE1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1650" y="4439866"/>
                  <a:ext cx="237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10380F-6805-B94E-9024-4BE364F64484}"/>
                    </a:ext>
                  </a:extLst>
                </p14:cNvPr>
                <p14:cNvContentPartPr/>
                <p14:nvPr/>
              </p14:nvContentPartPr>
              <p14:xfrm>
                <a:off x="5361530" y="4535986"/>
                <a:ext cx="4752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10380F-6805-B94E-9024-4BE364F644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6410" y="4520866"/>
                  <a:ext cx="7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838C80-1CB2-F940-A8D8-B6DE2EC2F468}"/>
                    </a:ext>
                  </a:extLst>
                </p14:cNvPr>
                <p14:cNvContentPartPr/>
                <p14:nvPr/>
              </p14:nvContentPartPr>
              <p14:xfrm>
                <a:off x="5594810" y="4253746"/>
                <a:ext cx="119880" cy="41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838C80-1CB2-F940-A8D8-B6DE2EC2F4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79690" y="4238626"/>
                  <a:ext cx="150120" cy="44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1830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019857" cy="416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a new concept is encountered, in order for learning to take place, one of two things must happen:</a:t>
            </a:r>
          </a:p>
          <a:p>
            <a:pPr marL="0" indent="0">
              <a:buNone/>
            </a:pPr>
            <a:r>
              <a:rPr lang="en-GB" sz="2400" dirty="0"/>
              <a:t>either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new idea is connected to and incorporated into the learner’s existing framework of knowledge (</a:t>
            </a: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existing knowledge structures must be extended / reorganised (</a:t>
            </a:r>
            <a:r>
              <a:rPr lang="en-GB" sz="2400" b="1" dirty="0">
                <a:solidFill>
                  <a:srgbClr val="C00000"/>
                </a:solidFill>
              </a:rPr>
              <a:t>accommodation</a:t>
            </a:r>
            <a:r>
              <a:rPr lang="en-GB" sz="2400" dirty="0"/>
              <a:t>).</a:t>
            </a:r>
          </a:p>
          <a:p>
            <a:pPr marL="0" indent="0" algn="r">
              <a:buNone/>
            </a:pPr>
            <a:r>
              <a:rPr lang="en-GB" sz="2400" dirty="0"/>
              <a:t>Richard </a:t>
            </a:r>
            <a:r>
              <a:rPr lang="en-GB" sz="2400" dirty="0" err="1"/>
              <a:t>Skemp</a:t>
            </a:r>
            <a:r>
              <a:rPr lang="en-GB" sz="2400" dirty="0"/>
              <a:t>, 1976 &amp; 1986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BFBF58-FC47-874F-B858-EA63B939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3771967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33342"/>
              </p:ext>
            </p:extLst>
          </p:nvPr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3853"/>
              </p:ext>
            </p:extLst>
          </p:nvPr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9F3AB6-B489-2448-9206-B7DF3DF8459A}"/>
              </a:ext>
            </a:extLst>
          </p:cNvPr>
          <p:cNvGrpSpPr/>
          <p:nvPr/>
        </p:nvGrpSpPr>
        <p:grpSpPr>
          <a:xfrm>
            <a:off x="642290" y="2333146"/>
            <a:ext cx="2526840" cy="1322280"/>
            <a:chOff x="642290" y="2333146"/>
            <a:chExt cx="2526840" cy="13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940B63-4950-B14F-8734-624926492AC6}"/>
                    </a:ext>
                  </a:extLst>
                </p14:cNvPr>
                <p14:cNvContentPartPr/>
                <p14:nvPr/>
              </p14:nvContentPartPr>
              <p14:xfrm>
                <a:off x="642290" y="2409826"/>
                <a:ext cx="1552680" cy="124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940B63-4950-B14F-8734-624926492A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6810" y="2394346"/>
                  <a:ext cx="1582920" cy="12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FF2A34-0FEB-B04D-86C4-793C6477661E}"/>
                    </a:ext>
                  </a:extLst>
                </p14:cNvPr>
                <p14:cNvContentPartPr/>
                <p14:nvPr/>
              </p14:nvContentPartPr>
              <p14:xfrm>
                <a:off x="2208290" y="2333146"/>
                <a:ext cx="960840" cy="1168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FF2A34-0FEB-B04D-86C4-793C647766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3170" y="2318026"/>
                  <a:ext cx="991440" cy="11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813D57-FD42-4146-9EC1-1B5BB02C5D43}"/>
              </a:ext>
            </a:extLst>
          </p:cNvPr>
          <p:cNvGrpSpPr/>
          <p:nvPr/>
        </p:nvGrpSpPr>
        <p:grpSpPr>
          <a:xfrm>
            <a:off x="547610" y="5491066"/>
            <a:ext cx="1688400" cy="488160"/>
            <a:chOff x="547610" y="5491066"/>
            <a:chExt cx="168840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33B0AA-B284-8048-9F72-A7C55C2F969D}"/>
                    </a:ext>
                  </a:extLst>
                </p14:cNvPr>
                <p14:cNvContentPartPr/>
                <p14:nvPr/>
              </p14:nvContentPartPr>
              <p14:xfrm>
                <a:off x="672170" y="5925226"/>
                <a:ext cx="17028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33B0AA-B284-8048-9F72-A7C55C2F96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7050" y="5910106"/>
                  <a:ext cx="200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182423-6CD6-A743-A3FE-8695E97AF0A1}"/>
                    </a:ext>
                  </a:extLst>
                </p14:cNvPr>
                <p14:cNvContentPartPr/>
                <p14:nvPr/>
              </p14:nvContentPartPr>
              <p14:xfrm>
                <a:off x="547610" y="5816866"/>
                <a:ext cx="23904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182423-6CD6-A743-A3FE-8695E97AF0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2130" y="5801746"/>
                  <a:ext cx="269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B8406A-D790-D146-8688-0AEDE4DE47FF}"/>
                    </a:ext>
                  </a:extLst>
                </p14:cNvPr>
                <p14:cNvContentPartPr/>
                <p14:nvPr/>
              </p14:nvContentPartPr>
              <p14:xfrm>
                <a:off x="574610" y="5654146"/>
                <a:ext cx="228240" cy="2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B8406A-D790-D146-8688-0AEDE4DE47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9490" y="5638666"/>
                  <a:ext cx="25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B0EDD3-13B7-2542-9861-70C1B02AC4A8}"/>
                    </a:ext>
                  </a:extLst>
                </p14:cNvPr>
                <p14:cNvContentPartPr/>
                <p14:nvPr/>
              </p14:nvContentPartPr>
              <p14:xfrm>
                <a:off x="878450" y="5572786"/>
                <a:ext cx="282600" cy="37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B0EDD3-13B7-2542-9861-70C1B02AC4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3330" y="5557306"/>
                  <a:ext cx="3132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B652CF-BF3D-154E-AE37-E64C923D23D5}"/>
                    </a:ext>
                  </a:extLst>
                </p14:cNvPr>
                <p14:cNvContentPartPr/>
                <p14:nvPr/>
              </p14:nvContentPartPr>
              <p14:xfrm>
                <a:off x="1318010" y="5789866"/>
                <a:ext cx="168480" cy="18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B652CF-BF3D-154E-AE37-E64C923D23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2890" y="5774386"/>
                  <a:ext cx="199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3CAC03F-33F4-8C42-B6A2-5877E90CBB0E}"/>
                    </a:ext>
                  </a:extLst>
                </p14:cNvPr>
                <p14:cNvContentPartPr/>
                <p14:nvPr/>
              </p14:nvContentPartPr>
              <p14:xfrm>
                <a:off x="1649210" y="5686546"/>
                <a:ext cx="92520" cy="26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3CAC03F-33F4-8C42-B6A2-5877E90CBB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34090" y="5671426"/>
                  <a:ext cx="123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3DC9E2-A4D7-C84D-ABAB-C1A555C4C6AA}"/>
                    </a:ext>
                  </a:extLst>
                </p14:cNvPr>
                <p14:cNvContentPartPr/>
                <p14:nvPr/>
              </p14:nvContentPartPr>
              <p14:xfrm>
                <a:off x="1584050" y="5767906"/>
                <a:ext cx="255600" cy="7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3DC9E2-A4D7-C84D-ABAB-C1A555C4C6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68930" y="5752786"/>
                  <a:ext cx="285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6D2429-DEDB-F748-B3B7-F8A79838C8D1}"/>
                    </a:ext>
                  </a:extLst>
                </p14:cNvPr>
                <p14:cNvContentPartPr/>
                <p14:nvPr/>
              </p14:nvContentPartPr>
              <p14:xfrm>
                <a:off x="1811930" y="5610586"/>
                <a:ext cx="222120" cy="36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6D2429-DEDB-F748-B3B7-F8A79838C8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6810" y="5595466"/>
                  <a:ext cx="252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59AAD6-6ED3-6945-9A7F-D663E665C453}"/>
                    </a:ext>
                  </a:extLst>
                </p14:cNvPr>
                <p14:cNvContentPartPr/>
                <p14:nvPr/>
              </p14:nvContentPartPr>
              <p14:xfrm>
                <a:off x="2045570" y="5491066"/>
                <a:ext cx="190440" cy="46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59AAD6-6ED3-6945-9A7F-D663E665C4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0090" y="5475946"/>
                  <a:ext cx="220680" cy="49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537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657087-485C-124E-8B66-3202F5D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</p:spTree>
    <p:extLst>
      <p:ext uri="{BB962C8B-B14F-4D97-AF65-F5344CB8AC3E}">
        <p14:creationId xmlns:p14="http://schemas.microsoft.com/office/powerpoint/2010/main" val="3328050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/>
              <p:nvPr/>
            </p:nvSpPr>
            <p:spPr>
              <a:xfrm>
                <a:off x="6549443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43" y="4133871"/>
                <a:ext cx="1905000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/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/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0EBF2EE-9DAB-8E44-80C3-FDD4A60F9A3D}"/>
              </a:ext>
            </a:extLst>
          </p:cNvPr>
          <p:cNvGrpSpPr/>
          <p:nvPr/>
        </p:nvGrpSpPr>
        <p:grpSpPr>
          <a:xfrm>
            <a:off x="6512090" y="4644706"/>
            <a:ext cx="1340640" cy="358560"/>
            <a:chOff x="6512090" y="4644706"/>
            <a:chExt cx="13406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B90F7D-C0C7-4342-BD28-358EB721502F}"/>
                    </a:ext>
                  </a:extLst>
                </p14:cNvPr>
                <p14:cNvContentPartPr/>
                <p14:nvPr/>
              </p14:nvContentPartPr>
              <p14:xfrm>
                <a:off x="6582650" y="4791226"/>
                <a:ext cx="187200" cy="38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B90F7D-C0C7-4342-BD28-358EB72150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67530" y="4775746"/>
                  <a:ext cx="21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FBEC61-676C-C74C-AC41-8B3FEA4093A8}"/>
                    </a:ext>
                  </a:extLst>
                </p14:cNvPr>
                <p14:cNvContentPartPr/>
                <p14:nvPr/>
              </p14:nvContentPartPr>
              <p14:xfrm>
                <a:off x="6512090" y="4715266"/>
                <a:ext cx="160920" cy="38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FBEC61-676C-C74C-AC41-8B3FEA4093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96970" y="4699786"/>
                  <a:ext cx="191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74A5FD-4D63-7244-B4E2-A4664557C4E4}"/>
                    </a:ext>
                  </a:extLst>
                </p14:cNvPr>
                <p14:cNvContentPartPr/>
                <p14:nvPr/>
              </p14:nvContentPartPr>
              <p14:xfrm>
                <a:off x="6539450" y="4932346"/>
                <a:ext cx="246960" cy="70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74A5FD-4D63-7244-B4E2-A4664557C4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23970" y="4916866"/>
                  <a:ext cx="277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99F991-6999-0E4B-9461-B268400182FA}"/>
                    </a:ext>
                  </a:extLst>
                </p14:cNvPr>
                <p14:cNvContentPartPr/>
                <p14:nvPr/>
              </p14:nvContentPartPr>
              <p14:xfrm>
                <a:off x="6875690" y="4704106"/>
                <a:ext cx="125640" cy="28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99F991-6999-0E4B-9461-B268400182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0570" y="4688986"/>
                  <a:ext cx="156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EFBD34-B0A2-924F-94CD-82A2B8286D16}"/>
                    </a:ext>
                  </a:extLst>
                </p14:cNvPr>
                <p14:cNvContentPartPr/>
                <p14:nvPr/>
              </p14:nvContentPartPr>
              <p14:xfrm>
                <a:off x="7000610" y="4644706"/>
                <a:ext cx="102240" cy="25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EFBD34-B0A2-924F-94CD-82A2B8286D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85490" y="4629226"/>
                  <a:ext cx="132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EB1436-D64B-6541-8E88-0A74835FD4C8}"/>
                    </a:ext>
                  </a:extLst>
                </p14:cNvPr>
                <p14:cNvContentPartPr/>
                <p14:nvPr/>
              </p14:nvContentPartPr>
              <p14:xfrm>
                <a:off x="7141730" y="4796986"/>
                <a:ext cx="109080" cy="9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EB1436-D64B-6541-8E88-0A74835FD4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6610" y="4781866"/>
                  <a:ext cx="139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AFD575-8706-BD4A-930F-18B45A643F85}"/>
                    </a:ext>
                  </a:extLst>
                </p14:cNvPr>
                <p14:cNvContentPartPr/>
                <p14:nvPr/>
              </p14:nvContentPartPr>
              <p14:xfrm>
                <a:off x="7337210" y="4716346"/>
                <a:ext cx="212040" cy="27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AFD575-8706-BD4A-930F-18B45A643F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21730" y="4701226"/>
                  <a:ext cx="242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296262-6027-784C-B6F2-59082FFCD863}"/>
                    </a:ext>
                  </a:extLst>
                </p14:cNvPr>
                <p14:cNvContentPartPr/>
                <p14:nvPr/>
              </p14:nvContentPartPr>
              <p14:xfrm>
                <a:off x="7543490" y="4666306"/>
                <a:ext cx="309240" cy="331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296262-6027-784C-B6F2-59082FFCD8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28010" y="4651186"/>
                  <a:ext cx="33948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471A47-0F41-1046-BF5C-EE8F0CB9EB79}"/>
              </a:ext>
            </a:extLst>
          </p:cNvPr>
          <p:cNvGrpSpPr/>
          <p:nvPr/>
        </p:nvGrpSpPr>
        <p:grpSpPr>
          <a:xfrm>
            <a:off x="8048210" y="4362466"/>
            <a:ext cx="678600" cy="624240"/>
            <a:chOff x="8048210" y="4362466"/>
            <a:chExt cx="67860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8BEFE7-D435-7F46-B78A-EB3D4111FAEF}"/>
                    </a:ext>
                  </a:extLst>
                </p14:cNvPr>
                <p14:cNvContentPartPr/>
                <p14:nvPr/>
              </p14:nvContentPartPr>
              <p14:xfrm>
                <a:off x="8048210" y="4698706"/>
                <a:ext cx="111240" cy="28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8BEFE7-D435-7F46-B78A-EB3D4111FA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32730" y="4683586"/>
                  <a:ext cx="141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F025A9-90B1-2840-A8CE-4B8902BBC471}"/>
                    </a:ext>
                  </a:extLst>
                </p14:cNvPr>
                <p14:cNvContentPartPr/>
                <p14:nvPr/>
              </p14:nvContentPartPr>
              <p14:xfrm>
                <a:off x="8227130" y="4655506"/>
                <a:ext cx="54720" cy="28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F025A9-90B1-2840-A8CE-4B8902BBC4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12010" y="4640026"/>
                  <a:ext cx="84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795A15-2767-5041-B20A-85C1DD9A64F2}"/>
                    </a:ext>
                  </a:extLst>
                </p14:cNvPr>
                <p14:cNvContentPartPr/>
                <p14:nvPr/>
              </p14:nvContentPartPr>
              <p14:xfrm>
                <a:off x="8330450" y="4807426"/>
                <a:ext cx="179640" cy="11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795A15-2767-5041-B20A-85C1DD9A64F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14970" y="4791946"/>
                  <a:ext cx="209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35B087-B02C-E944-A6E9-7737D41A6EC8}"/>
                    </a:ext>
                  </a:extLst>
                </p14:cNvPr>
                <p14:cNvContentPartPr/>
                <p14:nvPr/>
              </p14:nvContentPartPr>
              <p14:xfrm>
                <a:off x="8509370" y="4362466"/>
                <a:ext cx="217440" cy="526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35B087-B02C-E944-A6E9-7737D41A6E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94250" y="4346986"/>
                  <a:ext cx="248040" cy="55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riangle 28">
            <a:extLst>
              <a:ext uri="{FF2B5EF4-FFF2-40B4-BE49-F238E27FC236}">
                <a16:creationId xmlns:a16="http://schemas.microsoft.com/office/drawing/2014/main" id="{E12ED8B6-6413-6D43-A005-65FA19848105}"/>
              </a:ext>
            </a:extLst>
          </p:cNvPr>
          <p:cNvSpPr/>
          <p:nvPr/>
        </p:nvSpPr>
        <p:spPr>
          <a:xfrm>
            <a:off x="6348096" y="2367156"/>
            <a:ext cx="2106347" cy="1327128"/>
          </a:xfrm>
          <a:prstGeom prst="triangle">
            <a:avLst>
              <a:gd name="adj" fmla="val 65967"/>
            </a:avLst>
          </a:prstGeom>
          <a:solidFill>
            <a:srgbClr val="F0E63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5845F7-0F39-324A-A17C-909D24E50528}"/>
              </a:ext>
            </a:extLst>
          </p:cNvPr>
          <p:cNvCxnSpPr/>
          <p:nvPr/>
        </p:nvCxnSpPr>
        <p:spPr>
          <a:xfrm>
            <a:off x="7735006" y="2381407"/>
            <a:ext cx="0" cy="129600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6F3ED2-3769-4648-B5C4-943E797E459A}"/>
                  </a:ext>
                </a:extLst>
              </p:cNvPr>
              <p:cNvSpPr txBox="1"/>
              <p:nvPr/>
            </p:nvSpPr>
            <p:spPr>
              <a:xfrm>
                <a:off x="7080506" y="2538856"/>
                <a:ext cx="968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6F3ED2-3769-4648-B5C4-943E797E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506" y="2538856"/>
                <a:ext cx="968999" cy="43088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61DE3C-B7E6-2849-8E42-B37D8F65FFF0}"/>
                  </a:ext>
                </a:extLst>
              </p:cNvPr>
              <p:cNvSpPr txBox="1"/>
              <p:nvPr/>
            </p:nvSpPr>
            <p:spPr>
              <a:xfrm>
                <a:off x="7358248" y="2543973"/>
                <a:ext cx="9689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61DE3C-B7E6-2849-8E42-B37D8F65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48" y="2543973"/>
                <a:ext cx="968999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16616F4-9A59-6644-9526-F4EB22AC585A}"/>
              </a:ext>
            </a:extLst>
          </p:cNvPr>
          <p:cNvGrpSpPr/>
          <p:nvPr/>
        </p:nvGrpSpPr>
        <p:grpSpPr>
          <a:xfrm>
            <a:off x="8780218" y="4288212"/>
            <a:ext cx="233640" cy="855720"/>
            <a:chOff x="8780218" y="4288212"/>
            <a:chExt cx="233640" cy="85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A54FCF-1474-984B-817F-65F858F2D525}"/>
                    </a:ext>
                  </a:extLst>
                </p14:cNvPr>
                <p14:cNvContentPartPr/>
                <p14:nvPr/>
              </p14:nvContentPartPr>
              <p14:xfrm>
                <a:off x="8780218" y="4288212"/>
                <a:ext cx="233640" cy="696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A54FCF-1474-984B-817F-65F858F2D5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1578" y="4279572"/>
                  <a:ext cx="25128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40F787-70F3-634D-AB91-2EAE1AB400BB}"/>
                    </a:ext>
                  </a:extLst>
                </p14:cNvPr>
                <p14:cNvContentPartPr/>
                <p14:nvPr/>
              </p14:nvContentPartPr>
              <p14:xfrm>
                <a:off x="8910898" y="5143572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40F787-70F3-634D-AB91-2EAE1AB400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01898" y="5134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3775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7921625" cy="416881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So, for teaching to result in meaningful learning, we need to know students’ prior knowledge.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Vygotsky’s idea of </a:t>
            </a:r>
            <a:r>
              <a:rPr lang="en-GB" sz="2400" b="1" dirty="0">
                <a:solidFill>
                  <a:srgbClr val="C00000"/>
                </a:solidFill>
              </a:rPr>
              <a:t>zone of proximal development</a:t>
            </a:r>
            <a:r>
              <a:rPr lang="en-GB" sz="2400" dirty="0"/>
              <a:t> (ZPD) is helpful here. ZPD is “the distance between where the student is on their own, and where they can get to with the help of a more knowledgeable other … </a:t>
            </a:r>
            <a:r>
              <a:rPr lang="en-GB" sz="2400" b="1" dirty="0">
                <a:solidFill>
                  <a:srgbClr val="C00000"/>
                </a:solidFill>
              </a:rPr>
              <a:t>learning things that are just beyond where their current understanding is</a:t>
            </a:r>
            <a:r>
              <a:rPr lang="en-GB" sz="2400" dirty="0"/>
              <a:t>”.</a:t>
            </a:r>
          </a:p>
          <a:p>
            <a:pPr marL="0" indent="0" algn="r">
              <a:buNone/>
            </a:pPr>
            <a:r>
              <a:rPr lang="en-GB" sz="2400" dirty="0"/>
              <a:t>Vygotsky, 1962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BD194-22FF-2446-BAB2-78856F91AE99}"/>
              </a:ext>
            </a:extLst>
          </p:cNvPr>
          <p:cNvGrpSpPr/>
          <p:nvPr/>
        </p:nvGrpSpPr>
        <p:grpSpPr>
          <a:xfrm>
            <a:off x="1603490" y="4015066"/>
            <a:ext cx="3226680" cy="3033000"/>
            <a:chOff x="1603490" y="4015066"/>
            <a:chExt cx="3226680" cy="30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8C129F-2208-564F-80D6-12A3682E799C}"/>
                    </a:ext>
                  </a:extLst>
                </p14:cNvPr>
                <p14:cNvContentPartPr/>
                <p14:nvPr/>
              </p14:nvContentPartPr>
              <p14:xfrm>
                <a:off x="2620850" y="5833066"/>
                <a:ext cx="86760" cy="52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8C129F-2208-564F-80D6-12A3682E79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05370" y="5817946"/>
                  <a:ext cx="117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AFD670-67ED-E148-B89D-6488C12560D1}"/>
                    </a:ext>
                  </a:extLst>
                </p14:cNvPr>
                <p14:cNvContentPartPr/>
                <p14:nvPr/>
              </p14:nvContentPartPr>
              <p14:xfrm>
                <a:off x="2381810" y="5496466"/>
                <a:ext cx="825480" cy="86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AFD670-67ED-E148-B89D-6488C12560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66690" y="5481346"/>
                  <a:ext cx="85608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78557B-F787-AC41-9B1A-3A7296062B3F}"/>
                    </a:ext>
                  </a:extLst>
                </p14:cNvPr>
                <p14:cNvContentPartPr/>
                <p14:nvPr/>
              </p14:nvContentPartPr>
              <p14:xfrm>
                <a:off x="1850090" y="4759186"/>
                <a:ext cx="2114640" cy="1951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78557B-F787-AC41-9B1A-3A7296062B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34970" y="4743706"/>
                  <a:ext cx="2145240" cy="19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83C100-3492-B641-82A1-125E4389C267}"/>
                    </a:ext>
                  </a:extLst>
                </p14:cNvPr>
                <p14:cNvContentPartPr/>
                <p14:nvPr/>
              </p14:nvContentPartPr>
              <p14:xfrm>
                <a:off x="1603490" y="4015066"/>
                <a:ext cx="3226680" cy="303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83C100-3492-B641-82A1-125E4389C26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8370" y="3999946"/>
                  <a:ext cx="3257280" cy="30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B15528-1833-464F-B8DD-25A1CA27DA90}"/>
                    </a:ext>
                  </a:extLst>
                </p14:cNvPr>
                <p14:cNvContentPartPr/>
                <p14:nvPr/>
              </p14:nvContentPartPr>
              <p14:xfrm>
                <a:off x="2957090" y="5562706"/>
                <a:ext cx="43920" cy="7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B15528-1833-464F-B8DD-25A1CA27DA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1970" y="5547586"/>
                  <a:ext cx="74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57D6FF-B967-0146-A7AB-3D60CB8FBCBB}"/>
                    </a:ext>
                  </a:extLst>
                </p14:cNvPr>
                <p14:cNvContentPartPr/>
                <p14:nvPr/>
              </p14:nvContentPartPr>
              <p14:xfrm>
                <a:off x="3402410" y="4868266"/>
                <a:ext cx="27360" cy="81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57D6FF-B967-0146-A7AB-3D60CB8FBC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6930" y="4852786"/>
                  <a:ext cx="5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D39A20-380D-5649-A939-C9D51F547EA9}"/>
                    </a:ext>
                  </a:extLst>
                </p14:cNvPr>
                <p14:cNvContentPartPr/>
                <p14:nvPr/>
              </p14:nvContentPartPr>
              <p14:xfrm>
                <a:off x="3852770" y="4200466"/>
                <a:ext cx="43200" cy="4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D39A20-380D-5649-A939-C9D51F547E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7650" y="4185346"/>
                  <a:ext cx="73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13D0D0-DBC8-494F-8423-E0C3BC3542A6}"/>
                    </a:ext>
                  </a:extLst>
                </p14:cNvPr>
                <p14:cNvContentPartPr/>
                <p14:nvPr/>
              </p14:nvContentPartPr>
              <p14:xfrm>
                <a:off x="2897690" y="4743346"/>
                <a:ext cx="396720" cy="79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13D0D0-DBC8-494F-8423-E0C3BC3542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82210" y="4728226"/>
                  <a:ext cx="42696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37881E-7750-0442-BB05-11F1644A0775}"/>
                    </a:ext>
                  </a:extLst>
                </p14:cNvPr>
                <p14:cNvContentPartPr/>
                <p14:nvPr/>
              </p14:nvContentPartPr>
              <p14:xfrm>
                <a:off x="3174170" y="4679266"/>
                <a:ext cx="119880" cy="22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37881E-7750-0442-BB05-11F1644A07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9050" y="4664146"/>
                  <a:ext cx="150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17C912-F632-BC4B-8A7F-A1C171F5BFA2}"/>
                    </a:ext>
                  </a:extLst>
                </p14:cNvPr>
                <p14:cNvContentPartPr/>
                <p14:nvPr/>
              </p14:nvContentPartPr>
              <p14:xfrm>
                <a:off x="3375050" y="4064746"/>
                <a:ext cx="499680" cy="68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17C912-F632-BC4B-8A7F-A1C171F5BF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9930" y="4049626"/>
                  <a:ext cx="530280" cy="71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6432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2060"/>
                </a:solidFill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“Area” reasoning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Double no Trouble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33F742-8138-D042-B955-A6BCA75E6304}"/>
                  </a:ext>
                </a:extLst>
              </p14:cNvPr>
              <p14:cNvContentPartPr/>
              <p14:nvPr/>
            </p14:nvContentPartPr>
            <p14:xfrm>
              <a:off x="3136370" y="2576866"/>
              <a:ext cx="3072240" cy="21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33F742-8138-D042-B955-A6BCA75E63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50" y="2561386"/>
                <a:ext cx="3102840" cy="21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F2CE05-6865-7D44-A298-16814D68E523}"/>
                  </a:ext>
                </a:extLst>
              </p14:cNvPr>
              <p14:cNvContentPartPr/>
              <p14:nvPr/>
            </p14:nvContentPartPr>
            <p14:xfrm>
              <a:off x="780890" y="2587666"/>
              <a:ext cx="2338920" cy="165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F2CE05-6865-7D44-A298-16814D68E5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770" y="2572186"/>
                <a:ext cx="236952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7DCAC-9748-F642-8266-1A29DCFF07C0}"/>
                  </a:ext>
                </a:extLst>
              </p14:cNvPr>
              <p14:cNvContentPartPr/>
              <p14:nvPr/>
            </p14:nvContentPartPr>
            <p14:xfrm>
              <a:off x="477050" y="4188586"/>
              <a:ext cx="336960" cy="30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7DCAC-9748-F642-8266-1A29DCFF07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570" y="4173466"/>
                <a:ext cx="36720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B10D7-A705-E644-8FDA-07451DCE455F}"/>
                  </a:ext>
                </a:extLst>
              </p14:cNvPr>
              <p14:cNvContentPartPr/>
              <p14:nvPr/>
            </p14:nvContentPartPr>
            <p14:xfrm>
              <a:off x="547610" y="4579546"/>
              <a:ext cx="5671800" cy="14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B10D7-A705-E644-8FDA-07451DCE45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130" y="4564066"/>
                <a:ext cx="57024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E96A76-FAFE-3C4C-95BD-0C45CDFB77F5}"/>
                  </a:ext>
                </a:extLst>
              </p14:cNvPr>
              <p14:cNvContentPartPr/>
              <p14:nvPr/>
            </p14:nvContentPartPr>
            <p14:xfrm>
              <a:off x="2870330" y="2853346"/>
              <a:ext cx="389880" cy="92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E96A76-FAFE-3C4C-95BD-0C45CDFB77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5210" y="2838226"/>
                <a:ext cx="42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1CD51B-D1B3-AD4C-AECC-3E32BBB1E1EC}"/>
                  </a:ext>
                </a:extLst>
              </p14:cNvPr>
              <p14:cNvContentPartPr/>
              <p14:nvPr/>
            </p14:nvContentPartPr>
            <p14:xfrm>
              <a:off x="2940890" y="3095266"/>
              <a:ext cx="190440" cy="31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1CD51B-D1B3-AD4C-AECC-3E32BBB1E1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5770" y="3080146"/>
                <a:ext cx="220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D978BF-D628-4544-B5E7-232BFB219B7A}"/>
                  </a:ext>
                </a:extLst>
              </p14:cNvPr>
              <p14:cNvContentPartPr/>
              <p14:nvPr/>
            </p14:nvContentPartPr>
            <p14:xfrm>
              <a:off x="2946290" y="3130186"/>
              <a:ext cx="87120" cy="9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D978BF-D628-4544-B5E7-232BFB219B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31170" y="3115066"/>
                <a:ext cx="117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855C4A-411D-7F41-8D5F-F2092F2F260C}"/>
                  </a:ext>
                </a:extLst>
              </p14:cNvPr>
              <p14:cNvContentPartPr/>
              <p14:nvPr/>
            </p14:nvContentPartPr>
            <p14:xfrm>
              <a:off x="3369650" y="2869906"/>
              <a:ext cx="302040" cy="222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855C4A-411D-7F41-8D5F-F2092F2F26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4530" y="2854426"/>
                <a:ext cx="3322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DF49E-1FE2-9840-A7DB-E2D2216B3B6A}"/>
                  </a:ext>
                </a:extLst>
              </p14:cNvPr>
              <p14:cNvContentPartPr/>
              <p14:nvPr/>
            </p14:nvContentPartPr>
            <p14:xfrm>
              <a:off x="3556490" y="3093466"/>
              <a:ext cx="214920" cy="37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DF49E-1FE2-9840-A7DB-E2D2216B3B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41370" y="3078346"/>
                <a:ext cx="2455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143A3D7-D6DF-6F4D-AA7C-FB7B30286D08}"/>
                  </a:ext>
                </a:extLst>
              </p14:cNvPr>
              <p14:cNvContentPartPr/>
              <p14:nvPr/>
            </p14:nvContentPartPr>
            <p14:xfrm>
              <a:off x="1345370" y="3267346"/>
              <a:ext cx="198720" cy="40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143A3D7-D6DF-6F4D-AA7C-FB7B30286D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9890" y="3251866"/>
                <a:ext cx="2293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B96BEE-A899-A847-9EF1-E7A4060D04AC}"/>
                  </a:ext>
                </a:extLst>
              </p14:cNvPr>
              <p14:cNvContentPartPr/>
              <p14:nvPr/>
            </p14:nvContentPartPr>
            <p14:xfrm>
              <a:off x="4889210" y="3228106"/>
              <a:ext cx="374760" cy="343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B96BEE-A899-A847-9EF1-E7A4060D04A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4090" y="3212626"/>
                <a:ext cx="4053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D9AA989-2554-DA4F-950A-B7FE6EFE579D}"/>
                  </a:ext>
                </a:extLst>
              </p14:cNvPr>
              <p14:cNvContentPartPr/>
              <p14:nvPr/>
            </p14:nvContentPartPr>
            <p14:xfrm>
              <a:off x="4433450" y="4937746"/>
              <a:ext cx="60120" cy="293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D9AA989-2554-DA4F-950A-B7FE6EFE57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18330" y="4922266"/>
                <a:ext cx="90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515BA63-5F50-2546-8ECE-264BAB4C0060}"/>
                  </a:ext>
                </a:extLst>
              </p14:cNvPr>
              <p14:cNvContentPartPr/>
              <p14:nvPr/>
            </p14:nvContentPartPr>
            <p14:xfrm>
              <a:off x="4406450" y="5160226"/>
              <a:ext cx="295920" cy="185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515BA63-5F50-2546-8ECE-264BAB4C00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90970" y="5144746"/>
                <a:ext cx="326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D2B6CC1-CEE2-A74D-A452-A413F12D8840}"/>
                  </a:ext>
                </a:extLst>
              </p14:cNvPr>
              <p14:cNvContentPartPr/>
              <p14:nvPr/>
            </p14:nvContentPartPr>
            <p14:xfrm>
              <a:off x="4498610" y="5437066"/>
              <a:ext cx="212040" cy="18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D2B6CC1-CEE2-A74D-A452-A413F12D884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83490" y="5421586"/>
                <a:ext cx="2426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4115D52-74B7-C141-9280-385EAED9A13E}"/>
                  </a:ext>
                </a:extLst>
              </p14:cNvPr>
              <p14:cNvContentPartPr/>
              <p14:nvPr/>
            </p14:nvContentPartPr>
            <p14:xfrm>
              <a:off x="4851410" y="5035306"/>
              <a:ext cx="233640" cy="404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4115D52-74B7-C141-9280-385EAED9A1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6290" y="5020186"/>
                <a:ext cx="2642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37493C7-0D6C-F84A-A5E4-F9E000156A43}"/>
                  </a:ext>
                </a:extLst>
              </p14:cNvPr>
              <p14:cNvContentPartPr/>
              <p14:nvPr/>
            </p14:nvContentPartPr>
            <p14:xfrm>
              <a:off x="5122850" y="5029906"/>
              <a:ext cx="168480" cy="257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37493C7-0D6C-F84A-A5E4-F9E000156A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07370" y="5014786"/>
                <a:ext cx="1990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0ECCE0-B214-3E4C-9D79-AC82E98DAD84}"/>
                  </a:ext>
                </a:extLst>
              </p14:cNvPr>
              <p14:cNvContentPartPr/>
              <p14:nvPr/>
            </p14:nvContentPartPr>
            <p14:xfrm>
              <a:off x="5372330" y="4959346"/>
              <a:ext cx="130680" cy="33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0ECCE0-B214-3E4C-9D79-AC82E98DAD8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57210" y="4944226"/>
                <a:ext cx="1612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10A44BA-10E4-E648-A76A-70FEF92C4721}"/>
                  </a:ext>
                </a:extLst>
              </p14:cNvPr>
              <p14:cNvContentPartPr/>
              <p14:nvPr/>
            </p14:nvContentPartPr>
            <p14:xfrm>
              <a:off x="5557010" y="5035306"/>
              <a:ext cx="38520" cy="195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10A44BA-10E4-E648-A76A-70FEF92C472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1530" y="5020186"/>
                <a:ext cx="687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D0CFFD3-E0B6-8349-AFE0-E2933D9E49B6}"/>
                  </a:ext>
                </a:extLst>
              </p14:cNvPr>
              <p14:cNvContentPartPr/>
              <p14:nvPr/>
            </p14:nvContentPartPr>
            <p14:xfrm>
              <a:off x="5551610" y="4937746"/>
              <a:ext cx="3276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D0CFFD3-E0B6-8349-AFE0-E2933D9E49B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36130" y="4922266"/>
                <a:ext cx="63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A003FD6-6EA1-B446-80C0-281DDDA5A3E9}"/>
                  </a:ext>
                </a:extLst>
              </p14:cNvPr>
              <p14:cNvContentPartPr/>
              <p14:nvPr/>
            </p14:nvContentPartPr>
            <p14:xfrm>
              <a:off x="5649170" y="5052226"/>
              <a:ext cx="136080" cy="127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A003FD6-6EA1-B446-80C0-281DDDA5A3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34050" y="5037106"/>
                <a:ext cx="1666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CCE4E8-D132-5840-A2E9-CBD1BD7DD9FF}"/>
                  </a:ext>
                </a:extLst>
              </p14:cNvPr>
              <p14:cNvContentPartPr/>
              <p14:nvPr/>
            </p14:nvContentPartPr>
            <p14:xfrm>
              <a:off x="5833850" y="4839826"/>
              <a:ext cx="255600" cy="418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CCE4E8-D132-5840-A2E9-CBD1BD7DD9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18370" y="4824706"/>
                <a:ext cx="285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E40A18-67F6-6043-8879-3C2925F925DA}"/>
                  </a:ext>
                </a:extLst>
              </p14:cNvPr>
              <p14:cNvContentPartPr/>
              <p14:nvPr/>
            </p14:nvContentPartPr>
            <p14:xfrm>
              <a:off x="3206930" y="2650306"/>
              <a:ext cx="27360" cy="2009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E40A18-67F6-6043-8879-3C2925F925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91810" y="2635186"/>
                <a:ext cx="57960" cy="20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F3219BA-8A19-EC44-80E9-7ACA71246BE1}"/>
                  </a:ext>
                </a:extLst>
              </p14:cNvPr>
              <p14:cNvContentPartPr/>
              <p14:nvPr/>
            </p14:nvContentPartPr>
            <p14:xfrm>
              <a:off x="3174170" y="4460026"/>
              <a:ext cx="255600" cy="28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F3219BA-8A19-EC44-80E9-7ACA71246BE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59050" y="4444906"/>
                <a:ext cx="2858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6DF50B-5972-E946-A694-87076613E7C6}"/>
                  </a:ext>
                </a:extLst>
              </p14:cNvPr>
              <p14:cNvContentPartPr/>
              <p14:nvPr/>
            </p14:nvContentPartPr>
            <p14:xfrm>
              <a:off x="3348050" y="3787186"/>
              <a:ext cx="168480" cy="243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6DF50B-5972-E946-A694-87076613E7C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32930" y="3771706"/>
                <a:ext cx="19908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C14B3A82-9A59-5240-BEB1-0278D8EB0EB2}"/>
              </a:ext>
            </a:extLst>
          </p:cNvPr>
          <p:cNvGrpSpPr/>
          <p:nvPr/>
        </p:nvGrpSpPr>
        <p:grpSpPr>
          <a:xfrm>
            <a:off x="4612730" y="1914466"/>
            <a:ext cx="1829160" cy="840600"/>
            <a:chOff x="4612730" y="1914466"/>
            <a:chExt cx="1829160" cy="84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99D0D6-5AEB-A64D-8936-C7994202B1F4}"/>
                    </a:ext>
                  </a:extLst>
                </p14:cNvPr>
                <p14:cNvContentPartPr/>
                <p14:nvPr/>
              </p14:nvContentPartPr>
              <p14:xfrm>
                <a:off x="4612730" y="2196706"/>
                <a:ext cx="211320" cy="301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99D0D6-5AEB-A64D-8936-C7994202B1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7250" y="2181586"/>
                  <a:ext cx="241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55C6A3-D06D-7844-9B63-04CF115D3CCD}"/>
                    </a:ext>
                  </a:extLst>
                </p14:cNvPr>
                <p14:cNvContentPartPr/>
                <p14:nvPr/>
              </p14:nvContentPartPr>
              <p14:xfrm>
                <a:off x="5030330" y="2392186"/>
                <a:ext cx="125280" cy="1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55C6A3-D06D-7844-9B63-04CF115D3C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5210" y="2377066"/>
                  <a:ext cx="15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50EEDA-D100-0849-9712-699AF8E405D8}"/>
                    </a:ext>
                  </a:extLst>
                </p14:cNvPr>
                <p14:cNvContentPartPr/>
                <p14:nvPr/>
              </p14:nvContentPartPr>
              <p14:xfrm>
                <a:off x="4970930" y="2300026"/>
                <a:ext cx="20592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50EEDA-D100-0849-9712-699AF8E405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55450" y="2284546"/>
                  <a:ext cx="236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9702765-ADA5-4F4B-80F0-3D68EA64A6F7}"/>
                    </a:ext>
                  </a:extLst>
                </p14:cNvPr>
                <p14:cNvContentPartPr/>
                <p14:nvPr/>
              </p14:nvContentPartPr>
              <p14:xfrm>
                <a:off x="5394290" y="2164306"/>
                <a:ext cx="315000" cy="59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9702765-ADA5-4F4B-80F0-3D68EA64A6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78810" y="2148826"/>
                  <a:ext cx="3456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85EE30-80D0-8046-897B-14E6AD3A6C5C}"/>
                    </a:ext>
                  </a:extLst>
                </p14:cNvPr>
                <p14:cNvContentPartPr/>
                <p14:nvPr/>
              </p14:nvContentPartPr>
              <p14:xfrm>
                <a:off x="5757890" y="2104546"/>
                <a:ext cx="239040" cy="356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85EE30-80D0-8046-897B-14E6AD3A6C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42410" y="2089426"/>
                  <a:ext cx="2696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0C3CAE7-C098-1441-8D0C-95E5C61B0EF1}"/>
                    </a:ext>
                  </a:extLst>
                </p14:cNvPr>
                <p14:cNvContentPartPr/>
                <p14:nvPr/>
              </p14:nvContentPartPr>
              <p14:xfrm>
                <a:off x="5985770" y="2126146"/>
                <a:ext cx="114480" cy="29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0C3CAE7-C098-1441-8D0C-95E5C61B0E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70290" y="2111026"/>
                  <a:ext cx="144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0009C8-2600-E543-AB02-7E41CAC41327}"/>
                    </a:ext>
                  </a:extLst>
                </p14:cNvPr>
                <p14:cNvContentPartPr/>
                <p14:nvPr/>
              </p14:nvContentPartPr>
              <p14:xfrm>
                <a:off x="6224450" y="1914466"/>
                <a:ext cx="217440" cy="54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0009C8-2600-E543-AB02-7E41CAC413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09330" y="1899346"/>
                  <a:ext cx="248040" cy="57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DF60CF-1446-5442-BD7C-9D200341141C}"/>
              </a:ext>
            </a:extLst>
          </p:cNvPr>
          <p:cNvGrpSpPr/>
          <p:nvPr/>
        </p:nvGrpSpPr>
        <p:grpSpPr>
          <a:xfrm>
            <a:off x="455810" y="2215426"/>
            <a:ext cx="1501200" cy="775440"/>
            <a:chOff x="455810" y="2215426"/>
            <a:chExt cx="150120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4AEDBB-07E2-5A41-849C-897B26F4F15A}"/>
                    </a:ext>
                  </a:extLst>
                </p14:cNvPr>
                <p14:cNvContentPartPr/>
                <p14:nvPr/>
              </p14:nvContentPartPr>
              <p14:xfrm>
                <a:off x="455810" y="2454466"/>
                <a:ext cx="81000" cy="318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4AEDBB-07E2-5A41-849C-897B26F4F1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0690" y="2438986"/>
                  <a:ext cx="111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AE3B4F-9274-3C49-B80E-96FA1F6E9B3B}"/>
                    </a:ext>
                  </a:extLst>
                </p14:cNvPr>
                <p14:cNvContentPartPr/>
                <p14:nvPr/>
              </p14:nvContentPartPr>
              <p14:xfrm>
                <a:off x="742730" y="2658226"/>
                <a:ext cx="92520" cy="3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AE3B4F-9274-3C49-B80E-96FA1F6E9B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7610" y="2642746"/>
                  <a:ext cx="123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AB3E59-3236-0E46-9AE4-4F8A89E3E2C1}"/>
                    </a:ext>
                  </a:extLst>
                </p14:cNvPr>
                <p14:cNvContentPartPr/>
                <p14:nvPr/>
              </p14:nvContentPartPr>
              <p14:xfrm>
                <a:off x="710330" y="2561026"/>
                <a:ext cx="5472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AB3E59-3236-0E46-9AE4-4F8A89E3E2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5210" y="2545906"/>
                  <a:ext cx="84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B9F494-1859-D244-827D-CD3A7DF40550}"/>
                    </a:ext>
                  </a:extLst>
                </p14:cNvPr>
                <p14:cNvContentPartPr/>
                <p14:nvPr/>
              </p14:nvContentPartPr>
              <p14:xfrm>
                <a:off x="965570" y="2373466"/>
                <a:ext cx="201240" cy="617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B9F494-1859-D244-827D-CD3A7DF405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0090" y="2358346"/>
                  <a:ext cx="23184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A8B0BE-861F-7142-BD9A-B393E2D91489}"/>
                    </a:ext>
                  </a:extLst>
                </p14:cNvPr>
                <p14:cNvContentPartPr/>
                <p14:nvPr/>
              </p14:nvContentPartPr>
              <p14:xfrm>
                <a:off x="1264010" y="2332426"/>
                <a:ext cx="222120" cy="27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A8B0BE-861F-7142-BD9A-B393E2D914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48530" y="2317306"/>
                  <a:ext cx="252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D8F3220-FD2E-574C-9947-5CA4F6DCD54D}"/>
                    </a:ext>
                  </a:extLst>
                </p14:cNvPr>
                <p14:cNvContentPartPr/>
                <p14:nvPr/>
              </p14:nvContentPartPr>
              <p14:xfrm>
                <a:off x="1514210" y="2321626"/>
                <a:ext cx="75240" cy="335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D8F3220-FD2E-574C-9947-5CA4F6DCD5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99090" y="2306506"/>
                  <a:ext cx="105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4E84AA-8D02-BE48-8FAD-C2D22FFC37E5}"/>
                    </a:ext>
                  </a:extLst>
                </p14:cNvPr>
                <p14:cNvContentPartPr/>
                <p14:nvPr/>
              </p14:nvContentPartPr>
              <p14:xfrm>
                <a:off x="1719770" y="2215426"/>
                <a:ext cx="222120" cy="418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4E84AA-8D02-BE48-8FAD-C2D22FFC37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04650" y="2200306"/>
                  <a:ext cx="2527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C0E532-9AF1-B448-8788-1BC9E033BA8B}"/>
                    </a:ext>
                  </a:extLst>
                </p14:cNvPr>
                <p14:cNvContentPartPr/>
                <p14:nvPr/>
              </p14:nvContentPartPr>
              <p14:xfrm>
                <a:off x="1605650" y="2452666"/>
                <a:ext cx="35136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C0E532-9AF1-B448-8788-1BC9E033BA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90530" y="2437186"/>
                  <a:ext cx="3819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969C2376-6808-ED4B-ACD8-1388D460C1A4}"/>
              </a:ext>
            </a:extLst>
          </p:cNvPr>
          <p:cNvGrpSpPr/>
          <p:nvPr/>
        </p:nvGrpSpPr>
        <p:grpSpPr>
          <a:xfrm>
            <a:off x="2002010" y="2625466"/>
            <a:ext cx="2662200" cy="1986840"/>
            <a:chOff x="2002010" y="2625466"/>
            <a:chExt cx="2662200" cy="19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1558BE-676A-C547-B8A0-F9E6553ACD79}"/>
                    </a:ext>
                  </a:extLst>
                </p14:cNvPr>
                <p14:cNvContentPartPr/>
                <p14:nvPr/>
              </p14:nvContentPartPr>
              <p14:xfrm>
                <a:off x="2002010" y="3132706"/>
                <a:ext cx="2018880" cy="147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1558BE-676A-C547-B8A0-F9E6553ACD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6890" y="3117586"/>
                  <a:ext cx="2049120" cy="15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72681AA3-A2E8-F247-9649-4264E44C7C01}"/>
                    </a:ext>
                  </a:extLst>
                </p14:cNvPr>
                <p14:cNvContentPartPr/>
                <p14:nvPr/>
              </p14:nvContentPartPr>
              <p14:xfrm>
                <a:off x="2908490" y="2625466"/>
                <a:ext cx="1755720" cy="192168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72681AA3-A2E8-F247-9649-4264E44C7C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93010" y="2610346"/>
                  <a:ext cx="1786320" cy="19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D7F61AEF-9E5B-E849-B1AF-D0B49709048D}"/>
                    </a:ext>
                  </a:extLst>
                </p14:cNvPr>
                <p14:cNvContentPartPr/>
                <p14:nvPr/>
              </p14:nvContentPartPr>
              <p14:xfrm>
                <a:off x="2864930" y="4329706"/>
                <a:ext cx="119880" cy="2548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D7F61AEF-9E5B-E849-B1AF-D0B4970904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49810" y="4314586"/>
                  <a:ext cx="1501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3" name="Group 24592">
            <a:extLst>
              <a:ext uri="{FF2B5EF4-FFF2-40B4-BE49-F238E27FC236}">
                <a16:creationId xmlns:a16="http://schemas.microsoft.com/office/drawing/2014/main" id="{448BE3DD-99F9-B449-B671-3A1A6950AFCB}"/>
              </a:ext>
            </a:extLst>
          </p:cNvPr>
          <p:cNvGrpSpPr/>
          <p:nvPr/>
        </p:nvGrpSpPr>
        <p:grpSpPr>
          <a:xfrm>
            <a:off x="389930" y="4893466"/>
            <a:ext cx="2349360" cy="1688400"/>
            <a:chOff x="389930" y="4893466"/>
            <a:chExt cx="2349360" cy="16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4F2C74-72CD-6A4A-B8FB-BEB19FBD4076}"/>
                    </a:ext>
                  </a:extLst>
                </p14:cNvPr>
                <p14:cNvContentPartPr/>
                <p14:nvPr/>
              </p14:nvContentPartPr>
              <p14:xfrm>
                <a:off x="976370" y="5008306"/>
                <a:ext cx="65520" cy="212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4F2C74-72CD-6A4A-B8FB-BEB19FBD40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0890" y="4992826"/>
                  <a:ext cx="96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A426E1-478F-0340-BFE0-44E0EF4B148D}"/>
                    </a:ext>
                  </a:extLst>
                </p14:cNvPr>
                <p14:cNvContentPartPr/>
                <p14:nvPr/>
              </p14:nvContentPartPr>
              <p14:xfrm>
                <a:off x="965570" y="5198026"/>
                <a:ext cx="227160" cy="190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A426E1-478F-0340-BFE0-44E0EF4B14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0090" y="5182906"/>
                  <a:ext cx="257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C594E6-4DAA-554C-962B-171471F88897}"/>
                    </a:ext>
                  </a:extLst>
                </p14:cNvPr>
                <p14:cNvContentPartPr/>
                <p14:nvPr/>
              </p14:nvContentPartPr>
              <p14:xfrm>
                <a:off x="1008770" y="5442466"/>
                <a:ext cx="233640" cy="19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C594E6-4DAA-554C-962B-171471F888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3650" y="5426986"/>
                  <a:ext cx="264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201795-1A1E-5340-A8AD-291AB2FF14BA}"/>
                    </a:ext>
                  </a:extLst>
                </p14:cNvPr>
                <p14:cNvContentPartPr/>
                <p14:nvPr/>
              </p14:nvContentPartPr>
              <p14:xfrm>
                <a:off x="1291010" y="5138986"/>
                <a:ext cx="167400" cy="49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201795-1A1E-5340-A8AD-291AB2FF14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75890" y="5123866"/>
                  <a:ext cx="1980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7DBCBC-9D0C-A64A-8B42-803FD978D72B}"/>
                    </a:ext>
                  </a:extLst>
                </p14:cNvPr>
                <p14:cNvContentPartPr/>
                <p14:nvPr/>
              </p14:nvContentPartPr>
              <p14:xfrm>
                <a:off x="1567850" y="5085346"/>
                <a:ext cx="108360" cy="25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7DBCBC-9D0C-A64A-8B42-803FD978D7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52730" y="5070226"/>
                  <a:ext cx="138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6B123A-5CEB-8C44-A531-4AB9DF8D19E3}"/>
                    </a:ext>
                  </a:extLst>
                </p14:cNvPr>
                <p14:cNvContentPartPr/>
                <p14:nvPr/>
              </p14:nvContentPartPr>
              <p14:xfrm>
                <a:off x="1784930" y="5095066"/>
                <a:ext cx="92520" cy="293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6B123A-5CEB-8C44-A531-4AB9DF8D19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69810" y="5079946"/>
                  <a:ext cx="123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A94629-C0AA-0241-AF91-A52DEBA3F7FD}"/>
                    </a:ext>
                  </a:extLst>
                </p14:cNvPr>
                <p14:cNvContentPartPr/>
                <p14:nvPr/>
              </p14:nvContentPartPr>
              <p14:xfrm>
                <a:off x="1947650" y="5236186"/>
                <a:ext cx="21960" cy="3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A94629-C0AA-0241-AF91-A52DEBA3F7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32530" y="5220706"/>
                  <a:ext cx="52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525E00-1587-4347-99C8-11CD74AF5EDF}"/>
                    </a:ext>
                  </a:extLst>
                </p14:cNvPr>
                <p14:cNvContentPartPr/>
                <p14:nvPr/>
              </p14:nvContentPartPr>
              <p14:xfrm>
                <a:off x="1877090" y="5035306"/>
                <a:ext cx="16560" cy="1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525E00-1587-4347-99C8-11CD74AF5E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61970" y="5020186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9ADCB0-DD98-D84F-9D18-38863E216BA1}"/>
                    </a:ext>
                  </a:extLst>
                </p14:cNvPr>
                <p14:cNvContentPartPr/>
                <p14:nvPr/>
              </p14:nvContentPartPr>
              <p14:xfrm>
                <a:off x="2007410" y="5221066"/>
                <a:ext cx="130680" cy="69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9ADCB0-DD98-D84F-9D18-38863E216B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92290" y="5205946"/>
                  <a:ext cx="161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99E314-43D8-A041-A041-C9F7E698C5FF}"/>
                    </a:ext>
                  </a:extLst>
                </p14:cNvPr>
                <p14:cNvContentPartPr/>
                <p14:nvPr/>
              </p14:nvContentPartPr>
              <p14:xfrm>
                <a:off x="2284250" y="4893466"/>
                <a:ext cx="315000" cy="48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99E314-43D8-A041-A041-C9F7E698C5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69130" y="4878346"/>
                  <a:ext cx="3456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FF70EDC4-2168-DC4C-8E1F-CB5A3B001751}"/>
                    </a:ext>
                  </a:extLst>
                </p14:cNvPr>
                <p14:cNvContentPartPr/>
                <p14:nvPr/>
              </p14:nvContentPartPr>
              <p14:xfrm>
                <a:off x="460490" y="5876626"/>
                <a:ext cx="76320" cy="28800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FF70EDC4-2168-DC4C-8E1F-CB5A3B0017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5370" y="5861146"/>
                  <a:ext cx="106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D6DDF97D-8F22-8A46-91E1-00B6609CA413}"/>
                    </a:ext>
                  </a:extLst>
                </p14:cNvPr>
                <p14:cNvContentPartPr/>
                <p14:nvPr/>
              </p14:nvContentPartPr>
              <p14:xfrm>
                <a:off x="389930" y="6185866"/>
                <a:ext cx="274680" cy="871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D6DDF97D-8F22-8A46-91E1-00B6609CA4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4810" y="6170746"/>
                  <a:ext cx="305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7BD966FE-4A2B-8742-8E3B-DE38A33FCE1D}"/>
                    </a:ext>
                  </a:extLst>
                </p14:cNvPr>
                <p14:cNvContentPartPr/>
                <p14:nvPr/>
              </p14:nvContentPartPr>
              <p14:xfrm>
                <a:off x="455090" y="6397546"/>
                <a:ext cx="212040" cy="12996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7BD966FE-4A2B-8742-8E3B-DE38A33FCE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970" y="6382426"/>
                  <a:ext cx="242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78092270-E6AA-4741-A322-082D776F94C2}"/>
                    </a:ext>
                  </a:extLst>
                </p14:cNvPr>
                <p14:cNvContentPartPr/>
                <p14:nvPr/>
              </p14:nvContentPartPr>
              <p14:xfrm>
                <a:off x="851450" y="6050866"/>
                <a:ext cx="288000" cy="4802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78092270-E6AA-4741-A322-082D776F94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6330" y="6035746"/>
                  <a:ext cx="318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02931391-AAC1-8C45-A905-7A5FF270AF65}"/>
                    </a:ext>
                  </a:extLst>
                </p14:cNvPr>
                <p14:cNvContentPartPr/>
                <p14:nvPr/>
              </p14:nvContentPartPr>
              <p14:xfrm>
                <a:off x="1182650" y="6050146"/>
                <a:ext cx="326160" cy="53172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02931391-AAC1-8C45-A905-7A5FF270AF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7170" y="6035026"/>
                  <a:ext cx="3564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65269B79-929A-F54A-9F86-EF453A49F311}"/>
                    </a:ext>
                  </a:extLst>
                </p14:cNvPr>
                <p14:cNvContentPartPr/>
                <p14:nvPr/>
              </p14:nvContentPartPr>
              <p14:xfrm>
                <a:off x="1518890" y="5990386"/>
                <a:ext cx="81720" cy="2934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65269B79-929A-F54A-9F86-EF453A49F3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03770" y="5975266"/>
                  <a:ext cx="112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63A49E1F-C4B3-3147-8CD0-CDB5C83E4D0A}"/>
                    </a:ext>
                  </a:extLst>
                </p14:cNvPr>
                <p14:cNvContentPartPr/>
                <p14:nvPr/>
              </p14:nvContentPartPr>
              <p14:xfrm>
                <a:off x="1649210" y="6131506"/>
                <a:ext cx="87120" cy="13608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63A49E1F-C4B3-3147-8CD0-CDB5C83E4D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34090" y="6116386"/>
                  <a:ext cx="11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CA150405-BD9A-D440-B711-61E173F37956}"/>
                    </a:ext>
                  </a:extLst>
                </p14:cNvPr>
                <p14:cNvContentPartPr/>
                <p14:nvPr/>
              </p14:nvContentPartPr>
              <p14:xfrm>
                <a:off x="1600250" y="5968786"/>
                <a:ext cx="60120" cy="601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CA150405-BD9A-D440-B711-61E173F379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85130" y="5953666"/>
                  <a:ext cx="9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67440BB5-FD1F-B343-A134-744D3DE04A38}"/>
                    </a:ext>
                  </a:extLst>
                </p14:cNvPr>
                <p14:cNvContentPartPr/>
                <p14:nvPr/>
              </p14:nvContentPartPr>
              <p14:xfrm>
                <a:off x="1774130" y="6074986"/>
                <a:ext cx="151560" cy="18684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67440BB5-FD1F-B343-A134-744D3DE04A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58650" y="6059866"/>
                  <a:ext cx="182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7E0EAE02-D072-1B45-A8FC-B7667F9CC55D}"/>
                    </a:ext>
                  </a:extLst>
                </p14:cNvPr>
                <p14:cNvContentPartPr/>
                <p14:nvPr/>
              </p14:nvContentPartPr>
              <p14:xfrm>
                <a:off x="1947650" y="5879506"/>
                <a:ext cx="206640" cy="3315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7E0EAE02-D072-1B45-A8FC-B7667F9CC5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32530" y="5864386"/>
                  <a:ext cx="237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F4A9A65E-EF8C-EB49-BF83-2F3D7CFCCA9D}"/>
                    </a:ext>
                  </a:extLst>
                </p14:cNvPr>
                <p14:cNvContentPartPr/>
                <p14:nvPr/>
              </p14:nvContentPartPr>
              <p14:xfrm>
                <a:off x="2240690" y="6001546"/>
                <a:ext cx="189720" cy="28512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F4A9A65E-EF8C-EB49-BF83-2F3D7CFCCA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25570" y="5986066"/>
                  <a:ext cx="220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56ED960D-74FE-AC45-BDA5-5A3B7487D5E0}"/>
                    </a:ext>
                  </a:extLst>
                </p14:cNvPr>
                <p14:cNvContentPartPr/>
                <p14:nvPr/>
              </p14:nvContentPartPr>
              <p14:xfrm>
                <a:off x="2468930" y="5986426"/>
                <a:ext cx="11160" cy="2354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56ED960D-74FE-AC45-BDA5-5A3B7487D5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53450" y="5970946"/>
                  <a:ext cx="41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038870E8-D3A0-0347-A327-B535A90941DF}"/>
                    </a:ext>
                  </a:extLst>
                </p14:cNvPr>
                <p14:cNvContentPartPr/>
                <p14:nvPr/>
              </p14:nvContentPartPr>
              <p14:xfrm>
                <a:off x="2544890" y="5806426"/>
                <a:ext cx="194400" cy="50976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038870E8-D3A0-0347-A327-B535A90941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9410" y="5791306"/>
                  <a:ext cx="225000" cy="54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5" name="Group 24614">
            <a:extLst>
              <a:ext uri="{FF2B5EF4-FFF2-40B4-BE49-F238E27FC236}">
                <a16:creationId xmlns:a16="http://schemas.microsoft.com/office/drawing/2014/main" id="{EB7F9804-BD04-7545-A749-3E6135F7FEF7}"/>
              </a:ext>
            </a:extLst>
          </p:cNvPr>
          <p:cNvGrpSpPr/>
          <p:nvPr/>
        </p:nvGrpSpPr>
        <p:grpSpPr>
          <a:xfrm>
            <a:off x="3261290" y="5062306"/>
            <a:ext cx="329760" cy="423720"/>
            <a:chOff x="3261290" y="5062306"/>
            <a:chExt cx="3297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B3AE9D42-036D-9849-8373-DD92E5538A58}"/>
                    </a:ext>
                  </a:extLst>
                </p14:cNvPr>
                <p14:cNvContentPartPr/>
                <p14:nvPr/>
              </p14:nvContentPartPr>
              <p14:xfrm>
                <a:off x="3364250" y="5062306"/>
                <a:ext cx="81720" cy="42372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B3AE9D42-036D-9849-8373-DD92E5538A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49130" y="5047186"/>
                  <a:ext cx="1123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7C586EE5-C59F-4A4E-838C-CE8D244ADCCF}"/>
                    </a:ext>
                  </a:extLst>
                </p14:cNvPr>
                <p14:cNvContentPartPr/>
                <p14:nvPr/>
              </p14:nvContentPartPr>
              <p14:xfrm>
                <a:off x="3261290" y="5236186"/>
                <a:ext cx="329760" cy="17388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7C586EE5-C59F-4A4E-838C-CE8D244ADC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45810" y="5220706"/>
                  <a:ext cx="3600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4" name="Group 24613">
            <a:extLst>
              <a:ext uri="{FF2B5EF4-FFF2-40B4-BE49-F238E27FC236}">
                <a16:creationId xmlns:a16="http://schemas.microsoft.com/office/drawing/2014/main" id="{E9268943-3F3F-CB43-9881-2025F6FA5599}"/>
              </a:ext>
            </a:extLst>
          </p:cNvPr>
          <p:cNvGrpSpPr/>
          <p:nvPr/>
        </p:nvGrpSpPr>
        <p:grpSpPr>
          <a:xfrm>
            <a:off x="3179930" y="5865826"/>
            <a:ext cx="337320" cy="450720"/>
            <a:chOff x="3179930" y="5865826"/>
            <a:chExt cx="337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E79B801A-E32F-8544-9DE9-85F77E701A82}"/>
                    </a:ext>
                  </a:extLst>
                </p14:cNvPr>
                <p14:cNvContentPartPr/>
                <p14:nvPr/>
              </p14:nvContentPartPr>
              <p14:xfrm>
                <a:off x="3299090" y="5865826"/>
                <a:ext cx="92520" cy="45072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E79B801A-E32F-8544-9DE9-85F77E701A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83970" y="5850346"/>
                  <a:ext cx="1231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C976C312-D124-DE48-9BDA-51CC60F99CAF}"/>
                    </a:ext>
                  </a:extLst>
                </p14:cNvPr>
                <p14:cNvContentPartPr/>
                <p14:nvPr/>
              </p14:nvContentPartPr>
              <p14:xfrm>
                <a:off x="3179930" y="6082906"/>
                <a:ext cx="337320" cy="3852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C976C312-D124-DE48-9BDA-51CC60F99C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64450" y="6067426"/>
                  <a:ext cx="3679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3" name="Group 24612">
            <a:extLst>
              <a:ext uri="{FF2B5EF4-FFF2-40B4-BE49-F238E27FC236}">
                <a16:creationId xmlns:a16="http://schemas.microsoft.com/office/drawing/2014/main" id="{684A210D-1E4C-F149-9FC5-15FF4A06BF12}"/>
              </a:ext>
            </a:extLst>
          </p:cNvPr>
          <p:cNvGrpSpPr/>
          <p:nvPr/>
        </p:nvGrpSpPr>
        <p:grpSpPr>
          <a:xfrm>
            <a:off x="4498610" y="5708146"/>
            <a:ext cx="2601720" cy="862920"/>
            <a:chOff x="4498610" y="5708146"/>
            <a:chExt cx="2601720" cy="86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26C6B317-DCAF-2145-ABE5-230CCEDF4776}"/>
                    </a:ext>
                  </a:extLst>
                </p14:cNvPr>
                <p14:cNvContentPartPr/>
                <p14:nvPr/>
              </p14:nvContentPartPr>
              <p14:xfrm>
                <a:off x="4498610" y="5882026"/>
                <a:ext cx="38520" cy="27180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26C6B317-DCAF-2145-ABE5-230CCEDF47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83490" y="5866906"/>
                  <a:ext cx="68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2E129368-EAF6-D74C-A372-9FBC909CFA34}"/>
                    </a:ext>
                  </a:extLst>
                </p14:cNvPr>
                <p14:cNvContentPartPr/>
                <p14:nvPr/>
              </p14:nvContentPartPr>
              <p14:xfrm>
                <a:off x="4498610" y="6093706"/>
                <a:ext cx="213840" cy="21744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2E129368-EAF6-D74C-A372-9FBC909CFA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83490" y="6078226"/>
                  <a:ext cx="244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E9F2061E-2116-AE4D-9793-6C4E958EF5B1}"/>
                    </a:ext>
                  </a:extLst>
                </p14:cNvPr>
                <p14:cNvContentPartPr/>
                <p14:nvPr/>
              </p14:nvContentPartPr>
              <p14:xfrm>
                <a:off x="4504010" y="6375946"/>
                <a:ext cx="136080" cy="1951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E9F2061E-2116-AE4D-9793-6C4E958EF5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8890" y="6360466"/>
                  <a:ext cx="166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88378EBE-AD8E-334B-B88F-992760A9A29A}"/>
                    </a:ext>
                  </a:extLst>
                </p14:cNvPr>
                <p14:cNvContentPartPr/>
                <p14:nvPr/>
              </p14:nvContentPartPr>
              <p14:xfrm>
                <a:off x="4818650" y="6066346"/>
                <a:ext cx="168480" cy="4863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88378EBE-AD8E-334B-B88F-992760A9A2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03530" y="6051226"/>
                  <a:ext cx="1990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CCE9B6C7-3D3D-2948-AEB8-0F255C170704}"/>
                    </a:ext>
                  </a:extLst>
                </p14:cNvPr>
                <p14:cNvContentPartPr/>
                <p14:nvPr/>
              </p14:nvContentPartPr>
              <p14:xfrm>
                <a:off x="5064890" y="6008026"/>
                <a:ext cx="166680" cy="53028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CCE9B6C7-3D3D-2948-AEB8-0F255C1707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49770" y="5992906"/>
                  <a:ext cx="1972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8E6FD496-3F32-EC4A-9737-1C637D2A7CD1}"/>
                    </a:ext>
                  </a:extLst>
                </p14:cNvPr>
                <p14:cNvContentPartPr/>
                <p14:nvPr/>
              </p14:nvContentPartPr>
              <p14:xfrm>
                <a:off x="5366930" y="5936386"/>
                <a:ext cx="233640" cy="24624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8E6FD496-3F32-EC4A-9737-1C637D2A7CD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51810" y="5920906"/>
                  <a:ext cx="264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E5F62011-04EC-9945-A171-E57E2D1734CB}"/>
                    </a:ext>
                  </a:extLst>
                </p14:cNvPr>
                <p14:cNvContentPartPr/>
                <p14:nvPr/>
              </p14:nvContentPartPr>
              <p14:xfrm>
                <a:off x="5638370" y="5909026"/>
                <a:ext cx="59400" cy="23364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E5F62011-04EC-9945-A171-E57E2D1734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23250" y="5893906"/>
                  <a:ext cx="90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1A7AA0AF-C91E-ED4F-A2CF-E790F6AD8F86}"/>
                    </a:ext>
                  </a:extLst>
                </p14:cNvPr>
                <p14:cNvContentPartPr/>
                <p14:nvPr/>
              </p14:nvContentPartPr>
              <p14:xfrm>
                <a:off x="5676890" y="5741986"/>
                <a:ext cx="219240" cy="50076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1A7AA0AF-C91E-ED4F-A2CF-E790F6AD8F8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61770" y="5726866"/>
                  <a:ext cx="2498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A5826260-8A6F-444F-99A3-58FE836191DF}"/>
                    </a:ext>
                  </a:extLst>
                </p14:cNvPr>
                <p14:cNvContentPartPr/>
                <p14:nvPr/>
              </p14:nvContentPartPr>
              <p14:xfrm>
                <a:off x="5915210" y="5988226"/>
                <a:ext cx="123840" cy="2469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A5826260-8A6F-444F-99A3-58FE836191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99730" y="5972746"/>
                  <a:ext cx="154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94BAD374-BB95-E041-B8C8-D41AC7D1D72B}"/>
                    </a:ext>
                  </a:extLst>
                </p14:cNvPr>
                <p14:cNvContentPartPr/>
                <p14:nvPr/>
              </p14:nvContentPartPr>
              <p14:xfrm>
                <a:off x="6072530" y="6060946"/>
                <a:ext cx="43920" cy="1468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94BAD374-BB95-E041-B8C8-D41AC7D1D7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57410" y="6045826"/>
                  <a:ext cx="74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8D4EBB83-133E-B24E-9494-5A40C0C97EDE}"/>
                    </a:ext>
                  </a:extLst>
                </p14:cNvPr>
                <p14:cNvContentPartPr/>
                <p14:nvPr/>
              </p14:nvContentPartPr>
              <p14:xfrm>
                <a:off x="6040130" y="5863306"/>
                <a:ext cx="11160" cy="514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8D4EBB83-133E-B24E-9494-5A40C0C97E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24650" y="5848186"/>
                  <a:ext cx="41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10B9BB92-41C0-D644-9321-E1D572F63010}"/>
                    </a:ext>
                  </a:extLst>
                </p14:cNvPr>
                <p14:cNvContentPartPr/>
                <p14:nvPr/>
              </p14:nvContentPartPr>
              <p14:xfrm>
                <a:off x="6181250" y="6072106"/>
                <a:ext cx="168480" cy="11448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10B9BB92-41C0-D644-9321-E1D572F630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65770" y="6056626"/>
                  <a:ext cx="199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23657204-FE8A-A446-83C7-DDEFAEC97F74}"/>
                    </a:ext>
                  </a:extLst>
                </p14:cNvPr>
                <p14:cNvContentPartPr/>
                <p14:nvPr/>
              </p14:nvContentPartPr>
              <p14:xfrm>
                <a:off x="6338570" y="5708146"/>
                <a:ext cx="260280" cy="47268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23657204-FE8A-A446-83C7-DDEFAEC97F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23090" y="5693026"/>
                  <a:ext cx="2908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70C983C3-49FB-1148-BC91-B566682CA12F}"/>
                    </a:ext>
                  </a:extLst>
                </p14:cNvPr>
                <p14:cNvContentPartPr/>
                <p14:nvPr/>
              </p14:nvContentPartPr>
              <p14:xfrm>
                <a:off x="6739970" y="5849266"/>
                <a:ext cx="253080" cy="12528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70C983C3-49FB-1148-BC91-B566682CA12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24850" y="5834146"/>
                  <a:ext cx="28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68AC3B35-25AE-CD44-B092-22719E0EC652}"/>
                    </a:ext>
                  </a:extLst>
                </p14:cNvPr>
                <p14:cNvContentPartPr/>
                <p14:nvPr/>
              </p14:nvContentPartPr>
              <p14:xfrm>
                <a:off x="6805130" y="6126106"/>
                <a:ext cx="295200" cy="1116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68AC3B35-25AE-CD44-B092-22719E0EC6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90010" y="6110986"/>
                  <a:ext cx="3258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4616" name="Ink 24615">
                <a:extLst>
                  <a:ext uri="{FF2B5EF4-FFF2-40B4-BE49-F238E27FC236}">
                    <a16:creationId xmlns:a16="http://schemas.microsoft.com/office/drawing/2014/main" id="{6EFA459E-26DC-E545-AE58-44C0885DDD39}"/>
                  </a:ext>
                </a:extLst>
              </p14:cNvPr>
              <p14:cNvContentPartPr/>
              <p14:nvPr/>
            </p14:nvContentPartPr>
            <p14:xfrm>
              <a:off x="7190690" y="5610586"/>
              <a:ext cx="65520" cy="315000"/>
            </p14:xfrm>
          </p:contentPart>
        </mc:Choice>
        <mc:Fallback xmlns="">
          <p:pic>
            <p:nvPicPr>
              <p:cNvPr id="24616" name="Ink 24615">
                <a:extLst>
                  <a:ext uri="{FF2B5EF4-FFF2-40B4-BE49-F238E27FC236}">
                    <a16:creationId xmlns:a16="http://schemas.microsoft.com/office/drawing/2014/main" id="{6EFA459E-26DC-E545-AE58-44C0885DDD3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175210" y="5595466"/>
                <a:ext cx="96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4617" name="Ink 24616">
                <a:extLst>
                  <a:ext uri="{FF2B5EF4-FFF2-40B4-BE49-F238E27FC236}">
                    <a16:creationId xmlns:a16="http://schemas.microsoft.com/office/drawing/2014/main" id="{F70A709B-2A3E-5B42-BCB1-4B7367E25415}"/>
                  </a:ext>
                </a:extLst>
              </p14:cNvPr>
              <p14:cNvContentPartPr/>
              <p14:nvPr/>
            </p14:nvContentPartPr>
            <p14:xfrm>
              <a:off x="7136330" y="5816866"/>
              <a:ext cx="237960" cy="244440"/>
            </p14:xfrm>
          </p:contentPart>
        </mc:Choice>
        <mc:Fallback xmlns="">
          <p:pic>
            <p:nvPicPr>
              <p:cNvPr id="24617" name="Ink 24616">
                <a:extLst>
                  <a:ext uri="{FF2B5EF4-FFF2-40B4-BE49-F238E27FC236}">
                    <a16:creationId xmlns:a16="http://schemas.microsoft.com/office/drawing/2014/main" id="{F70A709B-2A3E-5B42-BCB1-4B7367E254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121210" y="5801746"/>
                <a:ext cx="2685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4618" name="Ink 24617">
                <a:extLst>
                  <a:ext uri="{FF2B5EF4-FFF2-40B4-BE49-F238E27FC236}">
                    <a16:creationId xmlns:a16="http://schemas.microsoft.com/office/drawing/2014/main" id="{8ACA9ABF-9852-B64B-B8C6-5D9369EBAADB}"/>
                  </a:ext>
                </a:extLst>
              </p14:cNvPr>
              <p14:cNvContentPartPr/>
              <p14:nvPr/>
            </p14:nvContentPartPr>
            <p14:xfrm>
              <a:off x="7206890" y="6131506"/>
              <a:ext cx="125280" cy="222840"/>
            </p14:xfrm>
          </p:contentPart>
        </mc:Choice>
        <mc:Fallback xmlns="">
          <p:pic>
            <p:nvPicPr>
              <p:cNvPr id="24618" name="Ink 24617">
                <a:extLst>
                  <a:ext uri="{FF2B5EF4-FFF2-40B4-BE49-F238E27FC236}">
                    <a16:creationId xmlns:a16="http://schemas.microsoft.com/office/drawing/2014/main" id="{8ACA9ABF-9852-B64B-B8C6-5D9369EBAAD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191770" y="6116386"/>
                <a:ext cx="1555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4619" name="Ink 24618">
                <a:extLst>
                  <a:ext uri="{FF2B5EF4-FFF2-40B4-BE49-F238E27FC236}">
                    <a16:creationId xmlns:a16="http://schemas.microsoft.com/office/drawing/2014/main" id="{DD1C3758-D483-7349-95EB-FEB5573665F2}"/>
                  </a:ext>
                </a:extLst>
              </p14:cNvPr>
              <p14:cNvContentPartPr/>
              <p14:nvPr/>
            </p14:nvContentPartPr>
            <p14:xfrm>
              <a:off x="7413170" y="5849266"/>
              <a:ext cx="206640" cy="559440"/>
            </p14:xfrm>
          </p:contentPart>
        </mc:Choice>
        <mc:Fallback xmlns="">
          <p:pic>
            <p:nvPicPr>
              <p:cNvPr id="24619" name="Ink 24618">
                <a:extLst>
                  <a:ext uri="{FF2B5EF4-FFF2-40B4-BE49-F238E27FC236}">
                    <a16:creationId xmlns:a16="http://schemas.microsoft.com/office/drawing/2014/main" id="{DD1C3758-D483-7349-95EB-FEB5573665F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397690" y="5834146"/>
                <a:ext cx="2372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4620" name="Ink 24619">
                <a:extLst>
                  <a:ext uri="{FF2B5EF4-FFF2-40B4-BE49-F238E27FC236}">
                    <a16:creationId xmlns:a16="http://schemas.microsoft.com/office/drawing/2014/main" id="{87A5CD21-F4DA-3E4D-8DD1-0E99E287E5A4}"/>
                  </a:ext>
                </a:extLst>
              </p14:cNvPr>
              <p14:cNvContentPartPr/>
              <p14:nvPr/>
            </p14:nvContentPartPr>
            <p14:xfrm>
              <a:off x="7619450" y="5806066"/>
              <a:ext cx="185040" cy="467280"/>
            </p14:xfrm>
          </p:contentPart>
        </mc:Choice>
        <mc:Fallback xmlns="">
          <p:pic>
            <p:nvPicPr>
              <p:cNvPr id="24620" name="Ink 24619">
                <a:extLst>
                  <a:ext uri="{FF2B5EF4-FFF2-40B4-BE49-F238E27FC236}">
                    <a16:creationId xmlns:a16="http://schemas.microsoft.com/office/drawing/2014/main" id="{87A5CD21-F4DA-3E4D-8DD1-0E99E287E5A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603970" y="5790586"/>
                <a:ext cx="2152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4621" name="Ink 24620">
                <a:extLst>
                  <a:ext uri="{FF2B5EF4-FFF2-40B4-BE49-F238E27FC236}">
                    <a16:creationId xmlns:a16="http://schemas.microsoft.com/office/drawing/2014/main" id="{37ACF2AD-4140-F14E-9425-1F363123A254}"/>
                  </a:ext>
                </a:extLst>
              </p14:cNvPr>
              <p14:cNvContentPartPr/>
              <p14:nvPr/>
            </p14:nvContentPartPr>
            <p14:xfrm>
              <a:off x="7858130" y="5681866"/>
              <a:ext cx="62640" cy="292680"/>
            </p14:xfrm>
          </p:contentPart>
        </mc:Choice>
        <mc:Fallback xmlns="">
          <p:pic>
            <p:nvPicPr>
              <p:cNvPr id="24621" name="Ink 24620">
                <a:extLst>
                  <a:ext uri="{FF2B5EF4-FFF2-40B4-BE49-F238E27FC236}">
                    <a16:creationId xmlns:a16="http://schemas.microsoft.com/office/drawing/2014/main" id="{37ACF2AD-4140-F14E-9425-1F363123A25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43010" y="5666386"/>
                <a:ext cx="92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622" name="Ink 24621">
                <a:extLst>
                  <a:ext uri="{FF2B5EF4-FFF2-40B4-BE49-F238E27FC236}">
                    <a16:creationId xmlns:a16="http://schemas.microsoft.com/office/drawing/2014/main" id="{D06F0C62-67C5-2D46-A389-ECCA6B490E2D}"/>
                  </a:ext>
                </a:extLst>
              </p14:cNvPr>
              <p14:cNvContentPartPr/>
              <p14:nvPr/>
            </p14:nvContentPartPr>
            <p14:xfrm>
              <a:off x="7983050" y="5816866"/>
              <a:ext cx="65520" cy="152280"/>
            </p14:xfrm>
          </p:contentPart>
        </mc:Choice>
        <mc:Fallback xmlns="">
          <p:pic>
            <p:nvPicPr>
              <p:cNvPr id="24622" name="Ink 24621">
                <a:extLst>
                  <a:ext uri="{FF2B5EF4-FFF2-40B4-BE49-F238E27FC236}">
                    <a16:creationId xmlns:a16="http://schemas.microsoft.com/office/drawing/2014/main" id="{D06F0C62-67C5-2D46-A389-ECCA6B490E2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967570" y="5801746"/>
                <a:ext cx="961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4623" name="Ink 24622">
                <a:extLst>
                  <a:ext uri="{FF2B5EF4-FFF2-40B4-BE49-F238E27FC236}">
                    <a16:creationId xmlns:a16="http://schemas.microsoft.com/office/drawing/2014/main" id="{6EB33C39-9D39-6245-96C7-476D17F54132}"/>
                  </a:ext>
                </a:extLst>
              </p14:cNvPr>
              <p14:cNvContentPartPr/>
              <p14:nvPr/>
            </p14:nvContentPartPr>
            <p14:xfrm>
              <a:off x="7966850" y="5599786"/>
              <a:ext cx="38520" cy="49320"/>
            </p14:xfrm>
          </p:contentPart>
        </mc:Choice>
        <mc:Fallback xmlns="">
          <p:pic>
            <p:nvPicPr>
              <p:cNvPr id="24623" name="Ink 24622">
                <a:extLst>
                  <a:ext uri="{FF2B5EF4-FFF2-40B4-BE49-F238E27FC236}">
                    <a16:creationId xmlns:a16="http://schemas.microsoft.com/office/drawing/2014/main" id="{6EB33C39-9D39-6245-96C7-476D17F5413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51370" y="5584666"/>
                <a:ext cx="68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4624" name="Ink 24623">
                <a:extLst>
                  <a:ext uri="{FF2B5EF4-FFF2-40B4-BE49-F238E27FC236}">
                    <a16:creationId xmlns:a16="http://schemas.microsoft.com/office/drawing/2014/main" id="{E73B7ED0-544A-FA41-9BF1-C956AE3EDD8D}"/>
                  </a:ext>
                </a:extLst>
              </p14:cNvPr>
              <p14:cNvContentPartPr/>
              <p14:nvPr/>
            </p14:nvContentPartPr>
            <p14:xfrm>
              <a:off x="8064410" y="5843866"/>
              <a:ext cx="119880" cy="81720"/>
            </p14:xfrm>
          </p:contentPart>
        </mc:Choice>
        <mc:Fallback xmlns="">
          <p:pic>
            <p:nvPicPr>
              <p:cNvPr id="24624" name="Ink 24623">
                <a:extLst>
                  <a:ext uri="{FF2B5EF4-FFF2-40B4-BE49-F238E27FC236}">
                    <a16:creationId xmlns:a16="http://schemas.microsoft.com/office/drawing/2014/main" id="{E73B7ED0-544A-FA41-9BF1-C956AE3EDD8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049290" y="5828746"/>
                <a:ext cx="150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4625" name="Ink 24624">
                <a:extLst>
                  <a:ext uri="{FF2B5EF4-FFF2-40B4-BE49-F238E27FC236}">
                    <a16:creationId xmlns:a16="http://schemas.microsoft.com/office/drawing/2014/main" id="{F6078368-17B8-7D46-8237-A87081B3D33C}"/>
                  </a:ext>
                </a:extLst>
              </p14:cNvPr>
              <p14:cNvContentPartPr/>
              <p14:nvPr/>
            </p14:nvContentPartPr>
            <p14:xfrm>
              <a:off x="8308490" y="5420506"/>
              <a:ext cx="65520" cy="711360"/>
            </p14:xfrm>
          </p:contentPart>
        </mc:Choice>
        <mc:Fallback xmlns="">
          <p:pic>
            <p:nvPicPr>
              <p:cNvPr id="24625" name="Ink 24624">
                <a:extLst>
                  <a:ext uri="{FF2B5EF4-FFF2-40B4-BE49-F238E27FC236}">
                    <a16:creationId xmlns:a16="http://schemas.microsoft.com/office/drawing/2014/main" id="{F6078368-17B8-7D46-8237-A87081B3D3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293370" y="5405386"/>
                <a:ext cx="9612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4626" name="Ink 24625">
                <a:extLst>
                  <a:ext uri="{FF2B5EF4-FFF2-40B4-BE49-F238E27FC236}">
                    <a16:creationId xmlns:a16="http://schemas.microsoft.com/office/drawing/2014/main" id="{74FCD1D4-F772-614C-ADB5-312D627CF5FA}"/>
                  </a:ext>
                </a:extLst>
              </p14:cNvPr>
              <p14:cNvContentPartPr/>
              <p14:nvPr/>
            </p14:nvContentPartPr>
            <p14:xfrm>
              <a:off x="8393090" y="5698786"/>
              <a:ext cx="181800" cy="294120"/>
            </p14:xfrm>
          </p:contentPart>
        </mc:Choice>
        <mc:Fallback xmlns="">
          <p:pic>
            <p:nvPicPr>
              <p:cNvPr id="24626" name="Ink 24625">
                <a:extLst>
                  <a:ext uri="{FF2B5EF4-FFF2-40B4-BE49-F238E27FC236}">
                    <a16:creationId xmlns:a16="http://schemas.microsoft.com/office/drawing/2014/main" id="{74FCD1D4-F772-614C-ADB5-312D627CF5F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377610" y="5683306"/>
                <a:ext cx="2124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4627" name="Ink 24626">
                <a:extLst>
                  <a:ext uri="{FF2B5EF4-FFF2-40B4-BE49-F238E27FC236}">
                    <a16:creationId xmlns:a16="http://schemas.microsoft.com/office/drawing/2014/main" id="{1C67D5FD-2F38-F140-A116-FAB138290256}"/>
                  </a:ext>
                </a:extLst>
              </p14:cNvPr>
              <p14:cNvContentPartPr/>
              <p14:nvPr/>
            </p14:nvContentPartPr>
            <p14:xfrm>
              <a:off x="8368250" y="5776546"/>
              <a:ext cx="145800" cy="89640"/>
            </p14:xfrm>
          </p:contentPart>
        </mc:Choice>
        <mc:Fallback xmlns="">
          <p:pic>
            <p:nvPicPr>
              <p:cNvPr id="24627" name="Ink 24626">
                <a:extLst>
                  <a:ext uri="{FF2B5EF4-FFF2-40B4-BE49-F238E27FC236}">
                    <a16:creationId xmlns:a16="http://schemas.microsoft.com/office/drawing/2014/main" id="{1C67D5FD-2F38-F140-A116-FAB13829025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353130" y="5761066"/>
                <a:ext cx="1760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4628" name="Ink 24627">
                <a:extLst>
                  <a:ext uri="{FF2B5EF4-FFF2-40B4-BE49-F238E27FC236}">
                    <a16:creationId xmlns:a16="http://schemas.microsoft.com/office/drawing/2014/main" id="{AEB16C6B-7B5D-B340-B16B-C93410515F41}"/>
                  </a:ext>
                </a:extLst>
              </p14:cNvPr>
              <p14:cNvContentPartPr/>
              <p14:nvPr/>
            </p14:nvContentPartPr>
            <p14:xfrm>
              <a:off x="8655890" y="5664946"/>
              <a:ext cx="49320" cy="347040"/>
            </p14:xfrm>
          </p:contentPart>
        </mc:Choice>
        <mc:Fallback xmlns="">
          <p:pic>
            <p:nvPicPr>
              <p:cNvPr id="24628" name="Ink 24627">
                <a:extLst>
                  <a:ext uri="{FF2B5EF4-FFF2-40B4-BE49-F238E27FC236}">
                    <a16:creationId xmlns:a16="http://schemas.microsoft.com/office/drawing/2014/main" id="{AEB16C6B-7B5D-B340-B16B-C93410515F4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640770" y="5649466"/>
                <a:ext cx="795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4629" name="Ink 24628">
                <a:extLst>
                  <a:ext uri="{FF2B5EF4-FFF2-40B4-BE49-F238E27FC236}">
                    <a16:creationId xmlns:a16="http://schemas.microsoft.com/office/drawing/2014/main" id="{64DAB346-27BD-CF41-B7FC-A46440BCAC1B}"/>
                  </a:ext>
                </a:extLst>
              </p14:cNvPr>
              <p14:cNvContentPartPr/>
              <p14:nvPr/>
            </p14:nvContentPartPr>
            <p14:xfrm>
              <a:off x="8525570" y="5774026"/>
              <a:ext cx="233640" cy="70200"/>
            </p14:xfrm>
          </p:contentPart>
        </mc:Choice>
        <mc:Fallback xmlns="">
          <p:pic>
            <p:nvPicPr>
              <p:cNvPr id="24629" name="Ink 24628">
                <a:extLst>
                  <a:ext uri="{FF2B5EF4-FFF2-40B4-BE49-F238E27FC236}">
                    <a16:creationId xmlns:a16="http://schemas.microsoft.com/office/drawing/2014/main" id="{64DAB346-27BD-CF41-B7FC-A46440BCAC1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510450" y="5758906"/>
                <a:ext cx="264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630" name="Ink 24629">
                <a:extLst>
                  <a:ext uri="{FF2B5EF4-FFF2-40B4-BE49-F238E27FC236}">
                    <a16:creationId xmlns:a16="http://schemas.microsoft.com/office/drawing/2014/main" id="{1BE363F3-961A-D04B-8951-70614EDA152B}"/>
                  </a:ext>
                </a:extLst>
              </p14:cNvPr>
              <p14:cNvContentPartPr/>
              <p14:nvPr/>
            </p14:nvContentPartPr>
            <p14:xfrm>
              <a:off x="8775410" y="5562346"/>
              <a:ext cx="146880" cy="371160"/>
            </p14:xfrm>
          </p:contentPart>
        </mc:Choice>
        <mc:Fallback xmlns="">
          <p:pic>
            <p:nvPicPr>
              <p:cNvPr id="24630" name="Ink 24629">
                <a:extLst>
                  <a:ext uri="{FF2B5EF4-FFF2-40B4-BE49-F238E27FC236}">
                    <a16:creationId xmlns:a16="http://schemas.microsoft.com/office/drawing/2014/main" id="{1BE363F3-961A-D04B-8951-70614EDA152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759930" y="5547226"/>
                <a:ext cx="1774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4631" name="Ink 24630">
                <a:extLst>
                  <a:ext uri="{FF2B5EF4-FFF2-40B4-BE49-F238E27FC236}">
                    <a16:creationId xmlns:a16="http://schemas.microsoft.com/office/drawing/2014/main" id="{2B05CC18-F1F5-F945-9998-83A65369C364}"/>
                  </a:ext>
                </a:extLst>
              </p14:cNvPr>
              <p14:cNvContentPartPr/>
              <p14:nvPr/>
            </p14:nvContentPartPr>
            <p14:xfrm>
              <a:off x="8802410" y="5273986"/>
              <a:ext cx="340920" cy="923040"/>
            </p14:xfrm>
          </p:contentPart>
        </mc:Choice>
        <mc:Fallback xmlns="">
          <p:pic>
            <p:nvPicPr>
              <p:cNvPr id="24631" name="Ink 24630">
                <a:extLst>
                  <a:ext uri="{FF2B5EF4-FFF2-40B4-BE49-F238E27FC236}">
                    <a16:creationId xmlns:a16="http://schemas.microsoft.com/office/drawing/2014/main" id="{2B05CC18-F1F5-F945-9998-83A65369C36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787290" y="5258866"/>
                <a:ext cx="371520" cy="9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632" name="Ink 24631">
                <a:extLst>
                  <a:ext uri="{FF2B5EF4-FFF2-40B4-BE49-F238E27FC236}">
                    <a16:creationId xmlns:a16="http://schemas.microsoft.com/office/drawing/2014/main" id="{6CFA5B0A-1A70-8E4B-BD48-41B96F54AA6B}"/>
                  </a:ext>
                </a:extLst>
              </p14:cNvPr>
              <p14:cNvContentPartPr/>
              <p14:nvPr/>
            </p14:nvContentPartPr>
            <p14:xfrm>
              <a:off x="6751850" y="5556226"/>
              <a:ext cx="1377000" cy="972360"/>
            </p14:xfrm>
          </p:contentPart>
        </mc:Choice>
        <mc:Fallback xmlns="">
          <p:pic>
            <p:nvPicPr>
              <p:cNvPr id="24632" name="Ink 24631">
                <a:extLst>
                  <a:ext uri="{FF2B5EF4-FFF2-40B4-BE49-F238E27FC236}">
                    <a16:creationId xmlns:a16="http://schemas.microsoft.com/office/drawing/2014/main" id="{6CFA5B0A-1A70-8E4B-BD48-41B96F54AA6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736730" y="5541106"/>
                <a:ext cx="140760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633" name="Ink 24632">
                <a:extLst>
                  <a:ext uri="{FF2B5EF4-FFF2-40B4-BE49-F238E27FC236}">
                    <a16:creationId xmlns:a16="http://schemas.microsoft.com/office/drawing/2014/main" id="{97FB63C8-2ED1-9240-BF9E-D3602E698594}"/>
                  </a:ext>
                </a:extLst>
              </p14:cNvPr>
              <p14:cNvContentPartPr/>
              <p14:nvPr/>
            </p14:nvContentPartPr>
            <p14:xfrm>
              <a:off x="4461530" y="5816866"/>
              <a:ext cx="1098000" cy="836280"/>
            </p14:xfrm>
          </p:contentPart>
        </mc:Choice>
        <mc:Fallback xmlns="">
          <p:pic>
            <p:nvPicPr>
              <p:cNvPr id="24633" name="Ink 24632">
                <a:extLst>
                  <a:ext uri="{FF2B5EF4-FFF2-40B4-BE49-F238E27FC236}">
                    <a16:creationId xmlns:a16="http://schemas.microsoft.com/office/drawing/2014/main" id="{97FB63C8-2ED1-9240-BF9E-D3602E69859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446410" y="5801746"/>
                <a:ext cx="112824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4634" name="Ink 24633">
                <a:extLst>
                  <a:ext uri="{FF2B5EF4-FFF2-40B4-BE49-F238E27FC236}">
                    <a16:creationId xmlns:a16="http://schemas.microsoft.com/office/drawing/2014/main" id="{AF4F91D5-1435-4242-818B-12B8623337DA}"/>
                  </a:ext>
                </a:extLst>
              </p14:cNvPr>
              <p14:cNvContentPartPr/>
              <p14:nvPr/>
            </p14:nvContentPartPr>
            <p14:xfrm>
              <a:off x="141530" y="5760346"/>
              <a:ext cx="1503720" cy="800640"/>
            </p14:xfrm>
          </p:contentPart>
        </mc:Choice>
        <mc:Fallback xmlns="">
          <p:pic>
            <p:nvPicPr>
              <p:cNvPr id="24634" name="Ink 24633">
                <a:extLst>
                  <a:ext uri="{FF2B5EF4-FFF2-40B4-BE49-F238E27FC236}">
                    <a16:creationId xmlns:a16="http://schemas.microsoft.com/office/drawing/2014/main" id="{AF4F91D5-1435-4242-818B-12B8623337D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26050" y="5744866"/>
                <a:ext cx="1534320" cy="8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103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“Here’s the answer”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/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13B6EF5-8316-EF4D-9414-B74D0DDA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62" y="3510455"/>
                <a:ext cx="1211382" cy="12927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B728A-A0C3-8B4A-B2B7-A945B6B81BCA}"/>
              </a:ext>
            </a:extLst>
          </p:cNvPr>
          <p:cNvCxnSpPr>
            <a:cxnSpLocks/>
          </p:cNvCxnSpPr>
          <p:nvPr/>
        </p:nvCxnSpPr>
        <p:spPr>
          <a:xfrm>
            <a:off x="3090041" y="3132083"/>
            <a:ext cx="525517" cy="5150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222DE-64C6-0C46-ABAC-C4DB34818916}"/>
              </a:ext>
            </a:extLst>
          </p:cNvPr>
          <p:cNvCxnSpPr>
            <a:cxnSpLocks/>
          </p:cNvCxnSpPr>
          <p:nvPr/>
        </p:nvCxnSpPr>
        <p:spPr>
          <a:xfrm flipV="1">
            <a:off x="2911235" y="4724400"/>
            <a:ext cx="596527" cy="457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7878B-4259-D949-BDAB-63A11FFFD99F}"/>
              </a:ext>
            </a:extLst>
          </p:cNvPr>
          <p:cNvCxnSpPr>
            <a:cxnSpLocks/>
          </p:cNvCxnSpPr>
          <p:nvPr/>
        </p:nvCxnSpPr>
        <p:spPr>
          <a:xfrm flipH="1" flipV="1">
            <a:off x="4719144" y="4650826"/>
            <a:ext cx="773792" cy="341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B28E8-097C-9444-8BC5-49FD00D2EA4E}"/>
              </a:ext>
            </a:extLst>
          </p:cNvPr>
          <p:cNvCxnSpPr>
            <a:cxnSpLocks/>
          </p:cNvCxnSpPr>
          <p:nvPr/>
        </p:nvCxnSpPr>
        <p:spPr>
          <a:xfrm flipH="1">
            <a:off x="4688253" y="2783983"/>
            <a:ext cx="417787" cy="761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56950E-68FA-034F-A5CF-034C18C458AC}"/>
              </a:ext>
            </a:extLst>
          </p:cNvPr>
          <p:cNvCxnSpPr>
            <a:cxnSpLocks/>
          </p:cNvCxnSpPr>
          <p:nvPr/>
        </p:nvCxnSpPr>
        <p:spPr>
          <a:xfrm flipH="1">
            <a:off x="4897146" y="3867175"/>
            <a:ext cx="799460" cy="2049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/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B9C2FD-5400-6C4A-9FAF-229159BA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09" y="3561880"/>
                <a:ext cx="22860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93DE2-9FD6-F14D-9A41-08F5BFC04617}"/>
              </a:ext>
            </a:extLst>
          </p:cNvPr>
          <p:cNvGrpSpPr/>
          <p:nvPr/>
        </p:nvGrpSpPr>
        <p:grpSpPr>
          <a:xfrm>
            <a:off x="5828450" y="4802026"/>
            <a:ext cx="1590480" cy="635400"/>
            <a:chOff x="5828450" y="4802026"/>
            <a:chExt cx="159048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D0185F-E759-FB4D-BD53-464B94D0BC08}"/>
                    </a:ext>
                  </a:extLst>
                </p14:cNvPr>
                <p14:cNvContentPartPr/>
                <p14:nvPr/>
              </p14:nvContentPartPr>
              <p14:xfrm>
                <a:off x="5974970" y="5046106"/>
                <a:ext cx="216360" cy="60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D0185F-E759-FB4D-BD53-464B94D0BC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490" y="5030986"/>
                  <a:ext cx="24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7F55CA-BAB4-B249-866D-AD12A864F237}"/>
                    </a:ext>
                  </a:extLst>
                </p14:cNvPr>
                <p14:cNvContentPartPr/>
                <p14:nvPr/>
              </p14:nvContentPartPr>
              <p14:xfrm>
                <a:off x="5828450" y="4802026"/>
                <a:ext cx="65520" cy="40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7F55CA-BAB4-B249-866D-AD12A864F2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12970" y="4786546"/>
                  <a:ext cx="96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975A9D-6F2B-5F44-A107-CCB03CB5A77A}"/>
                    </a:ext>
                  </a:extLst>
                </p14:cNvPr>
                <p14:cNvContentPartPr/>
                <p14:nvPr/>
              </p14:nvContentPartPr>
              <p14:xfrm>
                <a:off x="6365570" y="4888786"/>
                <a:ext cx="233640" cy="27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975A9D-6F2B-5F44-A107-CCB03CB5A7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50450" y="4873666"/>
                  <a:ext cx="264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43F371-14B6-E34E-8C5C-5E9EB4323135}"/>
                    </a:ext>
                  </a:extLst>
                </p14:cNvPr>
                <p14:cNvContentPartPr/>
                <p14:nvPr/>
              </p14:nvContentPartPr>
              <p14:xfrm>
                <a:off x="6647810" y="4877986"/>
                <a:ext cx="43920" cy="34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43F371-14B6-E34E-8C5C-5E9EB43231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32690" y="4862506"/>
                  <a:ext cx="74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E96033-5C56-CB46-95F5-0B06B50B9FD1}"/>
                    </a:ext>
                  </a:extLst>
                </p14:cNvPr>
                <p14:cNvContentPartPr/>
                <p14:nvPr/>
              </p14:nvContentPartPr>
              <p14:xfrm>
                <a:off x="6772730" y="4878346"/>
                <a:ext cx="168480" cy="28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E96033-5C56-CB46-95F5-0B06B50B9F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57250" y="4863226"/>
                  <a:ext cx="199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2F81D4-EDE5-FF4A-9C8C-DBAB8E00BAC1}"/>
                    </a:ext>
                  </a:extLst>
                </p14:cNvPr>
                <p14:cNvContentPartPr/>
                <p14:nvPr/>
              </p14:nvContentPartPr>
              <p14:xfrm>
                <a:off x="6913850" y="4824706"/>
                <a:ext cx="315000" cy="37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2F81D4-EDE5-FF4A-9C8C-DBAB8E00BAC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98370" y="4809586"/>
                  <a:ext cx="3456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CFE57A-FB2F-6B43-A79C-9858341F37B4}"/>
                    </a:ext>
                  </a:extLst>
                </p14:cNvPr>
                <p14:cNvContentPartPr/>
                <p14:nvPr/>
              </p14:nvContentPartPr>
              <p14:xfrm>
                <a:off x="5839250" y="5355706"/>
                <a:ext cx="1579680" cy="8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CFE57A-FB2F-6B43-A79C-9858341F37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23770" y="5340226"/>
                  <a:ext cx="161028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040F465-1BC9-CA43-9D2E-AA6DBBB4DE25}"/>
                  </a:ext>
                </a:extLst>
              </p14:cNvPr>
              <p14:cNvContentPartPr/>
              <p14:nvPr/>
            </p14:nvContentPartPr>
            <p14:xfrm>
              <a:off x="6311210" y="5615986"/>
              <a:ext cx="206640" cy="342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040F465-1BC9-CA43-9D2E-AA6DBBB4DE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96090" y="5600866"/>
                <a:ext cx="23724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C50DDC7-BCB6-F740-9966-9A3E5DF7B99C}"/>
              </a:ext>
            </a:extLst>
          </p:cNvPr>
          <p:cNvGrpSpPr/>
          <p:nvPr/>
        </p:nvGrpSpPr>
        <p:grpSpPr>
          <a:xfrm>
            <a:off x="1139090" y="2332426"/>
            <a:ext cx="840240" cy="495000"/>
            <a:chOff x="1139090" y="2332426"/>
            <a:chExt cx="8402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5A90F3-B0E4-DB4E-8BAF-A9EE3BB33988}"/>
                    </a:ext>
                  </a:extLst>
                </p14:cNvPr>
                <p14:cNvContentPartPr/>
                <p14:nvPr/>
              </p14:nvContentPartPr>
              <p14:xfrm>
                <a:off x="1139090" y="2506306"/>
                <a:ext cx="222840" cy="32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5A90F3-B0E4-DB4E-8BAF-A9EE3BB339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3970" y="2490826"/>
                  <a:ext cx="253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6ED490-19ED-0E47-9621-2B70049A0C16}"/>
                    </a:ext>
                  </a:extLst>
                </p14:cNvPr>
                <p14:cNvContentPartPr/>
                <p14:nvPr/>
              </p14:nvContentPartPr>
              <p14:xfrm>
                <a:off x="1432130" y="2474266"/>
                <a:ext cx="32760" cy="34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6ED490-19ED-0E47-9621-2B70049A0C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17010" y="2458786"/>
                  <a:ext cx="63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157DDA-54F5-9D42-A661-25D78C954B72}"/>
                    </a:ext>
                  </a:extLst>
                </p14:cNvPr>
                <p14:cNvContentPartPr/>
                <p14:nvPr/>
              </p14:nvContentPartPr>
              <p14:xfrm>
                <a:off x="1551650" y="2408386"/>
                <a:ext cx="228240" cy="37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157DDA-54F5-9D42-A661-25D78C954B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36170" y="2393266"/>
                  <a:ext cx="2588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D3DEA7-CBE0-C44A-87A6-F81CB011905B}"/>
                    </a:ext>
                  </a:extLst>
                </p14:cNvPr>
                <p14:cNvContentPartPr/>
                <p14:nvPr/>
              </p14:nvContentPartPr>
              <p14:xfrm>
                <a:off x="1795730" y="2332426"/>
                <a:ext cx="183600" cy="43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D3DEA7-CBE0-C44A-87A6-F81CB01190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0610" y="2317306"/>
                  <a:ext cx="21420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38F0E6-7277-B245-861A-BEF430420AD9}"/>
              </a:ext>
            </a:extLst>
          </p:cNvPr>
          <p:cNvGrpSpPr/>
          <p:nvPr/>
        </p:nvGrpSpPr>
        <p:grpSpPr>
          <a:xfrm>
            <a:off x="135770" y="2458066"/>
            <a:ext cx="938520" cy="490320"/>
            <a:chOff x="135770" y="2458066"/>
            <a:chExt cx="9385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594BCD-89EB-8745-8A3D-092ED449958B}"/>
                    </a:ext>
                  </a:extLst>
                </p14:cNvPr>
                <p14:cNvContentPartPr/>
                <p14:nvPr/>
              </p14:nvContentPartPr>
              <p14:xfrm>
                <a:off x="135770" y="2679826"/>
                <a:ext cx="244080" cy="23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594BCD-89EB-8745-8A3D-092ED44995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290" y="2664706"/>
                  <a:ext cx="274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407FCE-B351-A341-AC54-193DC642F52E}"/>
                    </a:ext>
                  </a:extLst>
                </p14:cNvPr>
                <p14:cNvContentPartPr/>
                <p14:nvPr/>
              </p14:nvContentPartPr>
              <p14:xfrm>
                <a:off x="379130" y="2614666"/>
                <a:ext cx="151560" cy="333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407FCE-B351-A341-AC54-193DC642F5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4010" y="2599546"/>
                  <a:ext cx="182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292BF0-19CA-944C-9B5F-02F514743D94}"/>
                    </a:ext>
                  </a:extLst>
                </p14:cNvPr>
                <p14:cNvContentPartPr/>
                <p14:nvPr/>
              </p14:nvContentPartPr>
              <p14:xfrm>
                <a:off x="444290" y="2473546"/>
                <a:ext cx="14148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292BF0-19CA-944C-9B5F-02F514743D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170" y="2458426"/>
                  <a:ext cx="172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C14000-9D88-6B4D-9204-2E05A86D3101}"/>
                    </a:ext>
                  </a:extLst>
                </p14:cNvPr>
                <p14:cNvContentPartPr/>
                <p14:nvPr/>
              </p14:nvContentPartPr>
              <p14:xfrm>
                <a:off x="677930" y="2458066"/>
                <a:ext cx="220320" cy="36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C14000-9D88-6B4D-9204-2E05A86D31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2450" y="2442586"/>
                  <a:ext cx="250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67DFBE-81DA-6644-B908-02BEA12FC098}"/>
                    </a:ext>
                  </a:extLst>
                </p14:cNvPr>
                <p14:cNvContentPartPr/>
                <p14:nvPr/>
              </p14:nvContentPartPr>
              <p14:xfrm>
                <a:off x="954410" y="2636266"/>
                <a:ext cx="119880" cy="3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67DFBE-81DA-6644-B908-02BEA12FC0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290" y="2621146"/>
                  <a:ext cx="15012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2215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−180°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≤180°</m:t>
                    </m:r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054069"/>
              </a:xfrm>
              <a:blipFill>
                <a:blip r:embed="rId2"/>
                <a:stretch>
                  <a:fillRect l="-1541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WTS, WD?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B44FBA-86BE-134D-9AC2-D1672BE53864}"/>
                  </a:ext>
                </a:extLst>
              </p14:cNvPr>
              <p14:cNvContentPartPr/>
              <p14:nvPr/>
            </p14:nvContentPartPr>
            <p14:xfrm>
              <a:off x="2354810" y="2706826"/>
              <a:ext cx="494280" cy="2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B44FBA-86BE-134D-9AC2-D1672BE53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9690" y="2691706"/>
                <a:ext cx="524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EB4D2A-23B2-4C4D-9B40-9E47909885C5}"/>
                  </a:ext>
                </a:extLst>
              </p14:cNvPr>
              <p14:cNvContentPartPr/>
              <p14:nvPr/>
            </p14:nvContentPartPr>
            <p14:xfrm>
              <a:off x="1052330" y="2560306"/>
              <a:ext cx="425520" cy="3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EB4D2A-23B2-4C4D-9B40-9E47909885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850" y="2545186"/>
                <a:ext cx="4561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75AFC5-2400-8448-9FB9-FC59D0ACF5F3}"/>
                  </a:ext>
                </a:extLst>
              </p14:cNvPr>
              <p14:cNvContentPartPr/>
              <p14:nvPr/>
            </p14:nvContentPartPr>
            <p14:xfrm>
              <a:off x="704930" y="4682506"/>
              <a:ext cx="769680" cy="3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75AFC5-2400-8448-9FB9-FC59D0ACF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810" y="4667386"/>
                <a:ext cx="800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A95DE6-71A8-1F45-A76B-E60925C48F6A}"/>
                  </a:ext>
                </a:extLst>
              </p14:cNvPr>
              <p14:cNvContentPartPr/>
              <p14:nvPr/>
            </p14:nvContentPartPr>
            <p14:xfrm>
              <a:off x="2224490" y="4774666"/>
              <a:ext cx="510480" cy="4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A95DE6-71A8-1F45-A76B-E60925C48F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9370" y="4759546"/>
                <a:ext cx="54108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379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+4</m:t>
                    </m:r>
                    <m:func>
                      <m:func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b="0" dirty="0">
                    <a:solidFill>
                      <a:srgbClr val="002060"/>
                    </a:solidFill>
                    <a:latin typeface="Avenir Book" panose="02000503020000020003" pitchFamily="2" charset="0"/>
                    <a:ea typeface="+mn-ea"/>
                    <a:cs typeface="Calibri" panose="020F0502020204030204" pitchFamily="34" charset="0"/>
                  </a:rPr>
                  <a:t> in harmonic form</a:t>
                </a: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Harmonic Form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09B98B-EF12-E541-B7FB-4A563659E47A}"/>
              </a:ext>
            </a:extLst>
          </p:cNvPr>
          <p:cNvGrpSpPr/>
          <p:nvPr/>
        </p:nvGrpSpPr>
        <p:grpSpPr>
          <a:xfrm>
            <a:off x="1497290" y="2207506"/>
            <a:ext cx="2025000" cy="602640"/>
            <a:chOff x="1497290" y="2207506"/>
            <a:chExt cx="202500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E13F9A-5EFA-9C47-8917-0C8B79404147}"/>
                    </a:ext>
                  </a:extLst>
                </p14:cNvPr>
                <p14:cNvContentPartPr/>
                <p14:nvPr/>
              </p14:nvContentPartPr>
              <p14:xfrm>
                <a:off x="1551650" y="2598466"/>
                <a:ext cx="24696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E13F9A-5EFA-9C47-8917-0C8B794041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36170" y="2583346"/>
                  <a:ext cx="277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B61E9E-D77E-EF46-885A-7F2B01E20C69}"/>
                    </a:ext>
                  </a:extLst>
                </p14:cNvPr>
                <p14:cNvContentPartPr/>
                <p14:nvPr/>
              </p14:nvContentPartPr>
              <p14:xfrm>
                <a:off x="1497290" y="2457346"/>
                <a:ext cx="290520" cy="3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B61E9E-D77E-EF46-885A-7F2B01E20C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82170" y="2442226"/>
                  <a:ext cx="320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001029-9BB4-3440-882B-ACF8B861F14A}"/>
                    </a:ext>
                  </a:extLst>
                </p14:cNvPr>
                <p14:cNvContentPartPr/>
                <p14:nvPr/>
              </p14:nvContentPartPr>
              <p14:xfrm>
                <a:off x="1502690" y="2728786"/>
                <a:ext cx="30960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001029-9BB4-3440-882B-ACF8B861F1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7570" y="2713306"/>
                  <a:ext cx="34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4EEC36-A2AC-3549-9893-4FDC9A2897F5}"/>
                    </a:ext>
                  </a:extLst>
                </p14:cNvPr>
                <p14:cNvContentPartPr/>
                <p14:nvPr/>
              </p14:nvContentPartPr>
              <p14:xfrm>
                <a:off x="2018210" y="2241346"/>
                <a:ext cx="363960" cy="531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4EEC36-A2AC-3549-9893-4FDC9A2897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03090" y="2226226"/>
                  <a:ext cx="3945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4F2BD5-00F9-9B4A-8194-36E9DE434EFE}"/>
                    </a:ext>
                  </a:extLst>
                </p14:cNvPr>
                <p14:cNvContentPartPr/>
                <p14:nvPr/>
              </p14:nvContentPartPr>
              <p14:xfrm>
                <a:off x="2129090" y="2614666"/>
                <a:ext cx="198720" cy="16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4F2BD5-00F9-9B4A-8194-36E9DE434E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3970" y="2599546"/>
                  <a:ext cx="229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80E4754-F0FE-B146-883C-105ADCB7C48B}"/>
                    </a:ext>
                  </a:extLst>
                </p14:cNvPr>
                <p14:cNvContentPartPr/>
                <p14:nvPr/>
              </p14:nvContentPartPr>
              <p14:xfrm>
                <a:off x="2491610" y="2430346"/>
                <a:ext cx="71640" cy="282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80E4754-F0FE-B146-883C-105ADCB7C4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76490" y="2414866"/>
                  <a:ext cx="101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666371-B039-1541-B2EA-FEC2B0E25ECB}"/>
                    </a:ext>
                  </a:extLst>
                </p14:cNvPr>
                <p14:cNvContentPartPr/>
                <p14:nvPr/>
              </p14:nvContentPartPr>
              <p14:xfrm>
                <a:off x="2642450" y="2538706"/>
                <a:ext cx="43920" cy="10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666371-B039-1541-B2EA-FEC2B0E25E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27330" y="2523586"/>
                  <a:ext cx="74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8E7AB5-FFFF-554C-9253-BCE1A590552C}"/>
                    </a:ext>
                  </a:extLst>
                </p14:cNvPr>
                <p14:cNvContentPartPr/>
                <p14:nvPr/>
              </p14:nvContentPartPr>
              <p14:xfrm>
                <a:off x="2571890" y="2370586"/>
                <a:ext cx="327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8E7AB5-FFFF-554C-9253-BCE1A590552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56770" y="2355106"/>
                  <a:ext cx="6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78C25A-C4D8-D04B-9782-2CFBDD7E882C}"/>
                    </a:ext>
                  </a:extLst>
                </p14:cNvPr>
                <p14:cNvContentPartPr/>
                <p14:nvPr/>
              </p14:nvContentPartPr>
              <p14:xfrm>
                <a:off x="2751170" y="2561026"/>
                <a:ext cx="114480" cy="69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78C25A-C4D8-D04B-9782-2CFBDD7E88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35690" y="2545906"/>
                  <a:ext cx="144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C1A9B4-13EB-E846-A581-CC81BB4679F7}"/>
                    </a:ext>
                  </a:extLst>
                </p14:cNvPr>
                <p14:cNvContentPartPr/>
                <p14:nvPr/>
              </p14:nvContentPartPr>
              <p14:xfrm>
                <a:off x="2957810" y="2207506"/>
                <a:ext cx="178920" cy="60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C1A9B4-13EB-E846-A581-CC81BB4679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42690" y="2192386"/>
                  <a:ext cx="2095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783418-2746-A440-AE22-2D9F8246A1B5}"/>
                    </a:ext>
                  </a:extLst>
                </p14:cNvPr>
                <p14:cNvContentPartPr/>
                <p14:nvPr/>
              </p14:nvContentPartPr>
              <p14:xfrm>
                <a:off x="3228530" y="2432146"/>
                <a:ext cx="119160" cy="23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783418-2746-A440-AE22-2D9F8246A1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13410" y="2416666"/>
                  <a:ext cx="149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5D183F-F908-3045-A340-EC9DD6087547}"/>
                    </a:ext>
                  </a:extLst>
                </p14:cNvPr>
                <p14:cNvContentPartPr/>
                <p14:nvPr/>
              </p14:nvContentPartPr>
              <p14:xfrm>
                <a:off x="3321050" y="2392186"/>
                <a:ext cx="201240" cy="28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5D183F-F908-3045-A340-EC9DD60875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05570" y="2377066"/>
                  <a:ext cx="23184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237F7F-FD3B-4E41-92AA-4DC6E152F676}"/>
              </a:ext>
            </a:extLst>
          </p:cNvPr>
          <p:cNvGrpSpPr/>
          <p:nvPr/>
        </p:nvGrpSpPr>
        <p:grpSpPr>
          <a:xfrm>
            <a:off x="3766010" y="2131546"/>
            <a:ext cx="1138680" cy="776520"/>
            <a:chOff x="3766010" y="2131546"/>
            <a:chExt cx="113868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426CD4-D1B9-EE4B-8F76-6700BCB10854}"/>
                    </a:ext>
                  </a:extLst>
                </p14:cNvPr>
                <p14:cNvContentPartPr/>
                <p14:nvPr/>
              </p14:nvContentPartPr>
              <p14:xfrm>
                <a:off x="4666730" y="2131546"/>
                <a:ext cx="237960" cy="776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426CD4-D1B9-EE4B-8F76-6700BCB108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51610" y="2116426"/>
                  <a:ext cx="26856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52F9E3-FBB1-4B4D-8F40-ED4385F0EB41}"/>
                    </a:ext>
                  </a:extLst>
                </p14:cNvPr>
                <p14:cNvContentPartPr/>
                <p14:nvPr/>
              </p14:nvContentPartPr>
              <p14:xfrm>
                <a:off x="3879770" y="2376346"/>
                <a:ext cx="43920" cy="28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52F9E3-FBB1-4B4D-8F40-ED4385F0EB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64650" y="2361226"/>
                  <a:ext cx="741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1E8FA9-B666-6247-9B69-A4E87D29CD1E}"/>
                    </a:ext>
                  </a:extLst>
                </p14:cNvPr>
                <p14:cNvContentPartPr/>
                <p14:nvPr/>
              </p14:nvContentPartPr>
              <p14:xfrm>
                <a:off x="3766010" y="2480746"/>
                <a:ext cx="257760" cy="58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1E8FA9-B666-6247-9B69-A4E87D29CD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50530" y="2465626"/>
                  <a:ext cx="288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2F1916-0AC0-0243-A46C-614CE3ECAB10}"/>
                    </a:ext>
                  </a:extLst>
                </p14:cNvPr>
                <p14:cNvContentPartPr/>
                <p14:nvPr/>
              </p14:nvContentPartPr>
              <p14:xfrm>
                <a:off x="4212050" y="2386786"/>
                <a:ext cx="319320" cy="31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2F1916-0AC0-0243-A46C-614CE3ECAB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96930" y="2371666"/>
                  <a:ext cx="34992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742107-1F54-C440-BF66-BE31B25889FD}"/>
              </a:ext>
            </a:extLst>
          </p:cNvPr>
          <p:cNvGrpSpPr/>
          <p:nvPr/>
        </p:nvGrpSpPr>
        <p:grpSpPr>
          <a:xfrm>
            <a:off x="3896690" y="3662266"/>
            <a:ext cx="869400" cy="352440"/>
            <a:chOff x="3896690" y="3662266"/>
            <a:chExt cx="8694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A859A2-1D36-EA4B-B05C-A4DF761B117B}"/>
                    </a:ext>
                  </a:extLst>
                </p14:cNvPr>
                <p14:cNvContentPartPr/>
                <p14:nvPr/>
              </p14:nvContentPartPr>
              <p14:xfrm>
                <a:off x="3896690" y="3662266"/>
                <a:ext cx="455760" cy="35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A859A2-1D36-EA4B-B05C-A4DF761B11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81570" y="3646786"/>
                  <a:ext cx="4860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1184CD-5F23-2D4A-8F74-C58F6DD57DE8}"/>
                    </a:ext>
                  </a:extLst>
                </p14:cNvPr>
                <p14:cNvContentPartPr/>
                <p14:nvPr/>
              </p14:nvContentPartPr>
              <p14:xfrm>
                <a:off x="4563770" y="3851986"/>
                <a:ext cx="202320" cy="5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1184CD-5F23-2D4A-8F74-C58F6DD57D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48650" y="3836866"/>
                  <a:ext cx="23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3EF937-E3F2-3941-8C1C-3B806D6D0564}"/>
                    </a:ext>
                  </a:extLst>
                </p14:cNvPr>
                <p14:cNvContentPartPr/>
                <p14:nvPr/>
              </p14:nvContentPartPr>
              <p14:xfrm>
                <a:off x="4504010" y="3722026"/>
                <a:ext cx="190440" cy="1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3EF937-E3F2-3941-8C1C-3B806D6D05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88890" y="3706546"/>
                  <a:ext cx="2206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41D2D7-21CA-994E-B55E-9F396CCE0561}"/>
              </a:ext>
            </a:extLst>
          </p:cNvPr>
          <p:cNvGrpSpPr/>
          <p:nvPr/>
        </p:nvGrpSpPr>
        <p:grpSpPr>
          <a:xfrm>
            <a:off x="1508090" y="4769266"/>
            <a:ext cx="306360" cy="276120"/>
            <a:chOff x="1508090" y="4769266"/>
            <a:chExt cx="3063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AE9BE4-4469-B94D-9EDB-0E95AAA02F5E}"/>
                    </a:ext>
                  </a:extLst>
                </p14:cNvPr>
                <p14:cNvContentPartPr/>
                <p14:nvPr/>
              </p14:nvContentPartPr>
              <p14:xfrm>
                <a:off x="1611410" y="5024506"/>
                <a:ext cx="18792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AE9BE4-4469-B94D-9EDB-0E95AAA02F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95930" y="5009386"/>
                  <a:ext cx="218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519138-645A-3740-A6CF-E1CCB7F4745F}"/>
                    </a:ext>
                  </a:extLst>
                </p14:cNvPr>
                <p14:cNvContentPartPr/>
                <p14:nvPr/>
              </p14:nvContentPartPr>
              <p14:xfrm>
                <a:off x="1627610" y="4899586"/>
                <a:ext cx="18684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519138-645A-3740-A6CF-E1CCB7F474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12130" y="4884466"/>
                  <a:ext cx="21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25C222-CE51-FF4E-85F5-DACD6414E9E9}"/>
                    </a:ext>
                  </a:extLst>
                </p14:cNvPr>
                <p14:cNvContentPartPr/>
                <p14:nvPr/>
              </p14:nvContentPartPr>
              <p14:xfrm>
                <a:off x="1508090" y="4769266"/>
                <a:ext cx="261000" cy="1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25C222-CE51-FF4E-85F5-DACD6414E9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92970" y="4754146"/>
                  <a:ext cx="291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68FCD1-170C-BD43-BEFE-D68DBD622A18}"/>
              </a:ext>
            </a:extLst>
          </p:cNvPr>
          <p:cNvGrpSpPr/>
          <p:nvPr/>
        </p:nvGrpSpPr>
        <p:grpSpPr>
          <a:xfrm>
            <a:off x="2301890" y="4515466"/>
            <a:ext cx="1822320" cy="626760"/>
            <a:chOff x="2301890" y="4515466"/>
            <a:chExt cx="182232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9A357A-148A-C144-A3AF-2DC20CA3F2A5}"/>
                    </a:ext>
                  </a:extLst>
                </p14:cNvPr>
                <p14:cNvContentPartPr/>
                <p14:nvPr/>
              </p14:nvContentPartPr>
              <p14:xfrm>
                <a:off x="2301890" y="4515466"/>
                <a:ext cx="428040" cy="60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9A357A-148A-C144-A3AF-2DC20CA3F2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86410" y="4500346"/>
                  <a:ext cx="4582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68DC17-25DC-F243-8372-2E5CBC591DF9}"/>
                    </a:ext>
                  </a:extLst>
                </p14:cNvPr>
                <p14:cNvContentPartPr/>
                <p14:nvPr/>
              </p14:nvContentPartPr>
              <p14:xfrm>
                <a:off x="2848730" y="4774666"/>
                <a:ext cx="125640" cy="32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68DC17-25DC-F243-8372-2E5CBC591D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33610" y="4759546"/>
                  <a:ext cx="156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FBC679-5E93-2B48-9304-B4CEC8A74E6A}"/>
                    </a:ext>
                  </a:extLst>
                </p14:cNvPr>
                <p14:cNvContentPartPr/>
                <p14:nvPr/>
              </p14:nvContentPartPr>
              <p14:xfrm>
                <a:off x="3011450" y="4943146"/>
                <a:ext cx="76320" cy="14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FBC679-5E93-2B48-9304-B4CEC8A74E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6330" y="4927666"/>
                  <a:ext cx="106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FA86ED-B025-4143-B0C5-64DE7A869430}"/>
                    </a:ext>
                  </a:extLst>
                </p14:cNvPr>
                <p14:cNvContentPartPr/>
                <p14:nvPr/>
              </p14:nvContentPartPr>
              <p14:xfrm>
                <a:off x="3011450" y="4763866"/>
                <a:ext cx="21960" cy="3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FA86ED-B025-4143-B0C5-64DE7A8694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96330" y="4748746"/>
                  <a:ext cx="52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3C772B-4390-3640-9EE0-4019B5EF6D61}"/>
                    </a:ext>
                  </a:extLst>
                </p14:cNvPr>
                <p14:cNvContentPartPr/>
                <p14:nvPr/>
              </p14:nvContentPartPr>
              <p14:xfrm>
                <a:off x="3130970" y="4935226"/>
                <a:ext cx="152280" cy="72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3C772B-4390-3640-9EE0-4019B5EF6D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5490" y="4920106"/>
                  <a:ext cx="18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855376-2599-A040-A978-76ACC616A9D0}"/>
                    </a:ext>
                  </a:extLst>
                </p14:cNvPr>
                <p14:cNvContentPartPr/>
                <p14:nvPr/>
              </p14:nvContentPartPr>
              <p14:xfrm>
                <a:off x="3348770" y="4590706"/>
                <a:ext cx="92160" cy="55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855376-2599-A040-A978-76ACC616A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33290" y="4575586"/>
                  <a:ext cx="1224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43C28B-B14F-404B-9113-B594A72B0A98}"/>
                    </a:ext>
                  </a:extLst>
                </p14:cNvPr>
                <p14:cNvContentPartPr/>
                <p14:nvPr/>
              </p14:nvContentPartPr>
              <p14:xfrm>
                <a:off x="3597530" y="4785826"/>
                <a:ext cx="70920" cy="23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43C28B-B14F-404B-9113-B594A72B0A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82410" y="4770346"/>
                  <a:ext cx="101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D35889-645B-B646-985A-84BB52BFE084}"/>
                    </a:ext>
                  </a:extLst>
                </p14:cNvPr>
                <p14:cNvContentPartPr/>
                <p14:nvPr/>
              </p14:nvContentPartPr>
              <p14:xfrm>
                <a:off x="3641090" y="4685026"/>
                <a:ext cx="157680" cy="387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D35889-645B-B646-985A-84BB52BFE0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25970" y="4669546"/>
                  <a:ext cx="188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14026F-F249-0249-8D61-6361D975326A}"/>
                    </a:ext>
                  </a:extLst>
                </p14:cNvPr>
                <p14:cNvContentPartPr/>
                <p14:nvPr/>
              </p14:nvContentPartPr>
              <p14:xfrm>
                <a:off x="4020890" y="4747666"/>
                <a:ext cx="60120" cy="29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14026F-F249-0249-8D61-6361D97532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05770" y="4732546"/>
                  <a:ext cx="90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323218-D5D3-7D45-903F-7F8571D9FFA8}"/>
                    </a:ext>
                  </a:extLst>
                </p14:cNvPr>
                <p14:cNvContentPartPr/>
                <p14:nvPr/>
              </p14:nvContentPartPr>
              <p14:xfrm>
                <a:off x="3890570" y="4852066"/>
                <a:ext cx="233640" cy="11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323218-D5D3-7D45-903F-7F8571D9FF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75450" y="4836586"/>
                  <a:ext cx="2642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DB309A7-B336-B745-9ADA-06E75B1CF9A3}"/>
                  </a:ext>
                </a:extLst>
              </p14:cNvPr>
              <p14:cNvContentPartPr/>
              <p14:nvPr/>
            </p14:nvContentPartPr>
            <p14:xfrm>
              <a:off x="5198810" y="4454626"/>
              <a:ext cx="134640" cy="771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DB309A7-B336-B745-9ADA-06E75B1CF9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83330" y="4439506"/>
                <a:ext cx="16488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0815541-FD58-FF4F-991F-A28F634A3797}"/>
                  </a:ext>
                </a:extLst>
              </p14:cNvPr>
              <p14:cNvContentPartPr/>
              <p14:nvPr/>
            </p14:nvContentPartPr>
            <p14:xfrm>
              <a:off x="4791650" y="4514386"/>
              <a:ext cx="157680" cy="129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0815541-FD58-FF4F-991F-A28F634A379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76530" y="4498906"/>
                <a:ext cx="188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94B8A34-2ED1-0E40-92D9-6413F31981BF}"/>
                  </a:ext>
                </a:extLst>
              </p14:cNvPr>
              <p14:cNvContentPartPr/>
              <p14:nvPr/>
            </p14:nvContentPartPr>
            <p14:xfrm>
              <a:off x="4319330" y="5342746"/>
              <a:ext cx="559440" cy="469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94B8A34-2ED1-0E40-92D9-6413F31981B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304210" y="5327626"/>
                <a:ext cx="59004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2EAC3-8422-F945-8930-3DA70C0473BF}"/>
              </a:ext>
            </a:extLst>
          </p:cNvPr>
          <p:cNvGrpSpPr/>
          <p:nvPr/>
        </p:nvGrpSpPr>
        <p:grpSpPr>
          <a:xfrm>
            <a:off x="5171450" y="5464066"/>
            <a:ext cx="561960" cy="438840"/>
            <a:chOff x="5171450" y="5464066"/>
            <a:chExt cx="56196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BEB114-C8A9-CA4D-8029-5960B967B1E9}"/>
                    </a:ext>
                  </a:extLst>
                </p14:cNvPr>
                <p14:cNvContentPartPr/>
                <p14:nvPr/>
              </p14:nvContentPartPr>
              <p14:xfrm>
                <a:off x="5171450" y="5464066"/>
                <a:ext cx="136080" cy="40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BEB114-C8A9-CA4D-8029-5960B967B1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56330" y="5448946"/>
                  <a:ext cx="1666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FA9C98-B283-6D4F-A9DA-561856471A5F}"/>
                    </a:ext>
                  </a:extLst>
                </p14:cNvPr>
                <p14:cNvContentPartPr/>
                <p14:nvPr/>
              </p14:nvContentPartPr>
              <p14:xfrm>
                <a:off x="5193410" y="5464786"/>
                <a:ext cx="374400" cy="438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FA9C98-B283-6D4F-A9DA-561856471A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77930" y="5449306"/>
                  <a:ext cx="404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AC3DA8-FCF6-614C-94BD-BA97E8A813EE}"/>
                    </a:ext>
                  </a:extLst>
                </p14:cNvPr>
                <p14:cNvContentPartPr/>
                <p14:nvPr/>
              </p14:nvContentPartPr>
              <p14:xfrm>
                <a:off x="5594810" y="5502226"/>
                <a:ext cx="138600" cy="28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AC3DA8-FCF6-614C-94BD-BA97E8A813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79690" y="5486746"/>
                  <a:ext cx="16884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42EEFE81-7AA7-AF44-ABEB-2069A16057C3}"/>
              </a:ext>
            </a:extLst>
          </p:cNvPr>
          <p:cNvGrpSpPr/>
          <p:nvPr/>
        </p:nvGrpSpPr>
        <p:grpSpPr>
          <a:xfrm>
            <a:off x="4320770" y="4530586"/>
            <a:ext cx="504000" cy="657000"/>
            <a:chOff x="4320770" y="4530586"/>
            <a:chExt cx="50400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1CE870-76FD-A84B-AB10-DA7A75B8E6A7}"/>
                    </a:ext>
                  </a:extLst>
                </p14:cNvPr>
                <p14:cNvContentPartPr/>
                <p14:nvPr/>
              </p14:nvContentPartPr>
              <p14:xfrm>
                <a:off x="4341650" y="4677106"/>
                <a:ext cx="227880" cy="32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1CE870-76FD-A84B-AB10-DA7A75B8E6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26530" y="4661986"/>
                  <a:ext cx="258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7D85E2-6950-A043-A9F0-3D807B00E3EB}"/>
                    </a:ext>
                  </a:extLst>
                </p14:cNvPr>
                <p14:cNvContentPartPr/>
                <p14:nvPr/>
              </p14:nvContentPartPr>
              <p14:xfrm>
                <a:off x="4504010" y="4726066"/>
                <a:ext cx="21960" cy="35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7D85E2-6950-A043-A9F0-3D807B00E3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88890" y="4710586"/>
                  <a:ext cx="52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CE2264-F1AC-1147-945E-730D486FF05C}"/>
                    </a:ext>
                  </a:extLst>
                </p14:cNvPr>
                <p14:cNvContentPartPr/>
                <p14:nvPr/>
              </p14:nvContentPartPr>
              <p14:xfrm>
                <a:off x="4320770" y="4530586"/>
                <a:ext cx="352080" cy="65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CE2264-F1AC-1147-945E-730D486FF0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05290" y="4515466"/>
                  <a:ext cx="38232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43CF36-6065-B949-BB2C-2A56C2818C5C}"/>
                    </a:ext>
                  </a:extLst>
                </p14:cNvPr>
                <p14:cNvContentPartPr/>
                <p14:nvPr/>
              </p14:nvContentPartPr>
              <p14:xfrm>
                <a:off x="4628930" y="4661266"/>
                <a:ext cx="195840" cy="52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43CF36-6065-B949-BB2C-2A56C2818C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13450" y="4646146"/>
                  <a:ext cx="226080" cy="55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7" name="Group 24576">
            <a:extLst>
              <a:ext uri="{FF2B5EF4-FFF2-40B4-BE49-F238E27FC236}">
                <a16:creationId xmlns:a16="http://schemas.microsoft.com/office/drawing/2014/main" id="{DEED906B-F0CF-5A4B-98AB-E325E6DD2F2C}"/>
              </a:ext>
            </a:extLst>
          </p:cNvPr>
          <p:cNvGrpSpPr/>
          <p:nvPr/>
        </p:nvGrpSpPr>
        <p:grpSpPr>
          <a:xfrm>
            <a:off x="5871650" y="5198026"/>
            <a:ext cx="1542960" cy="1139400"/>
            <a:chOff x="5871650" y="5198026"/>
            <a:chExt cx="1542960" cy="11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03C341-1978-C14E-948E-83E92972DB70}"/>
                    </a:ext>
                  </a:extLst>
                </p14:cNvPr>
                <p14:cNvContentPartPr/>
                <p14:nvPr/>
              </p14:nvContentPartPr>
              <p14:xfrm>
                <a:off x="5871650" y="5306746"/>
                <a:ext cx="130680" cy="444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03C341-1978-C14E-948E-83E92972DB7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56530" y="5291266"/>
                  <a:ext cx="161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A6C39A-BD21-F04C-85F5-D62DF9BAD019}"/>
                    </a:ext>
                  </a:extLst>
                </p14:cNvPr>
                <p14:cNvContentPartPr/>
                <p14:nvPr/>
              </p14:nvContentPartPr>
              <p14:xfrm>
                <a:off x="5871650" y="5317546"/>
                <a:ext cx="196200" cy="6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A6C39A-BD21-F04C-85F5-D62DF9BAD0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56530" y="5302426"/>
                  <a:ext cx="226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6D0A54-9C01-804C-A933-905FE2D5600A}"/>
                    </a:ext>
                  </a:extLst>
                </p14:cNvPr>
                <p14:cNvContentPartPr/>
                <p14:nvPr/>
              </p14:nvContentPartPr>
              <p14:xfrm>
                <a:off x="6116090" y="5285146"/>
                <a:ext cx="151560" cy="52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6D0A54-9C01-804C-A933-905FE2D5600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00610" y="5269666"/>
                  <a:ext cx="1821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F0F4D9-C0BE-CF4B-B626-448155D34C72}"/>
                    </a:ext>
                  </a:extLst>
                </p14:cNvPr>
                <p14:cNvContentPartPr/>
                <p14:nvPr/>
              </p14:nvContentPartPr>
              <p14:xfrm>
                <a:off x="6246050" y="5198026"/>
                <a:ext cx="152280" cy="146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F0F4D9-C0BE-CF4B-B626-448155D34C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30930" y="5182906"/>
                  <a:ext cx="182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728A87-5A43-6E42-A875-D7F9BAE0BE72}"/>
                    </a:ext>
                  </a:extLst>
                </p14:cNvPr>
                <p14:cNvContentPartPr/>
                <p14:nvPr/>
              </p14:nvContentPartPr>
              <p14:xfrm>
                <a:off x="6631610" y="5811466"/>
                <a:ext cx="222840" cy="3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728A87-5A43-6E42-A875-D7F9BAE0BE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16130" y="5796346"/>
                  <a:ext cx="25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D01CCE6-0017-AA41-BFCB-5605B81D91FA}"/>
                    </a:ext>
                  </a:extLst>
                </p14:cNvPr>
                <p14:cNvContentPartPr/>
                <p14:nvPr/>
              </p14:nvContentPartPr>
              <p14:xfrm>
                <a:off x="6610010" y="5675746"/>
                <a:ext cx="177480" cy="54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D01CCE6-0017-AA41-BFCB-5605B81D91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94530" y="5660626"/>
                  <a:ext cx="208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FC3A9C-6D54-0F42-A130-595789122B17}"/>
                    </a:ext>
                  </a:extLst>
                </p14:cNvPr>
                <p14:cNvContentPartPr/>
                <p14:nvPr/>
              </p14:nvContentPartPr>
              <p14:xfrm>
                <a:off x="6995210" y="5377306"/>
                <a:ext cx="211320" cy="39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FC3A9C-6D54-0F42-A130-595789122B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80090" y="5361826"/>
                  <a:ext cx="241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55836EC-C8ED-BB48-A57A-C694F151FD5F}"/>
                    </a:ext>
                  </a:extLst>
                </p14:cNvPr>
                <p14:cNvContentPartPr/>
                <p14:nvPr/>
              </p14:nvContentPartPr>
              <p14:xfrm>
                <a:off x="7038770" y="5816866"/>
                <a:ext cx="295200" cy="141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55836EC-C8ED-BB48-A57A-C694F151FD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23290" y="5801746"/>
                  <a:ext cx="325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925136-8902-4F49-8662-12BE573415D5}"/>
                    </a:ext>
                  </a:extLst>
                </p14:cNvPr>
                <p14:cNvContentPartPr/>
                <p14:nvPr/>
              </p14:nvContentPartPr>
              <p14:xfrm>
                <a:off x="7163330" y="5990386"/>
                <a:ext cx="109080" cy="34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925136-8902-4F49-8662-12BE573415D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148210" y="5975266"/>
                  <a:ext cx="139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04048AC6-9840-0B48-9C05-5838E7A6A72C}"/>
                    </a:ext>
                  </a:extLst>
                </p14:cNvPr>
                <p14:cNvContentPartPr/>
                <p14:nvPr/>
              </p14:nvContentPartPr>
              <p14:xfrm>
                <a:off x="7223090" y="6017746"/>
                <a:ext cx="191520" cy="60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04048AC6-9840-0B48-9C05-5838E7A6A7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07970" y="6002266"/>
                  <a:ext cx="22212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620" name="Ink 24619">
                <a:extLst>
                  <a:ext uri="{FF2B5EF4-FFF2-40B4-BE49-F238E27FC236}">
                    <a16:creationId xmlns:a16="http://schemas.microsoft.com/office/drawing/2014/main" id="{C9703E4B-602A-2D4A-A92D-4F9C580F8597}"/>
                  </a:ext>
                </a:extLst>
              </p14:cNvPr>
              <p14:cNvContentPartPr/>
              <p14:nvPr/>
            </p14:nvContentPartPr>
            <p14:xfrm>
              <a:off x="6056330" y="4221346"/>
              <a:ext cx="157680" cy="21960"/>
            </p14:xfrm>
          </p:contentPart>
        </mc:Choice>
        <mc:Fallback xmlns="">
          <p:pic>
            <p:nvPicPr>
              <p:cNvPr id="24620" name="Ink 24619">
                <a:extLst>
                  <a:ext uri="{FF2B5EF4-FFF2-40B4-BE49-F238E27FC236}">
                    <a16:creationId xmlns:a16="http://schemas.microsoft.com/office/drawing/2014/main" id="{C9703E4B-602A-2D4A-A92D-4F9C580F859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40850" y="4205866"/>
                <a:ext cx="188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4621" name="Ink 24620">
                <a:extLst>
                  <a:ext uri="{FF2B5EF4-FFF2-40B4-BE49-F238E27FC236}">
                    <a16:creationId xmlns:a16="http://schemas.microsoft.com/office/drawing/2014/main" id="{45A9AD6E-B4AD-5141-A240-D1E6BA4934F9}"/>
                  </a:ext>
                </a:extLst>
              </p14:cNvPr>
              <p14:cNvContentPartPr/>
              <p14:nvPr/>
            </p14:nvContentPartPr>
            <p14:xfrm>
              <a:off x="5969570" y="4101826"/>
              <a:ext cx="202320" cy="32760"/>
            </p14:xfrm>
          </p:contentPart>
        </mc:Choice>
        <mc:Fallback xmlns="">
          <p:pic>
            <p:nvPicPr>
              <p:cNvPr id="24621" name="Ink 24620">
                <a:extLst>
                  <a:ext uri="{FF2B5EF4-FFF2-40B4-BE49-F238E27FC236}">
                    <a16:creationId xmlns:a16="http://schemas.microsoft.com/office/drawing/2014/main" id="{45A9AD6E-B4AD-5141-A240-D1E6BA4934F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54090" y="4086706"/>
                <a:ext cx="2329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4622" name="Ink 24621">
                <a:extLst>
                  <a:ext uri="{FF2B5EF4-FFF2-40B4-BE49-F238E27FC236}">
                    <a16:creationId xmlns:a16="http://schemas.microsoft.com/office/drawing/2014/main" id="{E3011227-561A-4B4D-8570-B495EFD15C92}"/>
                  </a:ext>
                </a:extLst>
              </p14:cNvPr>
              <p14:cNvContentPartPr/>
              <p14:nvPr/>
            </p14:nvContentPartPr>
            <p14:xfrm>
              <a:off x="6181250" y="3987706"/>
              <a:ext cx="108360" cy="423720"/>
            </p14:xfrm>
          </p:contentPart>
        </mc:Choice>
        <mc:Fallback xmlns="">
          <p:pic>
            <p:nvPicPr>
              <p:cNvPr id="24622" name="Ink 24621">
                <a:extLst>
                  <a:ext uri="{FF2B5EF4-FFF2-40B4-BE49-F238E27FC236}">
                    <a16:creationId xmlns:a16="http://schemas.microsoft.com/office/drawing/2014/main" id="{E3011227-561A-4B4D-8570-B495EFD15C9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165770" y="3972586"/>
                <a:ext cx="1389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623" name="Ink 24622">
                <a:extLst>
                  <a:ext uri="{FF2B5EF4-FFF2-40B4-BE49-F238E27FC236}">
                    <a16:creationId xmlns:a16="http://schemas.microsoft.com/office/drawing/2014/main" id="{ACFB6DC6-A895-6244-A280-9ED59ACCF37C}"/>
                  </a:ext>
                </a:extLst>
              </p14:cNvPr>
              <p14:cNvContentPartPr/>
              <p14:nvPr/>
            </p14:nvContentPartPr>
            <p14:xfrm>
              <a:off x="6620810" y="4063666"/>
              <a:ext cx="266400" cy="260280"/>
            </p14:xfrm>
          </p:contentPart>
        </mc:Choice>
        <mc:Fallback xmlns="">
          <p:pic>
            <p:nvPicPr>
              <p:cNvPr id="24623" name="Ink 24622">
                <a:extLst>
                  <a:ext uri="{FF2B5EF4-FFF2-40B4-BE49-F238E27FC236}">
                    <a16:creationId xmlns:a16="http://schemas.microsoft.com/office/drawing/2014/main" id="{ACFB6DC6-A895-6244-A280-9ED59ACCF37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05330" y="4048546"/>
                <a:ext cx="2966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624" name="Ink 24623">
                <a:extLst>
                  <a:ext uri="{FF2B5EF4-FFF2-40B4-BE49-F238E27FC236}">
                    <a16:creationId xmlns:a16="http://schemas.microsoft.com/office/drawing/2014/main" id="{BE1A8327-7466-8745-A35C-DD7E7573E461}"/>
                  </a:ext>
                </a:extLst>
              </p14:cNvPr>
              <p14:cNvContentPartPr/>
              <p14:nvPr/>
            </p14:nvContentPartPr>
            <p14:xfrm>
              <a:off x="6973610" y="4215946"/>
              <a:ext cx="111960" cy="60120"/>
            </p14:xfrm>
          </p:contentPart>
        </mc:Choice>
        <mc:Fallback xmlns="">
          <p:pic>
            <p:nvPicPr>
              <p:cNvPr id="24624" name="Ink 24623">
                <a:extLst>
                  <a:ext uri="{FF2B5EF4-FFF2-40B4-BE49-F238E27FC236}">
                    <a16:creationId xmlns:a16="http://schemas.microsoft.com/office/drawing/2014/main" id="{BE1A8327-7466-8745-A35C-DD7E7573E46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58130" y="4200466"/>
                <a:ext cx="1425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4625" name="Ink 24624">
                <a:extLst>
                  <a:ext uri="{FF2B5EF4-FFF2-40B4-BE49-F238E27FC236}">
                    <a16:creationId xmlns:a16="http://schemas.microsoft.com/office/drawing/2014/main" id="{8F727A99-E589-0148-B107-BCE6D1713791}"/>
                  </a:ext>
                </a:extLst>
              </p14:cNvPr>
              <p14:cNvContentPartPr/>
              <p14:nvPr/>
            </p14:nvContentPartPr>
            <p14:xfrm>
              <a:off x="6930050" y="4123426"/>
              <a:ext cx="119880" cy="16560"/>
            </p14:xfrm>
          </p:contentPart>
        </mc:Choice>
        <mc:Fallback xmlns="">
          <p:pic>
            <p:nvPicPr>
              <p:cNvPr id="24625" name="Ink 24624">
                <a:extLst>
                  <a:ext uri="{FF2B5EF4-FFF2-40B4-BE49-F238E27FC236}">
                    <a16:creationId xmlns:a16="http://schemas.microsoft.com/office/drawing/2014/main" id="{8F727A99-E589-0148-B107-BCE6D171379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914930" y="4108306"/>
                <a:ext cx="150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4628" name="Ink 24627">
                <a:extLst>
                  <a:ext uri="{FF2B5EF4-FFF2-40B4-BE49-F238E27FC236}">
                    <a16:creationId xmlns:a16="http://schemas.microsoft.com/office/drawing/2014/main" id="{A7E3CA83-B711-F84B-BC04-2F72C5FBAD03}"/>
                  </a:ext>
                </a:extLst>
              </p14:cNvPr>
              <p14:cNvContentPartPr/>
              <p14:nvPr/>
            </p14:nvContentPartPr>
            <p14:xfrm>
              <a:off x="7163330" y="3987706"/>
              <a:ext cx="97920" cy="476640"/>
            </p14:xfrm>
          </p:contentPart>
        </mc:Choice>
        <mc:Fallback xmlns="">
          <p:pic>
            <p:nvPicPr>
              <p:cNvPr id="24628" name="Ink 24627">
                <a:extLst>
                  <a:ext uri="{FF2B5EF4-FFF2-40B4-BE49-F238E27FC236}">
                    <a16:creationId xmlns:a16="http://schemas.microsoft.com/office/drawing/2014/main" id="{A7E3CA83-B711-F84B-BC04-2F72C5FBAD0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148210" y="3972586"/>
                <a:ext cx="1285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4629" name="Ink 24628">
                <a:extLst>
                  <a:ext uri="{FF2B5EF4-FFF2-40B4-BE49-F238E27FC236}">
                    <a16:creationId xmlns:a16="http://schemas.microsoft.com/office/drawing/2014/main" id="{C1411DA6-5FDC-D147-B4DA-96D979442373}"/>
                  </a:ext>
                </a:extLst>
              </p14:cNvPr>
              <p14:cNvContentPartPr/>
              <p14:nvPr/>
            </p14:nvContentPartPr>
            <p14:xfrm>
              <a:off x="7255850" y="3873946"/>
              <a:ext cx="906120" cy="781920"/>
            </p14:xfrm>
          </p:contentPart>
        </mc:Choice>
        <mc:Fallback xmlns="">
          <p:pic>
            <p:nvPicPr>
              <p:cNvPr id="24629" name="Ink 24628">
                <a:extLst>
                  <a:ext uri="{FF2B5EF4-FFF2-40B4-BE49-F238E27FC236}">
                    <a16:creationId xmlns:a16="http://schemas.microsoft.com/office/drawing/2014/main" id="{C1411DA6-5FDC-D147-B4DA-96D97944237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240370" y="3858466"/>
                <a:ext cx="936720" cy="81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2" name="Group 24631">
            <a:extLst>
              <a:ext uri="{FF2B5EF4-FFF2-40B4-BE49-F238E27FC236}">
                <a16:creationId xmlns:a16="http://schemas.microsoft.com/office/drawing/2014/main" id="{0DE2454E-1F27-A141-86C9-C6E4DE394E40}"/>
              </a:ext>
            </a:extLst>
          </p:cNvPr>
          <p:cNvGrpSpPr/>
          <p:nvPr/>
        </p:nvGrpSpPr>
        <p:grpSpPr>
          <a:xfrm>
            <a:off x="5149850" y="2229466"/>
            <a:ext cx="3234960" cy="1531080"/>
            <a:chOff x="5149850" y="2229466"/>
            <a:chExt cx="3234960" cy="15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C984AAE2-FE37-BC4C-B12F-C2CB367F2EDD}"/>
                    </a:ext>
                  </a:extLst>
                </p14:cNvPr>
                <p14:cNvContentPartPr/>
                <p14:nvPr/>
              </p14:nvContentPartPr>
              <p14:xfrm>
                <a:off x="5442890" y="3488386"/>
                <a:ext cx="194040" cy="385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C984AAE2-FE37-BC4C-B12F-C2CB367F2E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27770" y="3473266"/>
                  <a:ext cx="224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B1F17CC0-CD74-7345-96ED-9339F1A64DDC}"/>
                    </a:ext>
                  </a:extLst>
                </p14:cNvPr>
                <p14:cNvContentPartPr/>
                <p14:nvPr/>
              </p14:nvContentPartPr>
              <p14:xfrm>
                <a:off x="5486450" y="3415666"/>
                <a:ext cx="87120" cy="3528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B1F17CC0-CD74-7345-96ED-9339F1A64D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70970" y="3400186"/>
                  <a:ext cx="117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ABA25E39-3283-2844-AA32-0B592B67CB41}"/>
                    </a:ext>
                  </a:extLst>
                </p14:cNvPr>
                <p14:cNvContentPartPr/>
                <p14:nvPr/>
              </p14:nvContentPartPr>
              <p14:xfrm>
                <a:off x="5334530" y="3282106"/>
                <a:ext cx="183600" cy="7632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ABA25E39-3283-2844-AA32-0B592B67CB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19050" y="3266986"/>
                  <a:ext cx="214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D72CFEAF-8F4E-5446-906B-7D405C32BD0F}"/>
                    </a:ext>
                  </a:extLst>
                </p14:cNvPr>
                <p14:cNvContentPartPr/>
                <p14:nvPr/>
              </p14:nvContentPartPr>
              <p14:xfrm>
                <a:off x="5410490" y="3189946"/>
                <a:ext cx="439920" cy="5266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D72CFEAF-8F4E-5446-906B-7D405C32BD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5010" y="3174826"/>
                  <a:ext cx="4705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75DB325B-D58C-BE44-8468-3F2FBEDDE41C}"/>
                    </a:ext>
                  </a:extLst>
                </p14:cNvPr>
                <p14:cNvContentPartPr/>
                <p14:nvPr/>
              </p14:nvContentPartPr>
              <p14:xfrm>
                <a:off x="5149850" y="2310826"/>
                <a:ext cx="326160" cy="3276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75DB325B-D58C-BE44-8468-3F2FBEDDE41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34730" y="2295706"/>
                  <a:ext cx="356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3277F1EE-BFF0-0641-A530-0CFB8CBB4F94}"/>
                    </a:ext>
                  </a:extLst>
                </p14:cNvPr>
                <p14:cNvContentPartPr/>
                <p14:nvPr/>
              </p14:nvContentPartPr>
              <p14:xfrm>
                <a:off x="5149850" y="2413786"/>
                <a:ext cx="233640" cy="385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3277F1EE-BFF0-0641-A530-0CFB8CBB4F9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34730" y="2398666"/>
                  <a:ext cx="26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F6BBE7D3-8950-D74B-87FD-4668B70DD7E4}"/>
                    </a:ext>
                  </a:extLst>
                </p14:cNvPr>
                <p14:cNvContentPartPr/>
                <p14:nvPr/>
              </p14:nvContentPartPr>
              <p14:xfrm>
                <a:off x="5155250" y="2549506"/>
                <a:ext cx="262800" cy="2736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F6BBE7D3-8950-D74B-87FD-4668B70DD7E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40130" y="2534386"/>
                  <a:ext cx="293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64AA91F3-03AA-5B48-BBCA-E1B9B84C679A}"/>
                    </a:ext>
                  </a:extLst>
                </p14:cNvPr>
                <p14:cNvContentPartPr/>
                <p14:nvPr/>
              </p14:nvContentPartPr>
              <p14:xfrm>
                <a:off x="5670770" y="2229466"/>
                <a:ext cx="249840" cy="5756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64AA91F3-03AA-5B48-BBCA-E1B9B84C67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55650" y="2213986"/>
                  <a:ext cx="2804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09E8127D-2499-184B-A5D4-DF913E808170}"/>
                    </a:ext>
                  </a:extLst>
                </p14:cNvPr>
                <p14:cNvContentPartPr/>
                <p14:nvPr/>
              </p14:nvContentPartPr>
              <p14:xfrm>
                <a:off x="6007370" y="2381386"/>
                <a:ext cx="109080" cy="2664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09E8127D-2499-184B-A5D4-DF913E8081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92250" y="2366266"/>
                  <a:ext cx="139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78F27963-0060-E842-9370-1A482CA02DA5}"/>
                    </a:ext>
                  </a:extLst>
                </p14:cNvPr>
                <p14:cNvContentPartPr/>
                <p14:nvPr/>
              </p14:nvContentPartPr>
              <p14:xfrm>
                <a:off x="5883170" y="2606746"/>
                <a:ext cx="157320" cy="1494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78F27963-0060-E842-9370-1A482CA02DA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68050" y="2591626"/>
                  <a:ext cx="18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417C4215-32B1-5040-8017-C7C5F85952C3}"/>
                    </a:ext>
                  </a:extLst>
                </p14:cNvPr>
                <p14:cNvContentPartPr/>
                <p14:nvPr/>
              </p14:nvContentPartPr>
              <p14:xfrm>
                <a:off x="6121490" y="2457346"/>
                <a:ext cx="97920" cy="29340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417C4215-32B1-5040-8017-C7C5F85952C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06010" y="2442226"/>
                  <a:ext cx="128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39FE4D50-616A-4542-AD67-5B87B797C655}"/>
                    </a:ext>
                  </a:extLst>
                </p14:cNvPr>
                <p14:cNvContentPartPr/>
                <p14:nvPr/>
              </p14:nvContentPartPr>
              <p14:xfrm>
                <a:off x="6246050" y="2506306"/>
                <a:ext cx="70920" cy="14688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39FE4D50-616A-4542-AD67-5B87B797C65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30930" y="2490826"/>
                  <a:ext cx="101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903EFD9F-CDED-1A41-8985-EFE7B96426B8}"/>
                    </a:ext>
                  </a:extLst>
                </p14:cNvPr>
                <p14:cNvContentPartPr/>
                <p14:nvPr/>
              </p14:nvContentPartPr>
              <p14:xfrm>
                <a:off x="6278810" y="2321626"/>
                <a:ext cx="5760" cy="385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903EFD9F-CDED-1A41-8985-EFE7B96426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63690" y="2306506"/>
                  <a:ext cx="36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F8143F50-32E6-C24B-82B7-BD2E2BDEEBE7}"/>
                    </a:ext>
                  </a:extLst>
                </p14:cNvPr>
                <p14:cNvContentPartPr/>
                <p14:nvPr/>
              </p14:nvContentPartPr>
              <p14:xfrm>
                <a:off x="6327770" y="2495146"/>
                <a:ext cx="179640" cy="1684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F8143F50-32E6-C24B-82B7-BD2E2BDEEB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12290" y="2480026"/>
                  <a:ext cx="20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D129E089-735E-244C-80CB-EB45A9A7FA86}"/>
                    </a:ext>
                  </a:extLst>
                </p14:cNvPr>
                <p14:cNvContentPartPr/>
                <p14:nvPr/>
              </p14:nvContentPartPr>
              <p14:xfrm>
                <a:off x="6555650" y="2424586"/>
                <a:ext cx="103320" cy="25488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D129E089-735E-244C-80CB-EB45A9A7FA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40170" y="2409466"/>
                  <a:ext cx="133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F8DC6430-9349-5141-941E-8DF3A8FF3977}"/>
                    </a:ext>
                  </a:extLst>
                </p14:cNvPr>
                <p14:cNvContentPartPr/>
                <p14:nvPr/>
              </p14:nvContentPartPr>
              <p14:xfrm>
                <a:off x="6702170" y="2354026"/>
                <a:ext cx="81720" cy="32616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F8DC6430-9349-5141-941E-8DF3A8FF39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86690" y="2338906"/>
                  <a:ext cx="112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69CC02FB-07B3-1844-A76E-7B68B75105F4}"/>
                    </a:ext>
                  </a:extLst>
                </p14:cNvPr>
                <p14:cNvContentPartPr/>
                <p14:nvPr/>
              </p14:nvContentPartPr>
              <p14:xfrm>
                <a:off x="6881090" y="2365186"/>
                <a:ext cx="222840" cy="35028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69CC02FB-07B3-1844-A76E-7B68B75105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65970" y="2349706"/>
                  <a:ext cx="2534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0EDE5363-2800-3644-BEE5-4EBE183B5FE8}"/>
                    </a:ext>
                  </a:extLst>
                </p14:cNvPr>
                <p14:cNvContentPartPr/>
                <p14:nvPr/>
              </p14:nvContentPartPr>
              <p14:xfrm>
                <a:off x="7092770" y="2424586"/>
                <a:ext cx="60120" cy="2934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0EDE5363-2800-3644-BEE5-4EBE183B5F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77650" y="2409466"/>
                  <a:ext cx="90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E6FA8FC0-4A5D-AE44-8822-8A3805638BF7}"/>
                    </a:ext>
                  </a:extLst>
                </p14:cNvPr>
                <p14:cNvContentPartPr/>
                <p14:nvPr/>
              </p14:nvContentPartPr>
              <p14:xfrm>
                <a:off x="7244690" y="2484346"/>
                <a:ext cx="249840" cy="29880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E6FA8FC0-4A5D-AE44-8822-8A3805638B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29570" y="2469226"/>
                  <a:ext cx="280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C9DDC4FF-4B3C-3D49-A100-7E975F25BFDD}"/>
                    </a:ext>
                  </a:extLst>
                </p14:cNvPr>
                <p14:cNvContentPartPr/>
                <p14:nvPr/>
              </p14:nvContentPartPr>
              <p14:xfrm>
                <a:off x="7690010" y="2327026"/>
                <a:ext cx="27360" cy="4021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C9DDC4FF-4B3C-3D49-A100-7E975F25BFD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74530" y="2311906"/>
                  <a:ext cx="579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77051C73-2DF3-064C-8C56-065766E8894D}"/>
                    </a:ext>
                  </a:extLst>
                </p14:cNvPr>
                <p14:cNvContentPartPr/>
                <p14:nvPr/>
              </p14:nvContentPartPr>
              <p14:xfrm>
                <a:off x="7592090" y="2478946"/>
                <a:ext cx="233640" cy="763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77051C73-2DF3-064C-8C56-065766E889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76970" y="2463826"/>
                  <a:ext cx="264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B03CB149-74E1-2347-AF0F-53C8CE0058F4}"/>
                    </a:ext>
                  </a:extLst>
                </p14:cNvPr>
                <p14:cNvContentPartPr/>
                <p14:nvPr/>
              </p14:nvContentPartPr>
              <p14:xfrm>
                <a:off x="7966850" y="2647426"/>
                <a:ext cx="32760" cy="327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B03CB149-74E1-2347-AF0F-53C8CE0058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51370" y="2631946"/>
                  <a:ext cx="63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DC6F5356-48F1-BE45-A8C9-4CB23030DD00}"/>
                    </a:ext>
                  </a:extLst>
                </p14:cNvPr>
                <p14:cNvContentPartPr/>
                <p14:nvPr/>
              </p14:nvContentPartPr>
              <p14:xfrm>
                <a:off x="8096810" y="2625466"/>
                <a:ext cx="119880" cy="439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DC6F5356-48F1-BE45-A8C9-4CB23030DD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81690" y="2610346"/>
                  <a:ext cx="150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9B7B8538-3704-764C-9CC5-8BAC0F6F37E0}"/>
                    </a:ext>
                  </a:extLst>
                </p14:cNvPr>
                <p14:cNvContentPartPr/>
                <p14:nvPr/>
              </p14:nvContentPartPr>
              <p14:xfrm>
                <a:off x="8313890" y="2647426"/>
                <a:ext cx="70920" cy="4932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9B7B8538-3704-764C-9CC5-8BAC0F6F37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98770" y="2631946"/>
                  <a:ext cx="101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36097867-B3B7-9143-8667-C745C853FA4C}"/>
                    </a:ext>
                  </a:extLst>
                </p14:cNvPr>
                <p14:cNvContentPartPr/>
                <p14:nvPr/>
              </p14:nvContentPartPr>
              <p14:xfrm>
                <a:off x="5714330" y="2571466"/>
                <a:ext cx="380160" cy="32616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36097867-B3B7-9143-8667-C745C853FA4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99210" y="2555986"/>
                  <a:ext cx="410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E3939B2B-B760-5543-ADD1-037606AD690F}"/>
                    </a:ext>
                  </a:extLst>
                </p14:cNvPr>
                <p14:cNvContentPartPr/>
                <p14:nvPr/>
              </p14:nvContentPartPr>
              <p14:xfrm>
                <a:off x="5985770" y="2375986"/>
                <a:ext cx="225360" cy="43452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E3939B2B-B760-5543-ADD1-037606AD69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70290" y="2360506"/>
                  <a:ext cx="2559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56E94F21-591B-6B4A-A3B2-48E657270F8B}"/>
                    </a:ext>
                  </a:extLst>
                </p14:cNvPr>
                <p14:cNvContentPartPr/>
                <p14:nvPr/>
              </p14:nvContentPartPr>
              <p14:xfrm>
                <a:off x="6028970" y="3287866"/>
                <a:ext cx="217440" cy="26460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56E94F21-591B-6B4A-A3B2-48E657270F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13850" y="3272386"/>
                  <a:ext cx="248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C11F0158-0C27-AD4F-BEFB-B8CE5ECEE284}"/>
                    </a:ext>
                  </a:extLst>
                </p14:cNvPr>
                <p14:cNvContentPartPr/>
                <p14:nvPr/>
              </p14:nvContentPartPr>
              <p14:xfrm>
                <a:off x="6268010" y="3287866"/>
                <a:ext cx="54720" cy="25560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C11F0158-0C27-AD4F-BEFB-B8CE5ECEE28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52530" y="3272386"/>
                  <a:ext cx="84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49CE394B-A830-C145-B223-D18B34DCFAA1}"/>
                    </a:ext>
                  </a:extLst>
                </p14:cNvPr>
                <p14:cNvContentPartPr/>
                <p14:nvPr/>
              </p14:nvContentPartPr>
              <p14:xfrm>
                <a:off x="6393290" y="3217666"/>
                <a:ext cx="211320" cy="20304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49CE394B-A830-C145-B223-D18B34DCFAA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78170" y="3202546"/>
                  <a:ext cx="241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31DBB81C-816E-8247-99A8-6F439C181B02}"/>
                    </a:ext>
                  </a:extLst>
                </p14:cNvPr>
                <p14:cNvContentPartPr/>
                <p14:nvPr/>
              </p14:nvContentPartPr>
              <p14:xfrm>
                <a:off x="6756530" y="3423226"/>
                <a:ext cx="168480" cy="3276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31DBB81C-816E-8247-99A8-6F439C181B0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41050" y="3408106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6A75B56E-1CC5-1F4F-8649-82B963985E5B}"/>
                    </a:ext>
                  </a:extLst>
                </p14:cNvPr>
                <p14:cNvContentPartPr/>
                <p14:nvPr/>
              </p14:nvContentPartPr>
              <p14:xfrm>
                <a:off x="6729170" y="3298666"/>
                <a:ext cx="128160" cy="1116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6A75B56E-1CC5-1F4F-8649-82B963985E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14050" y="3283186"/>
                  <a:ext cx="15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D3699611-DF27-4848-99CE-352726F7006B}"/>
                    </a:ext>
                  </a:extLst>
                </p14:cNvPr>
                <p14:cNvContentPartPr/>
                <p14:nvPr/>
              </p14:nvContentPartPr>
              <p14:xfrm>
                <a:off x="7190690" y="3249706"/>
                <a:ext cx="233640" cy="7632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D3699611-DF27-4848-99CE-352726F7006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75210" y="3234586"/>
                  <a:ext cx="264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D80FB3C8-B9C8-8642-90F7-10934FE8F6AB}"/>
                    </a:ext>
                  </a:extLst>
                </p14:cNvPr>
                <p14:cNvContentPartPr/>
                <p14:nvPr/>
              </p14:nvContentPartPr>
              <p14:xfrm>
                <a:off x="7196090" y="2913106"/>
                <a:ext cx="136080" cy="31500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D80FB3C8-B9C8-8642-90F7-10934FE8F6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80610" y="2897986"/>
                  <a:ext cx="166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00397956-CBC1-884D-8B94-41C3DEF74B76}"/>
                    </a:ext>
                  </a:extLst>
                </p14:cNvPr>
                <p14:cNvContentPartPr/>
                <p14:nvPr/>
              </p14:nvContentPartPr>
              <p14:xfrm>
                <a:off x="7288250" y="3434386"/>
                <a:ext cx="133200" cy="32616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00397956-CBC1-884D-8B94-41C3DEF74B7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73130" y="3418906"/>
                  <a:ext cx="163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4F4AACF7-A949-F849-BC08-0DE2D14914C4}"/>
                    </a:ext>
                  </a:extLst>
                </p14:cNvPr>
                <p14:cNvContentPartPr/>
                <p14:nvPr/>
              </p14:nvContentPartPr>
              <p14:xfrm>
                <a:off x="7331810" y="3461386"/>
                <a:ext cx="171720" cy="1656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4F4AACF7-A949-F849-BC08-0DE2D14914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16330" y="3446266"/>
                  <a:ext cx="201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37006E4E-558B-D44B-841B-162F319DB4DB}"/>
                    </a:ext>
                  </a:extLst>
                </p14:cNvPr>
                <p14:cNvContentPartPr/>
                <p14:nvPr/>
              </p14:nvContentPartPr>
              <p14:xfrm>
                <a:off x="7098170" y="2880706"/>
                <a:ext cx="185040" cy="29340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37006E4E-558B-D44B-841B-162F319DB4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83050" y="2865586"/>
                  <a:ext cx="21528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8" name="Group 24637">
            <a:extLst>
              <a:ext uri="{FF2B5EF4-FFF2-40B4-BE49-F238E27FC236}">
                <a16:creationId xmlns:a16="http://schemas.microsoft.com/office/drawing/2014/main" id="{9685127C-9C12-EC4D-AB15-8E7654F5412B}"/>
              </a:ext>
            </a:extLst>
          </p:cNvPr>
          <p:cNvGrpSpPr/>
          <p:nvPr/>
        </p:nvGrpSpPr>
        <p:grpSpPr>
          <a:xfrm>
            <a:off x="8233250" y="3830386"/>
            <a:ext cx="716040" cy="950040"/>
            <a:chOff x="8233250" y="3830386"/>
            <a:chExt cx="71604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C584B2BF-862E-FB45-A885-9C287ECEE21C}"/>
                    </a:ext>
                  </a:extLst>
                </p14:cNvPr>
                <p14:cNvContentPartPr/>
                <p14:nvPr/>
              </p14:nvContentPartPr>
              <p14:xfrm>
                <a:off x="8509370" y="3982306"/>
                <a:ext cx="152280" cy="5472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C584B2BF-862E-FB45-A885-9C287ECEE21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94250" y="3967186"/>
                  <a:ext cx="18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E38CCCB6-200F-224F-909F-DDB0B83587D5}"/>
                    </a:ext>
                  </a:extLst>
                </p14:cNvPr>
                <p14:cNvContentPartPr/>
                <p14:nvPr/>
              </p14:nvContentPartPr>
              <p14:xfrm>
                <a:off x="8536730" y="4161586"/>
                <a:ext cx="168480" cy="3276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E38CCCB6-200F-224F-909F-DDB0B83587D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521250" y="4146106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E4ACD737-6723-8B48-9E8B-81A7AE4BF5ED}"/>
                    </a:ext>
                  </a:extLst>
                </p14:cNvPr>
                <p14:cNvContentPartPr/>
                <p14:nvPr/>
              </p14:nvContentPartPr>
              <p14:xfrm>
                <a:off x="8547530" y="4476226"/>
                <a:ext cx="162000" cy="5940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E4ACD737-6723-8B48-9E8B-81A7AE4BF5E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32050" y="4461106"/>
                  <a:ext cx="192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81609540-9097-2C43-96E9-7DA32DF9BA12}"/>
                    </a:ext>
                  </a:extLst>
                </p14:cNvPr>
                <p14:cNvContentPartPr/>
                <p14:nvPr/>
              </p14:nvContentPartPr>
              <p14:xfrm>
                <a:off x="8233250" y="3830386"/>
                <a:ext cx="716040" cy="95004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81609540-9097-2C43-96E9-7DA32DF9BA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17770" y="3815266"/>
                  <a:ext cx="746640" cy="98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833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 in harmonic form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 in harmonic form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+4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800" dirty="0">
                    <a:latin typeface="Avenir Book" panose="02000503020000020003" pitchFamily="2" charset="0"/>
                    <a:cs typeface="Calibri" panose="020F0502020204030204" pitchFamily="34" charset="0"/>
                  </a:rPr>
                  <a:t> in harmonic form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Harmonic Form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0E2E7F-3928-F743-BF5B-DFE66CBEE099}"/>
              </a:ext>
            </a:extLst>
          </p:cNvPr>
          <p:cNvGrpSpPr/>
          <p:nvPr/>
        </p:nvGrpSpPr>
        <p:grpSpPr>
          <a:xfrm>
            <a:off x="3364250" y="2099146"/>
            <a:ext cx="442800" cy="190440"/>
            <a:chOff x="3364250" y="2099146"/>
            <a:chExt cx="44280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4CDF85-36A0-8549-954F-B7B62FCF99A6}"/>
                    </a:ext>
                  </a:extLst>
                </p14:cNvPr>
                <p14:cNvContentPartPr/>
                <p14:nvPr/>
              </p14:nvContentPartPr>
              <p14:xfrm>
                <a:off x="3364250" y="2218666"/>
                <a:ext cx="423720" cy="70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4CDF85-36A0-8549-954F-B7B62FCF99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49130" y="2203186"/>
                  <a:ext cx="45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E839BB-2FAA-1248-A81C-FEA0481D5850}"/>
                    </a:ext>
                  </a:extLst>
                </p14:cNvPr>
                <p14:cNvContentPartPr/>
                <p14:nvPr/>
              </p14:nvContentPartPr>
              <p14:xfrm>
                <a:off x="3451010" y="2099146"/>
                <a:ext cx="356040" cy="103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E839BB-2FAA-1248-A81C-FEA0481D58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35890" y="2084026"/>
                  <a:ext cx="3866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FC307C-46A4-2E44-B19B-18278206D558}"/>
              </a:ext>
            </a:extLst>
          </p:cNvPr>
          <p:cNvGrpSpPr/>
          <p:nvPr/>
        </p:nvGrpSpPr>
        <p:grpSpPr>
          <a:xfrm>
            <a:off x="3586730" y="3679546"/>
            <a:ext cx="396000" cy="108000"/>
            <a:chOff x="3586730" y="3679546"/>
            <a:chExt cx="3960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393D77-3D17-6D43-8F09-4315854E4617}"/>
                    </a:ext>
                  </a:extLst>
                </p14:cNvPr>
                <p14:cNvContentPartPr/>
                <p14:nvPr/>
              </p14:nvContentPartPr>
              <p14:xfrm>
                <a:off x="3586730" y="3727426"/>
                <a:ext cx="380880" cy="60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393D77-3D17-6D43-8F09-4315854E46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71610" y="3711946"/>
                  <a:ext cx="411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4DA128-9E8B-754A-B711-A90D608DE60C}"/>
                    </a:ext>
                  </a:extLst>
                </p14:cNvPr>
                <p14:cNvContentPartPr/>
                <p14:nvPr/>
              </p14:nvContentPartPr>
              <p14:xfrm>
                <a:off x="3635690" y="3679546"/>
                <a:ext cx="347040" cy="3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4DA128-9E8B-754A-B711-A90D608DE6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20570" y="3664426"/>
                  <a:ext cx="3776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CB9081-A649-EF40-881C-43101CF540F2}"/>
              </a:ext>
            </a:extLst>
          </p:cNvPr>
          <p:cNvGrpSpPr/>
          <p:nvPr/>
        </p:nvGrpSpPr>
        <p:grpSpPr>
          <a:xfrm>
            <a:off x="2278850" y="3680266"/>
            <a:ext cx="304200" cy="101880"/>
            <a:chOff x="2278850" y="3680266"/>
            <a:chExt cx="30420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9512FCF-C914-D64E-8EFF-6ADD7804483C}"/>
                    </a:ext>
                  </a:extLst>
                </p14:cNvPr>
                <p14:cNvContentPartPr/>
                <p14:nvPr/>
              </p14:nvContentPartPr>
              <p14:xfrm>
                <a:off x="2333210" y="3768466"/>
                <a:ext cx="249840" cy="1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9512FCF-C914-D64E-8EFF-6ADD780448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17730" y="3752986"/>
                  <a:ext cx="28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66F2B6-D698-934B-9292-F4E13B3CE428}"/>
                    </a:ext>
                  </a:extLst>
                </p14:cNvPr>
                <p14:cNvContentPartPr/>
                <p14:nvPr/>
              </p14:nvContentPartPr>
              <p14:xfrm>
                <a:off x="2278850" y="3680266"/>
                <a:ext cx="244080" cy="3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66F2B6-D698-934B-9292-F4E13B3CE4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63730" y="3665146"/>
                  <a:ext cx="2743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A18FD1-83B2-4944-A046-5988DB46DFEF}"/>
              </a:ext>
            </a:extLst>
          </p:cNvPr>
          <p:cNvGrpSpPr/>
          <p:nvPr/>
        </p:nvGrpSpPr>
        <p:grpSpPr>
          <a:xfrm>
            <a:off x="2615450" y="4534186"/>
            <a:ext cx="884520" cy="821520"/>
            <a:chOff x="2615450" y="4534186"/>
            <a:chExt cx="88452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5D7665-6CFC-6D43-9334-77EC405BAFE7}"/>
                    </a:ext>
                  </a:extLst>
                </p14:cNvPr>
                <p14:cNvContentPartPr/>
                <p14:nvPr/>
              </p14:nvContentPartPr>
              <p14:xfrm>
                <a:off x="2832530" y="5219986"/>
                <a:ext cx="452520" cy="7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5D7665-6CFC-6D43-9334-77EC405BAF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17050" y="5204506"/>
                  <a:ext cx="48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DAC0F6-5BE4-534B-B46F-03973924416D}"/>
                    </a:ext>
                  </a:extLst>
                </p14:cNvPr>
                <p14:cNvContentPartPr/>
                <p14:nvPr/>
              </p14:nvContentPartPr>
              <p14:xfrm>
                <a:off x="2913890" y="5333746"/>
                <a:ext cx="39708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DAC0F6-5BE4-534B-B46F-0397392441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8410" y="5318626"/>
                  <a:ext cx="42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16242F-5C9A-FC47-8DD1-D13BA7562BAE}"/>
                    </a:ext>
                  </a:extLst>
                </p14:cNvPr>
                <p14:cNvContentPartPr/>
                <p14:nvPr/>
              </p14:nvContentPartPr>
              <p14:xfrm>
                <a:off x="2615450" y="4534186"/>
                <a:ext cx="884520" cy="77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16242F-5C9A-FC47-8DD1-D13BA7562B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9970" y="4519066"/>
                  <a:ext cx="914760" cy="80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E7AB7-D2CF-F441-9EFB-81DE92014EC8}"/>
              </a:ext>
            </a:extLst>
          </p:cNvPr>
          <p:cNvGrpSpPr/>
          <p:nvPr/>
        </p:nvGrpSpPr>
        <p:grpSpPr>
          <a:xfrm>
            <a:off x="4369010" y="4395946"/>
            <a:ext cx="834480" cy="990000"/>
            <a:chOff x="4369010" y="4395946"/>
            <a:chExt cx="83448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D1AC59-C9DF-8148-9661-441A39A5C3EA}"/>
                    </a:ext>
                  </a:extLst>
                </p14:cNvPr>
                <p14:cNvContentPartPr/>
                <p14:nvPr/>
              </p14:nvContentPartPr>
              <p14:xfrm>
                <a:off x="4677530" y="5339146"/>
                <a:ext cx="35316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D1AC59-C9DF-8148-9661-441A39A5C3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62410" y="5324026"/>
                  <a:ext cx="383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1C2605-B391-4842-A816-1D43A51CE93E}"/>
                    </a:ext>
                  </a:extLst>
                </p14:cNvPr>
                <p14:cNvContentPartPr/>
                <p14:nvPr/>
              </p14:nvContentPartPr>
              <p14:xfrm>
                <a:off x="4655930" y="5285146"/>
                <a:ext cx="380160" cy="5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1C2605-B391-4842-A816-1D43A51CE9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0810" y="5269666"/>
                  <a:ext cx="410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05E94B-7D8F-064E-8A17-421487B023A8}"/>
                    </a:ext>
                  </a:extLst>
                </p14:cNvPr>
                <p14:cNvContentPartPr/>
                <p14:nvPr/>
              </p14:nvContentPartPr>
              <p14:xfrm>
                <a:off x="4369010" y="4395946"/>
                <a:ext cx="834480" cy="99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05E94B-7D8F-064E-8A17-421487B023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53530" y="4380826"/>
                  <a:ext cx="864720" cy="10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F4954F-A365-8C4B-8797-D25E1F5845B2}"/>
              </a:ext>
            </a:extLst>
          </p:cNvPr>
          <p:cNvGrpSpPr/>
          <p:nvPr/>
        </p:nvGrpSpPr>
        <p:grpSpPr>
          <a:xfrm>
            <a:off x="3218450" y="2158906"/>
            <a:ext cx="2427480" cy="868680"/>
            <a:chOff x="3218450" y="2158906"/>
            <a:chExt cx="2427480" cy="8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219CEB-78EB-8B48-AE3E-2CE7BD0B8A7D}"/>
                    </a:ext>
                  </a:extLst>
                </p14:cNvPr>
                <p14:cNvContentPartPr/>
                <p14:nvPr/>
              </p14:nvContentPartPr>
              <p14:xfrm>
                <a:off x="3244730" y="2280586"/>
                <a:ext cx="246960" cy="59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219CEB-78EB-8B48-AE3E-2CE7BD0B8A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29610" y="2265466"/>
                  <a:ext cx="2775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23A289-8E02-C049-8E6C-4E58273221E9}"/>
                    </a:ext>
                  </a:extLst>
                </p14:cNvPr>
                <p14:cNvContentPartPr/>
                <p14:nvPr/>
              </p14:nvContentPartPr>
              <p14:xfrm>
                <a:off x="3218450" y="2896906"/>
                <a:ext cx="396000" cy="7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23A289-8E02-C049-8E6C-4E58273221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2970" y="2881786"/>
                  <a:ext cx="426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D37410-5D23-3148-8F79-A0EB379DD7D8}"/>
                    </a:ext>
                  </a:extLst>
                </p14:cNvPr>
                <p14:cNvContentPartPr/>
                <p14:nvPr/>
              </p14:nvContentPartPr>
              <p14:xfrm>
                <a:off x="3228530" y="2972866"/>
                <a:ext cx="358560" cy="5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D37410-5D23-3148-8F79-A0EB379DD7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3410" y="2957746"/>
                  <a:ext cx="38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2D37B7-2ACA-F443-820B-ECED95CF5E7F}"/>
                    </a:ext>
                  </a:extLst>
                </p14:cNvPr>
                <p14:cNvContentPartPr/>
                <p14:nvPr/>
              </p14:nvContentPartPr>
              <p14:xfrm>
                <a:off x="3907130" y="2468146"/>
                <a:ext cx="104760" cy="25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2D37B7-2ACA-F443-820B-ECED95CF5E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91650" y="2453026"/>
                  <a:ext cx="135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4810FB-D3D4-4046-B178-6224AF248EB0}"/>
                    </a:ext>
                  </a:extLst>
                </p14:cNvPr>
                <p14:cNvContentPartPr/>
                <p14:nvPr/>
              </p14:nvContentPartPr>
              <p14:xfrm>
                <a:off x="4113410" y="2544106"/>
                <a:ext cx="27360" cy="10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4810FB-D3D4-4046-B178-6224AF248E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7930" y="2528986"/>
                  <a:ext cx="57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4BE4BE-9DD1-F743-AFDE-9CE95F50A4F7}"/>
                    </a:ext>
                  </a:extLst>
                </p14:cNvPr>
                <p14:cNvContentPartPr/>
                <p14:nvPr/>
              </p14:nvContentPartPr>
              <p14:xfrm>
                <a:off x="4059050" y="2365186"/>
                <a:ext cx="60120" cy="70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4BE4BE-9DD1-F743-AFDE-9CE95F50A4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43570" y="2349706"/>
                  <a:ext cx="90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6E3737-416B-4F47-AC04-AF4E3E41A0C9}"/>
                    </a:ext>
                  </a:extLst>
                </p14:cNvPr>
                <p14:cNvContentPartPr/>
                <p14:nvPr/>
              </p14:nvContentPartPr>
              <p14:xfrm>
                <a:off x="4194770" y="2577946"/>
                <a:ext cx="136080" cy="6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6E3737-416B-4F47-AC04-AF4E3E41A0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79290" y="2562826"/>
                  <a:ext cx="166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F0E134-6715-734F-A95D-27512FAF5E9A}"/>
                    </a:ext>
                  </a:extLst>
                </p14:cNvPr>
                <p14:cNvContentPartPr/>
                <p14:nvPr/>
              </p14:nvContentPartPr>
              <p14:xfrm>
                <a:off x="4374410" y="2375986"/>
                <a:ext cx="518400" cy="325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F0E134-6715-734F-A95D-27512FAF5E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59290" y="2360506"/>
                  <a:ext cx="549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CFD4B3-6BC4-D74B-99F2-ACDCEE6C3871}"/>
                    </a:ext>
                  </a:extLst>
                </p14:cNvPr>
                <p14:cNvContentPartPr/>
                <p14:nvPr/>
              </p14:nvContentPartPr>
              <p14:xfrm>
                <a:off x="4688690" y="2522506"/>
                <a:ext cx="109080" cy="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CFD4B3-6BC4-D74B-99F2-ACDCEE6C38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73210" y="2507026"/>
                  <a:ext cx="13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FEAC33-C7FC-EA40-8A8B-EF6302D8B0FD}"/>
                    </a:ext>
                  </a:extLst>
                </p14:cNvPr>
                <p14:cNvContentPartPr/>
                <p14:nvPr/>
              </p14:nvContentPartPr>
              <p14:xfrm>
                <a:off x="5087930" y="2365186"/>
                <a:ext cx="285120" cy="2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FEAC33-C7FC-EA40-8A8B-EF6302D8B0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72450" y="2349706"/>
                  <a:ext cx="31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9C34266-133B-344A-B5B7-1DB4D2774214}"/>
                    </a:ext>
                  </a:extLst>
                </p14:cNvPr>
                <p14:cNvContentPartPr/>
                <p14:nvPr/>
              </p14:nvContentPartPr>
              <p14:xfrm>
                <a:off x="5339930" y="2158906"/>
                <a:ext cx="269280" cy="41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9C34266-133B-344A-B5B7-1DB4D277421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24450" y="2143426"/>
                  <a:ext cx="299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78B695-C65F-8041-9ECB-463B1752F9F2}"/>
                    </a:ext>
                  </a:extLst>
                </p14:cNvPr>
                <p14:cNvContentPartPr/>
                <p14:nvPr/>
              </p14:nvContentPartPr>
              <p14:xfrm>
                <a:off x="5220410" y="2517106"/>
                <a:ext cx="371880" cy="146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78B695-C65F-8041-9ECB-463B1752F9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5290" y="2501626"/>
                  <a:ext cx="402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93D8E1-806A-AD45-8B2E-73E859A77B3D}"/>
                    </a:ext>
                  </a:extLst>
                </p14:cNvPr>
                <p14:cNvContentPartPr/>
                <p14:nvPr/>
              </p14:nvContentPartPr>
              <p14:xfrm>
                <a:off x="5329130" y="2755786"/>
                <a:ext cx="249840" cy="261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93D8E1-806A-AD45-8B2E-73E859A77B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13650" y="2740666"/>
                  <a:ext cx="280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9EA232-CA99-1548-83E2-5E396A7D023D}"/>
                    </a:ext>
                  </a:extLst>
                </p14:cNvPr>
                <p14:cNvContentPartPr/>
                <p14:nvPr/>
              </p14:nvContentPartPr>
              <p14:xfrm>
                <a:off x="5432090" y="2701426"/>
                <a:ext cx="18684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9EA232-CA99-1548-83E2-5E396A7D02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16970" y="2686306"/>
                  <a:ext cx="217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575EA4-0B03-7848-9F6D-976A9EB808CF}"/>
                    </a:ext>
                  </a:extLst>
                </p14:cNvPr>
                <p14:cNvContentPartPr/>
                <p14:nvPr/>
              </p14:nvContentPartPr>
              <p14:xfrm>
                <a:off x="5524250" y="2348626"/>
                <a:ext cx="69840" cy="1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575EA4-0B03-7848-9F6D-976A9EB808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09130" y="2333506"/>
                  <a:ext cx="100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630075-F92F-3B42-92B9-6FE0B2D26D5F}"/>
                    </a:ext>
                  </a:extLst>
                </p14:cNvPr>
                <p14:cNvContentPartPr/>
                <p14:nvPr/>
              </p14:nvContentPartPr>
              <p14:xfrm>
                <a:off x="5366930" y="2370586"/>
                <a:ext cx="279000" cy="6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630075-F92F-3B42-92B9-6FE0B2D26D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51810" y="2355106"/>
                  <a:ext cx="3096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8747ED-143B-EF44-8EAA-6817F96E0C95}"/>
              </a:ext>
            </a:extLst>
          </p:cNvPr>
          <p:cNvGrpSpPr/>
          <p:nvPr/>
        </p:nvGrpSpPr>
        <p:grpSpPr>
          <a:xfrm>
            <a:off x="1524290" y="2196706"/>
            <a:ext cx="1256040" cy="732600"/>
            <a:chOff x="1524290" y="2196706"/>
            <a:chExt cx="125604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CD4304-67AD-7441-B42C-214D7AFD1CD3}"/>
                    </a:ext>
                  </a:extLst>
                </p14:cNvPr>
                <p14:cNvContentPartPr/>
                <p14:nvPr/>
              </p14:nvContentPartPr>
              <p14:xfrm>
                <a:off x="1524290" y="2451946"/>
                <a:ext cx="237960" cy="28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CD4304-67AD-7441-B42C-214D7AFD1C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09170" y="2436826"/>
                  <a:ext cx="268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5E61F8-DAC8-C147-AC8B-B2D62E024BED}"/>
                    </a:ext>
                  </a:extLst>
                </p14:cNvPr>
                <p14:cNvContentPartPr/>
                <p14:nvPr/>
              </p14:nvContentPartPr>
              <p14:xfrm>
                <a:off x="1752530" y="2468146"/>
                <a:ext cx="43920" cy="26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5E61F8-DAC8-C147-AC8B-B2D62E024B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37050" y="2453026"/>
                  <a:ext cx="7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E7864F-34D7-C24D-91C0-E5442C5BED42}"/>
                    </a:ext>
                  </a:extLst>
                </p14:cNvPr>
                <p14:cNvContentPartPr/>
                <p14:nvPr/>
              </p14:nvContentPartPr>
              <p14:xfrm>
                <a:off x="1910210" y="2446546"/>
                <a:ext cx="205920" cy="22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E7864F-34D7-C24D-91C0-E5442C5BED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95090" y="2431066"/>
                  <a:ext cx="236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10B822-7784-5044-AA25-42EE8B080EA6}"/>
                    </a:ext>
                  </a:extLst>
                </p14:cNvPr>
                <p14:cNvContentPartPr/>
                <p14:nvPr/>
              </p14:nvContentPartPr>
              <p14:xfrm>
                <a:off x="2278850" y="2620066"/>
                <a:ext cx="7092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10B822-7784-5044-AA25-42EE8B080EA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63730" y="2604946"/>
                  <a:ext cx="101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19439A-5725-1044-88B9-70DA0CE6FD47}"/>
                    </a:ext>
                  </a:extLst>
                </p14:cNvPr>
                <p14:cNvContentPartPr/>
                <p14:nvPr/>
              </p14:nvContentPartPr>
              <p14:xfrm>
                <a:off x="2208290" y="2424586"/>
                <a:ext cx="168480" cy="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19439A-5725-1044-88B9-70DA0CE6FD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93170" y="2409466"/>
                  <a:ext cx="199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ECEEF9-283F-8B42-98B3-0099DB6468D0}"/>
                    </a:ext>
                  </a:extLst>
                </p14:cNvPr>
                <p14:cNvContentPartPr/>
                <p14:nvPr/>
              </p14:nvContentPartPr>
              <p14:xfrm>
                <a:off x="2490530" y="2196706"/>
                <a:ext cx="97920" cy="21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ECEEF9-283F-8B42-98B3-0099DB6468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75410" y="2181586"/>
                  <a:ext cx="128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EDB599-6B74-1C42-B1E4-D37B2CC29FA4}"/>
                    </a:ext>
                  </a:extLst>
                </p14:cNvPr>
                <p14:cNvContentPartPr/>
                <p14:nvPr/>
              </p14:nvContentPartPr>
              <p14:xfrm>
                <a:off x="2387210" y="2468146"/>
                <a:ext cx="309600" cy="6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EDB599-6B74-1C42-B1E4-D37B2CC29F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72090" y="2453026"/>
                  <a:ext cx="340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F2279B-2F06-A040-9896-7D71DEE70191}"/>
                    </a:ext>
                  </a:extLst>
                </p14:cNvPr>
                <p14:cNvContentPartPr/>
                <p14:nvPr/>
              </p14:nvContentPartPr>
              <p14:xfrm>
                <a:off x="2512130" y="2625466"/>
                <a:ext cx="201240" cy="30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F2279B-2F06-A040-9896-7D71DEE701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97010" y="2610346"/>
                  <a:ext cx="231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83C823-0270-FF46-AC9C-921539EB23B8}"/>
                    </a:ext>
                  </a:extLst>
                </p14:cNvPr>
                <p14:cNvContentPartPr/>
                <p14:nvPr/>
              </p14:nvContentPartPr>
              <p14:xfrm>
                <a:off x="2582690" y="2533306"/>
                <a:ext cx="197640" cy="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83C823-0270-FF46-AC9C-921539EB23B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67570" y="2518186"/>
                  <a:ext cx="2278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0BE21B-0E40-6649-8E28-4CDC327D7AB7}"/>
              </a:ext>
            </a:extLst>
          </p:cNvPr>
          <p:cNvGrpSpPr/>
          <p:nvPr/>
        </p:nvGrpSpPr>
        <p:grpSpPr>
          <a:xfrm>
            <a:off x="1855490" y="2880706"/>
            <a:ext cx="300600" cy="109080"/>
            <a:chOff x="1855490" y="2880706"/>
            <a:chExt cx="30060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4730FD-A0E8-C247-A112-ECB461AB32F8}"/>
                    </a:ext>
                  </a:extLst>
                </p14:cNvPr>
                <p14:cNvContentPartPr/>
                <p14:nvPr/>
              </p14:nvContentPartPr>
              <p14:xfrm>
                <a:off x="1855490" y="2880706"/>
                <a:ext cx="300600" cy="3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4730FD-A0E8-C247-A112-ECB461AB32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0370" y="2865586"/>
                  <a:ext cx="331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89375C-BA72-A843-868D-2B45BA60F083}"/>
                    </a:ext>
                  </a:extLst>
                </p14:cNvPr>
                <p14:cNvContentPartPr/>
                <p14:nvPr/>
              </p14:nvContentPartPr>
              <p14:xfrm>
                <a:off x="1899050" y="2951266"/>
                <a:ext cx="227880" cy="3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89375C-BA72-A843-868D-2B45BA60F0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83570" y="2935786"/>
                  <a:ext cx="2581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77FC6F-475C-D342-858B-345E72951EBE}"/>
              </a:ext>
            </a:extLst>
          </p:cNvPr>
          <p:cNvGrpSpPr/>
          <p:nvPr/>
        </p:nvGrpSpPr>
        <p:grpSpPr>
          <a:xfrm>
            <a:off x="4346690" y="2859106"/>
            <a:ext cx="244800" cy="92520"/>
            <a:chOff x="4346690" y="2859106"/>
            <a:chExt cx="2448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DE89FB-0D4D-5B4A-8FD2-541CBA1518A1}"/>
                    </a:ext>
                  </a:extLst>
                </p14:cNvPr>
                <p14:cNvContentPartPr/>
                <p14:nvPr/>
              </p14:nvContentPartPr>
              <p14:xfrm>
                <a:off x="4406450" y="2907706"/>
                <a:ext cx="185040" cy="43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DE89FB-0D4D-5B4A-8FD2-541CBA1518A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90970" y="2892586"/>
                  <a:ext cx="215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A8F92D-BB16-B446-B507-F1DF17F452A8}"/>
                    </a:ext>
                  </a:extLst>
                </p14:cNvPr>
                <p14:cNvContentPartPr/>
                <p14:nvPr/>
              </p14:nvContentPartPr>
              <p14:xfrm>
                <a:off x="4346690" y="2859106"/>
                <a:ext cx="15120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A8F92D-BB16-B446-B507-F1DF17F452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31570" y="2843626"/>
                  <a:ext cx="18144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2874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Work out the coordinates of the turning points of the curves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1541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Calculus with Trig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FE8721-82D2-FD45-8957-F55666A7825D}"/>
              </a:ext>
            </a:extLst>
          </p:cNvPr>
          <p:cNvGrpSpPr/>
          <p:nvPr/>
        </p:nvGrpSpPr>
        <p:grpSpPr>
          <a:xfrm>
            <a:off x="753890" y="3053866"/>
            <a:ext cx="702720" cy="581040"/>
            <a:chOff x="753890" y="3053866"/>
            <a:chExt cx="7027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935910-D030-DF42-87D0-944573B58BDB}"/>
                    </a:ext>
                  </a:extLst>
                </p14:cNvPr>
                <p14:cNvContentPartPr/>
                <p14:nvPr/>
              </p14:nvContentPartPr>
              <p14:xfrm>
                <a:off x="1285610" y="3363826"/>
                <a:ext cx="15732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935910-D030-DF42-87D0-944573B58B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0490" y="3348346"/>
                  <a:ext cx="187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2F5E7A-70E3-6842-A5AE-20A27A7BFCD6}"/>
                    </a:ext>
                  </a:extLst>
                </p14:cNvPr>
                <p14:cNvContentPartPr/>
                <p14:nvPr/>
              </p14:nvContentPartPr>
              <p14:xfrm>
                <a:off x="753890" y="3263746"/>
                <a:ext cx="292680" cy="37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2F5E7A-70E3-6842-A5AE-20A27A7BFC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8410" y="3248266"/>
                  <a:ext cx="3232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3D763D-6DF4-DB48-B33C-C59D2ECD4824}"/>
                    </a:ext>
                  </a:extLst>
                </p14:cNvPr>
                <p14:cNvContentPartPr/>
                <p14:nvPr/>
              </p14:nvContentPartPr>
              <p14:xfrm>
                <a:off x="1084730" y="3053866"/>
                <a:ext cx="32760" cy="19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3D763D-6DF4-DB48-B33C-C59D2ECD48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9610" y="3038386"/>
                  <a:ext cx="63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9E3031-A79E-974A-A8E2-973524F04641}"/>
                    </a:ext>
                  </a:extLst>
                </p14:cNvPr>
                <p14:cNvContentPartPr/>
                <p14:nvPr/>
              </p14:nvContentPartPr>
              <p14:xfrm>
                <a:off x="1264010" y="3298666"/>
                <a:ext cx="192600" cy="5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9E3031-A79E-974A-A8E2-973524F046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8530" y="3283186"/>
                  <a:ext cx="2232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008988-775B-E248-8215-2DAC04AF3C33}"/>
              </a:ext>
            </a:extLst>
          </p:cNvPr>
          <p:cNvGrpSpPr/>
          <p:nvPr/>
        </p:nvGrpSpPr>
        <p:grpSpPr>
          <a:xfrm>
            <a:off x="1681970" y="2820946"/>
            <a:ext cx="6013080" cy="770760"/>
            <a:chOff x="1681970" y="2820946"/>
            <a:chExt cx="601308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20DA2D-1EBF-344B-B1A6-2A809F130EB1}"/>
                    </a:ext>
                  </a:extLst>
                </p14:cNvPr>
                <p14:cNvContentPartPr/>
                <p14:nvPr/>
              </p14:nvContentPartPr>
              <p14:xfrm>
                <a:off x="1681970" y="3119386"/>
                <a:ext cx="217440" cy="358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20DA2D-1EBF-344B-B1A6-2A809F130E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66490" y="3104266"/>
                  <a:ext cx="248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2AD862-199C-E549-9BDC-9720E4E2DF9B}"/>
                    </a:ext>
                  </a:extLst>
                </p14:cNvPr>
                <p14:cNvContentPartPr/>
                <p14:nvPr/>
              </p14:nvContentPartPr>
              <p14:xfrm>
                <a:off x="2002010" y="3228106"/>
                <a:ext cx="103320" cy="22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2AD862-199C-E549-9BDC-9720E4E2DF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6890" y="3212626"/>
                  <a:ext cx="133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D0D665-BB7A-3445-B3F6-D95C5FE26BC3}"/>
                    </a:ext>
                  </a:extLst>
                </p14:cNvPr>
                <p14:cNvContentPartPr/>
                <p14:nvPr/>
              </p14:nvContentPartPr>
              <p14:xfrm>
                <a:off x="2219090" y="3233506"/>
                <a:ext cx="119160" cy="225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D0D665-BB7A-3445-B3F6-D95C5FE26B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3970" y="3218026"/>
                  <a:ext cx="149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3E7B1A-86A7-834F-A510-262C066F9A80}"/>
                    </a:ext>
                  </a:extLst>
                </p14:cNvPr>
                <p14:cNvContentPartPr/>
                <p14:nvPr/>
              </p14:nvContentPartPr>
              <p14:xfrm>
                <a:off x="2159330" y="3238906"/>
                <a:ext cx="222840" cy="266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3E7B1A-86A7-834F-A510-262C066F9A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44210" y="3223786"/>
                  <a:ext cx="253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2DC16C-24D5-B248-96CF-9A562E5529FE}"/>
                    </a:ext>
                  </a:extLst>
                </p14:cNvPr>
                <p14:cNvContentPartPr/>
                <p14:nvPr/>
              </p14:nvContentPartPr>
              <p14:xfrm>
                <a:off x="2436170" y="3238906"/>
                <a:ext cx="418320" cy="29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2DC16C-24D5-B248-96CF-9A562E5529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21050" y="3223786"/>
                  <a:ext cx="448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651A19-B683-D049-A569-0C6A920B1929}"/>
                    </a:ext>
                  </a:extLst>
                </p14:cNvPr>
                <p14:cNvContentPartPr/>
                <p14:nvPr/>
              </p14:nvContentPartPr>
              <p14:xfrm>
                <a:off x="3006050" y="3304066"/>
                <a:ext cx="22824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651A19-B683-D049-A569-0C6A920B19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90930" y="3288586"/>
                  <a:ext cx="258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27E0DF-BE28-754B-B23F-3FD208EC0D33}"/>
                    </a:ext>
                  </a:extLst>
                </p14:cNvPr>
                <p14:cNvContentPartPr/>
                <p14:nvPr/>
              </p14:nvContentPartPr>
              <p14:xfrm>
                <a:off x="3092810" y="3211906"/>
                <a:ext cx="65520" cy="27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27E0DF-BE28-754B-B23F-3FD208EC0D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7690" y="3196426"/>
                  <a:ext cx="96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E915CD-4168-0C47-BE0A-DF1050C3D8A2}"/>
                    </a:ext>
                  </a:extLst>
                </p14:cNvPr>
                <p14:cNvContentPartPr/>
                <p14:nvPr/>
              </p14:nvContentPartPr>
              <p14:xfrm>
                <a:off x="3397010" y="3119386"/>
                <a:ext cx="201240" cy="31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E915CD-4168-0C47-BE0A-DF1050C3D8A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1530" y="3104266"/>
                  <a:ext cx="231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A79321-9B91-0042-946F-1029D0661DEE}"/>
                    </a:ext>
                  </a:extLst>
                </p14:cNvPr>
                <p14:cNvContentPartPr/>
                <p14:nvPr/>
              </p14:nvContentPartPr>
              <p14:xfrm>
                <a:off x="3424010" y="3331066"/>
                <a:ext cx="130680" cy="21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A79321-9B91-0042-946F-1029D0661D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08890" y="3315946"/>
                  <a:ext cx="161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9816FA-5B5E-374A-A99F-6F82D157B00D}"/>
                    </a:ext>
                  </a:extLst>
                </p14:cNvPr>
                <p14:cNvContentPartPr/>
                <p14:nvPr/>
              </p14:nvContentPartPr>
              <p14:xfrm>
                <a:off x="3608690" y="3245386"/>
                <a:ext cx="241560" cy="30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9816FA-5B5E-374A-A99F-6F82D157B0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3210" y="3230266"/>
                  <a:ext cx="2721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883766-1AB5-4544-AA7D-40F18E0B21F8}"/>
                    </a:ext>
                  </a:extLst>
                </p14:cNvPr>
                <p14:cNvContentPartPr/>
                <p14:nvPr/>
              </p14:nvContentPartPr>
              <p14:xfrm>
                <a:off x="4102250" y="3526546"/>
                <a:ext cx="15228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883766-1AB5-4544-AA7D-40F18E0B21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87130" y="3511426"/>
                  <a:ext cx="182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1A0CCE-155E-0947-BB8C-AEEF85304805}"/>
                    </a:ext>
                  </a:extLst>
                </p14:cNvPr>
                <p14:cNvContentPartPr/>
                <p14:nvPr/>
              </p14:nvContentPartPr>
              <p14:xfrm>
                <a:off x="4031690" y="3401626"/>
                <a:ext cx="208440" cy="6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1A0CCE-155E-0947-BB8C-AEEF853048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16570" y="3386506"/>
                  <a:ext cx="239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73923E-5F88-1849-9F9F-BD17B9AFBE05}"/>
                    </a:ext>
                  </a:extLst>
                </p14:cNvPr>
                <p14:cNvContentPartPr/>
                <p14:nvPr/>
              </p14:nvContentPartPr>
              <p14:xfrm>
                <a:off x="4433450" y="3032626"/>
                <a:ext cx="350640" cy="401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73923E-5F88-1849-9F9F-BD17B9AFBE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18330" y="3017506"/>
                  <a:ext cx="381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3418F8-4F20-5C42-B0AF-7375A786A7E3}"/>
                    </a:ext>
                  </a:extLst>
                </p14:cNvPr>
                <p14:cNvContentPartPr/>
                <p14:nvPr/>
              </p14:nvContentPartPr>
              <p14:xfrm>
                <a:off x="5046890" y="3347266"/>
                <a:ext cx="16452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3418F8-4F20-5C42-B0AF-7375A786A7E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31410" y="3332146"/>
                  <a:ext cx="194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832CD5-27CA-EF4E-88D2-D82490F6F306}"/>
                    </a:ext>
                  </a:extLst>
                </p14:cNvPr>
                <p14:cNvContentPartPr/>
                <p14:nvPr/>
              </p14:nvContentPartPr>
              <p14:xfrm>
                <a:off x="4959770" y="3162946"/>
                <a:ext cx="358560" cy="33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832CD5-27CA-EF4E-88D2-D82490F6F3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44650" y="3147466"/>
                  <a:ext cx="389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FD5481-416E-F24D-ADB6-E9A4659A2D60}"/>
                    </a:ext>
                  </a:extLst>
                </p14:cNvPr>
                <p14:cNvContentPartPr/>
                <p14:nvPr/>
              </p14:nvContentPartPr>
              <p14:xfrm>
                <a:off x="5383130" y="3135586"/>
                <a:ext cx="152280" cy="34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FD5481-416E-F24D-ADB6-E9A4659A2D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68010" y="3120466"/>
                  <a:ext cx="1828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FE5480-04B4-A548-8BC2-E86964C5B7E9}"/>
                    </a:ext>
                  </a:extLst>
                </p14:cNvPr>
                <p14:cNvContentPartPr/>
                <p14:nvPr/>
              </p14:nvContentPartPr>
              <p14:xfrm>
                <a:off x="5632970" y="2853346"/>
                <a:ext cx="157680" cy="738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FE5480-04B4-A548-8BC2-E86964C5B7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7850" y="2838226"/>
                  <a:ext cx="1882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CCB0CB-C255-7645-B8EC-42D458C940D3}"/>
                    </a:ext>
                  </a:extLst>
                </p14:cNvPr>
                <p14:cNvContentPartPr/>
                <p14:nvPr/>
              </p14:nvContentPartPr>
              <p14:xfrm>
                <a:off x="5851130" y="3021826"/>
                <a:ext cx="183600" cy="334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CCB0CB-C255-7645-B8EC-42D458C940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36010" y="3006346"/>
                  <a:ext cx="214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A808B8-A710-D044-9E79-B7BC79085A43}"/>
                    </a:ext>
                  </a:extLst>
                </p14:cNvPr>
                <p14:cNvContentPartPr/>
                <p14:nvPr/>
              </p14:nvContentPartPr>
              <p14:xfrm>
                <a:off x="5904410" y="3157546"/>
                <a:ext cx="130680" cy="27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A808B8-A710-D044-9E79-B7BC79085A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88930" y="3142066"/>
                  <a:ext cx="161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6EA94A-E50F-8F49-8540-D1AC84298DF2}"/>
                    </a:ext>
                  </a:extLst>
                </p14:cNvPr>
                <p14:cNvContentPartPr/>
                <p14:nvPr/>
              </p14:nvContentPartPr>
              <p14:xfrm>
                <a:off x="6121490" y="3238906"/>
                <a:ext cx="168480" cy="4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6EA94A-E50F-8F49-8540-D1AC84298D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06010" y="3223786"/>
                  <a:ext cx="199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755899-3E5F-0C4C-9A0C-BB31404EBCBA}"/>
                    </a:ext>
                  </a:extLst>
                </p14:cNvPr>
                <p14:cNvContentPartPr/>
                <p14:nvPr/>
              </p14:nvContentPartPr>
              <p14:xfrm>
                <a:off x="6381770" y="2989066"/>
                <a:ext cx="297000" cy="32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755899-3E5F-0C4C-9A0C-BB31404EBC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66650" y="2973946"/>
                  <a:ext cx="327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546811-2661-8A41-9280-FC5D5805AB8A}"/>
                    </a:ext>
                  </a:extLst>
                </p14:cNvPr>
                <p14:cNvContentPartPr/>
                <p14:nvPr/>
              </p14:nvContentPartPr>
              <p14:xfrm>
                <a:off x="6745370" y="2820946"/>
                <a:ext cx="163080" cy="700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546811-2661-8A41-9280-FC5D5805AB8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30250" y="2805826"/>
                  <a:ext cx="19368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823CF2-1C2D-A742-8D9B-96375B5B5BA6}"/>
                    </a:ext>
                  </a:extLst>
                </p14:cNvPr>
                <p14:cNvContentPartPr/>
                <p14:nvPr/>
              </p14:nvContentPartPr>
              <p14:xfrm>
                <a:off x="7092770" y="3363826"/>
                <a:ext cx="166320" cy="5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823CF2-1C2D-A742-8D9B-96375B5B5B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77650" y="3348346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5786B0-CB09-5D42-AE34-1E4981C0867F}"/>
                    </a:ext>
                  </a:extLst>
                </p14:cNvPr>
                <p14:cNvContentPartPr/>
                <p14:nvPr/>
              </p14:nvContentPartPr>
              <p14:xfrm>
                <a:off x="7076570" y="3282106"/>
                <a:ext cx="203760" cy="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5786B0-CB09-5D42-AE34-1E4981C086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61450" y="3266986"/>
                  <a:ext cx="234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B644E5-3570-B14A-933E-255C537A29AB}"/>
                    </a:ext>
                  </a:extLst>
                </p14:cNvPr>
                <p14:cNvContentPartPr/>
                <p14:nvPr/>
              </p14:nvContentPartPr>
              <p14:xfrm>
                <a:off x="7413170" y="2903746"/>
                <a:ext cx="281880" cy="421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B644E5-3570-B14A-933E-255C537A29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97690" y="2888266"/>
                  <a:ext cx="31248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75B3A0-1E66-B449-B138-D6166EF362BF}"/>
              </a:ext>
            </a:extLst>
          </p:cNvPr>
          <p:cNvGrpSpPr/>
          <p:nvPr/>
        </p:nvGrpSpPr>
        <p:grpSpPr>
          <a:xfrm>
            <a:off x="7917890" y="3265906"/>
            <a:ext cx="352800" cy="54720"/>
            <a:chOff x="7917890" y="3265906"/>
            <a:chExt cx="352800" cy="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C2F8A7-3B09-5C4D-9F6F-B087BA5B1E50}"/>
                    </a:ext>
                  </a:extLst>
                </p14:cNvPr>
                <p14:cNvContentPartPr/>
                <p14:nvPr/>
              </p14:nvContentPartPr>
              <p14:xfrm>
                <a:off x="7917890" y="3265906"/>
                <a:ext cx="201240" cy="4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C2F8A7-3B09-5C4D-9F6F-B087BA5B1E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02410" y="3250786"/>
                  <a:ext cx="231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40E3CF5-F353-984E-A30A-4CE4373853EE}"/>
                    </a:ext>
                  </a:extLst>
                </p14:cNvPr>
                <p14:cNvContentPartPr/>
                <p14:nvPr/>
              </p14:nvContentPartPr>
              <p14:xfrm>
                <a:off x="8237930" y="3298666"/>
                <a:ext cx="32760" cy="2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40E3CF5-F353-984E-A30A-4CE4373853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22810" y="3283186"/>
                  <a:ext cx="633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0AE6C4-680C-4040-B45E-B1384DC78DEE}"/>
              </a:ext>
            </a:extLst>
          </p:cNvPr>
          <p:cNvGrpSpPr/>
          <p:nvPr/>
        </p:nvGrpSpPr>
        <p:grpSpPr>
          <a:xfrm>
            <a:off x="3098210" y="2099146"/>
            <a:ext cx="461880" cy="495360"/>
            <a:chOff x="3098210" y="2099146"/>
            <a:chExt cx="4618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F998F4-2B97-564D-8A70-79FFC90DF295}"/>
                    </a:ext>
                  </a:extLst>
                </p14:cNvPr>
                <p14:cNvContentPartPr/>
                <p14:nvPr/>
              </p14:nvContentPartPr>
              <p14:xfrm>
                <a:off x="3098210" y="2164306"/>
                <a:ext cx="206640" cy="430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F998F4-2B97-564D-8A70-79FFC90DF2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83090" y="2148826"/>
                  <a:ext cx="2372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A0CF1C-CE04-1840-97B3-898C642A62C0}"/>
                    </a:ext>
                  </a:extLst>
                </p14:cNvPr>
                <p14:cNvContentPartPr/>
                <p14:nvPr/>
              </p14:nvContentPartPr>
              <p14:xfrm>
                <a:off x="3272090" y="2099146"/>
                <a:ext cx="288000" cy="20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A0CF1C-CE04-1840-97B3-898C642A62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56610" y="2084026"/>
                  <a:ext cx="31860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138F7C-F5C4-E448-AC8E-FA5706664057}"/>
              </a:ext>
            </a:extLst>
          </p:cNvPr>
          <p:cNvGrpSpPr/>
          <p:nvPr/>
        </p:nvGrpSpPr>
        <p:grpSpPr>
          <a:xfrm>
            <a:off x="4227890" y="2050186"/>
            <a:ext cx="2048400" cy="602640"/>
            <a:chOff x="4227890" y="2050186"/>
            <a:chExt cx="204840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9568D1-2416-7440-B7CC-17D75447B216}"/>
                    </a:ext>
                  </a:extLst>
                </p14:cNvPr>
                <p14:cNvContentPartPr/>
                <p14:nvPr/>
              </p14:nvContentPartPr>
              <p14:xfrm>
                <a:off x="4362890" y="2202106"/>
                <a:ext cx="185040" cy="265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9568D1-2416-7440-B7CC-17D75447B2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47770" y="2186986"/>
                  <a:ext cx="215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38CDBF-2607-2E40-9CE3-45631245869F}"/>
                    </a:ext>
                  </a:extLst>
                </p14:cNvPr>
                <p14:cNvContentPartPr/>
                <p14:nvPr/>
              </p14:nvContentPartPr>
              <p14:xfrm>
                <a:off x="4623530" y="2310826"/>
                <a:ext cx="196200" cy="2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38CDBF-2607-2E40-9CE3-4563124586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08050" y="2295706"/>
                  <a:ext cx="22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3556CD-7D65-D14C-9C89-49B5F256D671}"/>
                    </a:ext>
                  </a:extLst>
                </p14:cNvPr>
                <p14:cNvContentPartPr/>
                <p14:nvPr/>
              </p14:nvContentPartPr>
              <p14:xfrm>
                <a:off x="4905770" y="2185906"/>
                <a:ext cx="168480" cy="246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3556CD-7D65-D14C-9C89-49B5F256D6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90290" y="2170786"/>
                  <a:ext cx="199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A57F00-A913-A047-92E1-719C75FCEB8D}"/>
                    </a:ext>
                  </a:extLst>
                </p14:cNvPr>
                <p14:cNvContentPartPr/>
                <p14:nvPr/>
              </p14:nvContentPartPr>
              <p14:xfrm>
                <a:off x="4943570" y="2077546"/>
                <a:ext cx="293400" cy="532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A57F00-A913-A047-92E1-719C75FCEB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28450" y="2062066"/>
                  <a:ext cx="3240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B7A273-7D34-EA47-B7AD-E431DD6C64CD}"/>
                    </a:ext>
                  </a:extLst>
                </p14:cNvPr>
                <p14:cNvContentPartPr/>
                <p14:nvPr/>
              </p14:nvContentPartPr>
              <p14:xfrm>
                <a:off x="4227890" y="2050186"/>
                <a:ext cx="108360" cy="60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B7A273-7D34-EA47-B7AD-E431DD6C64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12770" y="2035066"/>
                  <a:ext cx="1389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37E3CC-8FAF-0E4E-8837-2401EA221C02}"/>
                    </a:ext>
                  </a:extLst>
                </p14:cNvPr>
                <p14:cNvContentPartPr/>
                <p14:nvPr/>
              </p14:nvContentPartPr>
              <p14:xfrm>
                <a:off x="5366930" y="2088346"/>
                <a:ext cx="119880" cy="136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37E3CC-8FAF-0E4E-8837-2401EA221C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51810" y="2072866"/>
                  <a:ext cx="150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D46A5A-40E2-BF4B-8DFE-D73E42EC3E2E}"/>
                    </a:ext>
                  </a:extLst>
                </p14:cNvPr>
                <p14:cNvContentPartPr/>
                <p14:nvPr/>
              </p14:nvContentPartPr>
              <p14:xfrm>
                <a:off x="5551610" y="2365186"/>
                <a:ext cx="28728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D46A5A-40E2-BF4B-8DFE-D73E42EC3E2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36130" y="2349706"/>
                  <a:ext cx="317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C9C0CA-3A0F-774F-B2C6-9EFA1E0323BA}"/>
                    </a:ext>
                  </a:extLst>
                </p14:cNvPr>
                <p14:cNvContentPartPr/>
                <p14:nvPr/>
              </p14:nvContentPartPr>
              <p14:xfrm>
                <a:off x="5964170" y="2131546"/>
                <a:ext cx="173880" cy="48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C9C0CA-3A0F-774F-B2C6-9EFA1E0323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48690" y="2116426"/>
                  <a:ext cx="2044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73F37B-7596-EC4E-A223-3282B6511239}"/>
                    </a:ext>
                  </a:extLst>
                </p14:cNvPr>
                <p14:cNvContentPartPr/>
                <p14:nvPr/>
              </p14:nvContentPartPr>
              <p14:xfrm>
                <a:off x="6067130" y="2175106"/>
                <a:ext cx="209160" cy="3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973F37B-7596-EC4E-A223-3282B65112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52010" y="2159986"/>
                  <a:ext cx="2394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8" name="Group 24587">
            <a:extLst>
              <a:ext uri="{FF2B5EF4-FFF2-40B4-BE49-F238E27FC236}">
                <a16:creationId xmlns:a16="http://schemas.microsoft.com/office/drawing/2014/main" id="{C074D9CB-3935-6341-AEED-7C6658BE65EC}"/>
              </a:ext>
            </a:extLst>
          </p:cNvPr>
          <p:cNvGrpSpPr/>
          <p:nvPr/>
        </p:nvGrpSpPr>
        <p:grpSpPr>
          <a:xfrm>
            <a:off x="1022090" y="4193986"/>
            <a:ext cx="323280" cy="534600"/>
            <a:chOff x="1022090" y="4193986"/>
            <a:chExt cx="3232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B3E15C-E8E8-0F49-8DEF-85C83AB0CB9D}"/>
                    </a:ext>
                  </a:extLst>
                </p14:cNvPr>
                <p14:cNvContentPartPr/>
                <p14:nvPr/>
              </p14:nvContentPartPr>
              <p14:xfrm>
                <a:off x="1022090" y="4329706"/>
                <a:ext cx="274680" cy="39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B3E15C-E8E8-0F49-8DEF-85C83AB0CB9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6970" y="4314586"/>
                  <a:ext cx="3052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EEFA3D-F693-0248-9792-285775174A77}"/>
                    </a:ext>
                  </a:extLst>
                </p14:cNvPr>
                <p14:cNvContentPartPr/>
                <p14:nvPr/>
              </p14:nvContentPartPr>
              <p14:xfrm>
                <a:off x="1312610" y="4193986"/>
                <a:ext cx="32760" cy="185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EEFA3D-F693-0248-9792-285775174A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97490" y="4178866"/>
                  <a:ext cx="633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4740079B-C496-FB46-8E18-AC83A38AADE4}"/>
              </a:ext>
            </a:extLst>
          </p:cNvPr>
          <p:cNvGrpSpPr/>
          <p:nvPr/>
        </p:nvGrpSpPr>
        <p:grpSpPr>
          <a:xfrm>
            <a:off x="1584050" y="4324306"/>
            <a:ext cx="195480" cy="200880"/>
            <a:chOff x="1584050" y="4324306"/>
            <a:chExt cx="1954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DD3982-CED8-7F4F-B9F7-D72B53FB0512}"/>
                    </a:ext>
                  </a:extLst>
                </p14:cNvPr>
                <p14:cNvContentPartPr/>
                <p14:nvPr/>
              </p14:nvContentPartPr>
              <p14:xfrm>
                <a:off x="1676210" y="4492426"/>
                <a:ext cx="103320" cy="3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DD3982-CED8-7F4F-B9F7-D72B53FB05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61090" y="4477306"/>
                  <a:ext cx="133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A30EA22-AE9A-F245-A790-41A51AC2803F}"/>
                    </a:ext>
                  </a:extLst>
                </p14:cNvPr>
                <p14:cNvContentPartPr/>
                <p14:nvPr/>
              </p14:nvContentPartPr>
              <p14:xfrm>
                <a:off x="1627610" y="4438426"/>
                <a:ext cx="143280" cy="2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A30EA22-AE9A-F245-A790-41A51AC280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2130" y="4422946"/>
                  <a:ext cx="173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1F1E1D-885D-A846-9094-14D1EDE9BA2C}"/>
                    </a:ext>
                  </a:extLst>
                </p14:cNvPr>
                <p14:cNvContentPartPr/>
                <p14:nvPr/>
              </p14:nvContentPartPr>
              <p14:xfrm>
                <a:off x="1584050" y="4324306"/>
                <a:ext cx="14076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1F1E1D-885D-A846-9094-14D1EDE9BA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68930" y="4309186"/>
                  <a:ext cx="1713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CC26A0C6-6F7F-C44C-96BA-FE1D7442C470}"/>
              </a:ext>
            </a:extLst>
          </p:cNvPr>
          <p:cNvGrpSpPr/>
          <p:nvPr/>
        </p:nvGrpSpPr>
        <p:grpSpPr>
          <a:xfrm>
            <a:off x="2072570" y="4124866"/>
            <a:ext cx="1346040" cy="498600"/>
            <a:chOff x="2072570" y="4124866"/>
            <a:chExt cx="13460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5C8E47-2E3B-DD40-BD5D-0E040D4C380F}"/>
                    </a:ext>
                  </a:extLst>
                </p14:cNvPr>
                <p14:cNvContentPartPr/>
                <p14:nvPr/>
              </p14:nvContentPartPr>
              <p14:xfrm>
                <a:off x="2126930" y="4178506"/>
                <a:ext cx="320400" cy="44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5C8E47-2E3B-DD40-BD5D-0E040D4C38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11450" y="4163026"/>
                  <a:ext cx="3510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719BF9-2F6A-854F-A706-201B63F590EC}"/>
                    </a:ext>
                  </a:extLst>
                </p14:cNvPr>
                <p14:cNvContentPartPr/>
                <p14:nvPr/>
              </p14:nvContentPartPr>
              <p14:xfrm>
                <a:off x="2512130" y="4291906"/>
                <a:ext cx="92520" cy="27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719BF9-2F6A-854F-A706-201B63F590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97010" y="4276426"/>
                  <a:ext cx="123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2AB17D-8E50-F747-B0AA-BB4043AA710B}"/>
                    </a:ext>
                  </a:extLst>
                </p14:cNvPr>
                <p14:cNvContentPartPr/>
                <p14:nvPr/>
              </p14:nvContentPartPr>
              <p14:xfrm>
                <a:off x="2664050" y="4183186"/>
                <a:ext cx="103320" cy="28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2AB17D-8E50-F747-B0AA-BB4043AA710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48930" y="4168066"/>
                  <a:ext cx="133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997FA3-8346-FE43-94C5-7733027BCA14}"/>
                    </a:ext>
                  </a:extLst>
                </p14:cNvPr>
                <p14:cNvContentPartPr/>
                <p14:nvPr/>
              </p14:nvContentPartPr>
              <p14:xfrm>
                <a:off x="2788970" y="4347346"/>
                <a:ext cx="141480" cy="11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997FA3-8346-FE43-94C5-7733027BCA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73850" y="4331866"/>
                  <a:ext cx="172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A871688-3955-8349-A707-5C58902538E9}"/>
                    </a:ext>
                  </a:extLst>
                </p14:cNvPr>
                <p14:cNvContentPartPr/>
                <p14:nvPr/>
              </p14:nvContentPartPr>
              <p14:xfrm>
                <a:off x="2072570" y="4421866"/>
                <a:ext cx="116280" cy="27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871688-3955-8349-A707-5C58902538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57450" y="4406746"/>
                  <a:ext cx="14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3F58E8-3871-5046-8F1A-FD37E6D6B158}"/>
                    </a:ext>
                  </a:extLst>
                </p14:cNvPr>
                <p14:cNvContentPartPr/>
                <p14:nvPr/>
              </p14:nvContentPartPr>
              <p14:xfrm>
                <a:off x="3049610" y="4124866"/>
                <a:ext cx="315000" cy="43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3F58E8-3871-5046-8F1A-FD37E6D6B1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34130" y="4109386"/>
                  <a:ext cx="3456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80030F-995F-A64D-B9E8-5C45252467C3}"/>
                    </a:ext>
                  </a:extLst>
                </p14:cNvPr>
                <p14:cNvContentPartPr/>
                <p14:nvPr/>
              </p14:nvContentPartPr>
              <p14:xfrm>
                <a:off x="3385850" y="4141066"/>
                <a:ext cx="32760" cy="26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80030F-995F-A64D-B9E8-5C45252467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70730" y="4125586"/>
                  <a:ext cx="633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5" name="Group 24584">
            <a:extLst>
              <a:ext uri="{FF2B5EF4-FFF2-40B4-BE49-F238E27FC236}">
                <a16:creationId xmlns:a16="http://schemas.microsoft.com/office/drawing/2014/main" id="{018780B4-4F4C-9648-BA40-ECFE220028B9}"/>
              </a:ext>
            </a:extLst>
          </p:cNvPr>
          <p:cNvGrpSpPr/>
          <p:nvPr/>
        </p:nvGrpSpPr>
        <p:grpSpPr>
          <a:xfrm>
            <a:off x="3766010" y="4081306"/>
            <a:ext cx="933840" cy="416880"/>
            <a:chOff x="3766010" y="4081306"/>
            <a:chExt cx="9338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808CC9F8-5B4A-9B47-AD92-ABE981CA8419}"/>
                    </a:ext>
                  </a:extLst>
                </p14:cNvPr>
                <p14:cNvContentPartPr/>
                <p14:nvPr/>
              </p14:nvContentPartPr>
              <p14:xfrm>
                <a:off x="3793010" y="4212706"/>
                <a:ext cx="11160" cy="28548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808CC9F8-5B4A-9B47-AD92-ABE981CA84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77890" y="4197586"/>
                  <a:ext cx="41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CD44D884-B07F-A544-ADBA-CAE24D7C4A33}"/>
                    </a:ext>
                  </a:extLst>
                </p14:cNvPr>
                <p14:cNvContentPartPr/>
                <p14:nvPr/>
              </p14:nvContentPartPr>
              <p14:xfrm>
                <a:off x="3766010" y="4319626"/>
                <a:ext cx="173520" cy="370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CD44D884-B07F-A544-ADBA-CAE24D7C4A3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50530" y="4304146"/>
                  <a:ext cx="203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201F1156-3AE5-D242-AD30-38A9306A401D}"/>
                    </a:ext>
                  </a:extLst>
                </p14:cNvPr>
                <p14:cNvContentPartPr/>
                <p14:nvPr/>
              </p14:nvContentPartPr>
              <p14:xfrm>
                <a:off x="4080650" y="4166986"/>
                <a:ext cx="222840" cy="28008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201F1156-3AE5-D242-AD30-38A9306A40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65530" y="4151866"/>
                  <a:ext cx="253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031C6B49-A6A3-BA48-89C2-4F521040117F}"/>
                    </a:ext>
                  </a:extLst>
                </p14:cNvPr>
                <p14:cNvContentPartPr/>
                <p14:nvPr/>
              </p14:nvContentPartPr>
              <p14:xfrm>
                <a:off x="4373690" y="4112626"/>
                <a:ext cx="75600" cy="34776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031C6B49-A6A3-BA48-89C2-4F52104011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58570" y="4097506"/>
                  <a:ext cx="106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991185D2-BEB0-AE4F-B688-93C1C1261ED9}"/>
                    </a:ext>
                  </a:extLst>
                </p14:cNvPr>
                <p14:cNvContentPartPr/>
                <p14:nvPr/>
              </p14:nvContentPartPr>
              <p14:xfrm>
                <a:off x="4482410" y="4081306"/>
                <a:ext cx="217440" cy="3405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991185D2-BEB0-AE4F-B688-93C1C1261E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66930" y="4066186"/>
                  <a:ext cx="24804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4" name="Group 24583">
            <a:extLst>
              <a:ext uri="{FF2B5EF4-FFF2-40B4-BE49-F238E27FC236}">
                <a16:creationId xmlns:a16="http://schemas.microsoft.com/office/drawing/2014/main" id="{41DA771C-0E94-9441-A200-C2C54BE3D976}"/>
              </a:ext>
            </a:extLst>
          </p:cNvPr>
          <p:cNvGrpSpPr/>
          <p:nvPr/>
        </p:nvGrpSpPr>
        <p:grpSpPr>
          <a:xfrm>
            <a:off x="3098210" y="4731466"/>
            <a:ext cx="394200" cy="157680"/>
            <a:chOff x="3098210" y="4731466"/>
            <a:chExt cx="3942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45BF2B98-6C90-3C4D-BA2A-F9917DE16CBD}"/>
                    </a:ext>
                  </a:extLst>
                </p14:cNvPr>
                <p14:cNvContentPartPr/>
                <p14:nvPr/>
              </p14:nvContentPartPr>
              <p14:xfrm>
                <a:off x="3098210" y="4731466"/>
                <a:ext cx="393480" cy="709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45BF2B98-6C90-3C4D-BA2A-F9917DE16C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83090" y="4715986"/>
                  <a:ext cx="424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CE304FA4-2E33-B34F-8A24-85E548076E10}"/>
                    </a:ext>
                  </a:extLst>
                </p14:cNvPr>
                <p14:cNvContentPartPr/>
                <p14:nvPr/>
              </p14:nvContentPartPr>
              <p14:xfrm>
                <a:off x="3233930" y="4830826"/>
                <a:ext cx="258480" cy="5832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CE304FA4-2E33-B34F-8A24-85E548076E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18810" y="4815706"/>
                  <a:ext cx="2890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1" name="Group 24590">
            <a:extLst>
              <a:ext uri="{FF2B5EF4-FFF2-40B4-BE49-F238E27FC236}">
                <a16:creationId xmlns:a16="http://schemas.microsoft.com/office/drawing/2014/main" id="{886A8D6C-2C67-C642-935A-7040C57810DD}"/>
              </a:ext>
            </a:extLst>
          </p:cNvPr>
          <p:cNvGrpSpPr/>
          <p:nvPr/>
        </p:nvGrpSpPr>
        <p:grpSpPr>
          <a:xfrm>
            <a:off x="2691410" y="5187226"/>
            <a:ext cx="684000" cy="526320"/>
            <a:chOff x="2691410" y="5187226"/>
            <a:chExt cx="6840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3D8268B1-3C4C-DF4C-AD53-DDA650820B48}"/>
                    </a:ext>
                  </a:extLst>
                </p14:cNvPr>
                <p14:cNvContentPartPr/>
                <p14:nvPr/>
              </p14:nvContentPartPr>
              <p14:xfrm>
                <a:off x="2691410" y="5187226"/>
                <a:ext cx="567720" cy="4150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3D8268B1-3C4C-DF4C-AD53-DDA650820B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75930" y="5172106"/>
                  <a:ext cx="5983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EC79FB51-2B72-9B4C-B15A-A41041AC0674}"/>
                    </a:ext>
                  </a:extLst>
                </p14:cNvPr>
                <p14:cNvContentPartPr/>
                <p14:nvPr/>
              </p14:nvContentPartPr>
              <p14:xfrm>
                <a:off x="2946290" y="5295946"/>
                <a:ext cx="429120" cy="41760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EC79FB51-2B72-9B4C-B15A-A41041AC06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31170" y="5280466"/>
                  <a:ext cx="459720" cy="44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4390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Work out the coordinates of the turning points of the curves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1541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Calculus with Trig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14024-2B1E-7947-95AF-4AE5CBE3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23" y="545009"/>
            <a:ext cx="5831717" cy="576798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28B96-2FC1-B848-BEE4-4D422E899E9F}"/>
              </a:ext>
            </a:extLst>
          </p:cNvPr>
          <p:cNvGrpSpPr/>
          <p:nvPr/>
        </p:nvGrpSpPr>
        <p:grpSpPr>
          <a:xfrm>
            <a:off x="1806530" y="5398906"/>
            <a:ext cx="1642320" cy="678600"/>
            <a:chOff x="1806530" y="5398906"/>
            <a:chExt cx="164232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352E0D-FEEE-3E44-A4EE-45BED2490366}"/>
                    </a:ext>
                  </a:extLst>
                </p14:cNvPr>
                <p14:cNvContentPartPr/>
                <p14:nvPr/>
              </p14:nvContentPartPr>
              <p14:xfrm>
                <a:off x="1806530" y="5615986"/>
                <a:ext cx="254880" cy="46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352E0D-FEEE-3E44-A4EE-45BED24903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1410" y="5600866"/>
                  <a:ext cx="285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3C9207-B8D1-6047-9E13-99EC2EA99CFE}"/>
                    </a:ext>
                  </a:extLst>
                </p14:cNvPr>
                <p14:cNvContentPartPr/>
                <p14:nvPr/>
              </p14:nvContentPartPr>
              <p14:xfrm>
                <a:off x="2251850" y="5855026"/>
                <a:ext cx="9792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3C9207-B8D1-6047-9E13-99EC2EA99C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6370" y="5839546"/>
                  <a:ext cx="128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637A7A-3B9C-AA48-A11E-D411857E73C3}"/>
                    </a:ext>
                  </a:extLst>
                </p14:cNvPr>
                <p14:cNvContentPartPr/>
                <p14:nvPr/>
              </p14:nvContentPartPr>
              <p14:xfrm>
                <a:off x="2186690" y="5747386"/>
                <a:ext cx="152280" cy="4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637A7A-3B9C-AA48-A11E-D411857E73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1210" y="5732266"/>
                  <a:ext cx="182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371B39-9227-5746-B0D2-36EA19F3973B}"/>
                    </a:ext>
                  </a:extLst>
                </p14:cNvPr>
                <p14:cNvContentPartPr/>
                <p14:nvPr/>
              </p14:nvContentPartPr>
              <p14:xfrm>
                <a:off x="2502410" y="5545426"/>
                <a:ext cx="264960" cy="31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371B39-9227-5746-B0D2-36EA19F397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7290" y="5530306"/>
                  <a:ext cx="295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3C99F9-C462-A642-AF90-D46933F9E575}"/>
                    </a:ext>
                  </a:extLst>
                </p14:cNvPr>
                <p14:cNvContentPartPr/>
                <p14:nvPr/>
              </p14:nvContentPartPr>
              <p14:xfrm>
                <a:off x="2815970" y="5550826"/>
                <a:ext cx="27360" cy="36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3C99F9-C462-A642-AF90-D46933F9E5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0850" y="5535706"/>
                  <a:ext cx="57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EA166B-2374-F24C-8113-695AD1A12642}"/>
                    </a:ext>
                  </a:extLst>
                </p14:cNvPr>
                <p14:cNvContentPartPr/>
                <p14:nvPr/>
              </p14:nvContentPartPr>
              <p14:xfrm>
                <a:off x="2924690" y="5398906"/>
                <a:ext cx="60120" cy="141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EA166B-2374-F24C-8113-695AD1A126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9570" y="5383786"/>
                  <a:ext cx="90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84B1D1-8F3E-814E-A903-C180BF8FA1F4}"/>
                    </a:ext>
                  </a:extLst>
                </p14:cNvPr>
                <p14:cNvContentPartPr/>
                <p14:nvPr/>
              </p14:nvContentPartPr>
              <p14:xfrm>
                <a:off x="3065810" y="5610586"/>
                <a:ext cx="21960" cy="21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84B1D1-8F3E-814E-A903-C180BF8FA1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0690" y="5595466"/>
                  <a:ext cx="52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AF2861-B7BB-B844-B834-BA93BF3339FF}"/>
                    </a:ext>
                  </a:extLst>
                </p14:cNvPr>
                <p14:cNvContentPartPr/>
                <p14:nvPr/>
              </p14:nvContentPartPr>
              <p14:xfrm>
                <a:off x="3103610" y="5588986"/>
                <a:ext cx="345240" cy="26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AF2861-B7BB-B844-B834-BA93BF3339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88490" y="5573506"/>
                  <a:ext cx="37584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41ACA0-2440-C54A-81D0-9FF8E35AA505}"/>
              </a:ext>
            </a:extLst>
          </p:cNvPr>
          <p:cNvGrpSpPr/>
          <p:nvPr/>
        </p:nvGrpSpPr>
        <p:grpSpPr>
          <a:xfrm>
            <a:off x="3641090" y="5322946"/>
            <a:ext cx="1111680" cy="662400"/>
            <a:chOff x="3641090" y="5322946"/>
            <a:chExt cx="111168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30B1E-522B-F543-8C39-01CB01140EAB}"/>
                    </a:ext>
                  </a:extLst>
                </p14:cNvPr>
                <p14:cNvContentPartPr/>
                <p14:nvPr/>
              </p14:nvContentPartPr>
              <p14:xfrm>
                <a:off x="3641090" y="5447866"/>
                <a:ext cx="103320" cy="40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30B1E-522B-F543-8C39-01CB01140E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5970" y="5432386"/>
                  <a:ext cx="1339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67088B-8DC2-5545-B801-4F3FF037935C}"/>
                    </a:ext>
                  </a:extLst>
                </p14:cNvPr>
                <p14:cNvContentPartPr/>
                <p14:nvPr/>
              </p14:nvContentPartPr>
              <p14:xfrm>
                <a:off x="3662690" y="5556226"/>
                <a:ext cx="114480" cy="412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67088B-8DC2-5545-B801-4F3FF03793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47570" y="5541106"/>
                  <a:ext cx="1447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DED263-5983-4245-B2EA-BC3A3FC5EB9D}"/>
                    </a:ext>
                  </a:extLst>
                </p14:cNvPr>
                <p14:cNvContentPartPr/>
                <p14:nvPr/>
              </p14:nvContentPartPr>
              <p14:xfrm>
                <a:off x="3852770" y="5654146"/>
                <a:ext cx="222840" cy="21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DED263-5983-4245-B2EA-BC3A3FC5EB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37650" y="5638666"/>
                  <a:ext cx="253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83FD88-5173-7F48-9389-2A8EFB3BCA0F}"/>
                    </a:ext>
                  </a:extLst>
                </p14:cNvPr>
                <p14:cNvContentPartPr/>
                <p14:nvPr/>
              </p14:nvContentPartPr>
              <p14:xfrm>
                <a:off x="4108010" y="5626786"/>
                <a:ext cx="81720" cy="30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83FD88-5173-7F48-9389-2A8EFB3BCA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2530" y="5611666"/>
                  <a:ext cx="112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4C3931-612A-9941-BDDA-EFA05F815E76}"/>
                    </a:ext>
                  </a:extLst>
                </p14:cNvPr>
                <p14:cNvContentPartPr/>
                <p14:nvPr/>
              </p14:nvContentPartPr>
              <p14:xfrm>
                <a:off x="4178930" y="5530306"/>
                <a:ext cx="113760" cy="28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4C3931-612A-9941-BDDA-EFA05F815E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3810" y="5515186"/>
                  <a:ext cx="144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603B83-D247-AC4B-8DFA-69E8C1136066}"/>
                    </a:ext>
                  </a:extLst>
                </p14:cNvPr>
                <p14:cNvContentPartPr/>
                <p14:nvPr/>
              </p14:nvContentPartPr>
              <p14:xfrm>
                <a:off x="4341290" y="5686546"/>
                <a:ext cx="181800" cy="7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603B83-D247-AC4B-8DFA-69E8C11360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5810" y="5671426"/>
                  <a:ext cx="212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EB8721-CAD4-8346-A638-40F3436AD11A}"/>
                    </a:ext>
                  </a:extLst>
                </p14:cNvPr>
                <p14:cNvContentPartPr/>
                <p14:nvPr/>
              </p14:nvContentPartPr>
              <p14:xfrm>
                <a:off x="4645130" y="5322946"/>
                <a:ext cx="107640" cy="66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EB8721-CAD4-8346-A638-40F3436AD1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0010" y="5307826"/>
                  <a:ext cx="138240" cy="6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56A62C-2AFB-E543-96C8-9F7A88A45223}"/>
              </a:ext>
            </a:extLst>
          </p:cNvPr>
          <p:cNvGrpSpPr/>
          <p:nvPr/>
        </p:nvGrpSpPr>
        <p:grpSpPr>
          <a:xfrm>
            <a:off x="3993890" y="-10454"/>
            <a:ext cx="2045880" cy="747720"/>
            <a:chOff x="3993890" y="-10454"/>
            <a:chExt cx="204588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3BE96D-9555-834D-BB8D-8715B5B1BC5B}"/>
                    </a:ext>
                  </a:extLst>
                </p14:cNvPr>
                <p14:cNvContentPartPr/>
                <p14:nvPr/>
              </p14:nvContentPartPr>
              <p14:xfrm>
                <a:off x="3993890" y="248386"/>
                <a:ext cx="304200" cy="48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3BE96D-9555-834D-BB8D-8715B5B1BC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8770" y="233266"/>
                  <a:ext cx="3348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81F8E3-7CAA-7842-BB69-C21E806482E2}"/>
                    </a:ext>
                  </a:extLst>
                </p14:cNvPr>
                <p14:cNvContentPartPr/>
                <p14:nvPr/>
              </p14:nvContentPartPr>
              <p14:xfrm>
                <a:off x="4341290" y="498226"/>
                <a:ext cx="4392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81F8E3-7CAA-7842-BB69-C21E806482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5810" y="482746"/>
                  <a:ext cx="7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CD3CD7-C25A-254C-8A16-3EF4171DCBD4}"/>
                    </a:ext>
                  </a:extLst>
                </p14:cNvPr>
                <p14:cNvContentPartPr/>
                <p14:nvPr/>
              </p14:nvContentPartPr>
              <p14:xfrm>
                <a:off x="4286930" y="403546"/>
                <a:ext cx="103320" cy="5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CD3CD7-C25A-254C-8A16-3EF4171DCB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1810" y="388066"/>
                  <a:ext cx="133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FE1BE1-95EC-7541-9C31-192455BAAAF8}"/>
                    </a:ext>
                  </a:extLst>
                </p14:cNvPr>
                <p14:cNvContentPartPr/>
                <p14:nvPr/>
              </p14:nvContentPartPr>
              <p14:xfrm>
                <a:off x="4460450" y="269986"/>
                <a:ext cx="146880" cy="30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FE1BE1-95EC-7541-9C31-192455BAAA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45330" y="254866"/>
                  <a:ext cx="177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541413-7605-E84B-8381-C59484A17EB5}"/>
                    </a:ext>
                  </a:extLst>
                </p14:cNvPr>
                <p14:cNvContentPartPr/>
                <p14:nvPr/>
              </p14:nvContentPartPr>
              <p14:xfrm>
                <a:off x="4607330" y="199426"/>
                <a:ext cx="125280" cy="34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541413-7605-E84B-8381-C59484A17E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1850" y="184306"/>
                  <a:ext cx="155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A9210A-2212-9540-8751-F9BF2A61768A}"/>
                    </a:ext>
                  </a:extLst>
                </p14:cNvPr>
                <p14:cNvContentPartPr/>
                <p14:nvPr/>
              </p14:nvContentPartPr>
              <p14:xfrm>
                <a:off x="4802450" y="47506"/>
                <a:ext cx="65520" cy="152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A9210A-2212-9540-8751-F9BF2A6176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87330" y="32386"/>
                  <a:ext cx="96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B626A8-7156-0C41-9B5A-626532D6D552}"/>
                    </a:ext>
                  </a:extLst>
                </p14:cNvPr>
                <p14:cNvContentPartPr/>
                <p14:nvPr/>
              </p14:nvContentPartPr>
              <p14:xfrm>
                <a:off x="4938170" y="367906"/>
                <a:ext cx="160200" cy="2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B626A8-7156-0C41-9B5A-626532D6D5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3050" y="352426"/>
                  <a:ext cx="190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F8FFAB-CF55-9640-967B-E1BB3DA14208}"/>
                    </a:ext>
                  </a:extLst>
                </p14:cNvPr>
                <p14:cNvContentPartPr/>
                <p14:nvPr/>
              </p14:nvContentPartPr>
              <p14:xfrm>
                <a:off x="5199890" y="63706"/>
                <a:ext cx="194400" cy="44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F8FFAB-CF55-9640-967B-E1BB3DA142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84770" y="48586"/>
                  <a:ext cx="225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0FEB58-E675-854C-9A23-12E335AA9575}"/>
                    </a:ext>
                  </a:extLst>
                </p14:cNvPr>
                <p14:cNvContentPartPr/>
                <p14:nvPr/>
              </p14:nvContentPartPr>
              <p14:xfrm>
                <a:off x="5301770" y="221386"/>
                <a:ext cx="195840" cy="38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0FEB58-E675-854C-9A23-12E335AA95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86650" y="205906"/>
                  <a:ext cx="2260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CB40D1-2A75-1941-A977-3710BEAE905E}"/>
                    </a:ext>
                  </a:extLst>
                </p14:cNvPr>
                <p14:cNvContentPartPr/>
                <p14:nvPr/>
              </p14:nvContentPartPr>
              <p14:xfrm>
                <a:off x="5524250" y="237586"/>
                <a:ext cx="49320" cy="28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CB40D1-2A75-1941-A977-3710BEAE90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09130" y="222466"/>
                  <a:ext cx="79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5F7E1F-451F-0142-8A49-282004059A5C}"/>
                    </a:ext>
                  </a:extLst>
                </p14:cNvPr>
                <p14:cNvContentPartPr/>
                <p14:nvPr/>
              </p14:nvContentPartPr>
              <p14:xfrm>
                <a:off x="5708930" y="43906"/>
                <a:ext cx="330840" cy="494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5F7E1F-451F-0142-8A49-282004059A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93810" y="28786"/>
                  <a:ext cx="3614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92B405-2C1D-FB4E-BED5-67DBFAFD1A26}"/>
                    </a:ext>
                  </a:extLst>
                </p14:cNvPr>
                <p14:cNvContentPartPr/>
                <p14:nvPr/>
              </p14:nvContentPartPr>
              <p14:xfrm>
                <a:off x="4748090" y="33106"/>
                <a:ext cx="228240" cy="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92B405-2C1D-FB4E-BED5-67DBFAFD1A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32970" y="17986"/>
                  <a:ext cx="258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391D4E-69BD-E64B-8C2B-B57EE6358DCF}"/>
                    </a:ext>
                  </a:extLst>
                </p14:cNvPr>
                <p14:cNvContentPartPr/>
                <p14:nvPr/>
              </p14:nvContentPartPr>
              <p14:xfrm>
                <a:off x="4721090" y="-10454"/>
                <a:ext cx="280800" cy="19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391D4E-69BD-E64B-8C2B-B57EE6358D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5970" y="-25574"/>
                  <a:ext cx="3114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D72662-123D-A844-89D0-130CF8453485}"/>
              </a:ext>
            </a:extLst>
          </p:cNvPr>
          <p:cNvGrpSpPr/>
          <p:nvPr/>
        </p:nvGrpSpPr>
        <p:grpSpPr>
          <a:xfrm>
            <a:off x="4096850" y="1071706"/>
            <a:ext cx="201240" cy="271440"/>
            <a:chOff x="4096850" y="1071706"/>
            <a:chExt cx="2012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8F6220-9091-5B48-84CA-A742EAA222FE}"/>
                    </a:ext>
                  </a:extLst>
                </p14:cNvPr>
                <p14:cNvContentPartPr/>
                <p14:nvPr/>
              </p14:nvContentPartPr>
              <p14:xfrm>
                <a:off x="4200170" y="1326946"/>
                <a:ext cx="97920" cy="1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8F6220-9091-5B48-84CA-A742EAA222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84690" y="1311466"/>
                  <a:ext cx="128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0A710D-C81D-5C49-A907-BAB19362481C}"/>
                    </a:ext>
                  </a:extLst>
                </p14:cNvPr>
                <p14:cNvContentPartPr/>
                <p14:nvPr/>
              </p14:nvContentPartPr>
              <p14:xfrm>
                <a:off x="4096850" y="1071706"/>
                <a:ext cx="179640" cy="163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0A710D-C81D-5C49-A907-BAB1936248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1730" y="1056586"/>
                  <a:ext cx="2098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AC7267-D0BB-714B-BD2E-6C9A2E40FD3F}"/>
              </a:ext>
            </a:extLst>
          </p:cNvPr>
          <p:cNvGrpSpPr/>
          <p:nvPr/>
        </p:nvGrpSpPr>
        <p:grpSpPr>
          <a:xfrm>
            <a:off x="4509410" y="816466"/>
            <a:ext cx="1558080" cy="1037160"/>
            <a:chOff x="4509410" y="816466"/>
            <a:chExt cx="1558080" cy="10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8FDFE1C-A274-1244-BCF8-56F519E778A3}"/>
                    </a:ext>
                  </a:extLst>
                </p14:cNvPr>
                <p14:cNvContentPartPr/>
                <p14:nvPr/>
              </p14:nvContentPartPr>
              <p14:xfrm>
                <a:off x="4509410" y="876226"/>
                <a:ext cx="261000" cy="48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8FDFE1C-A274-1244-BCF8-56F519E778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94290" y="861106"/>
                  <a:ext cx="2912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97C1E4-6F77-C94E-92F3-AA2B77C696C7}"/>
                    </a:ext>
                  </a:extLst>
                </p14:cNvPr>
                <p14:cNvContentPartPr/>
                <p14:nvPr/>
              </p14:nvContentPartPr>
              <p14:xfrm>
                <a:off x="4862210" y="1142266"/>
                <a:ext cx="195840" cy="87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97C1E4-6F77-C94E-92F3-AA2B77C696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47090" y="1127146"/>
                  <a:ext cx="226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6B69E8-F633-6844-8D6C-4ECE558C32B2}"/>
                    </a:ext>
                  </a:extLst>
                </p14:cNvPr>
                <p14:cNvContentPartPr/>
                <p14:nvPr/>
              </p14:nvContentPartPr>
              <p14:xfrm>
                <a:off x="5405090" y="952186"/>
                <a:ext cx="222840" cy="90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6B69E8-F633-6844-8D6C-4ECE558C32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89610" y="937066"/>
                  <a:ext cx="253440" cy="9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5871B3-43E6-4147-96A6-3F52E9F77F17}"/>
                    </a:ext>
                  </a:extLst>
                </p14:cNvPr>
                <p14:cNvContentPartPr/>
                <p14:nvPr/>
              </p14:nvContentPartPr>
              <p14:xfrm>
                <a:off x="5627570" y="935986"/>
                <a:ext cx="97920" cy="54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5871B3-43E6-4147-96A6-3F52E9F77F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12090" y="920866"/>
                  <a:ext cx="12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DADE54-5C8E-4D42-9B1B-201EABB9867E}"/>
                    </a:ext>
                  </a:extLst>
                </p14:cNvPr>
                <p14:cNvContentPartPr/>
                <p14:nvPr/>
              </p14:nvContentPartPr>
              <p14:xfrm>
                <a:off x="5839250" y="1148026"/>
                <a:ext cx="228240" cy="3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DADE54-5C8E-4D42-9B1B-201EABB986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23770" y="806746"/>
                  <a:ext cx="45108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DC1B05-1922-704E-B05E-BA0D5C8EE845}"/>
                    </a:ext>
                  </a:extLst>
                </p14:cNvPr>
                <p14:cNvContentPartPr/>
                <p14:nvPr/>
              </p14:nvContentPartPr>
              <p14:xfrm>
                <a:off x="5540810" y="816466"/>
                <a:ext cx="261000" cy="163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DC1B05-1922-704E-B05E-BA0D5C8EE8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25330" y="801346"/>
                  <a:ext cx="2912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0C54F9-6D5E-FA46-A4F4-A98EB0CE9A72}"/>
              </a:ext>
            </a:extLst>
          </p:cNvPr>
          <p:cNvGrpSpPr/>
          <p:nvPr/>
        </p:nvGrpSpPr>
        <p:grpSpPr>
          <a:xfrm>
            <a:off x="4840610" y="5967346"/>
            <a:ext cx="223920" cy="94680"/>
            <a:chOff x="4840610" y="5967346"/>
            <a:chExt cx="22392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BDDEE9-BC56-4343-962D-E6FE8ABA1047}"/>
                    </a:ext>
                  </a:extLst>
                </p14:cNvPr>
                <p14:cNvContentPartPr/>
                <p14:nvPr/>
              </p14:nvContentPartPr>
              <p14:xfrm>
                <a:off x="4867610" y="6010546"/>
                <a:ext cx="196920" cy="5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BDDEE9-BC56-4343-962D-E6FE8ABA10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52490" y="5995426"/>
                  <a:ext cx="22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79070A-2F01-C944-AA74-4F2905427C35}"/>
                    </a:ext>
                  </a:extLst>
                </p14:cNvPr>
                <p14:cNvContentPartPr/>
                <p14:nvPr/>
              </p14:nvContentPartPr>
              <p14:xfrm>
                <a:off x="4840610" y="5967346"/>
                <a:ext cx="21456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79070A-2F01-C944-AA74-4F2905427C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5130" y="5951866"/>
                  <a:ext cx="2448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60433E-84C9-984C-A3D3-F43B0861FAFE}"/>
                  </a:ext>
                </a:extLst>
              </p14:cNvPr>
              <p14:cNvContentPartPr/>
              <p14:nvPr/>
            </p14:nvContentPartPr>
            <p14:xfrm>
              <a:off x="4878410" y="5782666"/>
              <a:ext cx="212040" cy="1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60433E-84C9-984C-A3D3-F43B0861FAF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63290" y="5767546"/>
                <a:ext cx="2426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2EEDCF8-799B-6548-9773-FF5362AD478B}"/>
              </a:ext>
            </a:extLst>
          </p:cNvPr>
          <p:cNvGrpSpPr/>
          <p:nvPr/>
        </p:nvGrpSpPr>
        <p:grpSpPr>
          <a:xfrm>
            <a:off x="5476010" y="5267146"/>
            <a:ext cx="1936800" cy="944640"/>
            <a:chOff x="5476010" y="5267146"/>
            <a:chExt cx="1936800" cy="9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9849FE-9641-FB42-89FC-6127AEEC3DC6}"/>
                    </a:ext>
                  </a:extLst>
                </p14:cNvPr>
                <p14:cNvContentPartPr/>
                <p14:nvPr/>
              </p14:nvContentPartPr>
              <p14:xfrm>
                <a:off x="5520290" y="5685106"/>
                <a:ext cx="308520" cy="357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9849FE-9641-FB42-89FC-6127AEEC3D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4810" y="5669626"/>
                  <a:ext cx="3391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9F1640-4711-D640-9F25-B94E71AB4540}"/>
                    </a:ext>
                  </a:extLst>
                </p14:cNvPr>
                <p14:cNvContentPartPr/>
                <p14:nvPr/>
              </p14:nvContentPartPr>
              <p14:xfrm>
                <a:off x="5860850" y="5712106"/>
                <a:ext cx="233640" cy="32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9F1640-4711-D640-9F25-B94E71AB454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45730" y="5696986"/>
                  <a:ext cx="264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0E11E0-5C19-0840-8D46-9EC252F59A1F}"/>
                    </a:ext>
                  </a:extLst>
                </p14:cNvPr>
                <p14:cNvContentPartPr/>
                <p14:nvPr/>
              </p14:nvContentPartPr>
              <p14:xfrm>
                <a:off x="6104930" y="5687266"/>
                <a:ext cx="505080" cy="26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0E11E0-5C19-0840-8D46-9EC252F59A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89810" y="5672146"/>
                  <a:ext cx="535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E10323-DF4C-C34B-96D4-EDD1691D7875}"/>
                    </a:ext>
                  </a:extLst>
                </p14:cNvPr>
                <p14:cNvContentPartPr/>
                <p14:nvPr/>
              </p14:nvContentPartPr>
              <p14:xfrm>
                <a:off x="6653210" y="5576386"/>
                <a:ext cx="141480" cy="271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E10323-DF4C-C34B-96D4-EDD1691D78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38090" y="5561266"/>
                  <a:ext cx="172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FEB9CE-B2C6-5E4A-B91B-DEDC688BA1D7}"/>
                    </a:ext>
                  </a:extLst>
                </p14:cNvPr>
                <p14:cNvContentPartPr/>
                <p14:nvPr/>
              </p14:nvContentPartPr>
              <p14:xfrm>
                <a:off x="6566450" y="5380906"/>
                <a:ext cx="400320" cy="78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FEB9CE-B2C6-5E4A-B91B-DEDC688BA1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51330" y="5365786"/>
                  <a:ext cx="43092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C01D1A-3689-0741-9FCB-1C35D419C1EF}"/>
                    </a:ext>
                  </a:extLst>
                </p14:cNvPr>
                <p14:cNvContentPartPr/>
                <p14:nvPr/>
              </p14:nvContentPartPr>
              <p14:xfrm>
                <a:off x="5476010" y="5419066"/>
                <a:ext cx="119160" cy="79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C01D1A-3689-0741-9FCB-1C35D419C1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60890" y="5403946"/>
                  <a:ext cx="14976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360A28-F4A5-3D40-B913-3D223C837E57}"/>
                    </a:ext>
                  </a:extLst>
                </p14:cNvPr>
                <p14:cNvContentPartPr/>
                <p14:nvPr/>
              </p14:nvContentPartPr>
              <p14:xfrm>
                <a:off x="6946250" y="5267146"/>
                <a:ext cx="466560" cy="55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360A28-F4A5-3D40-B913-3D223C837E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31130" y="5251666"/>
                  <a:ext cx="497160" cy="58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0696B5-AFE6-934D-914F-F9B2E7341E62}"/>
                  </a:ext>
                </a:extLst>
              </p14:cNvPr>
              <p14:cNvContentPartPr/>
              <p14:nvPr/>
            </p14:nvContentPartPr>
            <p14:xfrm>
              <a:off x="7577098" y="5352732"/>
              <a:ext cx="454680" cy="697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0696B5-AFE6-934D-914F-F9B2E7341E6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68458" y="5343732"/>
                <a:ext cx="47232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C920CE8-5451-704C-AFB0-5461E7380C5F}"/>
                  </a:ext>
                </a:extLst>
              </p14:cNvPr>
              <p14:cNvContentPartPr/>
              <p14:nvPr/>
            </p14:nvContentPartPr>
            <p14:xfrm>
              <a:off x="5175898" y="982692"/>
              <a:ext cx="284400" cy="433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C920CE8-5451-704C-AFB0-5461E7380C5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67258" y="974052"/>
                <a:ext cx="3020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191DC99-CAF8-BF4D-8495-D7059D8F0A39}"/>
                  </a:ext>
                </a:extLst>
              </p14:cNvPr>
              <p14:cNvContentPartPr/>
              <p14:nvPr/>
            </p14:nvContentPartPr>
            <p14:xfrm>
              <a:off x="6217738" y="841212"/>
              <a:ext cx="271800" cy="625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191DC99-CAF8-BF4D-8495-D7059D8F0A3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09098" y="832212"/>
                <a:ext cx="289440" cy="6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279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Integrate with respect to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963362"/>
              </a:xfrm>
              <a:blipFill>
                <a:blip r:embed="rId2"/>
                <a:stretch>
                  <a:fillRect l="-1541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Calculus with Trig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BC361C-7F20-3B44-88B1-C58393C17D0D}"/>
              </a:ext>
            </a:extLst>
          </p:cNvPr>
          <p:cNvGrpSpPr/>
          <p:nvPr/>
        </p:nvGrpSpPr>
        <p:grpSpPr>
          <a:xfrm>
            <a:off x="3597530" y="3521146"/>
            <a:ext cx="290520" cy="233640"/>
            <a:chOff x="3597530" y="3521146"/>
            <a:chExt cx="2905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494CD8-1A5C-A14B-854F-3A755B564869}"/>
                    </a:ext>
                  </a:extLst>
                </p14:cNvPr>
                <p14:cNvContentPartPr/>
                <p14:nvPr/>
              </p14:nvContentPartPr>
              <p14:xfrm>
                <a:off x="3635690" y="3591706"/>
                <a:ext cx="201240" cy="70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494CD8-1A5C-A14B-854F-3A755B5648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20570" y="3576226"/>
                  <a:ext cx="231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D94FCA-4AD2-7D45-A7F0-FE5FAD202B57}"/>
                    </a:ext>
                  </a:extLst>
                </p14:cNvPr>
                <p14:cNvContentPartPr/>
                <p14:nvPr/>
              </p14:nvContentPartPr>
              <p14:xfrm>
                <a:off x="3597530" y="3521146"/>
                <a:ext cx="235440" cy="2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D94FCA-4AD2-7D45-A7F0-FE5FAD202B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82410" y="3505666"/>
                  <a:ext cx="266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0FC94C-3D81-4F4A-9B9A-3F03FF596BCC}"/>
                    </a:ext>
                  </a:extLst>
                </p14:cNvPr>
                <p14:cNvContentPartPr/>
                <p14:nvPr/>
              </p14:nvContentPartPr>
              <p14:xfrm>
                <a:off x="3690050" y="3700066"/>
                <a:ext cx="198000" cy="5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0FC94C-3D81-4F4A-9B9A-3F03FF596B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74570" y="3684946"/>
                  <a:ext cx="2286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58A634-CE1A-7F4D-8CAA-3390A2761781}"/>
              </a:ext>
            </a:extLst>
          </p:cNvPr>
          <p:cNvGrpSpPr/>
          <p:nvPr/>
        </p:nvGrpSpPr>
        <p:grpSpPr>
          <a:xfrm>
            <a:off x="4384490" y="3256906"/>
            <a:ext cx="1189080" cy="1148400"/>
            <a:chOff x="4384490" y="3256906"/>
            <a:chExt cx="1189080" cy="11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C6734C-968C-194B-9084-430B4FE53E6E}"/>
                    </a:ext>
                  </a:extLst>
                </p14:cNvPr>
                <p14:cNvContentPartPr/>
                <p14:nvPr/>
              </p14:nvContentPartPr>
              <p14:xfrm>
                <a:off x="4639730" y="3256906"/>
                <a:ext cx="407520" cy="48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C6734C-968C-194B-9084-430B4FE53E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24610" y="3241786"/>
                  <a:ext cx="4377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47302B-0280-E746-8C9E-DE4142A76FD5}"/>
                    </a:ext>
                  </a:extLst>
                </p14:cNvPr>
                <p14:cNvContentPartPr/>
                <p14:nvPr/>
              </p14:nvContentPartPr>
              <p14:xfrm>
                <a:off x="4384490" y="3792586"/>
                <a:ext cx="1189080" cy="6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47302B-0280-E746-8C9E-DE4142A76F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69370" y="3777106"/>
                  <a:ext cx="1219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80379A-2C7C-6341-A1DD-8B0FAFA35E94}"/>
                    </a:ext>
                  </a:extLst>
                </p14:cNvPr>
                <p14:cNvContentPartPr/>
                <p14:nvPr/>
              </p14:nvContentPartPr>
              <p14:xfrm>
                <a:off x="4590770" y="4004266"/>
                <a:ext cx="298800" cy="35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80379A-2C7C-6341-A1DD-8B0FAFA35E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75650" y="3988786"/>
                  <a:ext cx="329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4C93C7-2F5D-C64C-8AE7-B33007F141CE}"/>
                    </a:ext>
                  </a:extLst>
                </p14:cNvPr>
                <p14:cNvContentPartPr/>
                <p14:nvPr/>
              </p14:nvContentPartPr>
              <p14:xfrm>
                <a:off x="4938170" y="4047466"/>
                <a:ext cx="49320" cy="35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4C93C7-2F5D-C64C-8AE7-B33007F141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23050" y="4032346"/>
                  <a:ext cx="79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4563F2-A782-0140-A9BF-512761AB111B}"/>
                    </a:ext>
                  </a:extLst>
                </p14:cNvPr>
                <p14:cNvContentPartPr/>
                <p14:nvPr/>
              </p14:nvContentPartPr>
              <p14:xfrm>
                <a:off x="5041490" y="3982306"/>
                <a:ext cx="60120" cy="10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4563F2-A782-0140-A9BF-512761AB11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26010" y="3967186"/>
                  <a:ext cx="90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79AEA1-B858-2447-AFE4-BADEE62A5CD9}"/>
                    </a:ext>
                  </a:extLst>
                </p14:cNvPr>
                <p14:cNvContentPartPr/>
                <p14:nvPr/>
              </p14:nvContentPartPr>
              <p14:xfrm>
                <a:off x="5204210" y="3994546"/>
                <a:ext cx="136080" cy="32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79AEA1-B858-2447-AFE4-BADEE62A5C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89090" y="3979066"/>
                  <a:ext cx="16668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2A291F-D3FD-7749-B39E-9B7191DCCF61}"/>
              </a:ext>
            </a:extLst>
          </p:cNvPr>
          <p:cNvGrpSpPr/>
          <p:nvPr/>
        </p:nvGrpSpPr>
        <p:grpSpPr>
          <a:xfrm>
            <a:off x="5920610" y="3700066"/>
            <a:ext cx="238680" cy="207000"/>
            <a:chOff x="5920610" y="3700066"/>
            <a:chExt cx="2386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2F0825-DFE3-B940-8E1F-D6D7EBA73B83}"/>
                    </a:ext>
                  </a:extLst>
                </p14:cNvPr>
                <p14:cNvContentPartPr/>
                <p14:nvPr/>
              </p14:nvContentPartPr>
              <p14:xfrm>
                <a:off x="5985770" y="3857746"/>
                <a:ext cx="167400" cy="49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2F0825-DFE3-B940-8E1F-D6D7EBA73B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70290" y="3842266"/>
                  <a:ext cx="198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AC5C33-CDD0-3E42-BD83-5BB7D767FFBC}"/>
                    </a:ext>
                  </a:extLst>
                </p14:cNvPr>
                <p14:cNvContentPartPr/>
                <p14:nvPr/>
              </p14:nvContentPartPr>
              <p14:xfrm>
                <a:off x="5920610" y="3700066"/>
                <a:ext cx="238680" cy="9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AC5C33-CDD0-3E42-BD83-5BB7D767FF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05490" y="3684946"/>
                  <a:ext cx="2689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01EA7E-674C-104A-82EB-AC57303923DA}"/>
              </a:ext>
            </a:extLst>
          </p:cNvPr>
          <p:cNvGrpSpPr/>
          <p:nvPr/>
        </p:nvGrpSpPr>
        <p:grpSpPr>
          <a:xfrm>
            <a:off x="6626210" y="3162946"/>
            <a:ext cx="1140120" cy="554040"/>
            <a:chOff x="6626210" y="3162946"/>
            <a:chExt cx="114012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105049-309A-3047-BB6E-031B59D7110F}"/>
                    </a:ext>
                  </a:extLst>
                </p14:cNvPr>
                <p14:cNvContentPartPr/>
                <p14:nvPr/>
              </p14:nvContentPartPr>
              <p14:xfrm>
                <a:off x="6626210" y="3162946"/>
                <a:ext cx="315000" cy="55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105049-309A-3047-BB6E-031B59D711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10730" y="3147466"/>
                  <a:ext cx="3456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5ECA7B-5672-2740-BEC1-7EAC2CA744FF}"/>
                    </a:ext>
                  </a:extLst>
                </p14:cNvPr>
                <p14:cNvContentPartPr/>
                <p14:nvPr/>
              </p14:nvContentPartPr>
              <p14:xfrm>
                <a:off x="6924650" y="3380026"/>
                <a:ext cx="209520" cy="30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5ECA7B-5672-2740-BEC1-7EAC2CA744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09530" y="3364546"/>
                  <a:ext cx="240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369006-A317-294F-94F5-2BA6CCA7AA1E}"/>
                    </a:ext>
                  </a:extLst>
                </p14:cNvPr>
                <p14:cNvContentPartPr/>
                <p14:nvPr/>
              </p14:nvContentPartPr>
              <p14:xfrm>
                <a:off x="7027610" y="3455986"/>
                <a:ext cx="177480" cy="17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0369006-A317-294F-94F5-2BA6CCA7AA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12490" y="3440866"/>
                  <a:ext cx="208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03D132-02D7-6747-B695-96427BA02E44}"/>
                    </a:ext>
                  </a:extLst>
                </p14:cNvPr>
                <p14:cNvContentPartPr/>
                <p14:nvPr/>
              </p14:nvContentPartPr>
              <p14:xfrm>
                <a:off x="7266650" y="3431866"/>
                <a:ext cx="103320" cy="273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03D132-02D7-6747-B695-96427BA02E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51170" y="3416746"/>
                  <a:ext cx="133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1D0077-9AEB-8D42-8520-DC8F83CB4A47}"/>
                    </a:ext>
                  </a:extLst>
                </p14:cNvPr>
                <p14:cNvContentPartPr/>
                <p14:nvPr/>
              </p14:nvContentPartPr>
              <p14:xfrm>
                <a:off x="7510730" y="3217306"/>
                <a:ext cx="222120" cy="40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1D0077-9AEB-8D42-8520-DC8F83CB4A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95610" y="3201826"/>
                  <a:ext cx="252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4F6744-C497-A14D-ADDA-D21CB771549C}"/>
                    </a:ext>
                  </a:extLst>
                </p14:cNvPr>
                <p14:cNvContentPartPr/>
                <p14:nvPr/>
              </p14:nvContentPartPr>
              <p14:xfrm>
                <a:off x="7706210" y="3260506"/>
                <a:ext cx="60120" cy="415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4F6744-C497-A14D-ADDA-D21CB77154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91090" y="3245386"/>
                  <a:ext cx="9072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F79B28-D4DF-2344-A415-EDA16B0F588E}"/>
              </a:ext>
            </a:extLst>
          </p:cNvPr>
          <p:cNvGrpSpPr/>
          <p:nvPr/>
        </p:nvGrpSpPr>
        <p:grpSpPr>
          <a:xfrm>
            <a:off x="2289650" y="4443826"/>
            <a:ext cx="1904040" cy="1194120"/>
            <a:chOff x="2289650" y="4443826"/>
            <a:chExt cx="1904040" cy="11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D8DA4E-D0F4-6649-879F-83F21FE059B5}"/>
                    </a:ext>
                  </a:extLst>
                </p14:cNvPr>
                <p14:cNvContentPartPr/>
                <p14:nvPr/>
              </p14:nvContentPartPr>
              <p14:xfrm>
                <a:off x="2300450" y="4877986"/>
                <a:ext cx="231480" cy="4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D8DA4E-D0F4-6649-879F-83F21FE059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85330" y="4862506"/>
                  <a:ext cx="26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4B0C35-01AA-FF4A-BD52-619A4A5CE717}"/>
                    </a:ext>
                  </a:extLst>
                </p14:cNvPr>
                <p14:cNvContentPartPr/>
                <p14:nvPr/>
              </p14:nvContentPartPr>
              <p14:xfrm>
                <a:off x="2381810" y="4940626"/>
                <a:ext cx="130680" cy="5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4B0C35-01AA-FF4A-BD52-619A4A5CE7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66690" y="4925506"/>
                  <a:ext cx="16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79EDFD-0BE6-EA42-B44A-13E7BF945633}"/>
                    </a:ext>
                  </a:extLst>
                </p14:cNvPr>
                <p14:cNvContentPartPr/>
                <p14:nvPr/>
              </p14:nvContentPartPr>
              <p14:xfrm>
                <a:off x="2289650" y="5008306"/>
                <a:ext cx="228960" cy="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79EDFD-0BE6-EA42-B44A-13E7BF9456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74530" y="4992826"/>
                  <a:ext cx="259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87A10A-F6BF-FB47-844B-6DEE7F0B893E}"/>
                    </a:ext>
                  </a:extLst>
                </p14:cNvPr>
                <p14:cNvContentPartPr/>
                <p14:nvPr/>
              </p14:nvContentPartPr>
              <p14:xfrm>
                <a:off x="2935490" y="4560106"/>
                <a:ext cx="201240" cy="30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87A10A-F6BF-FB47-844B-6DEE7F0B89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20370" y="4544986"/>
                  <a:ext cx="231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4B0D90-DF89-FF48-9D86-22D9C07B6A40}"/>
                    </a:ext>
                  </a:extLst>
                </p14:cNvPr>
                <p14:cNvContentPartPr/>
                <p14:nvPr/>
              </p14:nvContentPartPr>
              <p14:xfrm>
                <a:off x="3201530" y="4642186"/>
                <a:ext cx="261000" cy="23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4B0D90-DF89-FF48-9D86-22D9C07B6A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86050" y="4626706"/>
                  <a:ext cx="29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D819FD-8E2F-3045-8789-E8E6866CE14F}"/>
                    </a:ext>
                  </a:extLst>
                </p14:cNvPr>
                <p14:cNvContentPartPr/>
                <p14:nvPr/>
              </p14:nvContentPartPr>
              <p14:xfrm>
                <a:off x="2728130" y="5030626"/>
                <a:ext cx="1418040" cy="7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D819FD-8E2F-3045-8789-E8E6866CE1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13010" y="5015146"/>
                  <a:ext cx="1448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E04CF3-A7F6-C64C-8F80-4F90110262A0}"/>
                    </a:ext>
                  </a:extLst>
                </p14:cNvPr>
                <p14:cNvContentPartPr/>
                <p14:nvPr/>
              </p14:nvContentPartPr>
              <p14:xfrm>
                <a:off x="2908490" y="5190466"/>
                <a:ext cx="228240" cy="25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E04CF3-A7F6-C64C-8F80-4F90110262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93010" y="5174986"/>
                  <a:ext cx="258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88D863-52ED-EF46-B7E2-6FE0DE8EDEF8}"/>
                    </a:ext>
                  </a:extLst>
                </p14:cNvPr>
                <p14:cNvContentPartPr/>
                <p14:nvPr/>
              </p14:nvContentPartPr>
              <p14:xfrm>
                <a:off x="3208010" y="5230786"/>
                <a:ext cx="102240" cy="25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88D863-52ED-EF46-B7E2-6FE0DE8EDE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2890" y="5215306"/>
                  <a:ext cx="132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768455-17CB-5546-BF89-C25065297B3C}"/>
                    </a:ext>
                  </a:extLst>
                </p14:cNvPr>
                <p14:cNvContentPartPr/>
                <p14:nvPr/>
              </p14:nvContentPartPr>
              <p14:xfrm>
                <a:off x="3364250" y="5106586"/>
                <a:ext cx="146880" cy="16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768455-17CB-5546-BF89-C25065297B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9130" y="5091106"/>
                  <a:ext cx="177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0C88BC-ADC7-3046-BFC8-D27BAE489AAD}"/>
                    </a:ext>
                  </a:extLst>
                </p14:cNvPr>
                <p14:cNvContentPartPr/>
                <p14:nvPr/>
              </p14:nvContentPartPr>
              <p14:xfrm>
                <a:off x="3456410" y="5333746"/>
                <a:ext cx="190440" cy="21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0C88BC-ADC7-3046-BFC8-D27BAE489A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41290" y="5318626"/>
                  <a:ext cx="22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FE336C-1C0D-B44C-A01E-E3887AC80F7F}"/>
                    </a:ext>
                  </a:extLst>
                </p14:cNvPr>
                <p14:cNvContentPartPr/>
                <p14:nvPr/>
              </p14:nvContentPartPr>
              <p14:xfrm>
                <a:off x="3662690" y="5165626"/>
                <a:ext cx="92520" cy="30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FE336C-1C0D-B44C-A01E-E3887AC80F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47570" y="5150146"/>
                  <a:ext cx="123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D66FFF-65E9-C546-BA6C-F2965D15CD4C}"/>
                    </a:ext>
                  </a:extLst>
                </p14:cNvPr>
                <p14:cNvContentPartPr/>
                <p14:nvPr/>
              </p14:nvContentPartPr>
              <p14:xfrm>
                <a:off x="3825770" y="5192626"/>
                <a:ext cx="233640" cy="30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D66FFF-65E9-C546-BA6C-F2965D15CD4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10290" y="5177506"/>
                  <a:ext cx="264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A8572B-4436-3046-8002-BC97136EC8AB}"/>
                    </a:ext>
                  </a:extLst>
                </p14:cNvPr>
                <p14:cNvContentPartPr/>
                <p14:nvPr/>
              </p14:nvContentPartPr>
              <p14:xfrm>
                <a:off x="3027650" y="5122066"/>
                <a:ext cx="1166040" cy="515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A8572B-4436-3046-8002-BC97136EC8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12530" y="5106946"/>
                  <a:ext cx="11966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E3E960-FDBB-134E-9AF6-02137C978FBB}"/>
                    </a:ext>
                  </a:extLst>
                </p14:cNvPr>
                <p14:cNvContentPartPr/>
                <p14:nvPr/>
              </p14:nvContentPartPr>
              <p14:xfrm>
                <a:off x="2788970" y="4443826"/>
                <a:ext cx="374760" cy="63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E3E960-FDBB-134E-9AF6-02137C978F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73850" y="4428346"/>
                  <a:ext cx="4053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A5F265-E102-EA44-8378-D488616B3CE2}"/>
                    </a:ext>
                  </a:extLst>
                </p14:cNvPr>
                <p14:cNvContentPartPr/>
                <p14:nvPr/>
              </p14:nvContentPartPr>
              <p14:xfrm>
                <a:off x="2815970" y="5046106"/>
                <a:ext cx="320400" cy="55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A5F265-E102-EA44-8378-D488616B3C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00850" y="5030986"/>
                  <a:ext cx="3510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C50A6D0-5AE6-2E4D-9261-3018D11120CA}"/>
                    </a:ext>
                  </a:extLst>
                </p14:cNvPr>
                <p14:cNvContentPartPr/>
                <p14:nvPr/>
              </p14:nvContentPartPr>
              <p14:xfrm>
                <a:off x="3272090" y="5046106"/>
                <a:ext cx="201240" cy="28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C50A6D0-5AE6-2E4D-9261-3018D11120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56610" y="5030986"/>
                  <a:ext cx="231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CD12AE-F139-7148-B755-7BDB165E68E8}"/>
                    </a:ext>
                  </a:extLst>
                </p14:cNvPr>
                <p14:cNvContentPartPr/>
                <p14:nvPr/>
              </p14:nvContentPartPr>
              <p14:xfrm>
                <a:off x="3315290" y="4606546"/>
                <a:ext cx="212040" cy="38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CD12AE-F139-7148-B755-7BDB165E68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00170" y="4591426"/>
                  <a:ext cx="24264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923BEB-FFBF-EF4F-9C9A-F68A7A059423}"/>
              </a:ext>
            </a:extLst>
          </p:cNvPr>
          <p:cNvGrpSpPr/>
          <p:nvPr/>
        </p:nvGrpSpPr>
        <p:grpSpPr>
          <a:xfrm>
            <a:off x="4688690" y="4769266"/>
            <a:ext cx="1400400" cy="533880"/>
            <a:chOff x="4688690" y="4769266"/>
            <a:chExt cx="140040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5D7E5F-CFDD-4243-82B2-C65DDF0A6EA7}"/>
                    </a:ext>
                  </a:extLst>
                </p14:cNvPr>
                <p14:cNvContentPartPr/>
                <p14:nvPr/>
              </p14:nvContentPartPr>
              <p14:xfrm>
                <a:off x="4748090" y="5190466"/>
                <a:ext cx="212760" cy="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5D7E5F-CFDD-4243-82B2-C65DDF0A6E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32970" y="5174986"/>
                  <a:ext cx="243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2FF2CD-DFD2-B540-99BE-F16847337F5C}"/>
                    </a:ext>
                  </a:extLst>
                </p14:cNvPr>
                <p14:cNvContentPartPr/>
                <p14:nvPr/>
              </p14:nvContentPartPr>
              <p14:xfrm>
                <a:off x="4791650" y="5128186"/>
                <a:ext cx="149400" cy="1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2FF2CD-DFD2-B540-99BE-F16847337F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76530" y="5113066"/>
                  <a:ext cx="179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66674D-AFC8-A34A-95E9-78B27710652D}"/>
                    </a:ext>
                  </a:extLst>
                </p14:cNvPr>
                <p14:cNvContentPartPr/>
                <p14:nvPr/>
              </p14:nvContentPartPr>
              <p14:xfrm>
                <a:off x="4688690" y="4769266"/>
                <a:ext cx="705960" cy="48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66674D-AFC8-A34A-95E9-78B2771065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73210" y="4754146"/>
                  <a:ext cx="7365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9F264D-D720-A244-84BB-10A62C2717A1}"/>
                    </a:ext>
                  </a:extLst>
                </p14:cNvPr>
                <p14:cNvContentPartPr/>
                <p14:nvPr/>
              </p14:nvContentPartPr>
              <p14:xfrm>
                <a:off x="5230850" y="5040706"/>
                <a:ext cx="261360" cy="10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9F264D-D720-A244-84BB-10A62C2717A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15370" y="5025586"/>
                  <a:ext cx="291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0FB2A0-AFF6-B84F-AFAF-8F83FD8F36AF}"/>
                    </a:ext>
                  </a:extLst>
                </p14:cNvPr>
                <p14:cNvContentPartPr/>
                <p14:nvPr/>
              </p14:nvContentPartPr>
              <p14:xfrm>
                <a:off x="5557010" y="4997146"/>
                <a:ext cx="494280" cy="306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0FB2A0-AFF6-B84F-AFAF-8F83FD8F36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41530" y="4982026"/>
                  <a:ext cx="524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CD0B62-C5CF-6F4A-85AD-540889C764E8}"/>
                    </a:ext>
                  </a:extLst>
                </p14:cNvPr>
                <p14:cNvContentPartPr/>
                <p14:nvPr/>
              </p14:nvContentPartPr>
              <p14:xfrm>
                <a:off x="6018890" y="4988146"/>
                <a:ext cx="70200" cy="21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CD0B62-C5CF-6F4A-85AD-540889C764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03770" y="4973026"/>
                  <a:ext cx="100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40B137-DFC5-0947-BA4D-6DFC2E25BE58}"/>
                    </a:ext>
                  </a:extLst>
                </p14:cNvPr>
                <p14:cNvContentPartPr/>
                <p14:nvPr/>
              </p14:nvContentPartPr>
              <p14:xfrm>
                <a:off x="5676170" y="5074546"/>
                <a:ext cx="141480" cy="156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40B137-DFC5-0947-BA4D-6DFC2E25BE5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1050" y="5059426"/>
                  <a:ext cx="172080" cy="18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348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44DD83-9594-6746-9F32-C2196F0ED885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C825B-190D-3F46-A321-998C6DC07FF0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76814-D36F-8A4F-B2F0-AA8F879B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1447345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Tactics,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“Get the </a:t>
            </a:r>
            <a:r>
              <a:rPr lang="en-US" sz="2800" dirty="0" err="1"/>
              <a:t>maths</a:t>
            </a:r>
            <a:r>
              <a:rPr lang="en-US" sz="2800" dirty="0"/>
              <a:t> from them”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Accommodation is stronger than assimilation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85062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33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2060"/>
                </a:solidFill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Choose a specific question-form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Use it a lot! And take note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2060"/>
                </a:solidFill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When does it work? How do you know?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When doesn’t it work? How do you know?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Share your examples and reflections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your colleagues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your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cs typeface="Calibri" panose="020F0502020204030204" pitchFamily="34" charset="0"/>
              </a:rPr>
              <a:t>us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b="0" dirty="0">
              <a:solidFill>
                <a:srgbClr val="002060"/>
              </a:solidFill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(Suggested) Gap Task</a:t>
            </a:r>
          </a:p>
        </p:txBody>
      </p:sp>
    </p:spTree>
    <p:extLst>
      <p:ext uri="{BB962C8B-B14F-4D97-AF65-F5344CB8AC3E}">
        <p14:creationId xmlns:p14="http://schemas.microsoft.com/office/powerpoint/2010/main" val="437261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first? And then next?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232398" y="274638"/>
            <a:ext cx="3131433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Why did we … ? 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Why didn’t we …?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Here’s the answer …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Can you use a graph?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Agree or challenge?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Are you sure?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B0895D85-5539-1549-B809-51FC236E3CE7}"/>
              </a:ext>
            </a:extLst>
          </p:cNvPr>
          <p:cNvSpPr/>
          <p:nvPr/>
        </p:nvSpPr>
        <p:spPr>
          <a:xfrm>
            <a:off x="4362102" y="4124489"/>
            <a:ext cx="2268000" cy="1794947"/>
          </a:xfrm>
          <a:prstGeom prst="wedgeEllipseCallout">
            <a:avLst>
              <a:gd name="adj1" fmla="val -38755"/>
              <a:gd name="adj2" fmla="val -68561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do you notice?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What’s the same, what’s different</a:t>
            </a:r>
          </a:p>
        </p:txBody>
      </p:sp>
    </p:spTree>
    <p:extLst>
      <p:ext uri="{BB962C8B-B14F-4D97-AF65-F5344CB8AC3E}">
        <p14:creationId xmlns:p14="http://schemas.microsoft.com/office/powerpoint/2010/main" val="1682627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685800" y="203006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DCDD27-DA09-4242-8444-54DDABCE4ED6}"/>
              </a:ext>
            </a:extLst>
          </p:cNvPr>
          <p:cNvSpPr txBox="1">
            <a:spLocks/>
          </p:cNvSpPr>
          <p:nvPr/>
        </p:nvSpPr>
        <p:spPr>
          <a:xfrm>
            <a:off x="1371600" y="296769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Robert </a:t>
            </a:r>
            <a:r>
              <a:rPr lang="en-US" dirty="0" err="1">
                <a:solidFill>
                  <a:srgbClr val="002060"/>
                </a:solidFill>
              </a:rPr>
              <a:t>Wilne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robert.wilne@kcl.ac.uk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EE156-FC12-D74C-A89B-283042B9EDDA}"/>
              </a:ext>
            </a:extLst>
          </p:cNvPr>
          <p:cNvSpPr txBox="1">
            <a:spLocks/>
          </p:cNvSpPr>
          <p:nvPr/>
        </p:nvSpPr>
        <p:spPr>
          <a:xfrm>
            <a:off x="1371600" y="4644482"/>
            <a:ext cx="6400800" cy="1600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TeachersAlwaysLearning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LearningTogether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@</a:t>
            </a:r>
            <a:r>
              <a:rPr lang="en-US" sz="2800" dirty="0" err="1">
                <a:solidFill>
                  <a:srgbClr val="002060"/>
                </a:solidFill>
              </a:rPr>
              <a:t>kingsmathschool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13BDD-63E0-8F46-B9CC-0782F143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C7730-C153-A940-93DF-72799C52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F4906-F64C-0B45-97C7-AED92A9E7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C31194-CBCC-C74D-8D84-DAAAE44E17EC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A3D25-9823-7B40-8A41-35C3A038B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888E36-D3BB-584D-B601-473E44AEE881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57C23-382B-1942-99E6-95F11D0FE9A2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02FB5D-6522-AD40-96FB-2FB7A3E28045}"/>
              </a:ext>
            </a:extLst>
          </p:cNvPr>
          <p:cNvSpPr/>
          <p:nvPr/>
        </p:nvSpPr>
        <p:spPr bwMode="auto">
          <a:xfrm>
            <a:off x="251520" y="1916832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1B515-448A-844F-9411-291E3FED0885}"/>
              </a:ext>
            </a:extLst>
          </p:cNvPr>
          <p:cNvSpPr txBox="1"/>
          <p:nvPr/>
        </p:nvSpPr>
        <p:spPr>
          <a:xfrm>
            <a:off x="1128774" y="2328215"/>
            <a:ext cx="4350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SOLVE PROBLEMS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applying their mathematics to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variety of routine and non-routine problems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with increasing sophistication, including breaking down problems into a series of simpler steps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persevering in seeking solutions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64A557-7DF1-C84C-90AB-153F2495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64242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6488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… in KS4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About shapes, angles, lengths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Avenir Black" panose="02000503020000020003" pitchFamily="2" charset="0"/>
                <a:ea typeface="+mn-ea"/>
                <a:cs typeface="Calibri" panose="020F0502020204030204" pitchFamily="34" charset="0"/>
              </a:rPr>
              <a:t>Geometric</a:t>
            </a:r>
          </a:p>
          <a:p>
            <a:pPr marL="0" indent="0">
              <a:buNone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… in KS5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About equations, inequalities, 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Avenir Black" panose="02000503020000020003" pitchFamily="2" charset="0"/>
                <a:ea typeface="+mn-ea"/>
                <a:cs typeface="Calibri" panose="020F0502020204030204" pitchFamily="34" charset="0"/>
              </a:rPr>
              <a:t>Algebraic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The bridge from KS4 to KS5 needs to be explicit and reinforced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Trigonometry …</a:t>
            </a:r>
          </a:p>
        </p:txBody>
      </p:sp>
    </p:spTree>
    <p:extLst>
      <p:ext uri="{BB962C8B-B14F-4D97-AF65-F5344CB8AC3E}">
        <p14:creationId xmlns:p14="http://schemas.microsoft.com/office/powerpoint/2010/main" val="144850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 the triangle ABC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angle ABC = 60°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angle BCA = 45°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AC is 1 cm longer than AB</a:t>
            </a:r>
          </a:p>
          <a:p>
            <a:pPr marL="0" indent="0">
              <a:buNone/>
            </a:pPr>
            <a:r>
              <a:rPr lang="en-GB" sz="2800" dirty="0"/>
              <a:t>Work out the </a:t>
            </a:r>
            <a:r>
              <a:rPr lang="en-GB" sz="2800" b="1" dirty="0"/>
              <a:t>exact</a:t>
            </a:r>
            <a:r>
              <a:rPr lang="en-GB" sz="2800" dirty="0"/>
              <a:t> length of AB.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Trigonometry …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DDF032-2120-A547-85A7-6197DF065C68}"/>
              </a:ext>
            </a:extLst>
          </p:cNvPr>
          <p:cNvGrpSpPr/>
          <p:nvPr/>
        </p:nvGrpSpPr>
        <p:grpSpPr>
          <a:xfrm>
            <a:off x="5204210" y="1841026"/>
            <a:ext cx="3740040" cy="3205440"/>
            <a:chOff x="5204210" y="1841026"/>
            <a:chExt cx="3740040" cy="32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7CE3C4B-0400-E245-8829-793BCBB87797}"/>
                    </a:ext>
                  </a:extLst>
                </p14:cNvPr>
                <p14:cNvContentPartPr/>
                <p14:nvPr/>
              </p14:nvContentPartPr>
              <p14:xfrm>
                <a:off x="7157930" y="2460226"/>
                <a:ext cx="1359720" cy="195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7CE3C4B-0400-E245-8829-793BCBB877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42810" y="2445106"/>
                  <a:ext cx="1389960" cy="19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F6B57E-5898-5141-B808-224FD4758F52}"/>
                    </a:ext>
                  </a:extLst>
                </p14:cNvPr>
                <p14:cNvContentPartPr/>
                <p14:nvPr/>
              </p14:nvContentPartPr>
              <p14:xfrm>
                <a:off x="5606330" y="2397586"/>
                <a:ext cx="2718720" cy="223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F6B57E-5898-5141-B808-224FD4758F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91210" y="2382466"/>
                  <a:ext cx="2749320" cy="22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CB5C0E-6DD0-4B46-95CF-CD8DD3C8ABC7}"/>
                    </a:ext>
                  </a:extLst>
                </p14:cNvPr>
                <p14:cNvContentPartPr/>
                <p14:nvPr/>
              </p14:nvContentPartPr>
              <p14:xfrm>
                <a:off x="5258570" y="4607626"/>
                <a:ext cx="194400" cy="43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CB5C0E-6DD0-4B46-95CF-CD8DD3C8AB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3090" y="4592506"/>
                  <a:ext cx="2250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C269C5-1425-CE4A-B344-914407C86897}"/>
                    </a:ext>
                  </a:extLst>
                </p14:cNvPr>
                <p14:cNvContentPartPr/>
                <p14:nvPr/>
              </p14:nvContentPartPr>
              <p14:xfrm>
                <a:off x="5204210" y="4755946"/>
                <a:ext cx="217440" cy="149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C269C5-1425-CE4A-B344-914407C868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89090" y="4740826"/>
                  <a:ext cx="248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D7D460-0040-044D-AA82-80FE2FDD269D}"/>
                    </a:ext>
                  </a:extLst>
                </p14:cNvPr>
                <p14:cNvContentPartPr/>
                <p14:nvPr/>
              </p14:nvContentPartPr>
              <p14:xfrm>
                <a:off x="6919250" y="1841026"/>
                <a:ext cx="244440" cy="47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D7D460-0040-044D-AA82-80FE2FDD26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04130" y="1825906"/>
                  <a:ext cx="2750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B7B226-9829-D241-94D0-3F882012B250}"/>
                    </a:ext>
                  </a:extLst>
                </p14:cNvPr>
                <p14:cNvContentPartPr/>
                <p14:nvPr/>
              </p14:nvContentPartPr>
              <p14:xfrm>
                <a:off x="8614490" y="4145386"/>
                <a:ext cx="329760" cy="47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B7B226-9829-D241-94D0-3F882012B2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99010" y="4129906"/>
                  <a:ext cx="3600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BC9494-A59A-A247-A980-097C3687C82A}"/>
                    </a:ext>
                  </a:extLst>
                </p14:cNvPr>
                <p14:cNvContentPartPr/>
                <p14:nvPr/>
              </p14:nvContentPartPr>
              <p14:xfrm>
                <a:off x="6778130" y="2663626"/>
                <a:ext cx="564840" cy="21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BC9494-A59A-A247-A980-097C3687C8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63010" y="2648146"/>
                  <a:ext cx="59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0FDC0A-9069-A14E-8BD6-6B03838FE454}"/>
                    </a:ext>
                  </a:extLst>
                </p14:cNvPr>
                <p14:cNvContentPartPr/>
                <p14:nvPr/>
              </p14:nvContentPartPr>
              <p14:xfrm>
                <a:off x="6914210" y="2951266"/>
                <a:ext cx="145800" cy="56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0FDC0A-9069-A14E-8BD6-6B03838FE4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9090" y="2935786"/>
                  <a:ext cx="1760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6DB866-B02D-A44D-83FF-5DA7EE765049}"/>
                    </a:ext>
                  </a:extLst>
                </p14:cNvPr>
                <p14:cNvContentPartPr/>
                <p14:nvPr/>
              </p14:nvContentPartPr>
              <p14:xfrm>
                <a:off x="7054970" y="3260506"/>
                <a:ext cx="212040" cy="18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6DB866-B02D-A44D-83FF-5DA7EE7650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39490" y="3245386"/>
                  <a:ext cx="242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5F8F83-419C-264E-BB37-F1474E491570}"/>
                    </a:ext>
                  </a:extLst>
                </p14:cNvPr>
                <p14:cNvContentPartPr/>
                <p14:nvPr/>
              </p14:nvContentPartPr>
              <p14:xfrm>
                <a:off x="7185290" y="2940466"/>
                <a:ext cx="114480" cy="129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5F8F83-419C-264E-BB37-F1474E4915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69810" y="2924986"/>
                  <a:ext cx="14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5258DC-6BA7-D440-9362-1A245AB0531E}"/>
                    </a:ext>
                  </a:extLst>
                </p14:cNvPr>
                <p14:cNvContentPartPr/>
                <p14:nvPr/>
              </p14:nvContentPartPr>
              <p14:xfrm>
                <a:off x="7934090" y="3789346"/>
                <a:ext cx="130680" cy="36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5258DC-6BA7-D440-9362-1A245AB053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18970" y="3774226"/>
                  <a:ext cx="161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43995C-2701-E74C-80D3-9A043286BE77}"/>
                    </a:ext>
                  </a:extLst>
                </p14:cNvPr>
                <p14:cNvContentPartPr/>
                <p14:nvPr/>
              </p14:nvContentPartPr>
              <p14:xfrm>
                <a:off x="7418570" y="3830386"/>
                <a:ext cx="190440" cy="27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43995C-2701-E74C-80D3-9A043286BE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03450" y="3815266"/>
                  <a:ext cx="220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80D46E-1166-0846-9730-EF17E5C05D40}"/>
                    </a:ext>
                  </a:extLst>
                </p14:cNvPr>
                <p14:cNvContentPartPr/>
                <p14:nvPr/>
              </p14:nvContentPartPr>
              <p14:xfrm>
                <a:off x="7489130" y="3868546"/>
                <a:ext cx="60120" cy="355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80D46E-1166-0846-9730-EF17E5C05D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73650" y="3853066"/>
                  <a:ext cx="907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AA0C48-801F-8A4D-9A71-58C468E2F108}"/>
                    </a:ext>
                  </a:extLst>
                </p14:cNvPr>
                <p14:cNvContentPartPr/>
                <p14:nvPr/>
              </p14:nvContentPartPr>
              <p14:xfrm>
                <a:off x="7651850" y="3845506"/>
                <a:ext cx="97920" cy="38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AA0C48-801F-8A4D-9A71-58C468E2F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36730" y="3830386"/>
                  <a:ext cx="1285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58F0D1-D89C-6341-9E35-AED0AACBC1BB}"/>
                    </a:ext>
                  </a:extLst>
                </p14:cNvPr>
                <p14:cNvContentPartPr/>
                <p14:nvPr/>
              </p14:nvContentPartPr>
              <p14:xfrm>
                <a:off x="7673450" y="3819586"/>
                <a:ext cx="117360" cy="3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58F0D1-D89C-6341-9E35-AED0AACBC1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58330" y="3804466"/>
                  <a:ext cx="147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2DBFD5-8945-3B4B-B3CC-9EEA1D56CD02}"/>
                    </a:ext>
                  </a:extLst>
                </p14:cNvPr>
                <p14:cNvContentPartPr/>
                <p14:nvPr/>
              </p14:nvContentPartPr>
              <p14:xfrm>
                <a:off x="7765970" y="3673066"/>
                <a:ext cx="12528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2DBFD5-8945-3B4B-B3CC-9EEA1D56CD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50490" y="3657946"/>
                  <a:ext cx="15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DF72DD-687F-1B44-89B3-905B2C4B2AF3}"/>
                    </a:ext>
                  </a:extLst>
                </p14:cNvPr>
                <p14:cNvContentPartPr/>
                <p14:nvPr/>
              </p14:nvContentPartPr>
              <p14:xfrm>
                <a:off x="6028970" y="3130186"/>
                <a:ext cx="146880" cy="23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DF72DD-687F-1B44-89B3-905B2C4B2A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13850" y="3115066"/>
                  <a:ext cx="177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5FAF27-D6F0-5746-A35C-92B5482A0FBD}"/>
                    </a:ext>
                  </a:extLst>
                </p14:cNvPr>
                <p14:cNvContentPartPr/>
                <p14:nvPr/>
              </p14:nvContentPartPr>
              <p14:xfrm>
                <a:off x="6126890" y="3059266"/>
                <a:ext cx="173880" cy="28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5FAF27-D6F0-5746-A35C-92B5482A0F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11410" y="3043786"/>
                  <a:ext cx="204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303BB3-C96D-4549-9DEF-6923ED587A21}"/>
                    </a:ext>
                  </a:extLst>
                </p14:cNvPr>
                <p14:cNvContentPartPr/>
                <p14:nvPr/>
              </p14:nvContentPartPr>
              <p14:xfrm>
                <a:off x="6593450" y="4656586"/>
                <a:ext cx="173880" cy="34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303BB3-C96D-4549-9DEF-6923ED587A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8330" y="4641466"/>
                  <a:ext cx="204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E12653-31F2-3547-92AC-2A9DB4EA222A}"/>
                    </a:ext>
                  </a:extLst>
                </p14:cNvPr>
                <p14:cNvContentPartPr/>
                <p14:nvPr/>
              </p14:nvContentPartPr>
              <p14:xfrm>
                <a:off x="6761930" y="4598626"/>
                <a:ext cx="173880" cy="354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E12653-31F2-3547-92AC-2A9DB4EA22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46450" y="4583506"/>
                  <a:ext cx="204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26EB1F-9133-594A-AF1C-A7C824ECDCD8}"/>
                    </a:ext>
                  </a:extLst>
                </p14:cNvPr>
                <p14:cNvContentPartPr/>
                <p14:nvPr/>
              </p14:nvContentPartPr>
              <p14:xfrm>
                <a:off x="7087370" y="4535986"/>
                <a:ext cx="11160" cy="37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26EB1F-9133-594A-AF1C-A7C824ECDC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72250" y="4520866"/>
                  <a:ext cx="41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D657FA-4ED2-744D-8F02-501AA24B744A}"/>
                    </a:ext>
                  </a:extLst>
                </p14:cNvPr>
                <p14:cNvContentPartPr/>
                <p14:nvPr/>
              </p14:nvContentPartPr>
              <p14:xfrm>
                <a:off x="6924650" y="4693306"/>
                <a:ext cx="179640" cy="8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D657FA-4ED2-744D-8F02-501AA24B74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09530" y="4678186"/>
                  <a:ext cx="20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E15992-E18C-6F43-8711-223F58CA53E2}"/>
                    </a:ext>
                  </a:extLst>
                </p14:cNvPr>
                <p14:cNvContentPartPr/>
                <p14:nvPr/>
              </p14:nvContentPartPr>
              <p14:xfrm>
                <a:off x="7282850" y="4514386"/>
                <a:ext cx="103320" cy="483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E15992-E18C-6F43-8711-223F58CA53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67730" y="4498906"/>
                  <a:ext cx="1339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A8BCAC-A1DB-2D41-9C33-84970F25342C}"/>
                    </a:ext>
                  </a:extLst>
                </p14:cNvPr>
                <p14:cNvContentPartPr/>
                <p14:nvPr/>
              </p14:nvContentPartPr>
              <p14:xfrm>
                <a:off x="7033010" y="4689346"/>
                <a:ext cx="201240" cy="3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A8BCAC-A1DB-2D41-9C33-84970F2534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17890" y="4673866"/>
                  <a:ext cx="2318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0" name="Group 24599">
            <a:extLst>
              <a:ext uri="{FF2B5EF4-FFF2-40B4-BE49-F238E27FC236}">
                <a16:creationId xmlns:a16="http://schemas.microsoft.com/office/drawing/2014/main" id="{B5D119AC-DA4B-FE49-A7C0-4F0B7EE3CB9A}"/>
              </a:ext>
            </a:extLst>
          </p:cNvPr>
          <p:cNvGrpSpPr/>
          <p:nvPr/>
        </p:nvGrpSpPr>
        <p:grpSpPr>
          <a:xfrm>
            <a:off x="455090" y="4248346"/>
            <a:ext cx="3472920" cy="2328480"/>
            <a:chOff x="455090" y="4248346"/>
            <a:chExt cx="3472920" cy="23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0F690B-3D49-CC41-95F1-B9BE3757D1E8}"/>
                    </a:ext>
                  </a:extLst>
                </p14:cNvPr>
                <p14:cNvContentPartPr/>
                <p14:nvPr/>
              </p14:nvContentPartPr>
              <p14:xfrm>
                <a:off x="482450" y="4671706"/>
                <a:ext cx="255600" cy="32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0F690B-3D49-CC41-95F1-B9BE3757D1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6970" y="4656586"/>
                  <a:ext cx="285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BF07EB-B2EC-DF44-BD86-A111F1E98113}"/>
                    </a:ext>
                  </a:extLst>
                </p14:cNvPr>
                <p14:cNvContentPartPr/>
                <p14:nvPr/>
              </p14:nvContentPartPr>
              <p14:xfrm>
                <a:off x="493250" y="4763866"/>
                <a:ext cx="255600" cy="1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BF07EB-B2EC-DF44-BD86-A111F1E981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130" y="4748746"/>
                  <a:ext cx="28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011CD8-BFB0-0447-853F-038C3C20C1F2}"/>
                    </a:ext>
                  </a:extLst>
                </p14:cNvPr>
                <p14:cNvContentPartPr/>
                <p14:nvPr/>
              </p14:nvContentPartPr>
              <p14:xfrm>
                <a:off x="558410" y="4562986"/>
                <a:ext cx="445320" cy="423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011CD8-BFB0-0447-853F-038C3C20C1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2930" y="4547866"/>
                  <a:ext cx="4759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3B2825-4D00-FC4C-B44F-01D3F2912F11}"/>
                    </a:ext>
                  </a:extLst>
                </p14:cNvPr>
                <p14:cNvContentPartPr/>
                <p14:nvPr/>
              </p14:nvContentPartPr>
              <p14:xfrm>
                <a:off x="1291010" y="4514746"/>
                <a:ext cx="216720" cy="29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3B2825-4D00-FC4C-B44F-01D3F2912F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75890" y="4499626"/>
                  <a:ext cx="247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910DA3-A508-3F46-9603-43D0F1105085}"/>
                    </a:ext>
                  </a:extLst>
                </p14:cNvPr>
                <p14:cNvContentPartPr/>
                <p14:nvPr/>
              </p14:nvContentPartPr>
              <p14:xfrm>
                <a:off x="1464890" y="4493146"/>
                <a:ext cx="152280" cy="24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910DA3-A508-3F46-9603-43D0F11050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9410" y="4478026"/>
                  <a:ext cx="182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6F7801-BA2A-BB49-90EA-BC0B6C7A0544}"/>
                    </a:ext>
                  </a:extLst>
                </p14:cNvPr>
                <p14:cNvContentPartPr/>
                <p14:nvPr/>
              </p14:nvContentPartPr>
              <p14:xfrm>
                <a:off x="1665410" y="4498186"/>
                <a:ext cx="49320" cy="312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6F7801-BA2A-BB49-90EA-BC0B6C7A05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50290" y="4482706"/>
                  <a:ext cx="79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3E8E8A-ECAD-6243-86B1-AD1BAA6158E7}"/>
                    </a:ext>
                  </a:extLst>
                </p14:cNvPr>
                <p14:cNvContentPartPr/>
                <p14:nvPr/>
              </p14:nvContentPartPr>
              <p14:xfrm>
                <a:off x="1616810" y="4609426"/>
                <a:ext cx="173880" cy="11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3E8E8A-ECAD-6243-86B1-AD1BAA6158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01330" y="4594306"/>
                  <a:ext cx="20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E4C93B-DFEC-9146-B291-3F8BB3AA928C}"/>
                    </a:ext>
                  </a:extLst>
                </p14:cNvPr>
                <p14:cNvContentPartPr/>
                <p14:nvPr/>
              </p14:nvContentPartPr>
              <p14:xfrm>
                <a:off x="1795730" y="4248346"/>
                <a:ext cx="92520" cy="42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E4C93B-DFEC-9146-B291-3F8BB3AA92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80610" y="4233226"/>
                  <a:ext cx="123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756D57-4606-EB48-A5EE-240CE917BD77}"/>
                    </a:ext>
                  </a:extLst>
                </p14:cNvPr>
                <p14:cNvContentPartPr/>
                <p14:nvPr/>
              </p14:nvContentPartPr>
              <p14:xfrm>
                <a:off x="1301810" y="4715266"/>
                <a:ext cx="857880" cy="37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756D57-4606-EB48-A5EE-240CE917BD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86690" y="4699786"/>
                  <a:ext cx="8884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B56303-CFC3-1D48-B70B-69B687221944}"/>
                    </a:ext>
                  </a:extLst>
                </p14:cNvPr>
                <p14:cNvContentPartPr/>
                <p14:nvPr/>
              </p14:nvContentPartPr>
              <p14:xfrm>
                <a:off x="1372370" y="5073466"/>
                <a:ext cx="81720" cy="34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B56303-CFC3-1D48-B70B-69B6872219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57250" y="5057986"/>
                  <a:ext cx="112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C6D6EB-5689-7C48-9324-0144AC613A98}"/>
                    </a:ext>
                  </a:extLst>
                </p14:cNvPr>
                <p14:cNvContentPartPr/>
                <p14:nvPr/>
              </p14:nvContentPartPr>
              <p14:xfrm>
                <a:off x="1470290" y="5252386"/>
                <a:ext cx="70920" cy="9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C6D6EB-5689-7C48-9324-0144AC613A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54810" y="5237266"/>
                  <a:ext cx="101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714C00-3D74-6E49-9243-4E3209FCFFD5}"/>
                    </a:ext>
                  </a:extLst>
                </p14:cNvPr>
                <p14:cNvContentPartPr/>
                <p14:nvPr/>
              </p14:nvContentPartPr>
              <p14:xfrm>
                <a:off x="1464890" y="5078866"/>
                <a:ext cx="38520" cy="4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714C00-3D74-6E49-9243-4E3209FCFFD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9410" y="5063386"/>
                  <a:ext cx="68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385B7C-8335-DB4D-BA06-224D9747E9D0}"/>
                    </a:ext>
                  </a:extLst>
                </p14:cNvPr>
                <p14:cNvContentPartPr/>
                <p14:nvPr/>
              </p14:nvContentPartPr>
              <p14:xfrm>
                <a:off x="1600250" y="5261026"/>
                <a:ext cx="195840" cy="9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385B7C-8335-DB4D-BA06-224D9747E9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85130" y="5245546"/>
                  <a:ext cx="226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13310D-3DC0-534E-8C02-313A235A09CD}"/>
                    </a:ext>
                  </a:extLst>
                </p14:cNvPr>
                <p14:cNvContentPartPr/>
                <p14:nvPr/>
              </p14:nvContentPartPr>
              <p14:xfrm>
                <a:off x="1757930" y="5040706"/>
                <a:ext cx="109080" cy="31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13310D-3DC0-534E-8C02-313A235A09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42450" y="5025586"/>
                  <a:ext cx="139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C7A6D3-D77B-7A4A-80C3-D992A64AF3E7}"/>
                    </a:ext>
                  </a:extLst>
                </p14:cNvPr>
                <p14:cNvContentPartPr/>
                <p14:nvPr/>
              </p14:nvContentPartPr>
              <p14:xfrm>
                <a:off x="1828490" y="5209546"/>
                <a:ext cx="1656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C7A6D3-D77B-7A4A-80C3-D992A64AF3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13010" y="5194426"/>
                  <a:ext cx="47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DF7AD3-59DA-394A-86D0-2094648B3C95}"/>
                    </a:ext>
                  </a:extLst>
                </p14:cNvPr>
                <p14:cNvContentPartPr/>
                <p14:nvPr/>
              </p14:nvContentPartPr>
              <p14:xfrm>
                <a:off x="1844690" y="5155186"/>
                <a:ext cx="130680" cy="9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DF7AD3-59DA-394A-86D0-2094648B3C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29210" y="5140066"/>
                  <a:ext cx="161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C52C1F-8126-5C46-A378-20E5141C4DEC}"/>
                    </a:ext>
                  </a:extLst>
                </p14:cNvPr>
                <p14:cNvContentPartPr/>
                <p14:nvPr/>
              </p14:nvContentPartPr>
              <p14:xfrm>
                <a:off x="2414570" y="4845226"/>
                <a:ext cx="14400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C52C1F-8126-5C46-A378-20E5141C4D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99090" y="4830106"/>
                  <a:ext cx="174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92E674-9CE5-6D49-ACBA-E816A95E1B86}"/>
                    </a:ext>
                  </a:extLst>
                </p14:cNvPr>
                <p14:cNvContentPartPr/>
                <p14:nvPr/>
              </p14:nvContentPartPr>
              <p14:xfrm>
                <a:off x="2365610" y="4763866"/>
                <a:ext cx="165600" cy="1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92E674-9CE5-6D49-ACBA-E816A95E1B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50490" y="4748746"/>
                  <a:ext cx="196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A16B9E-8303-5E48-8C88-70990C77FE81}"/>
                    </a:ext>
                  </a:extLst>
                </p14:cNvPr>
                <p14:cNvContentPartPr/>
                <p14:nvPr/>
              </p14:nvContentPartPr>
              <p14:xfrm>
                <a:off x="2984450" y="4443826"/>
                <a:ext cx="97920" cy="20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A16B9E-8303-5E48-8C88-70990C77FE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68970" y="4428346"/>
                  <a:ext cx="128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14EB90-FA3F-1349-B17B-F223892B1C1D}"/>
                    </a:ext>
                  </a:extLst>
                </p14:cNvPr>
                <p14:cNvContentPartPr/>
                <p14:nvPr/>
              </p14:nvContentPartPr>
              <p14:xfrm>
                <a:off x="3125570" y="4379386"/>
                <a:ext cx="76320" cy="26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14EB90-FA3F-1349-B17B-F223892B1C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10090" y="4363906"/>
                  <a:ext cx="106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65CFE6-14D4-3047-911D-FED4733C9716}"/>
                    </a:ext>
                  </a:extLst>
                </p14:cNvPr>
                <p14:cNvContentPartPr/>
                <p14:nvPr/>
              </p14:nvContentPartPr>
              <p14:xfrm>
                <a:off x="2891930" y="4606546"/>
                <a:ext cx="554040" cy="29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65CFE6-14D4-3047-911D-FED4733C97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76810" y="4591426"/>
                  <a:ext cx="584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1A9F77-FC1C-B043-9878-1677D5CF6B13}"/>
                    </a:ext>
                  </a:extLst>
                </p14:cNvPr>
                <p14:cNvContentPartPr/>
                <p14:nvPr/>
              </p14:nvContentPartPr>
              <p14:xfrm>
                <a:off x="2930810" y="4937746"/>
                <a:ext cx="151560" cy="263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1A9F77-FC1C-B043-9878-1677D5CF6B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15330" y="4922266"/>
                  <a:ext cx="182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1DA4A2-6FBB-8942-B706-EE1C26F0BEBF}"/>
                    </a:ext>
                  </a:extLst>
                </p14:cNvPr>
                <p14:cNvContentPartPr/>
                <p14:nvPr/>
              </p14:nvContentPartPr>
              <p14:xfrm>
                <a:off x="3000650" y="4953946"/>
                <a:ext cx="60120" cy="30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1DA4A2-6FBB-8942-B706-EE1C26F0BE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85530" y="4938826"/>
                  <a:ext cx="90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F918B4-2369-424B-9BB2-79C6FE803358}"/>
                    </a:ext>
                  </a:extLst>
                </p14:cNvPr>
                <p14:cNvContentPartPr/>
                <p14:nvPr/>
              </p14:nvContentPartPr>
              <p14:xfrm>
                <a:off x="3201530" y="4955026"/>
                <a:ext cx="54720" cy="30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F918B4-2369-424B-9BB2-79C6FE80335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86050" y="4939906"/>
                  <a:ext cx="84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45D9F0-9E3B-914A-A41F-DBF2D2DD4EE0}"/>
                    </a:ext>
                  </a:extLst>
                </p14:cNvPr>
                <p14:cNvContentPartPr/>
                <p14:nvPr/>
              </p14:nvContentPartPr>
              <p14:xfrm>
                <a:off x="3168770" y="4856386"/>
                <a:ext cx="189720" cy="43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45D9F0-9E3B-914A-A41F-DBF2D2DD4E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3650" y="4840906"/>
                  <a:ext cx="22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597660-EC0F-964A-95FB-FB135DAB68C2}"/>
                    </a:ext>
                  </a:extLst>
                </p14:cNvPr>
                <p14:cNvContentPartPr/>
                <p14:nvPr/>
              </p14:nvContentPartPr>
              <p14:xfrm>
                <a:off x="2561090" y="5095066"/>
                <a:ext cx="70920" cy="22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597660-EC0F-964A-95FB-FB135DAB68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45970" y="5079946"/>
                  <a:ext cx="101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EB11AA-C58D-6245-8800-C479EA2EA56F}"/>
                    </a:ext>
                  </a:extLst>
                </p14:cNvPr>
                <p14:cNvContentPartPr/>
                <p14:nvPr/>
              </p14:nvContentPartPr>
              <p14:xfrm>
                <a:off x="2718410" y="5192626"/>
                <a:ext cx="32760" cy="10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EB11AA-C58D-6245-8800-C479EA2EA5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03290" y="5177506"/>
                  <a:ext cx="63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8CC522-CA69-654E-AF66-5888ACEDCEDC}"/>
                    </a:ext>
                  </a:extLst>
                </p14:cNvPr>
                <p14:cNvContentPartPr/>
                <p14:nvPr/>
              </p14:nvContentPartPr>
              <p14:xfrm>
                <a:off x="2680610" y="5035306"/>
                <a:ext cx="11160" cy="27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8CC522-CA69-654E-AF66-5888ACEDCE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65130" y="5020186"/>
                  <a:ext cx="41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24255E81-53A1-424F-A67B-387AAD2E09A4}"/>
                    </a:ext>
                  </a:extLst>
                </p14:cNvPr>
                <p14:cNvContentPartPr/>
                <p14:nvPr/>
              </p14:nvContentPartPr>
              <p14:xfrm>
                <a:off x="2772770" y="5192626"/>
                <a:ext cx="97920" cy="547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24255E81-53A1-424F-A67B-387AAD2E09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57290" y="5177506"/>
                  <a:ext cx="12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48D85A3B-6D6A-A048-AE8C-2F4799BC12AA}"/>
                    </a:ext>
                  </a:extLst>
                </p14:cNvPr>
                <p14:cNvContentPartPr/>
                <p14:nvPr/>
              </p14:nvContentPartPr>
              <p14:xfrm>
                <a:off x="493250" y="6110626"/>
                <a:ext cx="160200" cy="3780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48D85A3B-6D6A-A048-AE8C-2F4799BC12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130" y="6095146"/>
                  <a:ext cx="190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C76D2E71-73CE-214A-8E8B-E5581D941C5F}"/>
                    </a:ext>
                  </a:extLst>
                </p14:cNvPr>
                <p14:cNvContentPartPr/>
                <p14:nvPr/>
              </p14:nvContentPartPr>
              <p14:xfrm>
                <a:off x="482450" y="5995786"/>
                <a:ext cx="119880" cy="8712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C76D2E71-73CE-214A-8E8B-E5581D941C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6970" y="5980666"/>
                  <a:ext cx="150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FD316AEB-8B7C-444C-A635-9BB61B41870E}"/>
                    </a:ext>
                  </a:extLst>
                </p14:cNvPr>
                <p14:cNvContentPartPr/>
                <p14:nvPr/>
              </p14:nvContentPartPr>
              <p14:xfrm>
                <a:off x="455090" y="5936386"/>
                <a:ext cx="309600" cy="34776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FD316AEB-8B7C-444C-A635-9BB61B4187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9970" y="5920906"/>
                  <a:ext cx="340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DE3D7D41-A826-1949-B54D-96960B349FAC}"/>
                    </a:ext>
                  </a:extLst>
                </p14:cNvPr>
                <p14:cNvContentPartPr/>
                <p14:nvPr/>
              </p14:nvContentPartPr>
              <p14:xfrm>
                <a:off x="1188050" y="5893906"/>
                <a:ext cx="152280" cy="2379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DE3D7D41-A826-1949-B54D-96960B349F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2570" y="5878786"/>
                  <a:ext cx="182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561FB4A8-3B64-E848-9BA5-D9080519256A}"/>
                    </a:ext>
                  </a:extLst>
                </p14:cNvPr>
                <p14:cNvContentPartPr/>
                <p14:nvPr/>
              </p14:nvContentPartPr>
              <p14:xfrm>
                <a:off x="1345370" y="5849266"/>
                <a:ext cx="97920" cy="23364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561FB4A8-3B64-E848-9BA5-D908051925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29890" y="5834146"/>
                  <a:ext cx="128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A11B6F97-D340-2441-9491-17A496A92828}"/>
                    </a:ext>
                  </a:extLst>
                </p14:cNvPr>
                <p14:cNvContentPartPr/>
                <p14:nvPr/>
              </p14:nvContentPartPr>
              <p14:xfrm>
                <a:off x="1491890" y="5843866"/>
                <a:ext cx="60120" cy="2336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A11B6F97-D340-2441-9491-17A496A928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76770" y="5828746"/>
                  <a:ext cx="9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0878DB0E-1B91-FB48-8049-AE30DC9B1E1D}"/>
                    </a:ext>
                  </a:extLst>
                </p14:cNvPr>
                <p14:cNvContentPartPr/>
                <p14:nvPr/>
              </p14:nvContentPartPr>
              <p14:xfrm>
                <a:off x="1453730" y="5865826"/>
                <a:ext cx="119880" cy="1083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0878DB0E-1B91-FB48-8049-AE30DC9B1E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38610" y="5850346"/>
                  <a:ext cx="15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3071BFD6-91EF-174D-9BC8-F0F167550EEB}"/>
                    </a:ext>
                  </a:extLst>
                </p14:cNvPr>
                <p14:cNvContentPartPr/>
                <p14:nvPr/>
              </p14:nvContentPartPr>
              <p14:xfrm>
                <a:off x="1611410" y="5784466"/>
                <a:ext cx="108360" cy="22824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3071BFD6-91EF-174D-9BC8-F0F167550EE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95930" y="5768986"/>
                  <a:ext cx="138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BCF8F719-637F-8742-9432-FC5D6E4F2532}"/>
                    </a:ext>
                  </a:extLst>
                </p14:cNvPr>
                <p14:cNvContentPartPr/>
                <p14:nvPr/>
              </p14:nvContentPartPr>
              <p14:xfrm>
                <a:off x="1670810" y="5599786"/>
                <a:ext cx="244440" cy="57564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BCF8F719-637F-8742-9432-FC5D6E4F25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55690" y="5584666"/>
                  <a:ext cx="2750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C480A0A7-DE3A-324F-9DE8-BAA67AE0F8C4}"/>
                    </a:ext>
                  </a:extLst>
                </p14:cNvPr>
                <p14:cNvContentPartPr/>
                <p14:nvPr/>
              </p14:nvContentPartPr>
              <p14:xfrm>
                <a:off x="965930" y="5675746"/>
                <a:ext cx="211320" cy="53208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C480A0A7-DE3A-324F-9DE8-BAA67AE0F8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0810" y="5660626"/>
                  <a:ext cx="241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AEA9CE02-4324-0A48-910E-C719F0E2387C}"/>
                    </a:ext>
                  </a:extLst>
                </p14:cNvPr>
                <p14:cNvContentPartPr/>
                <p14:nvPr/>
              </p14:nvContentPartPr>
              <p14:xfrm>
                <a:off x="2175530" y="5676826"/>
                <a:ext cx="146880" cy="22032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AEA9CE02-4324-0A48-910E-C719F0E238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60410" y="5661706"/>
                  <a:ext cx="177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E615E1BB-39AF-EE4C-B511-D2414B4A79FD}"/>
                    </a:ext>
                  </a:extLst>
                </p14:cNvPr>
                <p14:cNvContentPartPr/>
                <p14:nvPr/>
              </p14:nvContentPartPr>
              <p14:xfrm>
                <a:off x="2219090" y="5930986"/>
                <a:ext cx="257760" cy="2120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E615E1BB-39AF-EE4C-B511-D2414B4A79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03970" y="5915506"/>
                  <a:ext cx="288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1D8B9E83-084F-E141-8773-5AE491FE16CE}"/>
                    </a:ext>
                  </a:extLst>
                </p14:cNvPr>
                <p14:cNvContentPartPr/>
                <p14:nvPr/>
              </p14:nvContentPartPr>
              <p14:xfrm>
                <a:off x="2257250" y="6218626"/>
                <a:ext cx="168480" cy="29268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1D8B9E83-084F-E141-8773-5AE491FE16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41770" y="6203146"/>
                  <a:ext cx="199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576E5C37-0923-2B40-BC37-4FF1CC7D6FBD}"/>
                    </a:ext>
                  </a:extLst>
                </p14:cNvPr>
                <p14:cNvContentPartPr/>
                <p14:nvPr/>
              </p14:nvContentPartPr>
              <p14:xfrm>
                <a:off x="2137730" y="6202066"/>
                <a:ext cx="247680" cy="37476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576E5C37-0923-2B40-BC37-4FF1CC7D6F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22610" y="6186946"/>
                  <a:ext cx="2782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AA4726BC-7F34-194B-BFBC-145DF805D406}"/>
                    </a:ext>
                  </a:extLst>
                </p14:cNvPr>
                <p14:cNvContentPartPr/>
                <p14:nvPr/>
              </p14:nvContentPartPr>
              <p14:xfrm>
                <a:off x="2729210" y="5909026"/>
                <a:ext cx="146160" cy="6012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AA4726BC-7F34-194B-BFBC-145DF805D4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14090" y="5893906"/>
                  <a:ext cx="176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227FF962-999C-1C46-834A-2F5AC9F1EED9}"/>
                    </a:ext>
                  </a:extLst>
                </p14:cNvPr>
                <p14:cNvContentPartPr/>
                <p14:nvPr/>
              </p14:nvContentPartPr>
              <p14:xfrm>
                <a:off x="2707610" y="5762506"/>
                <a:ext cx="132480" cy="925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227FF962-999C-1C46-834A-2F5AC9F1EE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92490" y="5747386"/>
                  <a:ext cx="163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8C7AD979-E987-6642-AD9A-C69D06E4AC8D}"/>
                    </a:ext>
                  </a:extLst>
                </p14:cNvPr>
                <p14:cNvContentPartPr/>
                <p14:nvPr/>
              </p14:nvContentPartPr>
              <p14:xfrm>
                <a:off x="3212330" y="5637586"/>
                <a:ext cx="124560" cy="3398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8C7AD979-E987-6642-AD9A-C69D06E4AC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7210" y="5622466"/>
                  <a:ext cx="155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AA5E3304-262B-CB41-B096-34B7C73AA623}"/>
                    </a:ext>
                  </a:extLst>
                </p14:cNvPr>
                <p14:cNvContentPartPr/>
                <p14:nvPr/>
              </p14:nvContentPartPr>
              <p14:xfrm>
                <a:off x="3326450" y="5549026"/>
                <a:ext cx="206640" cy="3279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AA5E3304-262B-CB41-B096-34B7C73AA6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10970" y="5533906"/>
                  <a:ext cx="237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61D580A4-DA80-5046-8AAB-CF43A5686722}"/>
                    </a:ext>
                  </a:extLst>
                </p14:cNvPr>
                <p14:cNvContentPartPr/>
                <p14:nvPr/>
              </p14:nvContentPartPr>
              <p14:xfrm>
                <a:off x="3711650" y="5523826"/>
                <a:ext cx="195120" cy="28800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61D580A4-DA80-5046-8AAB-CF43A568672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96530" y="5508706"/>
                  <a:ext cx="225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F292E47C-F325-7F4F-A5D0-FA8C0DC6861A}"/>
                    </a:ext>
                  </a:extLst>
                </p14:cNvPr>
                <p14:cNvContentPartPr/>
                <p14:nvPr/>
              </p14:nvContentPartPr>
              <p14:xfrm>
                <a:off x="3554330" y="5328346"/>
                <a:ext cx="373680" cy="59724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F292E47C-F325-7F4F-A5D0-FA8C0DC686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38850" y="5313226"/>
                  <a:ext cx="404280" cy="62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616" name="Ink 24615">
                <a:extLst>
                  <a:ext uri="{FF2B5EF4-FFF2-40B4-BE49-F238E27FC236}">
                    <a16:creationId xmlns:a16="http://schemas.microsoft.com/office/drawing/2014/main" id="{1F84E2A1-A6A8-7049-936C-19DFB96AEB4C}"/>
                  </a:ext>
                </a:extLst>
              </p14:cNvPr>
              <p14:cNvContentPartPr/>
              <p14:nvPr/>
            </p14:nvContentPartPr>
            <p14:xfrm>
              <a:off x="7337210" y="5513026"/>
              <a:ext cx="124560" cy="271800"/>
            </p14:xfrm>
          </p:contentPart>
        </mc:Choice>
        <mc:Fallback xmlns="">
          <p:pic>
            <p:nvPicPr>
              <p:cNvPr id="24616" name="Ink 24615">
                <a:extLst>
                  <a:ext uri="{FF2B5EF4-FFF2-40B4-BE49-F238E27FC236}">
                    <a16:creationId xmlns:a16="http://schemas.microsoft.com/office/drawing/2014/main" id="{1F84E2A1-A6A8-7049-936C-19DFB96AEB4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21730" y="5497546"/>
                <a:ext cx="155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4617" name="Ink 24616">
                <a:extLst>
                  <a:ext uri="{FF2B5EF4-FFF2-40B4-BE49-F238E27FC236}">
                    <a16:creationId xmlns:a16="http://schemas.microsoft.com/office/drawing/2014/main" id="{AC50163F-9DCD-4A46-995F-5A54C3FC2C9F}"/>
                  </a:ext>
                </a:extLst>
              </p14:cNvPr>
              <p14:cNvContentPartPr/>
              <p14:nvPr/>
            </p14:nvContentPartPr>
            <p14:xfrm>
              <a:off x="7450970" y="5453266"/>
              <a:ext cx="76320" cy="255600"/>
            </p14:xfrm>
          </p:contentPart>
        </mc:Choice>
        <mc:Fallback xmlns="">
          <p:pic>
            <p:nvPicPr>
              <p:cNvPr id="24617" name="Ink 24616">
                <a:extLst>
                  <a:ext uri="{FF2B5EF4-FFF2-40B4-BE49-F238E27FC236}">
                    <a16:creationId xmlns:a16="http://schemas.microsoft.com/office/drawing/2014/main" id="{AC50163F-9DCD-4A46-995F-5A54C3FC2C9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35850" y="5438146"/>
                <a:ext cx="1069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618" name="Ink 24617">
                <a:extLst>
                  <a:ext uri="{FF2B5EF4-FFF2-40B4-BE49-F238E27FC236}">
                    <a16:creationId xmlns:a16="http://schemas.microsoft.com/office/drawing/2014/main" id="{9DA450C2-D220-6A42-ABAD-F3C87BD6A722}"/>
                  </a:ext>
                </a:extLst>
              </p14:cNvPr>
              <p14:cNvContentPartPr/>
              <p14:nvPr/>
            </p14:nvContentPartPr>
            <p14:xfrm>
              <a:off x="7950290" y="5393506"/>
              <a:ext cx="119880" cy="298800"/>
            </p14:xfrm>
          </p:contentPart>
        </mc:Choice>
        <mc:Fallback xmlns="">
          <p:pic>
            <p:nvPicPr>
              <p:cNvPr id="24618" name="Ink 24617">
                <a:extLst>
                  <a:ext uri="{FF2B5EF4-FFF2-40B4-BE49-F238E27FC236}">
                    <a16:creationId xmlns:a16="http://schemas.microsoft.com/office/drawing/2014/main" id="{9DA450C2-D220-6A42-ABAD-F3C87BD6A72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35170" y="5378386"/>
                <a:ext cx="1501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4619" name="Ink 24618">
                <a:extLst>
                  <a:ext uri="{FF2B5EF4-FFF2-40B4-BE49-F238E27FC236}">
                    <a16:creationId xmlns:a16="http://schemas.microsoft.com/office/drawing/2014/main" id="{63DCA29E-E218-1D48-85F0-C9C450D16C9E}"/>
                  </a:ext>
                </a:extLst>
              </p14:cNvPr>
              <p14:cNvContentPartPr/>
              <p14:nvPr/>
            </p14:nvContentPartPr>
            <p14:xfrm>
              <a:off x="7962890" y="5312146"/>
              <a:ext cx="162000" cy="478080"/>
            </p14:xfrm>
          </p:contentPart>
        </mc:Choice>
        <mc:Fallback xmlns="">
          <p:pic>
            <p:nvPicPr>
              <p:cNvPr id="24619" name="Ink 24618">
                <a:extLst>
                  <a:ext uri="{FF2B5EF4-FFF2-40B4-BE49-F238E27FC236}">
                    <a16:creationId xmlns:a16="http://schemas.microsoft.com/office/drawing/2014/main" id="{63DCA29E-E218-1D48-85F0-C9C450D16C9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947770" y="5297026"/>
                <a:ext cx="1926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4620" name="Ink 24619">
                <a:extLst>
                  <a:ext uri="{FF2B5EF4-FFF2-40B4-BE49-F238E27FC236}">
                    <a16:creationId xmlns:a16="http://schemas.microsoft.com/office/drawing/2014/main" id="{2CE70795-A9FC-8C49-AC65-17CB285D7BEB}"/>
                  </a:ext>
                </a:extLst>
              </p14:cNvPr>
              <p14:cNvContentPartPr/>
              <p14:nvPr/>
            </p14:nvContentPartPr>
            <p14:xfrm>
              <a:off x="7738610" y="5225386"/>
              <a:ext cx="520920" cy="711360"/>
            </p14:xfrm>
          </p:contentPart>
        </mc:Choice>
        <mc:Fallback xmlns="">
          <p:pic>
            <p:nvPicPr>
              <p:cNvPr id="24620" name="Ink 24619">
                <a:extLst>
                  <a:ext uri="{FF2B5EF4-FFF2-40B4-BE49-F238E27FC236}">
                    <a16:creationId xmlns:a16="http://schemas.microsoft.com/office/drawing/2014/main" id="{2CE70795-A9FC-8C49-AC65-17CB285D7BE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23490" y="5209906"/>
                <a:ext cx="551160" cy="74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4" name="Group 24633">
            <a:extLst>
              <a:ext uri="{FF2B5EF4-FFF2-40B4-BE49-F238E27FC236}">
                <a16:creationId xmlns:a16="http://schemas.microsoft.com/office/drawing/2014/main" id="{6465A5BE-382B-0C42-AB33-721EB8227D41}"/>
              </a:ext>
            </a:extLst>
          </p:cNvPr>
          <p:cNvGrpSpPr/>
          <p:nvPr/>
        </p:nvGrpSpPr>
        <p:grpSpPr>
          <a:xfrm>
            <a:off x="4178570" y="5453266"/>
            <a:ext cx="2932920" cy="1254240"/>
            <a:chOff x="4178570" y="5453266"/>
            <a:chExt cx="2932920" cy="12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8C79E199-CC09-F347-B36B-20C0D7C04E32}"/>
                    </a:ext>
                  </a:extLst>
                </p14:cNvPr>
                <p14:cNvContentPartPr/>
                <p14:nvPr/>
              </p14:nvContentPartPr>
              <p14:xfrm>
                <a:off x="4525610" y="5876626"/>
                <a:ext cx="246960" cy="2196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8C79E199-CC09-F347-B36B-20C0D7C04E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10490" y="5861146"/>
                  <a:ext cx="277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821B8BCB-044B-9A47-84FD-1FD701F393B9}"/>
                    </a:ext>
                  </a:extLst>
                </p14:cNvPr>
                <p14:cNvContentPartPr/>
                <p14:nvPr/>
              </p14:nvContentPartPr>
              <p14:xfrm>
                <a:off x="4493210" y="5778706"/>
                <a:ext cx="209160" cy="111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821B8BCB-044B-9A47-84FD-1FD701F393B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78090" y="5763586"/>
                  <a:ext cx="23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EB555A5A-E5D2-4F4C-A87D-22A79A019870}"/>
                    </a:ext>
                  </a:extLst>
                </p14:cNvPr>
                <p14:cNvContentPartPr/>
                <p14:nvPr/>
              </p14:nvContentPartPr>
              <p14:xfrm>
                <a:off x="4536770" y="5659546"/>
                <a:ext cx="412920" cy="38016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EB555A5A-E5D2-4F4C-A87D-22A79A01987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1290" y="5644066"/>
                  <a:ext cx="4431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394C0E4B-BEE5-364B-8AB7-AA6698ED460A}"/>
                    </a:ext>
                  </a:extLst>
                </p14:cNvPr>
                <p14:cNvContentPartPr/>
                <p14:nvPr/>
              </p14:nvContentPartPr>
              <p14:xfrm>
                <a:off x="5546210" y="5713906"/>
                <a:ext cx="135000" cy="23904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394C0E4B-BEE5-364B-8AB7-AA6698ED46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30730" y="5698426"/>
                  <a:ext cx="165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68787302-CE12-3C48-BEE0-D03743921D94}"/>
                    </a:ext>
                  </a:extLst>
                </p14:cNvPr>
                <p14:cNvContentPartPr/>
                <p14:nvPr/>
              </p14:nvContentPartPr>
              <p14:xfrm>
                <a:off x="5659970" y="5708866"/>
                <a:ext cx="136080" cy="21024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68787302-CE12-3C48-BEE0-D03743921D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44850" y="5693746"/>
                  <a:ext cx="166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73640AAC-B562-2646-B18F-1CB3C52A8E1E}"/>
                    </a:ext>
                  </a:extLst>
                </p14:cNvPr>
                <p14:cNvContentPartPr/>
                <p14:nvPr/>
              </p14:nvContentPartPr>
              <p14:xfrm>
                <a:off x="5871650" y="5615986"/>
                <a:ext cx="49320" cy="31500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73640AAC-B562-2646-B18F-1CB3C52A8E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56530" y="5600866"/>
                  <a:ext cx="79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7208DB98-2E20-0247-ACEC-1690006A6DEE}"/>
                    </a:ext>
                  </a:extLst>
                </p14:cNvPr>
                <p14:cNvContentPartPr/>
                <p14:nvPr/>
              </p14:nvContentPartPr>
              <p14:xfrm>
                <a:off x="5844650" y="5698066"/>
                <a:ext cx="136080" cy="11916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7208DB98-2E20-0247-ACEC-1690006A6D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29170" y="5682946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E678ACFD-D90D-1748-9AF5-5FCAE419B53D}"/>
                    </a:ext>
                  </a:extLst>
                </p14:cNvPr>
                <p14:cNvContentPartPr/>
                <p14:nvPr/>
              </p14:nvContentPartPr>
              <p14:xfrm>
                <a:off x="6007370" y="5675746"/>
                <a:ext cx="43920" cy="15768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E678ACFD-D90D-1748-9AF5-5FCAE419B5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92250" y="5660626"/>
                  <a:ext cx="7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BD5C0FF1-8601-4F42-8390-E292AD61555C}"/>
                    </a:ext>
                  </a:extLst>
                </p14:cNvPr>
                <p14:cNvContentPartPr/>
                <p14:nvPr/>
              </p14:nvContentPartPr>
              <p14:xfrm>
                <a:off x="6143090" y="5453266"/>
                <a:ext cx="178920" cy="50508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BD5C0FF1-8601-4F42-8390-E292AD6155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27970" y="5438146"/>
                  <a:ext cx="2095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8561132B-6614-B242-A254-76A5199D1B89}"/>
                    </a:ext>
                  </a:extLst>
                </p14:cNvPr>
                <p14:cNvContentPartPr/>
                <p14:nvPr/>
              </p14:nvContentPartPr>
              <p14:xfrm>
                <a:off x="5264330" y="5561626"/>
                <a:ext cx="129960" cy="59184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8561132B-6614-B242-A254-76A5199D1B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49210" y="5546506"/>
                  <a:ext cx="1605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2B860099-B420-D340-9EE8-08907E4DBFD0}"/>
                    </a:ext>
                  </a:extLst>
                </p14:cNvPr>
                <p14:cNvContentPartPr/>
                <p14:nvPr/>
              </p14:nvContentPartPr>
              <p14:xfrm>
                <a:off x="6626210" y="5556226"/>
                <a:ext cx="140760" cy="21492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2B860099-B420-D340-9EE8-08907E4DBF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10730" y="5541106"/>
                  <a:ext cx="171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41569424-1576-E441-A074-D3B5829D8F02}"/>
                    </a:ext>
                  </a:extLst>
                </p14:cNvPr>
                <p14:cNvContentPartPr/>
                <p14:nvPr/>
              </p14:nvContentPartPr>
              <p14:xfrm>
                <a:off x="6495890" y="5513026"/>
                <a:ext cx="350640" cy="29340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41569424-1576-E441-A074-D3B5829D8F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80770" y="5497546"/>
                  <a:ext cx="38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50085F29-7A94-CC4B-8634-114F7C5FD46E}"/>
                    </a:ext>
                  </a:extLst>
                </p14:cNvPr>
                <p14:cNvContentPartPr/>
                <p14:nvPr/>
              </p14:nvContentPartPr>
              <p14:xfrm>
                <a:off x="6989810" y="5730106"/>
                <a:ext cx="114480" cy="3852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50085F29-7A94-CC4B-8634-114F7C5FD46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74690" y="5714626"/>
                  <a:ext cx="144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7FC0B3B0-28EB-6347-B320-4584BB2A5E15}"/>
                    </a:ext>
                  </a:extLst>
                </p14:cNvPr>
                <p14:cNvContentPartPr/>
                <p14:nvPr/>
              </p14:nvContentPartPr>
              <p14:xfrm>
                <a:off x="6979010" y="5659546"/>
                <a:ext cx="132480" cy="576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7FC0B3B0-28EB-6347-B320-4584BB2A5E1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63530" y="5644066"/>
                  <a:ext cx="163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E26C3BC7-2C82-A64C-B047-EDBE9B3FD172}"/>
                    </a:ext>
                  </a:extLst>
                </p14:cNvPr>
                <p14:cNvContentPartPr/>
                <p14:nvPr/>
              </p14:nvContentPartPr>
              <p14:xfrm>
                <a:off x="4178570" y="6593026"/>
                <a:ext cx="214560" cy="219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E26C3BC7-2C82-A64C-B047-EDBE9B3FD1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63090" y="6577546"/>
                  <a:ext cx="24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698B1278-4CFC-294C-9984-A987644E8536}"/>
                    </a:ext>
                  </a:extLst>
                </p14:cNvPr>
                <p14:cNvContentPartPr/>
                <p14:nvPr/>
              </p14:nvContentPartPr>
              <p14:xfrm>
                <a:off x="4194770" y="6457306"/>
                <a:ext cx="166320" cy="2196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698B1278-4CFC-294C-9984-A987644E85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79290" y="6442186"/>
                  <a:ext cx="196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3B914083-79F4-2840-B543-7DBAA613446A}"/>
                    </a:ext>
                  </a:extLst>
                </p14:cNvPr>
                <p14:cNvContentPartPr/>
                <p14:nvPr/>
              </p14:nvContentPartPr>
              <p14:xfrm>
                <a:off x="4183970" y="6310786"/>
                <a:ext cx="390960" cy="39672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3B914083-79F4-2840-B543-7DBAA61344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68490" y="6295666"/>
                  <a:ext cx="421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41A5C178-EFA8-094E-99CD-3C1C9102C033}"/>
                    </a:ext>
                  </a:extLst>
                </p14:cNvPr>
                <p14:cNvContentPartPr/>
                <p14:nvPr/>
              </p14:nvContentPartPr>
              <p14:xfrm>
                <a:off x="5014130" y="6311506"/>
                <a:ext cx="217440" cy="34164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41A5C178-EFA8-094E-99CD-3C1C9102C0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99010" y="6296026"/>
                  <a:ext cx="248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0FEF0B7D-9361-0846-A7FB-235B9474C60C}"/>
                    </a:ext>
                  </a:extLst>
                </p14:cNvPr>
                <p14:cNvContentPartPr/>
                <p14:nvPr/>
              </p14:nvContentPartPr>
              <p14:xfrm>
                <a:off x="5459090" y="6598426"/>
                <a:ext cx="119880" cy="385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0FEF0B7D-9361-0846-A7FB-235B9474C60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43970" y="6583306"/>
                  <a:ext cx="15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CD9633A7-5925-4448-9EB3-93CA179EB71F}"/>
                    </a:ext>
                  </a:extLst>
                </p14:cNvPr>
                <p14:cNvContentPartPr/>
                <p14:nvPr/>
              </p14:nvContentPartPr>
              <p14:xfrm>
                <a:off x="5405090" y="6473506"/>
                <a:ext cx="138960" cy="3852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CD9633A7-5925-4448-9EB3-93CA179EB7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89610" y="6458386"/>
                  <a:ext cx="169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DAA72FBB-D20C-0049-A26F-5ECC547B5FA5}"/>
                    </a:ext>
                  </a:extLst>
                </p14:cNvPr>
                <p14:cNvContentPartPr/>
                <p14:nvPr/>
              </p14:nvContentPartPr>
              <p14:xfrm>
                <a:off x="5920610" y="6332386"/>
                <a:ext cx="97920" cy="23364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DAA72FBB-D20C-0049-A26F-5ECC547B5F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05490" y="6317266"/>
                  <a:ext cx="128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3B637793-F4D6-5448-939E-8C850A491F79}"/>
                    </a:ext>
                  </a:extLst>
                </p14:cNvPr>
                <p14:cNvContentPartPr/>
                <p14:nvPr/>
              </p14:nvContentPartPr>
              <p14:xfrm>
                <a:off x="6007370" y="6272626"/>
                <a:ext cx="136080" cy="26100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3B637793-F4D6-5448-939E-8C850A491F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92250" y="6257506"/>
                  <a:ext cx="166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89D8126A-4980-744D-A7A7-214C29691ACB}"/>
                    </a:ext>
                  </a:extLst>
                </p14:cNvPr>
                <p14:cNvContentPartPr/>
                <p14:nvPr/>
              </p14:nvContentPartPr>
              <p14:xfrm>
                <a:off x="6403730" y="6126826"/>
                <a:ext cx="136080" cy="33444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89D8126A-4980-744D-A7A7-214C29691A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88250" y="6111706"/>
                  <a:ext cx="166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EAFA0FDF-A7CD-6347-8E01-F57D9A80630A}"/>
                    </a:ext>
                  </a:extLst>
                </p14:cNvPr>
                <p14:cNvContentPartPr/>
                <p14:nvPr/>
              </p14:nvContentPartPr>
              <p14:xfrm>
                <a:off x="6224450" y="6060946"/>
                <a:ext cx="358560" cy="50436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EAFA0FDF-A7CD-6347-8E01-F57D9A80630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09330" y="6045826"/>
                  <a:ext cx="3891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1D912697-177D-9743-A22A-BA7FD29F309E}"/>
                    </a:ext>
                  </a:extLst>
                </p14:cNvPr>
                <p14:cNvContentPartPr/>
                <p14:nvPr/>
              </p14:nvContentPartPr>
              <p14:xfrm>
                <a:off x="6723770" y="6316186"/>
                <a:ext cx="176400" cy="5472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1D912697-177D-9743-A22A-BA7FD29F309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8650" y="6301066"/>
                  <a:ext cx="207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8" name="Group 24637">
            <a:extLst>
              <a:ext uri="{FF2B5EF4-FFF2-40B4-BE49-F238E27FC236}">
                <a16:creationId xmlns:a16="http://schemas.microsoft.com/office/drawing/2014/main" id="{A1ADBF76-31DB-174F-A700-AADEF549A77D}"/>
              </a:ext>
            </a:extLst>
          </p:cNvPr>
          <p:cNvGrpSpPr/>
          <p:nvPr/>
        </p:nvGrpSpPr>
        <p:grpSpPr>
          <a:xfrm>
            <a:off x="7114730" y="6083266"/>
            <a:ext cx="505080" cy="417600"/>
            <a:chOff x="7114730" y="6083266"/>
            <a:chExt cx="50508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4352C7D4-C916-9E4F-91A8-231DBE1FDB4D}"/>
                    </a:ext>
                  </a:extLst>
                </p14:cNvPr>
                <p14:cNvContentPartPr/>
                <p14:nvPr/>
              </p14:nvContentPartPr>
              <p14:xfrm>
                <a:off x="7114730" y="6083266"/>
                <a:ext cx="233640" cy="38520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4352C7D4-C916-9E4F-91A8-231DBE1FDB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99250" y="6068146"/>
                  <a:ext cx="264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8F84EE60-3BCC-3F41-923A-7B9E59DE7E01}"/>
                    </a:ext>
                  </a:extLst>
                </p14:cNvPr>
                <p14:cNvContentPartPr/>
                <p14:nvPr/>
              </p14:nvContentPartPr>
              <p14:xfrm>
                <a:off x="7380410" y="6251026"/>
                <a:ext cx="92520" cy="24984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8F84EE60-3BCC-3F41-923A-7B9E59DE7E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65290" y="6235906"/>
                  <a:ext cx="123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035C16FE-D967-DA45-BC78-EBA39447F1FE}"/>
                    </a:ext>
                  </a:extLst>
                </p14:cNvPr>
                <p14:cNvContentPartPr/>
                <p14:nvPr/>
              </p14:nvContentPartPr>
              <p14:xfrm>
                <a:off x="7494530" y="6138706"/>
                <a:ext cx="125280" cy="29160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035C16FE-D967-DA45-BC78-EBA39447F1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79410" y="6123586"/>
                  <a:ext cx="15552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1" name="Group 24640">
            <a:extLst>
              <a:ext uri="{FF2B5EF4-FFF2-40B4-BE49-F238E27FC236}">
                <a16:creationId xmlns:a16="http://schemas.microsoft.com/office/drawing/2014/main" id="{B007F0E1-6C78-0543-BCE0-64DEAEC8E3EE}"/>
              </a:ext>
            </a:extLst>
          </p:cNvPr>
          <p:cNvGrpSpPr/>
          <p:nvPr/>
        </p:nvGrpSpPr>
        <p:grpSpPr>
          <a:xfrm>
            <a:off x="1024970" y="4872586"/>
            <a:ext cx="2511360" cy="689400"/>
            <a:chOff x="1024970" y="4872586"/>
            <a:chExt cx="251136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1C9455C5-2578-4F42-9CFE-1D717C1E4C9D}"/>
                    </a:ext>
                  </a:extLst>
                </p14:cNvPr>
                <p14:cNvContentPartPr/>
                <p14:nvPr/>
              </p14:nvContentPartPr>
              <p14:xfrm>
                <a:off x="1024970" y="4910386"/>
                <a:ext cx="1078560" cy="65160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1C9455C5-2578-4F42-9CFE-1D717C1E4C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9850" y="4895266"/>
                  <a:ext cx="110916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1D7F050B-7435-2D46-8568-32AF80487F56}"/>
                    </a:ext>
                  </a:extLst>
                </p14:cNvPr>
                <p14:cNvContentPartPr/>
                <p14:nvPr/>
              </p14:nvContentPartPr>
              <p14:xfrm>
                <a:off x="2333210" y="4872586"/>
                <a:ext cx="1203120" cy="63000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1D7F050B-7435-2D46-8568-32AF80487F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17730" y="4857106"/>
                  <a:ext cx="1233720" cy="66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54" name="Group 24653">
            <a:extLst>
              <a:ext uri="{FF2B5EF4-FFF2-40B4-BE49-F238E27FC236}">
                <a16:creationId xmlns:a16="http://schemas.microsoft.com/office/drawing/2014/main" id="{ED26ABB2-8EF5-1A41-A6C7-6E4F2CB5B00D}"/>
              </a:ext>
            </a:extLst>
          </p:cNvPr>
          <p:cNvGrpSpPr/>
          <p:nvPr/>
        </p:nvGrpSpPr>
        <p:grpSpPr>
          <a:xfrm>
            <a:off x="3624890" y="1643386"/>
            <a:ext cx="2372040" cy="803520"/>
            <a:chOff x="3624890" y="1643386"/>
            <a:chExt cx="237204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7FA9E161-8498-574A-8632-AC50803CE80D}"/>
                    </a:ext>
                  </a:extLst>
                </p14:cNvPr>
                <p14:cNvContentPartPr/>
                <p14:nvPr/>
              </p14:nvContentPartPr>
              <p14:xfrm>
                <a:off x="3624890" y="1892866"/>
                <a:ext cx="21960" cy="21204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7FA9E161-8498-574A-8632-AC50803CE8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09410" y="1877746"/>
                  <a:ext cx="52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F3B7A1EA-8BA7-C442-A5A5-2A5D37D60FC6}"/>
                    </a:ext>
                  </a:extLst>
                </p14:cNvPr>
                <p14:cNvContentPartPr/>
                <p14:nvPr/>
              </p14:nvContentPartPr>
              <p14:xfrm>
                <a:off x="3706250" y="1925266"/>
                <a:ext cx="32760" cy="23904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F3B7A1EA-8BA7-C442-A5A5-2A5D37D60F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91130" y="1910146"/>
                  <a:ext cx="63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36066EE7-50A8-9A43-8F1B-C816479F3229}"/>
                    </a:ext>
                  </a:extLst>
                </p14:cNvPr>
                <p14:cNvContentPartPr/>
                <p14:nvPr/>
              </p14:nvContentPartPr>
              <p14:xfrm>
                <a:off x="3890570" y="2099146"/>
                <a:ext cx="146880" cy="34776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36066EE7-50A8-9A43-8F1B-C816479F32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75450" y="2084026"/>
                  <a:ext cx="177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C141929B-162C-5045-A5EC-A9B89E7FE271}"/>
                    </a:ext>
                  </a:extLst>
                </p14:cNvPr>
                <p14:cNvContentPartPr/>
                <p14:nvPr/>
              </p14:nvContentPartPr>
              <p14:xfrm>
                <a:off x="4232570" y="2365186"/>
                <a:ext cx="109080" cy="2736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C141929B-162C-5045-A5EC-A9B89E7FE2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17450" y="2349706"/>
                  <a:ext cx="139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2B062D7B-E9AF-1840-8103-FFE8707ABADA}"/>
                    </a:ext>
                  </a:extLst>
                </p14:cNvPr>
                <p14:cNvContentPartPr/>
                <p14:nvPr/>
              </p14:nvContentPartPr>
              <p14:xfrm>
                <a:off x="4200170" y="2234866"/>
                <a:ext cx="70920" cy="1116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2B062D7B-E9AF-1840-8103-FFE8707ABAD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84690" y="2219386"/>
                  <a:ext cx="101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FE96E3E4-7CAE-E144-9FD9-7C22185BEFB6}"/>
                    </a:ext>
                  </a:extLst>
                </p14:cNvPr>
                <p14:cNvContentPartPr/>
                <p14:nvPr/>
              </p14:nvContentPartPr>
              <p14:xfrm>
                <a:off x="4721090" y="2055586"/>
                <a:ext cx="136080" cy="32616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FE96E3E4-7CAE-E144-9FD9-7C22185BEFB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05970" y="2040466"/>
                  <a:ext cx="166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869531E9-1644-EC47-B377-C60ABBFF2780}"/>
                    </a:ext>
                  </a:extLst>
                </p14:cNvPr>
                <p14:cNvContentPartPr/>
                <p14:nvPr/>
              </p14:nvContentPartPr>
              <p14:xfrm>
                <a:off x="4856810" y="2025706"/>
                <a:ext cx="373680" cy="32904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869531E9-1644-EC47-B377-C60ABBFF27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41690" y="2010226"/>
                  <a:ext cx="4042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875757BE-6D2F-134E-9333-CB56758ED24D}"/>
                    </a:ext>
                  </a:extLst>
                </p14:cNvPr>
                <p14:cNvContentPartPr/>
                <p14:nvPr/>
              </p14:nvContentPartPr>
              <p14:xfrm>
                <a:off x="5290970" y="1654186"/>
                <a:ext cx="141480" cy="61380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875757BE-6D2F-134E-9333-CB56758ED24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75850" y="1638706"/>
                  <a:ext cx="17208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2AED51A1-23B3-F644-9B79-63D7C9DBFAA5}"/>
                    </a:ext>
                  </a:extLst>
                </p14:cNvPr>
                <p14:cNvContentPartPr/>
                <p14:nvPr/>
              </p14:nvContentPartPr>
              <p14:xfrm>
                <a:off x="5497250" y="1935706"/>
                <a:ext cx="261000" cy="36468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2AED51A1-23B3-F644-9B79-63D7C9DBFAA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82130" y="1920586"/>
                  <a:ext cx="2912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57EE4957-5748-194F-881C-08C9AC688536}"/>
                    </a:ext>
                  </a:extLst>
                </p14:cNvPr>
                <p14:cNvContentPartPr/>
                <p14:nvPr/>
              </p14:nvContentPartPr>
              <p14:xfrm>
                <a:off x="5882450" y="1643386"/>
                <a:ext cx="27360" cy="23904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57EE4957-5748-194F-881C-08C9AC6885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67330" y="1627906"/>
                  <a:ext cx="57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9AFC04AA-BAF3-3845-A9E5-19B0B412A57F}"/>
                    </a:ext>
                  </a:extLst>
                </p14:cNvPr>
                <p14:cNvContentPartPr/>
                <p14:nvPr/>
              </p14:nvContentPartPr>
              <p14:xfrm>
                <a:off x="5969570" y="1659586"/>
                <a:ext cx="27360" cy="20124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9AFC04AA-BAF3-3845-A9E5-19B0B412A5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54090" y="1644106"/>
                  <a:ext cx="579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E429E5-3AAE-264C-9C05-69BB811FDD9D}"/>
              </a:ext>
            </a:extLst>
          </p:cNvPr>
          <p:cNvGrpSpPr/>
          <p:nvPr/>
        </p:nvGrpSpPr>
        <p:grpSpPr>
          <a:xfrm>
            <a:off x="4433450" y="2055586"/>
            <a:ext cx="271800" cy="257400"/>
            <a:chOff x="4433450" y="2055586"/>
            <a:chExt cx="27180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110F01-B5E8-AE49-B27D-7A1E791DB81E}"/>
                    </a:ext>
                  </a:extLst>
                </p14:cNvPr>
                <p14:cNvContentPartPr/>
                <p14:nvPr/>
              </p14:nvContentPartPr>
              <p14:xfrm>
                <a:off x="4433450" y="2055586"/>
                <a:ext cx="163080" cy="25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110F01-B5E8-AE49-B27D-7A1E791DB8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18330" y="2040466"/>
                  <a:ext cx="193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D356E1-7959-004E-99B7-28A06C541BBB}"/>
                    </a:ext>
                  </a:extLst>
                </p14:cNvPr>
                <p14:cNvContentPartPr/>
                <p14:nvPr/>
              </p14:nvContentPartPr>
              <p14:xfrm>
                <a:off x="4596170" y="2136946"/>
                <a:ext cx="109080" cy="130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D356E1-7959-004E-99B7-28A06C541B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81050" y="2121826"/>
                  <a:ext cx="1393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F14BDB2-9FC2-A443-BE0B-49240E57F41C}"/>
              </a:ext>
            </a:extLst>
          </p:cNvPr>
          <p:cNvGrpSpPr/>
          <p:nvPr/>
        </p:nvGrpSpPr>
        <p:grpSpPr>
          <a:xfrm>
            <a:off x="6052730" y="1442506"/>
            <a:ext cx="601200" cy="806760"/>
            <a:chOff x="6052730" y="1442506"/>
            <a:chExt cx="60120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360CE6-9478-A549-BCAC-B504697117FA}"/>
                    </a:ext>
                  </a:extLst>
                </p14:cNvPr>
                <p14:cNvContentPartPr/>
                <p14:nvPr/>
              </p14:nvContentPartPr>
              <p14:xfrm>
                <a:off x="6268010" y="1767946"/>
                <a:ext cx="5760" cy="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360CE6-9478-A549-BCAC-B504697117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52530" y="1752826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F41F04-564F-0B4B-AE99-AA0BF32F5DDD}"/>
                    </a:ext>
                  </a:extLst>
                </p14:cNvPr>
                <p14:cNvContentPartPr/>
                <p14:nvPr/>
              </p14:nvContentPartPr>
              <p14:xfrm>
                <a:off x="6354770" y="1751746"/>
                <a:ext cx="21960" cy="2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F41F04-564F-0B4B-AE99-AA0BF32F5D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39650" y="1736626"/>
                  <a:ext cx="52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8502B4-0EAF-1840-8C12-B2B49710C646}"/>
                    </a:ext>
                  </a:extLst>
                </p14:cNvPr>
                <p14:cNvContentPartPr/>
                <p14:nvPr/>
              </p14:nvContentPartPr>
              <p14:xfrm>
                <a:off x="6289610" y="1800706"/>
                <a:ext cx="173880" cy="26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8502B4-0EAF-1840-8C12-B2B49710C64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74490" y="1785226"/>
                  <a:ext cx="204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076A8F-DB8B-3348-8F76-7219A4E322B2}"/>
                    </a:ext>
                  </a:extLst>
                </p14:cNvPr>
                <p14:cNvContentPartPr/>
                <p14:nvPr/>
              </p14:nvContentPartPr>
              <p14:xfrm>
                <a:off x="6052730" y="1442506"/>
                <a:ext cx="601200" cy="806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076A8F-DB8B-3348-8F76-7219A4E322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37250" y="1427026"/>
                  <a:ext cx="631440" cy="83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59" name="Group 24658">
            <a:extLst>
              <a:ext uri="{FF2B5EF4-FFF2-40B4-BE49-F238E27FC236}">
                <a16:creationId xmlns:a16="http://schemas.microsoft.com/office/drawing/2014/main" id="{182E2A71-999F-1541-9EF4-499FF7710017}"/>
              </a:ext>
            </a:extLst>
          </p:cNvPr>
          <p:cNvGrpSpPr/>
          <p:nvPr/>
        </p:nvGrpSpPr>
        <p:grpSpPr>
          <a:xfrm>
            <a:off x="7826810" y="5773306"/>
            <a:ext cx="769320" cy="955080"/>
            <a:chOff x="7826810" y="5773306"/>
            <a:chExt cx="769320" cy="9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ACB7E607-DE9E-5F4C-83CB-D84B2883A8C6}"/>
                    </a:ext>
                  </a:extLst>
                </p14:cNvPr>
                <p14:cNvContentPartPr/>
                <p14:nvPr/>
              </p14:nvContentPartPr>
              <p14:xfrm>
                <a:off x="8124170" y="6077506"/>
                <a:ext cx="11160" cy="1116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ACB7E607-DE9E-5F4C-83CB-D84B2883A8C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08690" y="6062026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AC14CA7E-E62A-9447-9122-844B97CA3230}"/>
                    </a:ext>
                  </a:extLst>
                </p14:cNvPr>
                <p14:cNvContentPartPr/>
                <p14:nvPr/>
              </p14:nvContentPartPr>
              <p14:xfrm>
                <a:off x="8243330" y="6050146"/>
                <a:ext cx="27000" cy="2736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AC14CA7E-E62A-9447-9122-844B97CA32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28210" y="6035026"/>
                  <a:ext cx="57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2C3FA88F-CE93-2645-A43B-81779B76E257}"/>
                    </a:ext>
                  </a:extLst>
                </p14:cNvPr>
                <p14:cNvContentPartPr/>
                <p14:nvPr/>
              </p14:nvContentPartPr>
              <p14:xfrm>
                <a:off x="8129570" y="6294946"/>
                <a:ext cx="157680" cy="12744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2C3FA88F-CE93-2645-A43B-81779B76E2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14090" y="6279826"/>
                  <a:ext cx="188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658" name="Ink 24657">
                  <a:extLst>
                    <a:ext uri="{FF2B5EF4-FFF2-40B4-BE49-F238E27FC236}">
                      <a16:creationId xmlns:a16="http://schemas.microsoft.com/office/drawing/2014/main" id="{ADF3FD06-66D1-A546-BFF3-C78B7821DBAA}"/>
                    </a:ext>
                  </a:extLst>
                </p14:cNvPr>
                <p14:cNvContentPartPr/>
                <p14:nvPr/>
              </p14:nvContentPartPr>
              <p14:xfrm>
                <a:off x="7826810" y="5773306"/>
                <a:ext cx="769320" cy="955080"/>
              </p14:xfrm>
            </p:contentPart>
          </mc:Choice>
          <mc:Fallback xmlns="">
            <p:pic>
              <p:nvPicPr>
                <p:cNvPr id="24658" name="Ink 24657">
                  <a:extLst>
                    <a:ext uri="{FF2B5EF4-FFF2-40B4-BE49-F238E27FC236}">
                      <a16:creationId xmlns:a16="http://schemas.microsoft.com/office/drawing/2014/main" id="{ADF3FD06-66D1-A546-BFF3-C78B7821DB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11690" y="5758186"/>
                  <a:ext cx="799560" cy="9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4660" name="Ink 24659">
                <a:extLst>
                  <a:ext uri="{FF2B5EF4-FFF2-40B4-BE49-F238E27FC236}">
                    <a16:creationId xmlns:a16="http://schemas.microsoft.com/office/drawing/2014/main" id="{B5A01EF5-EE0B-5F47-8874-884142E06849}"/>
                  </a:ext>
                </a:extLst>
              </p14:cNvPr>
              <p14:cNvContentPartPr/>
              <p14:nvPr/>
            </p14:nvContentPartPr>
            <p14:xfrm>
              <a:off x="6376370" y="6289186"/>
              <a:ext cx="190440" cy="201240"/>
            </p14:xfrm>
          </p:contentPart>
        </mc:Choice>
        <mc:Fallback xmlns="">
          <p:pic>
            <p:nvPicPr>
              <p:cNvPr id="24660" name="Ink 24659">
                <a:extLst>
                  <a:ext uri="{FF2B5EF4-FFF2-40B4-BE49-F238E27FC236}">
                    <a16:creationId xmlns:a16="http://schemas.microsoft.com/office/drawing/2014/main" id="{B5A01EF5-EE0B-5F47-8874-884142E0684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361250" y="6273706"/>
                <a:ext cx="22068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61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is (and why is)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No to Desmos!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682687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45°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2400" b="0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b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b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undefined</a:t>
                          </a:r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E4DD129-51B7-534A-955F-C5292E809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682687"/>
                  </p:ext>
                </p:extLst>
              </p:nvPr>
            </p:nvGraphicFramePr>
            <p:xfrm>
              <a:off x="1367882" y="2199043"/>
              <a:ext cx="6096000" cy="39469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6313077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621399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06264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20411225"/>
                        </a:ext>
                      </a:extLst>
                    </a:gridCol>
                  </a:tblGrid>
                  <a:tr h="657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Angle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sin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cos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tan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5099247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923" r="-302500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101923" r="-200000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101923" r="-1016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923" r="-1667" b="-4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332988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1923" r="-302500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201923" r="-200000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201923" r="-101667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201923" r="-1667" b="-3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181224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7843" r="-302500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307843" r="-200000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307843" r="-101667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307843" r="-1667" b="-209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01309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0000" r="-302500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400000" r="-200000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400000" r="-101667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400000" r="-1667" b="-1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2040876"/>
                      </a:ext>
                    </a:extLst>
                  </a:tr>
                  <a:tr h="657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0000" r="-302500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174" t="-500000" r="-200000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500000" r="-101667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a:t>undefined</a:t>
                          </a:r>
                          <a:endParaRPr lang="en-US" sz="240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649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2DA3DE6-2291-D549-A3E1-550860BC6C2A}"/>
                  </a:ext>
                </a:extLst>
              </p14:cNvPr>
              <p14:cNvContentPartPr/>
              <p14:nvPr/>
            </p14:nvContentPartPr>
            <p14:xfrm>
              <a:off x="2834330" y="3157546"/>
              <a:ext cx="554040" cy="2485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2DA3DE6-2291-D549-A3E1-550860BC6C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18850" y="3142066"/>
                <a:ext cx="584280" cy="25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7F22FD-A088-1344-8A44-394E55AF114B}"/>
                  </a:ext>
                </a:extLst>
              </p14:cNvPr>
              <p14:cNvContentPartPr/>
              <p14:nvPr/>
            </p14:nvContentPartPr>
            <p14:xfrm>
              <a:off x="4356770" y="3040906"/>
              <a:ext cx="594360" cy="2515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7F22FD-A088-1344-8A44-394E55AF11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1650" y="3025786"/>
                <a:ext cx="624960" cy="254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A7F4A78-C0CC-904D-8A47-C7F6D3292A73}"/>
              </a:ext>
            </a:extLst>
          </p:cNvPr>
          <p:cNvGrpSpPr/>
          <p:nvPr/>
        </p:nvGrpSpPr>
        <p:grpSpPr>
          <a:xfrm>
            <a:off x="34250" y="3900946"/>
            <a:ext cx="1311480" cy="1134720"/>
            <a:chOff x="34250" y="3900946"/>
            <a:chExt cx="13114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04D86F-3108-2A45-8C0E-F885080F5DB4}"/>
                    </a:ext>
                  </a:extLst>
                </p14:cNvPr>
                <p14:cNvContentPartPr/>
                <p14:nvPr/>
              </p14:nvContentPartPr>
              <p14:xfrm>
                <a:off x="75290" y="3947386"/>
                <a:ext cx="27360" cy="106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04D86F-3108-2A45-8C0E-F885080F5D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170" y="3932266"/>
                  <a:ext cx="57960" cy="10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47A309-D2FD-514B-ABB3-FE026301730D}"/>
                    </a:ext>
                  </a:extLst>
                </p14:cNvPr>
                <p14:cNvContentPartPr/>
                <p14:nvPr/>
              </p14:nvContentPartPr>
              <p14:xfrm>
                <a:off x="64490" y="3900946"/>
                <a:ext cx="1281240" cy="100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47A309-D2FD-514B-ABB3-FE02630173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370" y="3885826"/>
                  <a:ext cx="131184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27B25F-4B81-CA49-9A2D-035CEE0E897C}"/>
                    </a:ext>
                  </a:extLst>
                </p14:cNvPr>
                <p14:cNvContentPartPr/>
                <p14:nvPr/>
              </p14:nvContentPartPr>
              <p14:xfrm>
                <a:off x="64490" y="4872946"/>
                <a:ext cx="1248120" cy="7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27B25F-4B81-CA49-9A2D-035CEE0E89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370" y="4857826"/>
                  <a:ext cx="127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5AB0A0-48C1-9047-9427-4D888474427C}"/>
                    </a:ext>
                  </a:extLst>
                </p14:cNvPr>
                <p14:cNvContentPartPr/>
                <p14:nvPr/>
              </p14:nvContentPartPr>
              <p14:xfrm>
                <a:off x="184010" y="4720666"/>
                <a:ext cx="130680" cy="15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5AB0A0-48C1-9047-9427-4D88847442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8530" y="4705186"/>
                  <a:ext cx="161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E9BA1F-2B67-4041-8D77-39632B005911}"/>
                    </a:ext>
                  </a:extLst>
                </p14:cNvPr>
                <p14:cNvContentPartPr/>
                <p14:nvPr/>
              </p14:nvContentPartPr>
              <p14:xfrm>
                <a:off x="86090" y="4091026"/>
                <a:ext cx="179640" cy="11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E9BA1F-2B67-4041-8D77-39632B0059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970" y="4075546"/>
                  <a:ext cx="20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4A716B-2718-584C-BEF3-CED5A4D05B2A}"/>
                    </a:ext>
                  </a:extLst>
                </p14:cNvPr>
                <p14:cNvContentPartPr/>
                <p14:nvPr/>
              </p14:nvContentPartPr>
              <p14:xfrm>
                <a:off x="167450" y="4313506"/>
                <a:ext cx="136080" cy="136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4A716B-2718-584C-BEF3-CED5A4D05B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2330" y="4298386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B5B11F-6B0A-A34B-9898-4F97D07F7D18}"/>
                    </a:ext>
                  </a:extLst>
                </p14:cNvPr>
                <p14:cNvContentPartPr/>
                <p14:nvPr/>
              </p14:nvContentPartPr>
              <p14:xfrm>
                <a:off x="211010" y="4291906"/>
                <a:ext cx="43920" cy="19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B5B11F-6B0A-A34B-9898-4F97D07F7D1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5890" y="4276426"/>
                  <a:ext cx="74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A954FF-3C17-2149-9FA3-CBD75102DF44}"/>
                    </a:ext>
                  </a:extLst>
                </p14:cNvPr>
                <p14:cNvContentPartPr/>
                <p14:nvPr/>
              </p14:nvContentPartPr>
              <p14:xfrm>
                <a:off x="346730" y="4264546"/>
                <a:ext cx="84240" cy="25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A954FF-3C17-2149-9FA3-CBD75102DF4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1610" y="4249426"/>
                  <a:ext cx="114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F6B21A-4BBD-0243-9FF6-008B38C335A9}"/>
                    </a:ext>
                  </a:extLst>
                </p14:cNvPr>
                <p14:cNvContentPartPr/>
                <p14:nvPr/>
              </p14:nvContentPartPr>
              <p14:xfrm>
                <a:off x="493250" y="4226746"/>
                <a:ext cx="54720" cy="8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F6B21A-4BBD-0243-9FF6-008B38C335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8130" y="4211266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912F97-9599-BB4F-9F69-0700FF6520EA}"/>
                    </a:ext>
                  </a:extLst>
                </p14:cNvPr>
                <p14:cNvContentPartPr/>
                <p14:nvPr/>
              </p14:nvContentPartPr>
              <p14:xfrm>
                <a:off x="34250" y="4514386"/>
                <a:ext cx="146880" cy="54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912F97-9599-BB4F-9F69-0700FF6520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130" y="4498906"/>
                  <a:ext cx="177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BEF10D-7D26-EE47-B9E8-860A97585286}"/>
                    </a:ext>
                  </a:extLst>
                </p14:cNvPr>
                <p14:cNvContentPartPr/>
                <p14:nvPr/>
              </p14:nvContentPartPr>
              <p14:xfrm>
                <a:off x="590810" y="4709506"/>
                <a:ext cx="27360" cy="32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BEF10D-7D26-EE47-B9E8-860A975852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5690" y="4694386"/>
                  <a:ext cx="57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84B0C9-FD20-0541-8B5F-C3D5598D6873}"/>
                    </a:ext>
                  </a:extLst>
                </p14:cNvPr>
                <p14:cNvContentPartPr/>
                <p14:nvPr/>
              </p14:nvContentPartPr>
              <p14:xfrm>
                <a:off x="162050" y="4720666"/>
                <a:ext cx="97920" cy="2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84B0C9-FD20-0541-8B5F-C3D5598D68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6930" y="4705186"/>
                  <a:ext cx="1285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BBEEDD8-64B8-A249-91DC-0DC1F6D90857}"/>
              </a:ext>
            </a:extLst>
          </p:cNvPr>
          <p:cNvGrpSpPr/>
          <p:nvPr/>
        </p:nvGrpSpPr>
        <p:grpSpPr>
          <a:xfrm>
            <a:off x="7433690" y="2620066"/>
            <a:ext cx="1767600" cy="1672200"/>
            <a:chOff x="7433690" y="2620066"/>
            <a:chExt cx="1767600" cy="16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22DD76-EBB2-5F4A-B2D5-7D8400DD4B2C}"/>
                    </a:ext>
                  </a:extLst>
                </p14:cNvPr>
                <p14:cNvContentPartPr/>
                <p14:nvPr/>
              </p14:nvContentPartPr>
              <p14:xfrm>
                <a:off x="7489130" y="2696026"/>
                <a:ext cx="792720" cy="134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22DD76-EBB2-5F4A-B2D5-7D8400DD4B2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73650" y="2680906"/>
                  <a:ext cx="823320" cy="13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AC01DB-FCCB-F444-9DFC-A0FF7A98CFFD}"/>
                    </a:ext>
                  </a:extLst>
                </p14:cNvPr>
                <p14:cNvContentPartPr/>
                <p14:nvPr/>
              </p14:nvContentPartPr>
              <p14:xfrm>
                <a:off x="8199410" y="2620066"/>
                <a:ext cx="1001880" cy="152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AC01DB-FCCB-F444-9DFC-A0FF7A98CFF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84290" y="2604946"/>
                  <a:ext cx="1032480" cy="15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0B082F-3DAD-D348-8597-44CA28F5F858}"/>
                    </a:ext>
                  </a:extLst>
                </p14:cNvPr>
                <p14:cNvContentPartPr/>
                <p14:nvPr/>
              </p14:nvContentPartPr>
              <p14:xfrm>
                <a:off x="7433690" y="4004266"/>
                <a:ext cx="1752120" cy="11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0B082F-3DAD-D348-8597-44CA28F5F85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13170" y="3983746"/>
                  <a:ext cx="179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6F8E7E7-3002-E44E-B21D-E690DB5F6180}"/>
                    </a:ext>
                  </a:extLst>
                </p14:cNvPr>
                <p14:cNvContentPartPr/>
                <p14:nvPr/>
              </p14:nvContentPartPr>
              <p14:xfrm>
                <a:off x="7747250" y="3260506"/>
                <a:ext cx="206640" cy="222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6F8E7E7-3002-E44E-B21D-E690DB5F61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31770" y="3245386"/>
                  <a:ext cx="237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2D3C9F-BF85-9F46-B468-7625D44C0F53}"/>
                    </a:ext>
                  </a:extLst>
                </p14:cNvPr>
                <p14:cNvContentPartPr/>
                <p14:nvPr/>
              </p14:nvContentPartPr>
              <p14:xfrm>
                <a:off x="8566610" y="3217306"/>
                <a:ext cx="217440" cy="304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2D3C9F-BF85-9F46-B468-7625D44C0F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6450" y="3196786"/>
                  <a:ext cx="258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11C54C-96E8-3C4F-B1DE-2B4C7ECC0807}"/>
                    </a:ext>
                  </a:extLst>
                </p14:cNvPr>
                <p14:cNvContentPartPr/>
                <p14:nvPr/>
              </p14:nvContentPartPr>
              <p14:xfrm>
                <a:off x="8186810" y="3928306"/>
                <a:ext cx="49320" cy="36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11C54C-96E8-3C4F-B1DE-2B4C7ECC08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71690" y="3912826"/>
                  <a:ext cx="79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85EBA1-B31C-6F4D-B3A6-B88F6DB98D27}"/>
                    </a:ext>
                  </a:extLst>
                </p14:cNvPr>
                <p14:cNvContentPartPr/>
                <p14:nvPr/>
              </p14:nvContentPartPr>
              <p14:xfrm>
                <a:off x="8241170" y="2902306"/>
                <a:ext cx="11160" cy="206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85EBA1-B31C-6F4D-B3A6-B88F6DB98D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25690" y="2887186"/>
                  <a:ext cx="41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4DDFCF-F6ED-8149-9B47-D28ADB4673B7}"/>
                    </a:ext>
                  </a:extLst>
                </p14:cNvPr>
                <p14:cNvContentPartPr/>
                <p14:nvPr/>
              </p14:nvContentPartPr>
              <p14:xfrm>
                <a:off x="8251970" y="3265906"/>
                <a:ext cx="32760" cy="445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4DDFCF-F6ED-8149-9B47-D28ADB4673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36490" y="3250786"/>
                  <a:ext cx="633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960AA5-0973-094F-9878-EB7D10F7F880}"/>
                    </a:ext>
                  </a:extLst>
                </p14:cNvPr>
                <p14:cNvContentPartPr/>
                <p14:nvPr/>
              </p14:nvContentPartPr>
              <p14:xfrm>
                <a:off x="8284370" y="3863146"/>
                <a:ext cx="360" cy="130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960AA5-0973-094F-9878-EB7D10F7F88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69250" y="3847666"/>
                  <a:ext cx="30960" cy="16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8246092"/>
      </p:ext>
    </p:extLst>
  </p:cSld>
  <p:clrMapOvr>
    <a:masterClrMapping/>
  </p:clrMapOvr>
</p:sld>
</file>

<file path=ppt/theme/theme1.xml><?xml version="1.0" encoding="utf-8"?>
<a:theme xmlns:a="http://schemas.openxmlformats.org/drawingml/2006/main" name="8467 KMS Powerpoint template v5">
  <a:themeElements>
    <a:clrScheme name="Custom 2">
      <a:dk1>
        <a:srgbClr val="323232"/>
      </a:dk1>
      <a:lt1>
        <a:srgbClr val="FFFFFF"/>
      </a:lt1>
      <a:dk2>
        <a:srgbClr val="FDC400"/>
      </a:dk2>
      <a:lt2>
        <a:srgbClr val="F0E632"/>
      </a:lt2>
      <a:accent1>
        <a:srgbClr val="4FC6DB"/>
      </a:accent1>
      <a:accent2>
        <a:srgbClr val="8A73B4"/>
      </a:accent2>
      <a:accent3>
        <a:srgbClr val="92C25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MS Powerpoint template_May 18" id="{6D5C6A4B-6DEA-204F-AEF4-787E1A1920FE}" vid="{BCEF7102-B8D2-0848-98FD-5F9C32384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KMS Powerpoint template_May 18</Template>
  <TotalTime>4792</TotalTime>
  <Words>1579</Words>
  <Application>Microsoft Macintosh PowerPoint</Application>
  <PresentationFormat>On-screen Show (4:3)</PresentationFormat>
  <Paragraphs>438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Abadi Extra Light</vt:lpstr>
      <vt:lpstr>Arial</vt:lpstr>
      <vt:lpstr>Avenir Black</vt:lpstr>
      <vt:lpstr>Avenir Book</vt:lpstr>
      <vt:lpstr>Avenir LT Std 45 Book</vt:lpstr>
      <vt:lpstr>Avenir LT Std 85 Heavy</vt:lpstr>
      <vt:lpstr>billy</vt:lpstr>
      <vt:lpstr>Calibri</vt:lpstr>
      <vt:lpstr>Cambria Math</vt:lpstr>
      <vt:lpstr>NovitoNova Regular</vt:lpstr>
      <vt:lpstr>8467 KMS Powerpoint template v5</vt:lpstr>
      <vt:lpstr>PowerPoint Presentation</vt:lpstr>
      <vt:lpstr>My objectives</vt:lpstr>
      <vt:lpstr>Trouble ahead!</vt:lpstr>
      <vt:lpstr>ALL students must</vt:lpstr>
      <vt:lpstr>ALL students must</vt:lpstr>
      <vt:lpstr>ALL students must</vt:lpstr>
      <vt:lpstr>Trigonometry …</vt:lpstr>
      <vt:lpstr>Trigonometry …</vt:lpstr>
      <vt:lpstr>No to Desmos!</vt:lpstr>
      <vt:lpstr>No to Desmos!</vt:lpstr>
      <vt:lpstr>No to Desmos!</vt:lpstr>
      <vt:lpstr>No to Desmos!</vt:lpstr>
      <vt:lpstr>No to Desmos!</vt:lpstr>
      <vt:lpstr>“Here’s the answer”</vt:lpstr>
      <vt:lpstr>“Here’s the answer”</vt:lpstr>
      <vt:lpstr>Valentine Trig</vt:lpstr>
      <vt:lpstr>Yes to Desmos</vt:lpstr>
      <vt:lpstr>Yes to Desmos</vt:lpstr>
      <vt:lpstr>WTS, WD?</vt:lpstr>
      <vt:lpstr>WTS, WD?</vt:lpstr>
      <vt:lpstr>WTS, WD?</vt:lpstr>
      <vt:lpstr>WTS, WD?</vt:lpstr>
      <vt:lpstr>WTS, WD?</vt:lpstr>
      <vt:lpstr>Practice makes permanent</vt:lpstr>
      <vt:lpstr>Practice makes permanent</vt:lpstr>
      <vt:lpstr>“Here’s the answer”</vt:lpstr>
      <vt:lpstr>WTS, WD?</vt:lpstr>
      <vt:lpstr>WTS, WD?</vt:lpstr>
      <vt:lpstr>WTS, WD?</vt:lpstr>
      <vt:lpstr>WTS, WD?</vt:lpstr>
      <vt:lpstr>WTS, WD?</vt:lpstr>
      <vt:lpstr>WTS, WD?</vt:lpstr>
      <vt:lpstr>Yes to Desmos</vt:lpstr>
      <vt:lpstr>Yes to Desmos</vt:lpstr>
      <vt:lpstr>Déjà vu</vt:lpstr>
      <vt:lpstr>Déjà vu</vt:lpstr>
      <vt:lpstr>Déjà vu</vt:lpstr>
      <vt:lpstr>How we learn</vt:lpstr>
      <vt:lpstr>How we learn</vt:lpstr>
      <vt:lpstr>How we learn</vt:lpstr>
      <vt:lpstr>How we learn</vt:lpstr>
      <vt:lpstr>Double no Trouble</vt:lpstr>
      <vt:lpstr>“Here’s the answer”</vt:lpstr>
      <vt:lpstr>WTS, WD?</vt:lpstr>
      <vt:lpstr>Harmonic Form</vt:lpstr>
      <vt:lpstr>Harmonic Form</vt:lpstr>
      <vt:lpstr>Calculus with Trig</vt:lpstr>
      <vt:lpstr>Calculus with Trig</vt:lpstr>
      <vt:lpstr>Calculus with Trig</vt:lpstr>
      <vt:lpstr>In conclusion</vt:lpstr>
      <vt:lpstr>(Suggested) Gap Task</vt:lpstr>
      <vt:lpstr>Text</vt:lpstr>
      <vt:lpstr>PowerPoint Presentation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KMS slide deck</dc:title>
  <dc:creator>Abramson, Dan</dc:creator>
  <cp:lastModifiedBy>Robert</cp:lastModifiedBy>
  <cp:revision>86</cp:revision>
  <dcterms:created xsi:type="dcterms:W3CDTF">2018-07-11T11:17:05Z</dcterms:created>
  <dcterms:modified xsi:type="dcterms:W3CDTF">2022-02-09T16:44:23Z</dcterms:modified>
</cp:coreProperties>
</file>