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127" r:id="rId2"/>
    <p:sldId id="402" r:id="rId3"/>
    <p:sldId id="2118" r:id="rId4"/>
    <p:sldId id="1847" r:id="rId5"/>
    <p:sldId id="1850" r:id="rId6"/>
    <p:sldId id="1851" r:id="rId7"/>
    <p:sldId id="2130" r:id="rId8"/>
    <p:sldId id="2146" r:id="rId9"/>
    <p:sldId id="1883" r:id="rId10"/>
    <p:sldId id="2134" r:id="rId11"/>
    <p:sldId id="2135" r:id="rId12"/>
    <p:sldId id="2136" r:id="rId13"/>
    <p:sldId id="2137" r:id="rId14"/>
    <p:sldId id="2131" r:id="rId15"/>
    <p:sldId id="2138" r:id="rId16"/>
    <p:sldId id="2173" r:id="rId17"/>
    <p:sldId id="2132" r:id="rId18"/>
    <p:sldId id="2145" r:id="rId19"/>
    <p:sldId id="2139" r:id="rId20"/>
    <p:sldId id="2153" r:id="rId21"/>
    <p:sldId id="2148" r:id="rId22"/>
    <p:sldId id="2154" r:id="rId23"/>
    <p:sldId id="2158" r:id="rId24"/>
    <p:sldId id="2164" r:id="rId25"/>
    <p:sldId id="2165" r:id="rId26"/>
    <p:sldId id="2159" r:id="rId27"/>
    <p:sldId id="2147" r:id="rId28"/>
    <p:sldId id="2149" r:id="rId29"/>
    <p:sldId id="2150" r:id="rId30"/>
    <p:sldId id="2151" r:id="rId31"/>
    <p:sldId id="2156" r:id="rId32"/>
    <p:sldId id="2157" r:id="rId33"/>
    <p:sldId id="2140" r:id="rId34"/>
    <p:sldId id="2168" r:id="rId35"/>
    <p:sldId id="2167" r:id="rId36"/>
    <p:sldId id="2169" r:id="rId37"/>
    <p:sldId id="2170" r:id="rId38"/>
    <p:sldId id="2095" r:id="rId39"/>
    <p:sldId id="2114" r:id="rId40"/>
    <p:sldId id="2115" r:id="rId41"/>
    <p:sldId id="715" r:id="rId42"/>
    <p:sldId id="2141" r:id="rId43"/>
    <p:sldId id="2160" r:id="rId44"/>
    <p:sldId id="2152" r:id="rId45"/>
    <p:sldId id="2142" r:id="rId46"/>
    <p:sldId id="2155" r:id="rId47"/>
    <p:sldId id="2143" r:id="rId48"/>
    <p:sldId id="2172" r:id="rId49"/>
    <p:sldId id="2171" r:id="rId50"/>
    <p:sldId id="2117" r:id="rId51"/>
    <p:sldId id="2161" r:id="rId52"/>
    <p:sldId id="1874" r:id="rId53"/>
    <p:sldId id="1849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632"/>
    <a:srgbClr val="012F93"/>
    <a:srgbClr val="0039AD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D88C8-B4A7-AE48-BF92-FB851FECD707}" v="15" dt="2022-02-09T16:38:47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ne, Robert" userId="863fd487-5ae7-46a6-8c4e-0a9cc652a1c0" providerId="ADAL" clId="{D4479540-3C79-904F-991B-2923FDC23AF8}"/>
    <pc:docChg chg="custSel addSld modSld">
      <pc:chgData name="Wilne, Robert" userId="863fd487-5ae7-46a6-8c4e-0a9cc652a1c0" providerId="ADAL" clId="{D4479540-3C79-904F-991B-2923FDC23AF8}" dt="2021-06-24T14:56:19.626" v="3302"/>
      <pc:docMkLst>
        <pc:docMk/>
      </pc:docMkLst>
      <pc:sldChg chg="addSp">
        <pc:chgData name="Wilne, Robert" userId="863fd487-5ae7-46a6-8c4e-0a9cc652a1c0" providerId="ADAL" clId="{D4479540-3C79-904F-991B-2923FDC23AF8}" dt="2021-06-24T14:56:19.626" v="3302"/>
        <pc:sldMkLst>
          <pc:docMk/>
          <pc:sldMk cId="1682627462" sldId="1874"/>
        </pc:sldMkLst>
        <pc:inkChg chg="add">
          <ac:chgData name="Wilne, Robert" userId="863fd487-5ae7-46a6-8c4e-0a9cc652a1c0" providerId="ADAL" clId="{D4479540-3C79-904F-991B-2923FDC23AF8}" dt="2021-06-24T14:56:18.118" v="3298"/>
          <ac:inkMkLst>
            <pc:docMk/>
            <pc:sldMk cId="1682627462" sldId="1874"/>
            <ac:inkMk id="2" creationId="{68C7FD79-3A25-274A-93CE-B30158F56FBE}"/>
          </ac:inkMkLst>
        </pc:inkChg>
        <pc:inkChg chg="add">
          <ac:chgData name="Wilne, Robert" userId="863fd487-5ae7-46a6-8c4e-0a9cc652a1c0" providerId="ADAL" clId="{D4479540-3C79-904F-991B-2923FDC23AF8}" dt="2021-06-24T14:56:18.479" v="3299"/>
          <ac:inkMkLst>
            <pc:docMk/>
            <pc:sldMk cId="1682627462" sldId="1874"/>
            <ac:inkMk id="3" creationId="{DD6BAC9B-8E93-B042-B02B-A1770730B2AE}"/>
          </ac:inkMkLst>
        </pc:inkChg>
        <pc:inkChg chg="add">
          <ac:chgData name="Wilne, Robert" userId="863fd487-5ae7-46a6-8c4e-0a9cc652a1c0" providerId="ADAL" clId="{D4479540-3C79-904F-991B-2923FDC23AF8}" dt="2021-06-24T14:56:18.800" v="3300"/>
          <ac:inkMkLst>
            <pc:docMk/>
            <pc:sldMk cId="1682627462" sldId="1874"/>
            <ac:inkMk id="4" creationId="{79E3543B-9AA8-1644-AFFD-A47E6CF40CC9}"/>
          </ac:inkMkLst>
        </pc:inkChg>
        <pc:inkChg chg="add">
          <ac:chgData name="Wilne, Robert" userId="863fd487-5ae7-46a6-8c4e-0a9cc652a1c0" providerId="ADAL" clId="{D4479540-3C79-904F-991B-2923FDC23AF8}" dt="2021-06-24T14:56:19.325" v="3301"/>
          <ac:inkMkLst>
            <pc:docMk/>
            <pc:sldMk cId="1682627462" sldId="1874"/>
            <ac:inkMk id="5" creationId="{4E9B1A35-4C85-BE46-A90D-8C1E290CB699}"/>
          </ac:inkMkLst>
        </pc:inkChg>
        <pc:inkChg chg="add">
          <ac:chgData name="Wilne, Robert" userId="863fd487-5ae7-46a6-8c4e-0a9cc652a1c0" providerId="ADAL" clId="{D4479540-3C79-904F-991B-2923FDC23AF8}" dt="2021-06-24T14:56:19.626" v="3302"/>
          <ac:inkMkLst>
            <pc:docMk/>
            <pc:sldMk cId="1682627462" sldId="1874"/>
            <ac:inkMk id="6" creationId="{BA2FA859-197D-4D46-A71A-79476706AD29}"/>
          </ac:inkMkLst>
        </pc:inkChg>
      </pc:sldChg>
      <pc:sldChg chg="addSp delSp">
        <pc:chgData name="Wilne, Robert" userId="863fd487-5ae7-46a6-8c4e-0a9cc652a1c0" providerId="ADAL" clId="{D4479540-3C79-904F-991B-2923FDC23AF8}" dt="2021-06-24T14:19:54.779" v="1837"/>
        <pc:sldMkLst>
          <pc:docMk/>
          <pc:sldMk cId="455016756" sldId="1878"/>
        </pc:sldMkLst>
        <pc:grpChg chg="add del">
          <ac:chgData name="Wilne, Robert" userId="863fd487-5ae7-46a6-8c4e-0a9cc652a1c0" providerId="ADAL" clId="{D4479540-3C79-904F-991B-2923FDC23AF8}" dt="2021-06-24T14:18:15.260" v="1741"/>
          <ac:grpSpMkLst>
            <pc:docMk/>
            <pc:sldMk cId="455016756" sldId="1878"/>
            <ac:grpSpMk id="4" creationId="{7F82BC92-92FE-8F40-A1CA-09E3379A727B}"/>
          </ac:grpSpMkLst>
        </pc:grpChg>
        <pc:grpChg chg="add">
          <ac:chgData name="Wilne, Robert" userId="863fd487-5ae7-46a6-8c4e-0a9cc652a1c0" providerId="ADAL" clId="{D4479540-3C79-904F-991B-2923FDC23AF8}" dt="2021-06-24T14:18:15.260" v="1741"/>
          <ac:grpSpMkLst>
            <pc:docMk/>
            <pc:sldMk cId="455016756" sldId="1878"/>
            <ac:grpSpMk id="24" creationId="{199AC106-0AA9-654D-8247-E08020E6783D}"/>
          </ac:grpSpMkLst>
        </pc:grpChg>
        <pc:grpChg chg="add">
          <ac:chgData name="Wilne, Robert" userId="863fd487-5ae7-46a6-8c4e-0a9cc652a1c0" providerId="ADAL" clId="{D4479540-3C79-904F-991B-2923FDC23AF8}" dt="2021-06-24T14:18:15.260" v="1741"/>
          <ac:grpSpMkLst>
            <pc:docMk/>
            <pc:sldMk cId="455016756" sldId="1878"/>
            <ac:grpSpMk id="25" creationId="{69240B3B-B8A9-8949-A5E3-12CD16A6DF4F}"/>
          </ac:grpSpMkLst>
        </pc:grpChg>
        <pc:grpChg chg="add del">
          <ac:chgData name="Wilne, Robert" userId="863fd487-5ae7-46a6-8c4e-0a9cc652a1c0" providerId="ADAL" clId="{D4479540-3C79-904F-991B-2923FDC23AF8}" dt="2021-06-24T14:18:22.435" v="1756"/>
          <ac:grpSpMkLst>
            <pc:docMk/>
            <pc:sldMk cId="455016756" sldId="1878"/>
            <ac:grpSpMk id="32" creationId="{5E0F060D-F7D5-4C43-874E-9176ED2A31A9}"/>
          </ac:grpSpMkLst>
        </pc:grpChg>
        <pc:grpChg chg="add del">
          <ac:chgData name="Wilne, Robert" userId="863fd487-5ae7-46a6-8c4e-0a9cc652a1c0" providerId="ADAL" clId="{D4479540-3C79-904F-991B-2923FDC23AF8}" dt="2021-06-24T14:18:28.601" v="1761"/>
          <ac:grpSpMkLst>
            <pc:docMk/>
            <pc:sldMk cId="455016756" sldId="1878"/>
            <ac:grpSpMk id="40" creationId="{5C4E0B08-8CCC-D24C-AF4E-787BA22D15E1}"/>
          </ac:grpSpMkLst>
        </pc:grpChg>
        <pc:grpChg chg="add">
          <ac:chgData name="Wilne, Robert" userId="863fd487-5ae7-46a6-8c4e-0a9cc652a1c0" providerId="ADAL" clId="{D4479540-3C79-904F-991B-2923FDC23AF8}" dt="2021-06-24T14:18:23.976" v="1759"/>
          <ac:grpSpMkLst>
            <pc:docMk/>
            <pc:sldMk cId="455016756" sldId="1878"/>
            <ac:grpSpMk id="43" creationId="{6F57AFB3-D06A-044E-9F3B-91F6A2A33800}"/>
          </ac:grpSpMkLst>
        </pc:grpChg>
        <pc:grpChg chg="add">
          <ac:chgData name="Wilne, Robert" userId="863fd487-5ae7-46a6-8c4e-0a9cc652a1c0" providerId="ADAL" clId="{D4479540-3C79-904F-991B-2923FDC23AF8}" dt="2021-06-24T14:18:28.601" v="1761"/>
          <ac:grpSpMkLst>
            <pc:docMk/>
            <pc:sldMk cId="455016756" sldId="1878"/>
            <ac:grpSpMk id="45" creationId="{09E5392A-35A9-C248-914B-65C4C256799F}"/>
          </ac:grpSpMkLst>
        </pc:grpChg>
        <pc:grpChg chg="add">
          <ac:chgData name="Wilne, Robert" userId="863fd487-5ae7-46a6-8c4e-0a9cc652a1c0" providerId="ADAL" clId="{D4479540-3C79-904F-991B-2923FDC23AF8}" dt="2021-06-24T14:18:52.181" v="1776"/>
          <ac:grpSpMkLst>
            <pc:docMk/>
            <pc:sldMk cId="455016756" sldId="1878"/>
            <ac:grpSpMk id="60" creationId="{A0CD98B9-4E2B-B74D-858D-DBC0CF41CE8D}"/>
          </ac:grpSpMkLst>
        </pc:grpChg>
        <pc:grpChg chg="add">
          <ac:chgData name="Wilne, Robert" userId="863fd487-5ae7-46a6-8c4e-0a9cc652a1c0" providerId="ADAL" clId="{D4479540-3C79-904F-991B-2923FDC23AF8}" dt="2021-06-24T14:18:52.181" v="1776"/>
          <ac:grpSpMkLst>
            <pc:docMk/>
            <pc:sldMk cId="455016756" sldId="1878"/>
            <ac:grpSpMk id="61" creationId="{E9B3BB26-CF35-584B-8FC0-17DA22677D08}"/>
          </ac:grpSpMkLst>
        </pc:grpChg>
        <pc:grpChg chg="add">
          <ac:chgData name="Wilne, Robert" userId="863fd487-5ae7-46a6-8c4e-0a9cc652a1c0" providerId="ADAL" clId="{D4479540-3C79-904F-991B-2923FDC23AF8}" dt="2021-06-24T14:18:52.181" v="1776"/>
          <ac:grpSpMkLst>
            <pc:docMk/>
            <pc:sldMk cId="455016756" sldId="1878"/>
            <ac:grpSpMk id="62" creationId="{791D2ECF-FF83-D441-A5E6-443E84CFD879}"/>
          </ac:grpSpMkLst>
        </pc:grpChg>
        <pc:grpChg chg="add del">
          <ac:chgData name="Wilne, Robert" userId="863fd487-5ae7-46a6-8c4e-0a9cc652a1c0" providerId="ADAL" clId="{D4479540-3C79-904F-991B-2923FDC23AF8}" dt="2021-06-24T14:19:09.626" v="1781"/>
          <ac:grpSpMkLst>
            <pc:docMk/>
            <pc:sldMk cId="455016756" sldId="1878"/>
            <ac:grpSpMk id="63" creationId="{D5CBDAEF-1E88-D54A-9EB7-E4A00D25D52A}"/>
          </ac:grpSpMkLst>
        </pc:grpChg>
        <pc:grpChg chg="add">
          <ac:chgData name="Wilne, Robert" userId="863fd487-5ae7-46a6-8c4e-0a9cc652a1c0" providerId="ADAL" clId="{D4479540-3C79-904F-991B-2923FDC23AF8}" dt="2021-06-24T14:19:17.019" v="1791"/>
          <ac:grpSpMkLst>
            <pc:docMk/>
            <pc:sldMk cId="455016756" sldId="1878"/>
            <ac:grpSpMk id="24586" creationId="{0098B78B-76DC-3340-9F69-6B47F85B3FDF}"/>
          </ac:grpSpMkLst>
        </pc:grpChg>
        <pc:grpChg chg="add">
          <ac:chgData name="Wilne, Robert" userId="863fd487-5ae7-46a6-8c4e-0a9cc652a1c0" providerId="ADAL" clId="{D4479540-3C79-904F-991B-2923FDC23AF8}" dt="2021-06-24T14:19:17.019" v="1791"/>
          <ac:grpSpMkLst>
            <pc:docMk/>
            <pc:sldMk cId="455016756" sldId="1878"/>
            <ac:grpSpMk id="24587" creationId="{929B1E67-5EE0-5F47-BE97-16CD8C1EEEB8}"/>
          </ac:grpSpMkLst>
        </pc:grpChg>
        <pc:grpChg chg="add">
          <ac:chgData name="Wilne, Robert" userId="863fd487-5ae7-46a6-8c4e-0a9cc652a1c0" providerId="ADAL" clId="{D4479540-3C79-904F-991B-2923FDC23AF8}" dt="2021-06-24T14:19:30.225" v="1812"/>
          <ac:grpSpMkLst>
            <pc:docMk/>
            <pc:sldMk cId="455016756" sldId="1878"/>
            <ac:grpSpMk id="24608" creationId="{CA3D34AF-21DE-984B-9500-944A09AFF67F}"/>
          </ac:grpSpMkLst>
        </pc:grpChg>
        <pc:grpChg chg="add">
          <ac:chgData name="Wilne, Robert" userId="863fd487-5ae7-46a6-8c4e-0a9cc652a1c0" providerId="ADAL" clId="{D4479540-3C79-904F-991B-2923FDC23AF8}" dt="2021-06-24T14:19:30.225" v="1812"/>
          <ac:grpSpMkLst>
            <pc:docMk/>
            <pc:sldMk cId="455016756" sldId="1878"/>
            <ac:grpSpMk id="24609" creationId="{B9822ABE-4585-9E4A-9CC4-57CB475024FB}"/>
          </ac:grpSpMkLst>
        </pc:grpChg>
        <pc:grpChg chg="add">
          <ac:chgData name="Wilne, Robert" userId="863fd487-5ae7-46a6-8c4e-0a9cc652a1c0" providerId="ADAL" clId="{D4479540-3C79-904F-991B-2923FDC23AF8}" dt="2021-06-24T14:19:30.225" v="1812"/>
          <ac:grpSpMkLst>
            <pc:docMk/>
            <pc:sldMk cId="455016756" sldId="1878"/>
            <ac:grpSpMk id="24610" creationId="{E5B4F50D-B06E-2E4A-9A3F-C9276BD11ECC}"/>
          </ac:grpSpMkLst>
        </pc:grpChg>
        <pc:grpChg chg="add">
          <ac:chgData name="Wilne, Robert" userId="863fd487-5ae7-46a6-8c4e-0a9cc652a1c0" providerId="ADAL" clId="{D4479540-3C79-904F-991B-2923FDC23AF8}" dt="2021-06-24T14:19:30.225" v="1812"/>
          <ac:grpSpMkLst>
            <pc:docMk/>
            <pc:sldMk cId="455016756" sldId="1878"/>
            <ac:grpSpMk id="24611" creationId="{D9C0493B-5867-7644-89CC-243EBE40AD20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36" creationId="{56F33C46-6ED0-CD4A-B3BA-C38C2FCF4CB6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37" creationId="{A7D6CBBD-4A37-E042-AB07-5EC435E485FA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38" creationId="{5DB6122B-6671-8E45-962D-24796B6CC817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39" creationId="{560E8894-3F35-D04E-96F0-EAF766259879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40" creationId="{0F256C27-7945-0345-A4CB-20C6DBF3A464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41" creationId="{6D487819-D303-2D4B-8945-9259D347DC92}"/>
          </ac:grpSpMkLst>
        </pc:grpChg>
        <pc:inkChg chg="add del topLvl">
          <ac:chgData name="Wilne, Robert" userId="863fd487-5ae7-46a6-8c4e-0a9cc652a1c0" providerId="ADAL" clId="{D4479540-3C79-904F-991B-2923FDC23AF8}" dt="2021-06-24T14:19:08.342" v="1780"/>
          <ac:inkMkLst>
            <pc:docMk/>
            <pc:sldMk cId="455016756" sldId="1878"/>
            <ac:inkMk id="2" creationId="{64E9C48E-9CC6-244D-B87F-259FB0617FE3}"/>
          </ac:inkMkLst>
        </pc:inkChg>
        <pc:inkChg chg="add del topLvl">
          <ac:chgData name="Wilne, Robert" userId="863fd487-5ae7-46a6-8c4e-0a9cc652a1c0" providerId="ADAL" clId="{D4479540-3C79-904F-991B-2923FDC23AF8}" dt="2021-06-24T14:19:07.314" v="1779"/>
          <ac:inkMkLst>
            <pc:docMk/>
            <pc:sldMk cId="455016756" sldId="1878"/>
            <ac:inkMk id="3" creationId="{A5F5A270-8A20-3242-9217-B89B28C17DCF}"/>
          </ac:inkMkLst>
        </pc:inkChg>
        <pc:inkChg chg="add">
          <ac:chgData name="Wilne, Robert" userId="863fd487-5ae7-46a6-8c4e-0a9cc652a1c0" providerId="ADAL" clId="{D4479540-3C79-904F-991B-2923FDC23AF8}" dt="2021-06-24T14:18:07.896" v="1723"/>
          <ac:inkMkLst>
            <pc:docMk/>
            <pc:sldMk cId="455016756" sldId="1878"/>
            <ac:inkMk id="5" creationId="{CAEFA7C9-AE07-CC43-8E2B-5611CE15F289}"/>
          </ac:inkMkLst>
        </pc:inkChg>
        <pc:inkChg chg="add">
          <ac:chgData name="Wilne, Robert" userId="863fd487-5ae7-46a6-8c4e-0a9cc652a1c0" providerId="ADAL" clId="{D4479540-3C79-904F-991B-2923FDC23AF8}" dt="2021-06-24T14:18:08.147" v="1724"/>
          <ac:inkMkLst>
            <pc:docMk/>
            <pc:sldMk cId="455016756" sldId="1878"/>
            <ac:inkMk id="6" creationId="{D85912C3-451C-6D42-8E59-0FA07E825293}"/>
          </ac:inkMkLst>
        </pc:inkChg>
        <pc:inkChg chg="add">
          <ac:chgData name="Wilne, Robert" userId="863fd487-5ae7-46a6-8c4e-0a9cc652a1c0" providerId="ADAL" clId="{D4479540-3C79-904F-991B-2923FDC23AF8}" dt="2021-06-24T14:18:09.484" v="1725"/>
          <ac:inkMkLst>
            <pc:docMk/>
            <pc:sldMk cId="455016756" sldId="1878"/>
            <ac:inkMk id="7" creationId="{54002ED7-A7B8-8E4A-A95A-CC6C22C5321F}"/>
          </ac:inkMkLst>
        </pc:inkChg>
        <pc:inkChg chg="add">
          <ac:chgData name="Wilne, Robert" userId="863fd487-5ae7-46a6-8c4e-0a9cc652a1c0" providerId="ADAL" clId="{D4479540-3C79-904F-991B-2923FDC23AF8}" dt="2021-06-24T14:18:09.946" v="1726"/>
          <ac:inkMkLst>
            <pc:docMk/>
            <pc:sldMk cId="455016756" sldId="1878"/>
            <ac:inkMk id="9" creationId="{112ADA37-DAAF-7549-BDE3-47B90B64B023}"/>
          </ac:inkMkLst>
        </pc:inkChg>
        <pc:inkChg chg="add">
          <ac:chgData name="Wilne, Robert" userId="863fd487-5ae7-46a6-8c4e-0a9cc652a1c0" providerId="ADAL" clId="{D4479540-3C79-904F-991B-2923FDC23AF8}" dt="2021-06-24T14:18:10.128" v="1727"/>
          <ac:inkMkLst>
            <pc:docMk/>
            <pc:sldMk cId="455016756" sldId="1878"/>
            <ac:inkMk id="10" creationId="{5E68F06D-5C6D-A041-82F6-E77F41284EAA}"/>
          </ac:inkMkLst>
        </pc:inkChg>
        <pc:inkChg chg="add">
          <ac:chgData name="Wilne, Robert" userId="863fd487-5ae7-46a6-8c4e-0a9cc652a1c0" providerId="ADAL" clId="{D4479540-3C79-904F-991B-2923FDC23AF8}" dt="2021-06-24T14:18:10.347" v="1728"/>
          <ac:inkMkLst>
            <pc:docMk/>
            <pc:sldMk cId="455016756" sldId="1878"/>
            <ac:inkMk id="11" creationId="{7AA8FB69-50D8-DA49-994C-617E157F7338}"/>
          </ac:inkMkLst>
        </pc:inkChg>
        <pc:inkChg chg="add">
          <ac:chgData name="Wilne, Robert" userId="863fd487-5ae7-46a6-8c4e-0a9cc652a1c0" providerId="ADAL" clId="{D4479540-3C79-904F-991B-2923FDC23AF8}" dt="2021-06-24T14:18:10.531" v="1729"/>
          <ac:inkMkLst>
            <pc:docMk/>
            <pc:sldMk cId="455016756" sldId="1878"/>
            <ac:inkMk id="12" creationId="{B74605A4-C128-0847-A5A8-D5C7E414549F}"/>
          </ac:inkMkLst>
        </pc:inkChg>
        <pc:inkChg chg="add">
          <ac:chgData name="Wilne, Robert" userId="863fd487-5ae7-46a6-8c4e-0a9cc652a1c0" providerId="ADAL" clId="{D4479540-3C79-904F-991B-2923FDC23AF8}" dt="2021-06-24T14:18:10.825" v="1730"/>
          <ac:inkMkLst>
            <pc:docMk/>
            <pc:sldMk cId="455016756" sldId="1878"/>
            <ac:inkMk id="13" creationId="{E217441B-F93B-894B-AECE-6D9FF23033E4}"/>
          </ac:inkMkLst>
        </pc:inkChg>
        <pc:inkChg chg="add">
          <ac:chgData name="Wilne, Robert" userId="863fd487-5ae7-46a6-8c4e-0a9cc652a1c0" providerId="ADAL" clId="{D4479540-3C79-904F-991B-2923FDC23AF8}" dt="2021-06-24T14:18:11.121" v="1731"/>
          <ac:inkMkLst>
            <pc:docMk/>
            <pc:sldMk cId="455016756" sldId="1878"/>
            <ac:inkMk id="14" creationId="{03140CF7-040B-384F-A1EC-71C43FC60CC7}"/>
          </ac:inkMkLst>
        </pc:inkChg>
        <pc:inkChg chg="add">
          <ac:chgData name="Wilne, Robert" userId="863fd487-5ae7-46a6-8c4e-0a9cc652a1c0" providerId="ADAL" clId="{D4479540-3C79-904F-991B-2923FDC23AF8}" dt="2021-06-24T14:18:11.533" v="1732"/>
          <ac:inkMkLst>
            <pc:docMk/>
            <pc:sldMk cId="455016756" sldId="1878"/>
            <ac:inkMk id="15" creationId="{7575F3C0-44B7-4646-A35D-5367F74B59C7}"/>
          </ac:inkMkLst>
        </pc:inkChg>
        <pc:inkChg chg="add">
          <ac:chgData name="Wilne, Robert" userId="863fd487-5ae7-46a6-8c4e-0a9cc652a1c0" providerId="ADAL" clId="{D4479540-3C79-904F-991B-2923FDC23AF8}" dt="2021-06-24T14:18:11.744" v="1733"/>
          <ac:inkMkLst>
            <pc:docMk/>
            <pc:sldMk cId="455016756" sldId="1878"/>
            <ac:inkMk id="16" creationId="{9031AE99-601F-C540-8F61-0A1169FC4DDD}"/>
          </ac:inkMkLst>
        </pc:inkChg>
        <pc:inkChg chg="add">
          <ac:chgData name="Wilne, Robert" userId="863fd487-5ae7-46a6-8c4e-0a9cc652a1c0" providerId="ADAL" clId="{D4479540-3C79-904F-991B-2923FDC23AF8}" dt="2021-06-24T14:18:11.924" v="1734"/>
          <ac:inkMkLst>
            <pc:docMk/>
            <pc:sldMk cId="455016756" sldId="1878"/>
            <ac:inkMk id="17" creationId="{1517EF3E-523C-014C-B6E6-85C0A8CEB843}"/>
          </ac:inkMkLst>
        </pc:inkChg>
        <pc:inkChg chg="add">
          <ac:chgData name="Wilne, Robert" userId="863fd487-5ae7-46a6-8c4e-0a9cc652a1c0" providerId="ADAL" clId="{D4479540-3C79-904F-991B-2923FDC23AF8}" dt="2021-06-24T14:18:12.248" v="1735"/>
          <ac:inkMkLst>
            <pc:docMk/>
            <pc:sldMk cId="455016756" sldId="1878"/>
            <ac:inkMk id="18" creationId="{A44F5CEA-EBFC-AB41-B8DE-984F49536352}"/>
          </ac:inkMkLst>
        </pc:inkChg>
        <pc:inkChg chg="add">
          <ac:chgData name="Wilne, Robert" userId="863fd487-5ae7-46a6-8c4e-0a9cc652a1c0" providerId="ADAL" clId="{D4479540-3C79-904F-991B-2923FDC23AF8}" dt="2021-06-24T14:18:12.677" v="1736"/>
          <ac:inkMkLst>
            <pc:docMk/>
            <pc:sldMk cId="455016756" sldId="1878"/>
            <ac:inkMk id="19" creationId="{BD7EB699-1D5A-3A4E-AA74-1CB075001538}"/>
          </ac:inkMkLst>
        </pc:inkChg>
        <pc:inkChg chg="add">
          <ac:chgData name="Wilne, Robert" userId="863fd487-5ae7-46a6-8c4e-0a9cc652a1c0" providerId="ADAL" clId="{D4479540-3C79-904F-991B-2923FDC23AF8}" dt="2021-06-24T14:18:12.860" v="1737"/>
          <ac:inkMkLst>
            <pc:docMk/>
            <pc:sldMk cId="455016756" sldId="1878"/>
            <ac:inkMk id="20" creationId="{9D72E8FF-3D69-724F-98D3-D546B9AE61DF}"/>
          </ac:inkMkLst>
        </pc:inkChg>
        <pc:inkChg chg="add">
          <ac:chgData name="Wilne, Robert" userId="863fd487-5ae7-46a6-8c4e-0a9cc652a1c0" providerId="ADAL" clId="{D4479540-3C79-904F-991B-2923FDC23AF8}" dt="2021-06-24T14:18:13.470" v="1738"/>
          <ac:inkMkLst>
            <pc:docMk/>
            <pc:sldMk cId="455016756" sldId="1878"/>
            <ac:inkMk id="21" creationId="{A8497FCE-2F1F-524A-B575-80153907571D}"/>
          </ac:inkMkLst>
        </pc:inkChg>
        <pc:inkChg chg="add">
          <ac:chgData name="Wilne, Robert" userId="863fd487-5ae7-46a6-8c4e-0a9cc652a1c0" providerId="ADAL" clId="{D4479540-3C79-904F-991B-2923FDC23AF8}" dt="2021-06-24T14:18:14.308" v="1739"/>
          <ac:inkMkLst>
            <pc:docMk/>
            <pc:sldMk cId="455016756" sldId="1878"/>
            <ac:inkMk id="22" creationId="{81605281-E77D-2A41-9D44-FE211D621132}"/>
          </ac:inkMkLst>
        </pc:inkChg>
        <pc:inkChg chg="add">
          <ac:chgData name="Wilne, Robert" userId="863fd487-5ae7-46a6-8c4e-0a9cc652a1c0" providerId="ADAL" clId="{D4479540-3C79-904F-991B-2923FDC23AF8}" dt="2021-06-24T14:18:14.510" v="1740"/>
          <ac:inkMkLst>
            <pc:docMk/>
            <pc:sldMk cId="455016756" sldId="1878"/>
            <ac:inkMk id="23" creationId="{DE976A25-E0C8-1C49-B4ED-D1D85AC21116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26" creationId="{39880C0F-C8AF-7647-A550-66DE7FCF227F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27" creationId="{9C50005E-A08D-C243-959B-6AA0A22912F9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28" creationId="{FF7B2ADE-9A7A-F941-AEA8-07C444D6563C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29" creationId="{C0A05287-00C1-DD44-B78D-8B5C6B4BB26F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0" creationId="{0FC52E41-4701-4D48-A765-65883CBC491B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1" creationId="{6823AA6A-12CA-F247-AD37-0DAE0A1ACACB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3" creationId="{8B8715FE-2F4F-A345-8FE3-E396A4AC25E5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4" creationId="{50DAFF83-6708-7145-AA2A-BABB6FD117D0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5" creationId="{616C2EC3-D38A-0E47-8715-FF62CC6BEEDD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6" creationId="{99882784-0ED7-824D-9392-D6F4C1E42483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7" creationId="{3F5BF3A3-9DA5-8345-89CB-5A6C9C0C5323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8" creationId="{DC213F45-0EA8-F845-87C8-009CCDF6D1A8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9" creationId="{A9476E62-46ED-2C4E-83CD-2258998CDDC1}"/>
          </ac:inkMkLst>
        </pc:inkChg>
        <pc:inkChg chg="add">
          <ac:chgData name="Wilne, Robert" userId="863fd487-5ae7-46a6-8c4e-0a9cc652a1c0" providerId="ADAL" clId="{D4479540-3C79-904F-991B-2923FDC23AF8}" dt="2021-06-24T14:18:22.828" v="1757"/>
          <ac:inkMkLst>
            <pc:docMk/>
            <pc:sldMk cId="455016756" sldId="1878"/>
            <ac:inkMk id="41" creationId="{20FD1268-0106-A344-A6B9-96C5EA79B9C0}"/>
          </ac:inkMkLst>
        </pc:inkChg>
        <pc:inkChg chg="add">
          <ac:chgData name="Wilne, Robert" userId="863fd487-5ae7-46a6-8c4e-0a9cc652a1c0" providerId="ADAL" clId="{D4479540-3C79-904F-991B-2923FDC23AF8}" dt="2021-06-24T14:18:23.099" v="1758"/>
          <ac:inkMkLst>
            <pc:docMk/>
            <pc:sldMk cId="455016756" sldId="1878"/>
            <ac:inkMk id="42" creationId="{C749039F-11BE-4246-8F17-642659400FD3}"/>
          </ac:inkMkLst>
        </pc:inkChg>
        <pc:inkChg chg="add">
          <ac:chgData name="Wilne, Robert" userId="863fd487-5ae7-46a6-8c4e-0a9cc652a1c0" providerId="ADAL" clId="{D4479540-3C79-904F-991B-2923FDC23AF8}" dt="2021-06-24T14:18:28.019" v="1760"/>
          <ac:inkMkLst>
            <pc:docMk/>
            <pc:sldMk cId="455016756" sldId="1878"/>
            <ac:inkMk id="44" creationId="{2B59E5E2-DE3F-2E41-A94C-AA9C0871EDF6}"/>
          </ac:inkMkLst>
        </pc:inkChg>
        <pc:inkChg chg="add del topLvl">
          <ac:chgData name="Wilne, Robert" userId="863fd487-5ae7-46a6-8c4e-0a9cc652a1c0" providerId="ADAL" clId="{D4479540-3C79-904F-991B-2923FDC23AF8}" dt="2021-06-24T14:19:09.626" v="1781"/>
          <ac:inkMkLst>
            <pc:docMk/>
            <pc:sldMk cId="455016756" sldId="1878"/>
            <ac:inkMk id="46" creationId="{03EE57E2-C4FE-604D-AA66-23256D03646A}"/>
          </ac:inkMkLst>
        </pc:inkChg>
        <pc:inkChg chg="add del topLvl">
          <ac:chgData name="Wilne, Robert" userId="863fd487-5ae7-46a6-8c4e-0a9cc652a1c0" providerId="ADAL" clId="{D4479540-3C79-904F-991B-2923FDC23AF8}" dt="2021-06-24T14:19:12.623" v="1783"/>
          <ac:inkMkLst>
            <pc:docMk/>
            <pc:sldMk cId="455016756" sldId="1878"/>
            <ac:inkMk id="47" creationId="{04454AD3-CF30-014F-A0CE-6CA7E467A52C}"/>
          </ac:inkMkLst>
        </pc:inkChg>
        <pc:inkChg chg="add">
          <ac:chgData name="Wilne, Robert" userId="863fd487-5ae7-46a6-8c4e-0a9cc652a1c0" providerId="ADAL" clId="{D4479540-3C79-904F-991B-2923FDC23AF8}" dt="2021-06-24T14:18:47.905" v="1764"/>
          <ac:inkMkLst>
            <pc:docMk/>
            <pc:sldMk cId="455016756" sldId="1878"/>
            <ac:inkMk id="48" creationId="{195E7849-73A7-C44F-94B4-FEFBA5F2E06E}"/>
          </ac:inkMkLst>
        </pc:inkChg>
        <pc:inkChg chg="add">
          <ac:chgData name="Wilne, Robert" userId="863fd487-5ae7-46a6-8c4e-0a9cc652a1c0" providerId="ADAL" clId="{D4479540-3C79-904F-991B-2923FDC23AF8}" dt="2021-06-24T14:18:48.121" v="1765"/>
          <ac:inkMkLst>
            <pc:docMk/>
            <pc:sldMk cId="455016756" sldId="1878"/>
            <ac:inkMk id="49" creationId="{379E61FF-0CFB-2443-8A87-9987E25E5BF6}"/>
          </ac:inkMkLst>
        </pc:inkChg>
        <pc:inkChg chg="add">
          <ac:chgData name="Wilne, Robert" userId="863fd487-5ae7-46a6-8c4e-0a9cc652a1c0" providerId="ADAL" clId="{D4479540-3C79-904F-991B-2923FDC23AF8}" dt="2021-06-24T14:18:48.591" v="1766"/>
          <ac:inkMkLst>
            <pc:docMk/>
            <pc:sldMk cId="455016756" sldId="1878"/>
            <ac:inkMk id="50" creationId="{20B52506-8613-2A4E-8242-9AAB076D51D0}"/>
          </ac:inkMkLst>
        </pc:inkChg>
        <pc:inkChg chg="add">
          <ac:chgData name="Wilne, Robert" userId="863fd487-5ae7-46a6-8c4e-0a9cc652a1c0" providerId="ADAL" clId="{D4479540-3C79-904F-991B-2923FDC23AF8}" dt="2021-06-24T14:18:48.844" v="1767"/>
          <ac:inkMkLst>
            <pc:docMk/>
            <pc:sldMk cId="455016756" sldId="1878"/>
            <ac:inkMk id="51" creationId="{F1455213-79A0-0848-8CB9-E3489E3DF51E}"/>
          </ac:inkMkLst>
        </pc:inkChg>
        <pc:inkChg chg="add">
          <ac:chgData name="Wilne, Robert" userId="863fd487-5ae7-46a6-8c4e-0a9cc652a1c0" providerId="ADAL" clId="{D4479540-3C79-904F-991B-2923FDC23AF8}" dt="2021-06-24T14:18:49.199" v="1768"/>
          <ac:inkMkLst>
            <pc:docMk/>
            <pc:sldMk cId="455016756" sldId="1878"/>
            <ac:inkMk id="52" creationId="{505B6727-50AF-EF47-89D3-A49C377BE5EE}"/>
          </ac:inkMkLst>
        </pc:inkChg>
        <pc:inkChg chg="add">
          <ac:chgData name="Wilne, Robert" userId="863fd487-5ae7-46a6-8c4e-0a9cc652a1c0" providerId="ADAL" clId="{D4479540-3C79-904F-991B-2923FDC23AF8}" dt="2021-06-24T14:18:49.694" v="1769"/>
          <ac:inkMkLst>
            <pc:docMk/>
            <pc:sldMk cId="455016756" sldId="1878"/>
            <ac:inkMk id="53" creationId="{AE9349C3-417E-D14E-BDEA-0FDE7D34532B}"/>
          </ac:inkMkLst>
        </pc:inkChg>
        <pc:inkChg chg="add">
          <ac:chgData name="Wilne, Robert" userId="863fd487-5ae7-46a6-8c4e-0a9cc652a1c0" providerId="ADAL" clId="{D4479540-3C79-904F-991B-2923FDC23AF8}" dt="2021-06-24T14:18:49.893" v="1770"/>
          <ac:inkMkLst>
            <pc:docMk/>
            <pc:sldMk cId="455016756" sldId="1878"/>
            <ac:inkMk id="54" creationId="{02348E2D-B35C-4943-8EAC-557C52AEAE70}"/>
          </ac:inkMkLst>
        </pc:inkChg>
        <pc:inkChg chg="add">
          <ac:chgData name="Wilne, Robert" userId="863fd487-5ae7-46a6-8c4e-0a9cc652a1c0" providerId="ADAL" clId="{D4479540-3C79-904F-991B-2923FDC23AF8}" dt="2021-06-24T14:18:50.451" v="1771"/>
          <ac:inkMkLst>
            <pc:docMk/>
            <pc:sldMk cId="455016756" sldId="1878"/>
            <ac:inkMk id="55" creationId="{A4FA67F4-DA80-F744-90BA-56B221DDBFDC}"/>
          </ac:inkMkLst>
        </pc:inkChg>
        <pc:inkChg chg="add">
          <ac:chgData name="Wilne, Robert" userId="863fd487-5ae7-46a6-8c4e-0a9cc652a1c0" providerId="ADAL" clId="{D4479540-3C79-904F-991B-2923FDC23AF8}" dt="2021-06-24T14:18:50.728" v="1772"/>
          <ac:inkMkLst>
            <pc:docMk/>
            <pc:sldMk cId="455016756" sldId="1878"/>
            <ac:inkMk id="56" creationId="{67B6757B-E095-5D42-A250-F485A56C499A}"/>
          </ac:inkMkLst>
        </pc:inkChg>
        <pc:inkChg chg="add">
          <ac:chgData name="Wilne, Robert" userId="863fd487-5ae7-46a6-8c4e-0a9cc652a1c0" providerId="ADAL" clId="{D4479540-3C79-904F-991B-2923FDC23AF8}" dt="2021-06-24T14:18:51.050" v="1773"/>
          <ac:inkMkLst>
            <pc:docMk/>
            <pc:sldMk cId="455016756" sldId="1878"/>
            <ac:inkMk id="57" creationId="{DEB66FDE-DBFA-8F4D-9E5B-5D0A0A081666}"/>
          </ac:inkMkLst>
        </pc:inkChg>
        <pc:inkChg chg="add">
          <ac:chgData name="Wilne, Robert" userId="863fd487-5ae7-46a6-8c4e-0a9cc652a1c0" providerId="ADAL" clId="{D4479540-3C79-904F-991B-2923FDC23AF8}" dt="2021-06-24T14:18:51.276" v="1774"/>
          <ac:inkMkLst>
            <pc:docMk/>
            <pc:sldMk cId="455016756" sldId="1878"/>
            <ac:inkMk id="58" creationId="{1B8721AC-A921-8246-9724-DD98D0CF5A84}"/>
          </ac:inkMkLst>
        </pc:inkChg>
        <pc:inkChg chg="add">
          <ac:chgData name="Wilne, Robert" userId="863fd487-5ae7-46a6-8c4e-0a9cc652a1c0" providerId="ADAL" clId="{D4479540-3C79-904F-991B-2923FDC23AF8}" dt="2021-06-24T14:18:51.497" v="1775"/>
          <ac:inkMkLst>
            <pc:docMk/>
            <pc:sldMk cId="455016756" sldId="1878"/>
            <ac:inkMk id="59" creationId="{1E7AC55F-8456-4744-A05C-AFA7C9FCCE44}"/>
          </ac:inkMkLst>
        </pc:inkChg>
        <pc:inkChg chg="add">
          <ac:chgData name="Wilne, Robert" userId="863fd487-5ae7-46a6-8c4e-0a9cc652a1c0" providerId="ADAL" clId="{D4479540-3C79-904F-991B-2923FDC23AF8}" dt="2021-06-24T14:18:54.541" v="1777"/>
          <ac:inkMkLst>
            <pc:docMk/>
            <pc:sldMk cId="455016756" sldId="1878"/>
            <ac:inkMk id="24576" creationId="{2B8288A8-E538-A849-871B-8A5E3CE96B67}"/>
          </ac:inkMkLst>
        </pc:inkChg>
        <pc:inkChg chg="add">
          <ac:chgData name="Wilne, Robert" userId="863fd487-5ae7-46a6-8c4e-0a9cc652a1c0" providerId="ADAL" clId="{D4479540-3C79-904F-991B-2923FDC23AF8}" dt="2021-06-24T14:18:55.323" v="1778"/>
          <ac:inkMkLst>
            <pc:docMk/>
            <pc:sldMk cId="455016756" sldId="1878"/>
            <ac:inkMk id="24577" creationId="{2940EB3A-9238-8648-871B-85B8D418AA0F}"/>
          </ac:inkMkLst>
        </pc:inkChg>
        <pc:inkChg chg="add del">
          <ac:chgData name="Wilne, Robert" userId="863fd487-5ae7-46a6-8c4e-0a9cc652a1c0" providerId="ADAL" clId="{D4479540-3C79-904F-991B-2923FDC23AF8}" dt="2021-06-24T14:19:12.631" v="1784"/>
          <ac:inkMkLst>
            <pc:docMk/>
            <pc:sldMk cId="455016756" sldId="1878"/>
            <ac:inkMk id="24579" creationId="{69D66557-8833-3B4C-B7D4-63E2AA7E0E11}"/>
          </ac:inkMkLst>
        </pc:inkChg>
        <pc:inkChg chg="add">
          <ac:chgData name="Wilne, Robert" userId="863fd487-5ae7-46a6-8c4e-0a9cc652a1c0" providerId="ADAL" clId="{D4479540-3C79-904F-991B-2923FDC23AF8}" dt="2021-06-24T14:19:14.822" v="1785"/>
          <ac:inkMkLst>
            <pc:docMk/>
            <pc:sldMk cId="455016756" sldId="1878"/>
            <ac:inkMk id="24580" creationId="{3C9FB876-6E01-954C-885F-4480CBE380E8}"/>
          </ac:inkMkLst>
        </pc:inkChg>
        <pc:inkChg chg="add">
          <ac:chgData name="Wilne, Robert" userId="863fd487-5ae7-46a6-8c4e-0a9cc652a1c0" providerId="ADAL" clId="{D4479540-3C79-904F-991B-2923FDC23AF8}" dt="2021-06-24T14:19:15.056" v="1786"/>
          <ac:inkMkLst>
            <pc:docMk/>
            <pc:sldMk cId="455016756" sldId="1878"/>
            <ac:inkMk id="24581" creationId="{7DBCAE9C-3B15-414F-82C6-8AA99CF9355E}"/>
          </ac:inkMkLst>
        </pc:inkChg>
        <pc:inkChg chg="add">
          <ac:chgData name="Wilne, Robert" userId="863fd487-5ae7-46a6-8c4e-0a9cc652a1c0" providerId="ADAL" clId="{D4479540-3C79-904F-991B-2923FDC23AF8}" dt="2021-06-24T14:19:15.305" v="1787"/>
          <ac:inkMkLst>
            <pc:docMk/>
            <pc:sldMk cId="455016756" sldId="1878"/>
            <ac:inkMk id="24582" creationId="{3308B962-7989-6A47-925C-1E00720AF9E9}"/>
          </ac:inkMkLst>
        </pc:inkChg>
        <pc:inkChg chg="add">
          <ac:chgData name="Wilne, Robert" userId="863fd487-5ae7-46a6-8c4e-0a9cc652a1c0" providerId="ADAL" clId="{D4479540-3C79-904F-991B-2923FDC23AF8}" dt="2021-06-24T14:19:15.845" v="1788"/>
          <ac:inkMkLst>
            <pc:docMk/>
            <pc:sldMk cId="455016756" sldId="1878"/>
            <ac:inkMk id="24583" creationId="{0B7D9B9F-B14C-C14E-BD5F-18714A7420ED}"/>
          </ac:inkMkLst>
        </pc:inkChg>
        <pc:inkChg chg="add">
          <ac:chgData name="Wilne, Robert" userId="863fd487-5ae7-46a6-8c4e-0a9cc652a1c0" providerId="ADAL" clId="{D4479540-3C79-904F-991B-2923FDC23AF8}" dt="2021-06-24T14:19:16.154" v="1789"/>
          <ac:inkMkLst>
            <pc:docMk/>
            <pc:sldMk cId="455016756" sldId="1878"/>
            <ac:inkMk id="24584" creationId="{7B81DDBA-4D0A-8D4C-805A-7C79D01982E9}"/>
          </ac:inkMkLst>
        </pc:inkChg>
        <pc:inkChg chg="add">
          <ac:chgData name="Wilne, Robert" userId="863fd487-5ae7-46a6-8c4e-0a9cc652a1c0" providerId="ADAL" clId="{D4479540-3C79-904F-991B-2923FDC23AF8}" dt="2021-06-24T14:19:16.325" v="1790"/>
          <ac:inkMkLst>
            <pc:docMk/>
            <pc:sldMk cId="455016756" sldId="1878"/>
            <ac:inkMk id="24585" creationId="{FC67A3B8-105A-F54D-B36A-EF07E9E567BB}"/>
          </ac:inkMkLst>
        </pc:inkChg>
        <pc:inkChg chg="add">
          <ac:chgData name="Wilne, Robert" userId="863fd487-5ae7-46a6-8c4e-0a9cc652a1c0" providerId="ADAL" clId="{D4479540-3C79-904F-991B-2923FDC23AF8}" dt="2021-06-24T14:19:23.909" v="1792"/>
          <ac:inkMkLst>
            <pc:docMk/>
            <pc:sldMk cId="455016756" sldId="1878"/>
            <ac:inkMk id="24588" creationId="{F21606C1-E200-3946-BC47-2BF220A79517}"/>
          </ac:inkMkLst>
        </pc:inkChg>
        <pc:inkChg chg="add">
          <ac:chgData name="Wilne, Robert" userId="863fd487-5ae7-46a6-8c4e-0a9cc652a1c0" providerId="ADAL" clId="{D4479540-3C79-904F-991B-2923FDC23AF8}" dt="2021-06-24T14:19:24.234" v="1793"/>
          <ac:inkMkLst>
            <pc:docMk/>
            <pc:sldMk cId="455016756" sldId="1878"/>
            <ac:inkMk id="24589" creationId="{08A1A9CE-F330-6F4F-92CB-4E5166CE3FD8}"/>
          </ac:inkMkLst>
        </pc:inkChg>
        <pc:inkChg chg="add">
          <ac:chgData name="Wilne, Robert" userId="863fd487-5ae7-46a6-8c4e-0a9cc652a1c0" providerId="ADAL" clId="{D4479540-3C79-904F-991B-2923FDC23AF8}" dt="2021-06-24T14:19:24.384" v="1794"/>
          <ac:inkMkLst>
            <pc:docMk/>
            <pc:sldMk cId="455016756" sldId="1878"/>
            <ac:inkMk id="24590" creationId="{B7C2FF0C-28E7-CA40-98B4-476DD3921C37}"/>
          </ac:inkMkLst>
        </pc:inkChg>
        <pc:inkChg chg="add">
          <ac:chgData name="Wilne, Robert" userId="863fd487-5ae7-46a6-8c4e-0a9cc652a1c0" providerId="ADAL" clId="{D4479540-3C79-904F-991B-2923FDC23AF8}" dt="2021-06-24T14:19:24.719" v="1795"/>
          <ac:inkMkLst>
            <pc:docMk/>
            <pc:sldMk cId="455016756" sldId="1878"/>
            <ac:inkMk id="24591" creationId="{25876686-067C-1848-86B0-537BA723DD61}"/>
          </ac:inkMkLst>
        </pc:inkChg>
        <pc:inkChg chg="add">
          <ac:chgData name="Wilne, Robert" userId="863fd487-5ae7-46a6-8c4e-0a9cc652a1c0" providerId="ADAL" clId="{D4479540-3C79-904F-991B-2923FDC23AF8}" dt="2021-06-24T14:19:24.985" v="1796"/>
          <ac:inkMkLst>
            <pc:docMk/>
            <pc:sldMk cId="455016756" sldId="1878"/>
            <ac:inkMk id="24592" creationId="{1A5F7E05-2FB4-BA44-8EF5-67F2D0AD70BB}"/>
          </ac:inkMkLst>
        </pc:inkChg>
        <pc:inkChg chg="add">
          <ac:chgData name="Wilne, Robert" userId="863fd487-5ae7-46a6-8c4e-0a9cc652a1c0" providerId="ADAL" clId="{D4479540-3C79-904F-991B-2923FDC23AF8}" dt="2021-06-24T14:19:25.267" v="1797"/>
          <ac:inkMkLst>
            <pc:docMk/>
            <pc:sldMk cId="455016756" sldId="1878"/>
            <ac:inkMk id="24593" creationId="{D4081093-1B20-A94C-A4AF-2262EB4C35F6}"/>
          </ac:inkMkLst>
        </pc:inkChg>
        <pc:inkChg chg="add">
          <ac:chgData name="Wilne, Robert" userId="863fd487-5ae7-46a6-8c4e-0a9cc652a1c0" providerId="ADAL" clId="{D4479540-3C79-904F-991B-2923FDC23AF8}" dt="2021-06-24T14:19:25.629" v="1798"/>
          <ac:inkMkLst>
            <pc:docMk/>
            <pc:sldMk cId="455016756" sldId="1878"/>
            <ac:inkMk id="24594" creationId="{CA23C753-DF89-384A-9406-5096ABF2CED3}"/>
          </ac:inkMkLst>
        </pc:inkChg>
        <pc:inkChg chg="add">
          <ac:chgData name="Wilne, Robert" userId="863fd487-5ae7-46a6-8c4e-0a9cc652a1c0" providerId="ADAL" clId="{D4479540-3C79-904F-991B-2923FDC23AF8}" dt="2021-06-24T14:19:25.882" v="1799"/>
          <ac:inkMkLst>
            <pc:docMk/>
            <pc:sldMk cId="455016756" sldId="1878"/>
            <ac:inkMk id="24595" creationId="{07D5EAE6-5A5A-9442-A8FD-C33F67214E2C}"/>
          </ac:inkMkLst>
        </pc:inkChg>
        <pc:inkChg chg="add">
          <ac:chgData name="Wilne, Robert" userId="863fd487-5ae7-46a6-8c4e-0a9cc652a1c0" providerId="ADAL" clId="{D4479540-3C79-904F-991B-2923FDC23AF8}" dt="2021-06-24T14:19:26.128" v="1800"/>
          <ac:inkMkLst>
            <pc:docMk/>
            <pc:sldMk cId="455016756" sldId="1878"/>
            <ac:inkMk id="24596" creationId="{A6EAE0D8-52B3-754A-9797-09A5843428E9}"/>
          </ac:inkMkLst>
        </pc:inkChg>
        <pc:inkChg chg="add">
          <ac:chgData name="Wilne, Robert" userId="863fd487-5ae7-46a6-8c4e-0a9cc652a1c0" providerId="ADAL" clId="{D4479540-3C79-904F-991B-2923FDC23AF8}" dt="2021-06-24T14:19:26.367" v="1801"/>
          <ac:inkMkLst>
            <pc:docMk/>
            <pc:sldMk cId="455016756" sldId="1878"/>
            <ac:inkMk id="24597" creationId="{A832A993-CEC7-2645-9439-40B4068F672D}"/>
          </ac:inkMkLst>
        </pc:inkChg>
        <pc:inkChg chg="add">
          <ac:chgData name="Wilne, Robert" userId="863fd487-5ae7-46a6-8c4e-0a9cc652a1c0" providerId="ADAL" clId="{D4479540-3C79-904F-991B-2923FDC23AF8}" dt="2021-06-24T14:19:26.628" v="1802"/>
          <ac:inkMkLst>
            <pc:docMk/>
            <pc:sldMk cId="455016756" sldId="1878"/>
            <ac:inkMk id="24598" creationId="{839BBE84-7355-6D48-963A-326FFF808B93}"/>
          </ac:inkMkLst>
        </pc:inkChg>
        <pc:inkChg chg="add">
          <ac:chgData name="Wilne, Robert" userId="863fd487-5ae7-46a6-8c4e-0a9cc652a1c0" providerId="ADAL" clId="{D4479540-3C79-904F-991B-2923FDC23AF8}" dt="2021-06-24T14:19:27.360" v="1803"/>
          <ac:inkMkLst>
            <pc:docMk/>
            <pc:sldMk cId="455016756" sldId="1878"/>
            <ac:inkMk id="24599" creationId="{B28B4746-FFBD-3E4A-9807-B8CFCE3EE99D}"/>
          </ac:inkMkLst>
        </pc:inkChg>
        <pc:inkChg chg="add">
          <ac:chgData name="Wilne, Robert" userId="863fd487-5ae7-46a6-8c4e-0a9cc652a1c0" providerId="ADAL" clId="{D4479540-3C79-904F-991B-2923FDC23AF8}" dt="2021-06-24T14:19:27.567" v="1804"/>
          <ac:inkMkLst>
            <pc:docMk/>
            <pc:sldMk cId="455016756" sldId="1878"/>
            <ac:inkMk id="24600" creationId="{368CB782-0F30-444E-B8CE-55A53AF46D60}"/>
          </ac:inkMkLst>
        </pc:inkChg>
        <pc:inkChg chg="add">
          <ac:chgData name="Wilne, Robert" userId="863fd487-5ae7-46a6-8c4e-0a9cc652a1c0" providerId="ADAL" clId="{D4479540-3C79-904F-991B-2923FDC23AF8}" dt="2021-06-24T14:19:27.867" v="1805"/>
          <ac:inkMkLst>
            <pc:docMk/>
            <pc:sldMk cId="455016756" sldId="1878"/>
            <ac:inkMk id="24601" creationId="{8ACCBBAD-3DF5-FA41-BEFF-8B36B12A5B96}"/>
          </ac:inkMkLst>
        </pc:inkChg>
        <pc:inkChg chg="add">
          <ac:chgData name="Wilne, Robert" userId="863fd487-5ae7-46a6-8c4e-0a9cc652a1c0" providerId="ADAL" clId="{D4479540-3C79-904F-991B-2923FDC23AF8}" dt="2021-06-24T14:19:28.242" v="1806"/>
          <ac:inkMkLst>
            <pc:docMk/>
            <pc:sldMk cId="455016756" sldId="1878"/>
            <ac:inkMk id="24602" creationId="{C33C96DB-E25D-2B4C-B466-7CDF2B9D886F}"/>
          </ac:inkMkLst>
        </pc:inkChg>
        <pc:inkChg chg="add">
          <ac:chgData name="Wilne, Robert" userId="863fd487-5ae7-46a6-8c4e-0a9cc652a1c0" providerId="ADAL" clId="{D4479540-3C79-904F-991B-2923FDC23AF8}" dt="2021-06-24T14:19:28.581" v="1807"/>
          <ac:inkMkLst>
            <pc:docMk/>
            <pc:sldMk cId="455016756" sldId="1878"/>
            <ac:inkMk id="24603" creationId="{A9BC50E1-0ADE-5D40-8514-4F3C9565FDA4}"/>
          </ac:inkMkLst>
        </pc:inkChg>
        <pc:inkChg chg="add">
          <ac:chgData name="Wilne, Robert" userId="863fd487-5ae7-46a6-8c4e-0a9cc652a1c0" providerId="ADAL" clId="{D4479540-3C79-904F-991B-2923FDC23AF8}" dt="2021-06-24T14:19:28.824" v="1808"/>
          <ac:inkMkLst>
            <pc:docMk/>
            <pc:sldMk cId="455016756" sldId="1878"/>
            <ac:inkMk id="24604" creationId="{A0067758-E37F-1F4C-A8E1-826122B9A03F}"/>
          </ac:inkMkLst>
        </pc:inkChg>
        <pc:inkChg chg="add">
          <ac:chgData name="Wilne, Robert" userId="863fd487-5ae7-46a6-8c4e-0a9cc652a1c0" providerId="ADAL" clId="{D4479540-3C79-904F-991B-2923FDC23AF8}" dt="2021-06-24T14:19:29.076" v="1809"/>
          <ac:inkMkLst>
            <pc:docMk/>
            <pc:sldMk cId="455016756" sldId="1878"/>
            <ac:inkMk id="24605" creationId="{304DF617-F973-6942-80F4-0EE3F197E1D0}"/>
          </ac:inkMkLst>
        </pc:inkChg>
        <pc:inkChg chg="add">
          <ac:chgData name="Wilne, Robert" userId="863fd487-5ae7-46a6-8c4e-0a9cc652a1c0" providerId="ADAL" clId="{D4479540-3C79-904F-991B-2923FDC23AF8}" dt="2021-06-24T14:19:29.313" v="1810"/>
          <ac:inkMkLst>
            <pc:docMk/>
            <pc:sldMk cId="455016756" sldId="1878"/>
            <ac:inkMk id="24606" creationId="{FC7667FB-1DAE-2F49-847E-C2484305612B}"/>
          </ac:inkMkLst>
        </pc:inkChg>
        <pc:inkChg chg="add">
          <ac:chgData name="Wilne, Robert" userId="863fd487-5ae7-46a6-8c4e-0a9cc652a1c0" providerId="ADAL" clId="{D4479540-3C79-904F-991B-2923FDC23AF8}" dt="2021-06-24T14:19:29.481" v="1811"/>
          <ac:inkMkLst>
            <pc:docMk/>
            <pc:sldMk cId="455016756" sldId="1878"/>
            <ac:inkMk id="24607" creationId="{07EA3DCE-0140-A14C-925A-556E2FD58315}"/>
          </ac:inkMkLst>
        </pc:inkChg>
        <pc:inkChg chg="add">
          <ac:chgData name="Wilne, Robert" userId="863fd487-5ae7-46a6-8c4e-0a9cc652a1c0" providerId="ADAL" clId="{D4479540-3C79-904F-991B-2923FDC23AF8}" dt="2021-06-24T14:19:31.809" v="1813"/>
          <ac:inkMkLst>
            <pc:docMk/>
            <pc:sldMk cId="455016756" sldId="1878"/>
            <ac:inkMk id="24612" creationId="{979D9175-E3D1-4547-B2DB-8E58D8125821}"/>
          </ac:inkMkLst>
        </pc:inkChg>
        <pc:inkChg chg="add">
          <ac:chgData name="Wilne, Robert" userId="863fd487-5ae7-46a6-8c4e-0a9cc652a1c0" providerId="ADAL" clId="{D4479540-3C79-904F-991B-2923FDC23AF8}" dt="2021-06-24T14:19:34.495" v="1814"/>
          <ac:inkMkLst>
            <pc:docMk/>
            <pc:sldMk cId="455016756" sldId="1878"/>
            <ac:inkMk id="24613" creationId="{99392971-4924-5A47-8EAE-7A43AE844506}"/>
          </ac:inkMkLst>
        </pc:inkChg>
        <pc:inkChg chg="add">
          <ac:chgData name="Wilne, Robert" userId="863fd487-5ae7-46a6-8c4e-0a9cc652a1c0" providerId="ADAL" clId="{D4479540-3C79-904F-991B-2923FDC23AF8}" dt="2021-06-24T14:19:46.894" v="1815"/>
          <ac:inkMkLst>
            <pc:docMk/>
            <pc:sldMk cId="455016756" sldId="1878"/>
            <ac:inkMk id="24614" creationId="{008068F3-8941-5041-877E-909375E12870}"/>
          </ac:inkMkLst>
        </pc:inkChg>
        <pc:inkChg chg="add">
          <ac:chgData name="Wilne, Robert" userId="863fd487-5ae7-46a6-8c4e-0a9cc652a1c0" providerId="ADAL" clId="{D4479540-3C79-904F-991B-2923FDC23AF8}" dt="2021-06-24T14:19:47.618" v="1816"/>
          <ac:inkMkLst>
            <pc:docMk/>
            <pc:sldMk cId="455016756" sldId="1878"/>
            <ac:inkMk id="24615" creationId="{A4BFF373-EE21-264E-A60B-3AFE92D163E0}"/>
          </ac:inkMkLst>
        </pc:inkChg>
        <pc:inkChg chg="add">
          <ac:chgData name="Wilne, Robert" userId="863fd487-5ae7-46a6-8c4e-0a9cc652a1c0" providerId="ADAL" clId="{D4479540-3C79-904F-991B-2923FDC23AF8}" dt="2021-06-24T14:19:47.866" v="1817"/>
          <ac:inkMkLst>
            <pc:docMk/>
            <pc:sldMk cId="455016756" sldId="1878"/>
            <ac:inkMk id="24616" creationId="{18AF074D-DBD5-2942-8C8E-7F6526F286C8}"/>
          </ac:inkMkLst>
        </pc:inkChg>
        <pc:inkChg chg="add">
          <ac:chgData name="Wilne, Robert" userId="863fd487-5ae7-46a6-8c4e-0a9cc652a1c0" providerId="ADAL" clId="{D4479540-3C79-904F-991B-2923FDC23AF8}" dt="2021-06-24T14:19:48.143" v="1818"/>
          <ac:inkMkLst>
            <pc:docMk/>
            <pc:sldMk cId="455016756" sldId="1878"/>
            <ac:inkMk id="24617" creationId="{36AC3541-D0DD-3C4B-A785-5A794F7D70A1}"/>
          </ac:inkMkLst>
        </pc:inkChg>
        <pc:inkChg chg="add">
          <ac:chgData name="Wilne, Robert" userId="863fd487-5ae7-46a6-8c4e-0a9cc652a1c0" providerId="ADAL" clId="{D4479540-3C79-904F-991B-2923FDC23AF8}" dt="2021-06-24T14:19:48.372" v="1819"/>
          <ac:inkMkLst>
            <pc:docMk/>
            <pc:sldMk cId="455016756" sldId="1878"/>
            <ac:inkMk id="24618" creationId="{AF175569-8190-964E-885A-92ED4FFE5775}"/>
          </ac:inkMkLst>
        </pc:inkChg>
        <pc:inkChg chg="add">
          <ac:chgData name="Wilne, Robert" userId="863fd487-5ae7-46a6-8c4e-0a9cc652a1c0" providerId="ADAL" clId="{D4479540-3C79-904F-991B-2923FDC23AF8}" dt="2021-06-24T14:19:48.885" v="1820"/>
          <ac:inkMkLst>
            <pc:docMk/>
            <pc:sldMk cId="455016756" sldId="1878"/>
            <ac:inkMk id="24619" creationId="{F4945B0F-354D-5046-9607-1369080D5F04}"/>
          </ac:inkMkLst>
        </pc:inkChg>
        <pc:inkChg chg="add">
          <ac:chgData name="Wilne, Robert" userId="863fd487-5ae7-46a6-8c4e-0a9cc652a1c0" providerId="ADAL" clId="{D4479540-3C79-904F-991B-2923FDC23AF8}" dt="2021-06-24T14:19:49.178" v="1821"/>
          <ac:inkMkLst>
            <pc:docMk/>
            <pc:sldMk cId="455016756" sldId="1878"/>
            <ac:inkMk id="24620" creationId="{82156C94-C0F2-5448-95CA-1BA5C8034C11}"/>
          </ac:inkMkLst>
        </pc:inkChg>
        <pc:inkChg chg="add">
          <ac:chgData name="Wilne, Robert" userId="863fd487-5ae7-46a6-8c4e-0a9cc652a1c0" providerId="ADAL" clId="{D4479540-3C79-904F-991B-2923FDC23AF8}" dt="2021-06-24T14:19:49.450" v="1822"/>
          <ac:inkMkLst>
            <pc:docMk/>
            <pc:sldMk cId="455016756" sldId="1878"/>
            <ac:inkMk id="24621" creationId="{7AB8A02B-29E0-3B4C-ACCB-1E36D35A53AF}"/>
          </ac:inkMkLst>
        </pc:inkChg>
        <pc:inkChg chg="add">
          <ac:chgData name="Wilne, Robert" userId="863fd487-5ae7-46a6-8c4e-0a9cc652a1c0" providerId="ADAL" clId="{D4479540-3C79-904F-991B-2923FDC23AF8}" dt="2021-06-24T14:19:49.652" v="1823"/>
          <ac:inkMkLst>
            <pc:docMk/>
            <pc:sldMk cId="455016756" sldId="1878"/>
            <ac:inkMk id="24622" creationId="{B488BF92-882E-A84C-8AA9-3DD31B1C1DFA}"/>
          </ac:inkMkLst>
        </pc:inkChg>
        <pc:inkChg chg="add">
          <ac:chgData name="Wilne, Robert" userId="863fd487-5ae7-46a6-8c4e-0a9cc652a1c0" providerId="ADAL" clId="{D4479540-3C79-904F-991B-2923FDC23AF8}" dt="2021-06-24T14:19:49.879" v="1824"/>
          <ac:inkMkLst>
            <pc:docMk/>
            <pc:sldMk cId="455016756" sldId="1878"/>
            <ac:inkMk id="24623" creationId="{220CBD8D-A486-BF4C-AEB5-D7F42F404B56}"/>
          </ac:inkMkLst>
        </pc:inkChg>
        <pc:inkChg chg="add">
          <ac:chgData name="Wilne, Robert" userId="863fd487-5ae7-46a6-8c4e-0a9cc652a1c0" providerId="ADAL" clId="{D4479540-3C79-904F-991B-2923FDC23AF8}" dt="2021-06-24T14:19:50.232" v="1825"/>
          <ac:inkMkLst>
            <pc:docMk/>
            <pc:sldMk cId="455016756" sldId="1878"/>
            <ac:inkMk id="24624" creationId="{08F93622-F924-7840-9EB2-31EF44B55F11}"/>
          </ac:inkMkLst>
        </pc:inkChg>
        <pc:inkChg chg="add">
          <ac:chgData name="Wilne, Robert" userId="863fd487-5ae7-46a6-8c4e-0a9cc652a1c0" providerId="ADAL" clId="{D4479540-3C79-904F-991B-2923FDC23AF8}" dt="2021-06-24T14:19:50.427" v="1826"/>
          <ac:inkMkLst>
            <pc:docMk/>
            <pc:sldMk cId="455016756" sldId="1878"/>
            <ac:inkMk id="24625" creationId="{4D935B6A-229F-8E42-BE19-185B8B19526D}"/>
          </ac:inkMkLst>
        </pc:inkChg>
        <pc:inkChg chg="add">
          <ac:chgData name="Wilne, Robert" userId="863fd487-5ae7-46a6-8c4e-0a9cc652a1c0" providerId="ADAL" clId="{D4479540-3C79-904F-991B-2923FDC23AF8}" dt="2021-06-24T14:19:50.955" v="1827"/>
          <ac:inkMkLst>
            <pc:docMk/>
            <pc:sldMk cId="455016756" sldId="1878"/>
            <ac:inkMk id="24626" creationId="{0C9C51CB-F14D-0246-8DCF-D11CA8B3E0BF}"/>
          </ac:inkMkLst>
        </pc:inkChg>
        <pc:inkChg chg="add">
          <ac:chgData name="Wilne, Robert" userId="863fd487-5ae7-46a6-8c4e-0a9cc652a1c0" providerId="ADAL" clId="{D4479540-3C79-904F-991B-2923FDC23AF8}" dt="2021-06-24T14:19:51.267" v="1828"/>
          <ac:inkMkLst>
            <pc:docMk/>
            <pc:sldMk cId="455016756" sldId="1878"/>
            <ac:inkMk id="24627" creationId="{0A5B5AE7-C01B-B546-B3DB-A416A7CBF1D9}"/>
          </ac:inkMkLst>
        </pc:inkChg>
        <pc:inkChg chg="add">
          <ac:chgData name="Wilne, Robert" userId="863fd487-5ae7-46a6-8c4e-0a9cc652a1c0" providerId="ADAL" clId="{D4479540-3C79-904F-991B-2923FDC23AF8}" dt="2021-06-24T14:19:51.530" v="1829"/>
          <ac:inkMkLst>
            <pc:docMk/>
            <pc:sldMk cId="455016756" sldId="1878"/>
            <ac:inkMk id="24628" creationId="{C47006C6-B0D2-8B47-9CC1-DAEFFA160371}"/>
          </ac:inkMkLst>
        </pc:inkChg>
        <pc:inkChg chg="add">
          <ac:chgData name="Wilne, Robert" userId="863fd487-5ae7-46a6-8c4e-0a9cc652a1c0" providerId="ADAL" clId="{D4479540-3C79-904F-991B-2923FDC23AF8}" dt="2021-06-24T14:19:52.265" v="1830"/>
          <ac:inkMkLst>
            <pc:docMk/>
            <pc:sldMk cId="455016756" sldId="1878"/>
            <ac:inkMk id="24629" creationId="{54F15135-959B-AB49-B723-87BDE26A72AF}"/>
          </ac:inkMkLst>
        </pc:inkChg>
        <pc:inkChg chg="add">
          <ac:chgData name="Wilne, Robert" userId="863fd487-5ae7-46a6-8c4e-0a9cc652a1c0" providerId="ADAL" clId="{D4479540-3C79-904F-991B-2923FDC23AF8}" dt="2021-06-24T14:19:52.602" v="1831"/>
          <ac:inkMkLst>
            <pc:docMk/>
            <pc:sldMk cId="455016756" sldId="1878"/>
            <ac:inkMk id="24630" creationId="{C309A457-25F4-1F4C-8472-F957792637D2}"/>
          </ac:inkMkLst>
        </pc:inkChg>
        <pc:inkChg chg="add">
          <ac:chgData name="Wilne, Robert" userId="863fd487-5ae7-46a6-8c4e-0a9cc652a1c0" providerId="ADAL" clId="{D4479540-3C79-904F-991B-2923FDC23AF8}" dt="2021-06-24T14:19:52.880" v="1832"/>
          <ac:inkMkLst>
            <pc:docMk/>
            <pc:sldMk cId="455016756" sldId="1878"/>
            <ac:inkMk id="24631" creationId="{7DB15A26-271B-2D45-9E1D-C7B547696B86}"/>
          </ac:inkMkLst>
        </pc:inkChg>
        <pc:inkChg chg="add">
          <ac:chgData name="Wilne, Robert" userId="863fd487-5ae7-46a6-8c4e-0a9cc652a1c0" providerId="ADAL" clId="{D4479540-3C79-904F-991B-2923FDC23AF8}" dt="2021-06-24T14:19:53.219" v="1833"/>
          <ac:inkMkLst>
            <pc:docMk/>
            <pc:sldMk cId="455016756" sldId="1878"/>
            <ac:inkMk id="24632" creationId="{BF358FDE-4289-5442-94BA-28C3E4D65D07}"/>
          </ac:inkMkLst>
        </pc:inkChg>
        <pc:inkChg chg="add">
          <ac:chgData name="Wilne, Robert" userId="863fd487-5ae7-46a6-8c4e-0a9cc652a1c0" providerId="ADAL" clId="{D4479540-3C79-904F-991B-2923FDC23AF8}" dt="2021-06-24T14:19:53.421" v="1834"/>
          <ac:inkMkLst>
            <pc:docMk/>
            <pc:sldMk cId="455016756" sldId="1878"/>
            <ac:inkMk id="24633" creationId="{5D792D01-0A05-9E44-8391-7460A4256AA7}"/>
          </ac:inkMkLst>
        </pc:inkChg>
        <pc:inkChg chg="add">
          <ac:chgData name="Wilne, Robert" userId="863fd487-5ae7-46a6-8c4e-0a9cc652a1c0" providerId="ADAL" clId="{D4479540-3C79-904F-991B-2923FDC23AF8}" dt="2021-06-24T14:19:53.812" v="1835"/>
          <ac:inkMkLst>
            <pc:docMk/>
            <pc:sldMk cId="455016756" sldId="1878"/>
            <ac:inkMk id="24634" creationId="{F48BB87F-B83F-9B49-95C3-24E9EC2A756F}"/>
          </ac:inkMkLst>
        </pc:inkChg>
        <pc:inkChg chg="add">
          <ac:chgData name="Wilne, Robert" userId="863fd487-5ae7-46a6-8c4e-0a9cc652a1c0" providerId="ADAL" clId="{D4479540-3C79-904F-991B-2923FDC23AF8}" dt="2021-06-24T14:19:54.006" v="1836"/>
          <ac:inkMkLst>
            <pc:docMk/>
            <pc:sldMk cId="455016756" sldId="1878"/>
            <ac:inkMk id="24635" creationId="{1475F38C-65C3-9643-BE69-4ED27F69552D}"/>
          </ac:inkMkLst>
        </pc:inkChg>
      </pc:sldChg>
      <pc:sldChg chg="addSp">
        <pc:chgData name="Wilne, Robert" userId="863fd487-5ae7-46a6-8c4e-0a9cc652a1c0" providerId="ADAL" clId="{D4479540-3C79-904F-991B-2923FDC23AF8}" dt="2021-06-24T14:22:39.942" v="1961"/>
        <pc:sldMkLst>
          <pc:docMk/>
          <pc:sldMk cId="3405483897" sldId="1879"/>
        </pc:sldMkLst>
        <pc:grpChg chg="add">
          <ac:chgData name="Wilne, Robert" userId="863fd487-5ae7-46a6-8c4e-0a9cc652a1c0" providerId="ADAL" clId="{D4479540-3C79-904F-991B-2923FDC23AF8}" dt="2021-06-24T14:20:49.907" v="1860"/>
          <ac:grpSpMkLst>
            <pc:docMk/>
            <pc:sldMk cId="3405483897" sldId="1879"/>
            <ac:grpSpMk id="21" creationId="{0D6BA9EB-AA1A-5E4F-95BD-52C53C178D24}"/>
          </ac:grpSpMkLst>
        </pc:grpChg>
        <pc:grpChg chg="add">
          <ac:chgData name="Wilne, Robert" userId="863fd487-5ae7-46a6-8c4e-0a9cc652a1c0" providerId="ADAL" clId="{D4479540-3C79-904F-991B-2923FDC23AF8}" dt="2021-06-24T14:20:49.907" v="1860"/>
          <ac:grpSpMkLst>
            <pc:docMk/>
            <pc:sldMk cId="3405483897" sldId="1879"/>
            <ac:grpSpMk id="22" creationId="{3E5A35E2-00B3-C141-82CA-F75554655135}"/>
          </ac:grpSpMkLst>
        </pc:grpChg>
        <pc:grpChg chg="add">
          <ac:chgData name="Wilne, Robert" userId="863fd487-5ae7-46a6-8c4e-0a9cc652a1c0" providerId="ADAL" clId="{D4479540-3C79-904F-991B-2923FDC23AF8}" dt="2021-06-24T14:20:49.907" v="1860"/>
          <ac:grpSpMkLst>
            <pc:docMk/>
            <pc:sldMk cId="3405483897" sldId="1879"/>
            <ac:grpSpMk id="23" creationId="{11FC260C-FE2C-1543-988D-0146C3441D36}"/>
          </ac:grpSpMkLst>
        </pc:grpChg>
        <pc:grpChg chg="add">
          <ac:chgData name="Wilne, Robert" userId="863fd487-5ae7-46a6-8c4e-0a9cc652a1c0" providerId="ADAL" clId="{D4479540-3C79-904F-991B-2923FDC23AF8}" dt="2021-06-24T14:20:54.955" v="1863"/>
          <ac:grpSpMkLst>
            <pc:docMk/>
            <pc:sldMk cId="3405483897" sldId="1879"/>
            <ac:grpSpMk id="26" creationId="{AD6301FC-A275-FC40-B73A-96F2E671E83E}"/>
          </ac:grpSpMkLst>
        </pc:grpChg>
        <pc:grpChg chg="add">
          <ac:chgData name="Wilne, Robert" userId="863fd487-5ae7-46a6-8c4e-0a9cc652a1c0" providerId="ADAL" clId="{D4479540-3C79-904F-991B-2923FDC23AF8}" dt="2021-06-24T14:21:03.920" v="1877"/>
          <ac:grpSpMkLst>
            <pc:docMk/>
            <pc:sldMk cId="3405483897" sldId="1879"/>
            <ac:grpSpMk id="40" creationId="{CF26D65E-94C6-9C41-AB40-2404BE29877E}"/>
          </ac:grpSpMkLst>
        </pc:grpChg>
        <pc:grpChg chg="add">
          <ac:chgData name="Wilne, Robert" userId="863fd487-5ae7-46a6-8c4e-0a9cc652a1c0" providerId="ADAL" clId="{D4479540-3C79-904F-991B-2923FDC23AF8}" dt="2021-06-24T14:21:03.920" v="1877"/>
          <ac:grpSpMkLst>
            <pc:docMk/>
            <pc:sldMk cId="3405483897" sldId="1879"/>
            <ac:grpSpMk id="41" creationId="{CCDE3286-56B9-BF49-91D8-C552403DE57D}"/>
          </ac:grpSpMkLst>
        </pc:grpChg>
        <pc:grpChg chg="add">
          <ac:chgData name="Wilne, Robert" userId="863fd487-5ae7-46a6-8c4e-0a9cc652a1c0" providerId="ADAL" clId="{D4479540-3C79-904F-991B-2923FDC23AF8}" dt="2021-06-24T14:21:03.920" v="1877"/>
          <ac:grpSpMkLst>
            <pc:docMk/>
            <pc:sldMk cId="3405483897" sldId="1879"/>
            <ac:grpSpMk id="42" creationId="{25E93BB6-5EAD-8440-A3D5-D56BADD6C722}"/>
          </ac:grpSpMkLst>
        </pc:grpChg>
        <pc:grpChg chg="add">
          <ac:chgData name="Wilne, Robert" userId="863fd487-5ae7-46a6-8c4e-0a9cc652a1c0" providerId="ADAL" clId="{D4479540-3C79-904F-991B-2923FDC23AF8}" dt="2021-06-24T14:21:03.920" v="1877"/>
          <ac:grpSpMkLst>
            <pc:docMk/>
            <pc:sldMk cId="3405483897" sldId="1879"/>
            <ac:grpSpMk id="43" creationId="{4A964095-45E2-4F4D-978E-2DF810EEFA15}"/>
          </ac:grpSpMkLst>
        </pc:grpChg>
        <pc:grpChg chg="add">
          <ac:chgData name="Wilne, Robert" userId="863fd487-5ae7-46a6-8c4e-0a9cc652a1c0" providerId="ADAL" clId="{D4479540-3C79-904F-991B-2923FDC23AF8}" dt="2021-06-24T14:21:11.621" v="1886"/>
          <ac:grpSpMkLst>
            <pc:docMk/>
            <pc:sldMk cId="3405483897" sldId="1879"/>
            <ac:grpSpMk id="52" creationId="{C0D47939-ABEA-A145-9E73-084C910ABE89}"/>
          </ac:grpSpMkLst>
        </pc:grpChg>
        <pc:grpChg chg="add">
          <ac:chgData name="Wilne, Robert" userId="863fd487-5ae7-46a6-8c4e-0a9cc652a1c0" providerId="ADAL" clId="{D4479540-3C79-904F-991B-2923FDC23AF8}" dt="2021-06-24T14:21:23.882" v="1896"/>
          <ac:grpSpMkLst>
            <pc:docMk/>
            <pc:sldMk cId="3405483897" sldId="1879"/>
            <ac:grpSpMk id="62" creationId="{D769B153-D433-A04E-85C6-5BD45B8BBB6D}"/>
          </ac:grpSpMkLst>
        </pc:grpChg>
        <pc:grpChg chg="add">
          <ac:chgData name="Wilne, Robert" userId="863fd487-5ae7-46a6-8c4e-0a9cc652a1c0" providerId="ADAL" clId="{D4479540-3C79-904F-991B-2923FDC23AF8}" dt="2021-06-24T14:21:23.882" v="1896"/>
          <ac:grpSpMkLst>
            <pc:docMk/>
            <pc:sldMk cId="3405483897" sldId="1879"/>
            <ac:grpSpMk id="63" creationId="{178378F2-CC2A-2347-B396-DEAB8D01A458}"/>
          </ac:grpSpMkLst>
        </pc:grpChg>
        <pc:grpChg chg="add">
          <ac:chgData name="Wilne, Robert" userId="863fd487-5ae7-46a6-8c4e-0a9cc652a1c0" providerId="ADAL" clId="{D4479540-3C79-904F-991B-2923FDC23AF8}" dt="2021-06-24T14:21:49.189" v="1913"/>
          <ac:grpSpMkLst>
            <pc:docMk/>
            <pc:sldMk cId="3405483897" sldId="1879"/>
            <ac:grpSpMk id="24593" creationId="{E5E61467-D7A8-B640-A8E5-31F318F760E6}"/>
          </ac:grpSpMkLst>
        </pc:grpChg>
        <pc:grpChg chg="add">
          <ac:chgData name="Wilne, Robert" userId="863fd487-5ae7-46a6-8c4e-0a9cc652a1c0" providerId="ADAL" clId="{D4479540-3C79-904F-991B-2923FDC23AF8}" dt="2021-06-24T14:21:56.386" v="1921"/>
          <ac:grpSpMkLst>
            <pc:docMk/>
            <pc:sldMk cId="3405483897" sldId="1879"/>
            <ac:grpSpMk id="24601" creationId="{17DD313F-17DF-2B4D-96E7-411F39D49DD1}"/>
          </ac:grpSpMkLst>
        </pc:grpChg>
        <pc:grpChg chg="add">
          <ac:chgData name="Wilne, Robert" userId="863fd487-5ae7-46a6-8c4e-0a9cc652a1c0" providerId="ADAL" clId="{D4479540-3C79-904F-991B-2923FDC23AF8}" dt="2021-06-24T14:22:17.193" v="1932"/>
          <ac:grpSpMkLst>
            <pc:docMk/>
            <pc:sldMk cId="3405483897" sldId="1879"/>
            <ac:grpSpMk id="24612" creationId="{31E5B2DB-12BD-3C49-94D2-033330287220}"/>
          </ac:grpSpMkLst>
        </pc:grpChg>
        <pc:grpChg chg="add">
          <ac:chgData name="Wilne, Robert" userId="863fd487-5ae7-46a6-8c4e-0a9cc652a1c0" providerId="ADAL" clId="{D4479540-3C79-904F-991B-2923FDC23AF8}" dt="2021-06-24T14:22:19.767" v="1937"/>
          <ac:grpSpMkLst>
            <pc:docMk/>
            <pc:sldMk cId="3405483897" sldId="1879"/>
            <ac:grpSpMk id="24617" creationId="{3F92AE86-A5AC-5740-9180-54F9CDC5399B}"/>
          </ac:grpSpMkLst>
        </pc:grpChg>
        <pc:grpChg chg="add">
          <ac:chgData name="Wilne, Robert" userId="863fd487-5ae7-46a6-8c4e-0a9cc652a1c0" providerId="ADAL" clId="{D4479540-3C79-904F-991B-2923FDC23AF8}" dt="2021-06-24T14:22:21.486" v="1941"/>
          <ac:grpSpMkLst>
            <pc:docMk/>
            <pc:sldMk cId="3405483897" sldId="1879"/>
            <ac:grpSpMk id="24621" creationId="{E93807B9-D269-E544-8877-F4266E0D9AE7}"/>
          </ac:grpSpMkLst>
        </pc:grpChg>
        <pc:grpChg chg="add">
          <ac:chgData name="Wilne, Robert" userId="863fd487-5ae7-46a6-8c4e-0a9cc652a1c0" providerId="ADAL" clId="{D4479540-3C79-904F-991B-2923FDC23AF8}" dt="2021-06-24T14:22:32.544" v="1956"/>
          <ac:grpSpMkLst>
            <pc:docMk/>
            <pc:sldMk cId="3405483897" sldId="1879"/>
            <ac:grpSpMk id="24636" creationId="{6A3F52C6-A1EB-D641-9150-CD872F83228A}"/>
          </ac:grpSpMkLst>
        </pc:grpChg>
        <pc:grpChg chg="add">
          <ac:chgData name="Wilne, Robert" userId="863fd487-5ae7-46a6-8c4e-0a9cc652a1c0" providerId="ADAL" clId="{D4479540-3C79-904F-991B-2923FDC23AF8}" dt="2021-06-24T14:22:39.942" v="1961"/>
          <ac:grpSpMkLst>
            <pc:docMk/>
            <pc:sldMk cId="3405483897" sldId="1879"/>
            <ac:grpSpMk id="24641" creationId="{801EB6F3-4137-8C4E-8D74-9C47A8D48048}"/>
          </ac:grpSpMkLst>
        </pc:grpChg>
        <pc:inkChg chg="add">
          <ac:chgData name="Wilne, Robert" userId="863fd487-5ae7-46a6-8c4e-0a9cc652a1c0" providerId="ADAL" clId="{D4479540-3C79-904F-991B-2923FDC23AF8}" dt="2021-06-24T14:20:44.184" v="1842"/>
          <ac:inkMkLst>
            <pc:docMk/>
            <pc:sldMk cId="3405483897" sldId="1879"/>
            <ac:inkMk id="2" creationId="{06360133-5995-CA48-A0A1-8ECD54CCFC33}"/>
          </ac:inkMkLst>
        </pc:inkChg>
        <pc:inkChg chg="add">
          <ac:chgData name="Wilne, Robert" userId="863fd487-5ae7-46a6-8c4e-0a9cc652a1c0" providerId="ADAL" clId="{D4479540-3C79-904F-991B-2923FDC23AF8}" dt="2021-06-24T14:20:44.542" v="1843"/>
          <ac:inkMkLst>
            <pc:docMk/>
            <pc:sldMk cId="3405483897" sldId="1879"/>
            <ac:inkMk id="3" creationId="{AE8EB2E9-BD5D-044B-81C9-C0E32C83BF35}"/>
          </ac:inkMkLst>
        </pc:inkChg>
        <pc:inkChg chg="add">
          <ac:chgData name="Wilne, Robert" userId="863fd487-5ae7-46a6-8c4e-0a9cc652a1c0" providerId="ADAL" clId="{D4479540-3C79-904F-991B-2923FDC23AF8}" dt="2021-06-24T14:20:44.742" v="1844"/>
          <ac:inkMkLst>
            <pc:docMk/>
            <pc:sldMk cId="3405483897" sldId="1879"/>
            <ac:inkMk id="4" creationId="{A44D1AE7-F0FC-4F42-B176-0827314EB25C}"/>
          </ac:inkMkLst>
        </pc:inkChg>
        <pc:inkChg chg="add">
          <ac:chgData name="Wilne, Robert" userId="863fd487-5ae7-46a6-8c4e-0a9cc652a1c0" providerId="ADAL" clId="{D4479540-3C79-904F-991B-2923FDC23AF8}" dt="2021-06-24T14:20:45.434" v="1845"/>
          <ac:inkMkLst>
            <pc:docMk/>
            <pc:sldMk cId="3405483897" sldId="1879"/>
            <ac:inkMk id="5" creationId="{9FA52775-FB24-7F4F-8045-95600AA95D25}"/>
          </ac:inkMkLst>
        </pc:inkChg>
        <pc:inkChg chg="add">
          <ac:chgData name="Wilne, Robert" userId="863fd487-5ae7-46a6-8c4e-0a9cc652a1c0" providerId="ADAL" clId="{D4479540-3C79-904F-991B-2923FDC23AF8}" dt="2021-06-24T14:20:45.682" v="1846"/>
          <ac:inkMkLst>
            <pc:docMk/>
            <pc:sldMk cId="3405483897" sldId="1879"/>
            <ac:inkMk id="6" creationId="{846E67E7-1CF5-B741-AEC5-81E611E14FD5}"/>
          </ac:inkMkLst>
        </pc:inkChg>
        <pc:inkChg chg="add">
          <ac:chgData name="Wilne, Robert" userId="863fd487-5ae7-46a6-8c4e-0a9cc652a1c0" providerId="ADAL" clId="{D4479540-3C79-904F-991B-2923FDC23AF8}" dt="2021-06-24T14:20:45.937" v="1847"/>
          <ac:inkMkLst>
            <pc:docMk/>
            <pc:sldMk cId="3405483897" sldId="1879"/>
            <ac:inkMk id="7" creationId="{1E07AA01-A253-F64B-807F-0791D02597E4}"/>
          </ac:inkMkLst>
        </pc:inkChg>
        <pc:inkChg chg="add">
          <ac:chgData name="Wilne, Robert" userId="863fd487-5ae7-46a6-8c4e-0a9cc652a1c0" providerId="ADAL" clId="{D4479540-3C79-904F-991B-2923FDC23AF8}" dt="2021-06-24T14:20:46.185" v="1848"/>
          <ac:inkMkLst>
            <pc:docMk/>
            <pc:sldMk cId="3405483897" sldId="1879"/>
            <ac:inkMk id="9" creationId="{C36EF073-2DB6-6948-920C-D2D5EF09869B}"/>
          </ac:inkMkLst>
        </pc:inkChg>
        <pc:inkChg chg="add">
          <ac:chgData name="Wilne, Robert" userId="863fd487-5ae7-46a6-8c4e-0a9cc652a1c0" providerId="ADAL" clId="{D4479540-3C79-904F-991B-2923FDC23AF8}" dt="2021-06-24T14:20:46.342" v="1849"/>
          <ac:inkMkLst>
            <pc:docMk/>
            <pc:sldMk cId="3405483897" sldId="1879"/>
            <ac:inkMk id="10" creationId="{5A67D4D9-A163-B84C-858F-9BBC2979DDC9}"/>
          </ac:inkMkLst>
        </pc:inkChg>
        <pc:inkChg chg="add">
          <ac:chgData name="Wilne, Robert" userId="863fd487-5ae7-46a6-8c4e-0a9cc652a1c0" providerId="ADAL" clId="{D4479540-3C79-904F-991B-2923FDC23AF8}" dt="2021-06-24T14:20:46.704" v="1850"/>
          <ac:inkMkLst>
            <pc:docMk/>
            <pc:sldMk cId="3405483897" sldId="1879"/>
            <ac:inkMk id="11" creationId="{36A5AE15-5AEC-F145-93E0-21FB5F3D2221}"/>
          </ac:inkMkLst>
        </pc:inkChg>
        <pc:inkChg chg="add">
          <ac:chgData name="Wilne, Robert" userId="863fd487-5ae7-46a6-8c4e-0a9cc652a1c0" providerId="ADAL" clId="{D4479540-3C79-904F-991B-2923FDC23AF8}" dt="2021-06-24T14:20:47.123" v="1851"/>
          <ac:inkMkLst>
            <pc:docMk/>
            <pc:sldMk cId="3405483897" sldId="1879"/>
            <ac:inkMk id="12" creationId="{B03A6EAF-5E4C-5D4B-BDFB-F0EA9D1C518E}"/>
          </ac:inkMkLst>
        </pc:inkChg>
        <pc:inkChg chg="add">
          <ac:chgData name="Wilne, Robert" userId="863fd487-5ae7-46a6-8c4e-0a9cc652a1c0" providerId="ADAL" clId="{D4479540-3C79-904F-991B-2923FDC23AF8}" dt="2021-06-24T14:20:47.520" v="1852"/>
          <ac:inkMkLst>
            <pc:docMk/>
            <pc:sldMk cId="3405483897" sldId="1879"/>
            <ac:inkMk id="13" creationId="{7A0BB0C2-7ACE-2143-A1A4-25C1D6F1AB53}"/>
          </ac:inkMkLst>
        </pc:inkChg>
        <pc:inkChg chg="add">
          <ac:chgData name="Wilne, Robert" userId="863fd487-5ae7-46a6-8c4e-0a9cc652a1c0" providerId="ADAL" clId="{D4479540-3C79-904F-991B-2923FDC23AF8}" dt="2021-06-24T14:20:47.746" v="1853"/>
          <ac:inkMkLst>
            <pc:docMk/>
            <pc:sldMk cId="3405483897" sldId="1879"/>
            <ac:inkMk id="14" creationId="{B4DAF00D-EB56-4044-A5D7-1FEFE44FC157}"/>
          </ac:inkMkLst>
        </pc:inkChg>
        <pc:inkChg chg="add">
          <ac:chgData name="Wilne, Robert" userId="863fd487-5ae7-46a6-8c4e-0a9cc652a1c0" providerId="ADAL" clId="{D4479540-3C79-904F-991B-2923FDC23AF8}" dt="2021-06-24T14:20:48.112" v="1854"/>
          <ac:inkMkLst>
            <pc:docMk/>
            <pc:sldMk cId="3405483897" sldId="1879"/>
            <ac:inkMk id="15" creationId="{3A8C082F-F1C9-2D47-AE84-AD83267163C7}"/>
          </ac:inkMkLst>
        </pc:inkChg>
        <pc:inkChg chg="add">
          <ac:chgData name="Wilne, Robert" userId="863fd487-5ae7-46a6-8c4e-0a9cc652a1c0" providerId="ADAL" clId="{D4479540-3C79-904F-991B-2923FDC23AF8}" dt="2021-06-24T14:20:48.331" v="1855"/>
          <ac:inkMkLst>
            <pc:docMk/>
            <pc:sldMk cId="3405483897" sldId="1879"/>
            <ac:inkMk id="16" creationId="{B9BEE756-9C38-224E-ABDF-D4BFDF75A991}"/>
          </ac:inkMkLst>
        </pc:inkChg>
        <pc:inkChg chg="add">
          <ac:chgData name="Wilne, Robert" userId="863fd487-5ae7-46a6-8c4e-0a9cc652a1c0" providerId="ADAL" clId="{D4479540-3C79-904F-991B-2923FDC23AF8}" dt="2021-06-24T14:20:48.569" v="1856"/>
          <ac:inkMkLst>
            <pc:docMk/>
            <pc:sldMk cId="3405483897" sldId="1879"/>
            <ac:inkMk id="17" creationId="{D68892FF-E026-E442-908D-51101228369F}"/>
          </ac:inkMkLst>
        </pc:inkChg>
        <pc:inkChg chg="add">
          <ac:chgData name="Wilne, Robert" userId="863fd487-5ae7-46a6-8c4e-0a9cc652a1c0" providerId="ADAL" clId="{D4479540-3C79-904F-991B-2923FDC23AF8}" dt="2021-06-24T14:20:48.800" v="1857"/>
          <ac:inkMkLst>
            <pc:docMk/>
            <pc:sldMk cId="3405483897" sldId="1879"/>
            <ac:inkMk id="18" creationId="{8E15A2CB-8BC5-2B48-A78D-5CE653B21AD5}"/>
          </ac:inkMkLst>
        </pc:inkChg>
        <pc:inkChg chg="add">
          <ac:chgData name="Wilne, Robert" userId="863fd487-5ae7-46a6-8c4e-0a9cc652a1c0" providerId="ADAL" clId="{D4479540-3C79-904F-991B-2923FDC23AF8}" dt="2021-06-24T14:20:48.980" v="1858"/>
          <ac:inkMkLst>
            <pc:docMk/>
            <pc:sldMk cId="3405483897" sldId="1879"/>
            <ac:inkMk id="19" creationId="{8EDE8FBB-FFC1-C347-8627-8B076A990EEF}"/>
          </ac:inkMkLst>
        </pc:inkChg>
        <pc:inkChg chg="add">
          <ac:chgData name="Wilne, Robert" userId="863fd487-5ae7-46a6-8c4e-0a9cc652a1c0" providerId="ADAL" clId="{D4479540-3C79-904F-991B-2923FDC23AF8}" dt="2021-06-24T14:20:49.214" v="1859"/>
          <ac:inkMkLst>
            <pc:docMk/>
            <pc:sldMk cId="3405483897" sldId="1879"/>
            <ac:inkMk id="20" creationId="{7FD8A065-645F-374B-BC68-63DC3385A117}"/>
          </ac:inkMkLst>
        </pc:inkChg>
        <pc:inkChg chg="add">
          <ac:chgData name="Wilne, Robert" userId="863fd487-5ae7-46a6-8c4e-0a9cc652a1c0" providerId="ADAL" clId="{D4479540-3C79-904F-991B-2923FDC23AF8}" dt="2021-06-24T14:20:53.877" v="1861"/>
          <ac:inkMkLst>
            <pc:docMk/>
            <pc:sldMk cId="3405483897" sldId="1879"/>
            <ac:inkMk id="24" creationId="{83FCDDBC-979A-904B-8EE8-42C56F5B1A44}"/>
          </ac:inkMkLst>
        </pc:inkChg>
        <pc:inkChg chg="add">
          <ac:chgData name="Wilne, Robert" userId="863fd487-5ae7-46a6-8c4e-0a9cc652a1c0" providerId="ADAL" clId="{D4479540-3C79-904F-991B-2923FDC23AF8}" dt="2021-06-24T14:20:54.135" v="1862"/>
          <ac:inkMkLst>
            <pc:docMk/>
            <pc:sldMk cId="3405483897" sldId="1879"/>
            <ac:inkMk id="25" creationId="{0438D1C1-7661-B346-B8E6-55436CF79D2E}"/>
          </ac:inkMkLst>
        </pc:inkChg>
        <pc:inkChg chg="add">
          <ac:chgData name="Wilne, Robert" userId="863fd487-5ae7-46a6-8c4e-0a9cc652a1c0" providerId="ADAL" clId="{D4479540-3C79-904F-991B-2923FDC23AF8}" dt="2021-06-24T14:20:57.185" v="1864"/>
          <ac:inkMkLst>
            <pc:docMk/>
            <pc:sldMk cId="3405483897" sldId="1879"/>
            <ac:inkMk id="27" creationId="{88E8525E-68DA-8A47-9290-9D3C2F85A2D7}"/>
          </ac:inkMkLst>
        </pc:inkChg>
        <pc:inkChg chg="add">
          <ac:chgData name="Wilne, Robert" userId="863fd487-5ae7-46a6-8c4e-0a9cc652a1c0" providerId="ADAL" clId="{D4479540-3C79-904F-991B-2923FDC23AF8}" dt="2021-06-24T14:20:57.503" v="1865"/>
          <ac:inkMkLst>
            <pc:docMk/>
            <pc:sldMk cId="3405483897" sldId="1879"/>
            <ac:inkMk id="28" creationId="{D75835A3-7FEC-DF46-8100-C79F894EC4EF}"/>
          </ac:inkMkLst>
        </pc:inkChg>
        <pc:inkChg chg="add">
          <ac:chgData name="Wilne, Robert" userId="863fd487-5ae7-46a6-8c4e-0a9cc652a1c0" providerId="ADAL" clId="{D4479540-3C79-904F-991B-2923FDC23AF8}" dt="2021-06-24T14:20:57.798" v="1866"/>
          <ac:inkMkLst>
            <pc:docMk/>
            <pc:sldMk cId="3405483897" sldId="1879"/>
            <ac:inkMk id="29" creationId="{44A05CB6-F61D-2141-A8E7-3955A037073D}"/>
          </ac:inkMkLst>
        </pc:inkChg>
        <pc:inkChg chg="add">
          <ac:chgData name="Wilne, Robert" userId="863fd487-5ae7-46a6-8c4e-0a9cc652a1c0" providerId="ADAL" clId="{D4479540-3C79-904F-991B-2923FDC23AF8}" dt="2021-06-24T14:20:58.354" v="1867"/>
          <ac:inkMkLst>
            <pc:docMk/>
            <pc:sldMk cId="3405483897" sldId="1879"/>
            <ac:inkMk id="30" creationId="{1855E25C-73C0-054D-BEFE-92F3E86CC610}"/>
          </ac:inkMkLst>
        </pc:inkChg>
        <pc:inkChg chg="add">
          <ac:chgData name="Wilne, Robert" userId="863fd487-5ae7-46a6-8c4e-0a9cc652a1c0" providerId="ADAL" clId="{D4479540-3C79-904F-991B-2923FDC23AF8}" dt="2021-06-24T14:20:59.004" v="1868"/>
          <ac:inkMkLst>
            <pc:docMk/>
            <pc:sldMk cId="3405483897" sldId="1879"/>
            <ac:inkMk id="31" creationId="{AB6054CA-FB0C-DA43-A04A-627A3D6C3E3F}"/>
          </ac:inkMkLst>
        </pc:inkChg>
        <pc:inkChg chg="add">
          <ac:chgData name="Wilne, Robert" userId="863fd487-5ae7-46a6-8c4e-0a9cc652a1c0" providerId="ADAL" clId="{D4479540-3C79-904F-991B-2923FDC23AF8}" dt="2021-06-24T14:20:59.323" v="1869"/>
          <ac:inkMkLst>
            <pc:docMk/>
            <pc:sldMk cId="3405483897" sldId="1879"/>
            <ac:inkMk id="32" creationId="{86428C55-6C3F-8646-A985-79EBC64AFB25}"/>
          </ac:inkMkLst>
        </pc:inkChg>
        <pc:inkChg chg="add">
          <ac:chgData name="Wilne, Robert" userId="863fd487-5ae7-46a6-8c4e-0a9cc652a1c0" providerId="ADAL" clId="{D4479540-3C79-904F-991B-2923FDC23AF8}" dt="2021-06-24T14:20:59.739" v="1870"/>
          <ac:inkMkLst>
            <pc:docMk/>
            <pc:sldMk cId="3405483897" sldId="1879"/>
            <ac:inkMk id="33" creationId="{BEB709A1-45DA-1746-BF68-D5BD08973C45}"/>
          </ac:inkMkLst>
        </pc:inkChg>
        <pc:inkChg chg="add">
          <ac:chgData name="Wilne, Robert" userId="863fd487-5ae7-46a6-8c4e-0a9cc652a1c0" providerId="ADAL" clId="{D4479540-3C79-904F-991B-2923FDC23AF8}" dt="2021-06-24T14:21:00.197" v="1871"/>
          <ac:inkMkLst>
            <pc:docMk/>
            <pc:sldMk cId="3405483897" sldId="1879"/>
            <ac:inkMk id="34" creationId="{340E1FB3-D53B-BE4D-BB13-95C17D244E99}"/>
          </ac:inkMkLst>
        </pc:inkChg>
        <pc:inkChg chg="add">
          <ac:chgData name="Wilne, Robert" userId="863fd487-5ae7-46a6-8c4e-0a9cc652a1c0" providerId="ADAL" clId="{D4479540-3C79-904F-991B-2923FDC23AF8}" dt="2021-06-24T14:21:00.511" v="1872"/>
          <ac:inkMkLst>
            <pc:docMk/>
            <pc:sldMk cId="3405483897" sldId="1879"/>
            <ac:inkMk id="35" creationId="{4990154B-D803-AB47-9AF9-85FC6172BA96}"/>
          </ac:inkMkLst>
        </pc:inkChg>
        <pc:inkChg chg="add">
          <ac:chgData name="Wilne, Robert" userId="863fd487-5ae7-46a6-8c4e-0a9cc652a1c0" providerId="ADAL" clId="{D4479540-3C79-904F-991B-2923FDC23AF8}" dt="2021-06-24T14:21:01.268" v="1873"/>
          <ac:inkMkLst>
            <pc:docMk/>
            <pc:sldMk cId="3405483897" sldId="1879"/>
            <ac:inkMk id="36" creationId="{A717BFE6-EC19-0E42-BDFE-43CC255798E4}"/>
          </ac:inkMkLst>
        </pc:inkChg>
        <pc:inkChg chg="add">
          <ac:chgData name="Wilne, Robert" userId="863fd487-5ae7-46a6-8c4e-0a9cc652a1c0" providerId="ADAL" clId="{D4479540-3C79-904F-991B-2923FDC23AF8}" dt="2021-06-24T14:21:01.611" v="1874"/>
          <ac:inkMkLst>
            <pc:docMk/>
            <pc:sldMk cId="3405483897" sldId="1879"/>
            <ac:inkMk id="37" creationId="{16CB3E68-1C3B-BF47-AC96-18DBAFB3D995}"/>
          </ac:inkMkLst>
        </pc:inkChg>
        <pc:inkChg chg="add">
          <ac:chgData name="Wilne, Robert" userId="863fd487-5ae7-46a6-8c4e-0a9cc652a1c0" providerId="ADAL" clId="{D4479540-3C79-904F-991B-2923FDC23AF8}" dt="2021-06-24T14:21:02.422" v="1875"/>
          <ac:inkMkLst>
            <pc:docMk/>
            <pc:sldMk cId="3405483897" sldId="1879"/>
            <ac:inkMk id="38" creationId="{DBA58AC1-BBE7-824B-A6F7-6C490038BC25}"/>
          </ac:inkMkLst>
        </pc:inkChg>
        <pc:inkChg chg="add">
          <ac:chgData name="Wilne, Robert" userId="863fd487-5ae7-46a6-8c4e-0a9cc652a1c0" providerId="ADAL" clId="{D4479540-3C79-904F-991B-2923FDC23AF8}" dt="2021-06-24T14:21:03.009" v="1876"/>
          <ac:inkMkLst>
            <pc:docMk/>
            <pc:sldMk cId="3405483897" sldId="1879"/>
            <ac:inkMk id="39" creationId="{1B8B1F82-9B44-7D49-AFE2-E93E15709B50}"/>
          </ac:inkMkLst>
        </pc:inkChg>
        <pc:inkChg chg="add">
          <ac:chgData name="Wilne, Robert" userId="863fd487-5ae7-46a6-8c4e-0a9cc652a1c0" providerId="ADAL" clId="{D4479540-3C79-904F-991B-2923FDC23AF8}" dt="2021-06-24T14:21:08.067" v="1878"/>
          <ac:inkMkLst>
            <pc:docMk/>
            <pc:sldMk cId="3405483897" sldId="1879"/>
            <ac:inkMk id="44" creationId="{3178F1E4-2645-0248-AEC2-7F7470D6C61D}"/>
          </ac:inkMkLst>
        </pc:inkChg>
        <pc:inkChg chg="add">
          <ac:chgData name="Wilne, Robert" userId="863fd487-5ae7-46a6-8c4e-0a9cc652a1c0" providerId="ADAL" clId="{D4479540-3C79-904F-991B-2923FDC23AF8}" dt="2021-06-24T14:21:08.303" v="1879"/>
          <ac:inkMkLst>
            <pc:docMk/>
            <pc:sldMk cId="3405483897" sldId="1879"/>
            <ac:inkMk id="45" creationId="{EEC8C054-088C-FA40-A491-9CCD357CBA27}"/>
          </ac:inkMkLst>
        </pc:inkChg>
        <pc:inkChg chg="add">
          <ac:chgData name="Wilne, Robert" userId="863fd487-5ae7-46a6-8c4e-0a9cc652a1c0" providerId="ADAL" clId="{D4479540-3C79-904F-991B-2923FDC23AF8}" dt="2021-06-24T14:21:08.524" v="1880"/>
          <ac:inkMkLst>
            <pc:docMk/>
            <pc:sldMk cId="3405483897" sldId="1879"/>
            <ac:inkMk id="46" creationId="{7E39B630-F149-C347-9E22-DFCDB6204959}"/>
          </ac:inkMkLst>
        </pc:inkChg>
        <pc:inkChg chg="add">
          <ac:chgData name="Wilne, Robert" userId="863fd487-5ae7-46a6-8c4e-0a9cc652a1c0" providerId="ADAL" clId="{D4479540-3C79-904F-991B-2923FDC23AF8}" dt="2021-06-24T14:21:08.741" v="1881"/>
          <ac:inkMkLst>
            <pc:docMk/>
            <pc:sldMk cId="3405483897" sldId="1879"/>
            <ac:inkMk id="47" creationId="{4A578A82-C583-154C-8E71-885CFEF1163F}"/>
          </ac:inkMkLst>
        </pc:inkChg>
        <pc:inkChg chg="add">
          <ac:chgData name="Wilne, Robert" userId="863fd487-5ae7-46a6-8c4e-0a9cc652a1c0" providerId="ADAL" clId="{D4479540-3C79-904F-991B-2923FDC23AF8}" dt="2021-06-24T14:21:08.993" v="1882"/>
          <ac:inkMkLst>
            <pc:docMk/>
            <pc:sldMk cId="3405483897" sldId="1879"/>
            <ac:inkMk id="48" creationId="{0E0F4494-D11F-1D40-A8A8-CED837C086D3}"/>
          </ac:inkMkLst>
        </pc:inkChg>
        <pc:inkChg chg="add">
          <ac:chgData name="Wilne, Robert" userId="863fd487-5ae7-46a6-8c4e-0a9cc652a1c0" providerId="ADAL" clId="{D4479540-3C79-904F-991B-2923FDC23AF8}" dt="2021-06-24T14:21:09.752" v="1883"/>
          <ac:inkMkLst>
            <pc:docMk/>
            <pc:sldMk cId="3405483897" sldId="1879"/>
            <ac:inkMk id="49" creationId="{B16B81A3-91B0-6947-8BD5-825A847DCB51}"/>
          </ac:inkMkLst>
        </pc:inkChg>
        <pc:inkChg chg="add">
          <ac:chgData name="Wilne, Robert" userId="863fd487-5ae7-46a6-8c4e-0a9cc652a1c0" providerId="ADAL" clId="{D4479540-3C79-904F-991B-2923FDC23AF8}" dt="2021-06-24T14:21:10.183" v="1884"/>
          <ac:inkMkLst>
            <pc:docMk/>
            <pc:sldMk cId="3405483897" sldId="1879"/>
            <ac:inkMk id="50" creationId="{692E3F8B-E792-E542-90FE-CDC1ABC2B4F2}"/>
          </ac:inkMkLst>
        </pc:inkChg>
        <pc:inkChg chg="add">
          <ac:chgData name="Wilne, Robert" userId="863fd487-5ae7-46a6-8c4e-0a9cc652a1c0" providerId="ADAL" clId="{D4479540-3C79-904F-991B-2923FDC23AF8}" dt="2021-06-24T14:21:10.797" v="1885"/>
          <ac:inkMkLst>
            <pc:docMk/>
            <pc:sldMk cId="3405483897" sldId="1879"/>
            <ac:inkMk id="51" creationId="{C44C1C30-613E-1148-894F-C6C9E541FC5B}"/>
          </ac:inkMkLst>
        </pc:inkChg>
        <pc:inkChg chg="add">
          <ac:chgData name="Wilne, Robert" userId="863fd487-5ae7-46a6-8c4e-0a9cc652a1c0" providerId="ADAL" clId="{D4479540-3C79-904F-991B-2923FDC23AF8}" dt="2021-06-24T14:21:20.240" v="1887"/>
          <ac:inkMkLst>
            <pc:docMk/>
            <pc:sldMk cId="3405483897" sldId="1879"/>
            <ac:inkMk id="53" creationId="{57F0933E-C6D6-F248-BA81-B366EE0F20DF}"/>
          </ac:inkMkLst>
        </pc:inkChg>
        <pc:inkChg chg="add">
          <ac:chgData name="Wilne, Robert" userId="863fd487-5ae7-46a6-8c4e-0a9cc652a1c0" providerId="ADAL" clId="{D4479540-3C79-904F-991B-2923FDC23AF8}" dt="2021-06-24T14:21:20.559" v="1888"/>
          <ac:inkMkLst>
            <pc:docMk/>
            <pc:sldMk cId="3405483897" sldId="1879"/>
            <ac:inkMk id="54" creationId="{D8F28F51-D454-0240-8646-2C2B5919B513}"/>
          </ac:inkMkLst>
        </pc:inkChg>
        <pc:inkChg chg="add">
          <ac:chgData name="Wilne, Robert" userId="863fd487-5ae7-46a6-8c4e-0a9cc652a1c0" providerId="ADAL" clId="{D4479540-3C79-904F-991B-2923FDC23AF8}" dt="2021-06-24T14:21:20.926" v="1889"/>
          <ac:inkMkLst>
            <pc:docMk/>
            <pc:sldMk cId="3405483897" sldId="1879"/>
            <ac:inkMk id="55" creationId="{8909127F-8B9D-0D40-9C63-110C137BCD6C}"/>
          </ac:inkMkLst>
        </pc:inkChg>
        <pc:inkChg chg="add">
          <ac:chgData name="Wilne, Robert" userId="863fd487-5ae7-46a6-8c4e-0a9cc652a1c0" providerId="ADAL" clId="{D4479540-3C79-904F-991B-2923FDC23AF8}" dt="2021-06-24T14:21:21.260" v="1890"/>
          <ac:inkMkLst>
            <pc:docMk/>
            <pc:sldMk cId="3405483897" sldId="1879"/>
            <ac:inkMk id="56" creationId="{296B3AAE-4A02-7743-B474-E9F11ACFF75F}"/>
          </ac:inkMkLst>
        </pc:inkChg>
        <pc:inkChg chg="add">
          <ac:chgData name="Wilne, Robert" userId="863fd487-5ae7-46a6-8c4e-0a9cc652a1c0" providerId="ADAL" clId="{D4479540-3C79-904F-991B-2923FDC23AF8}" dt="2021-06-24T14:21:21.545" v="1891"/>
          <ac:inkMkLst>
            <pc:docMk/>
            <pc:sldMk cId="3405483897" sldId="1879"/>
            <ac:inkMk id="57" creationId="{1321F9EA-8E83-C64A-BA2D-AA68C98ACD14}"/>
          </ac:inkMkLst>
        </pc:inkChg>
        <pc:inkChg chg="add">
          <ac:chgData name="Wilne, Robert" userId="863fd487-5ae7-46a6-8c4e-0a9cc652a1c0" providerId="ADAL" clId="{D4479540-3C79-904F-991B-2923FDC23AF8}" dt="2021-06-24T14:21:21.987" v="1892"/>
          <ac:inkMkLst>
            <pc:docMk/>
            <pc:sldMk cId="3405483897" sldId="1879"/>
            <ac:inkMk id="58" creationId="{6CD608FD-512E-1C46-8736-4F522DBA85BB}"/>
          </ac:inkMkLst>
        </pc:inkChg>
        <pc:inkChg chg="add">
          <ac:chgData name="Wilne, Robert" userId="863fd487-5ae7-46a6-8c4e-0a9cc652a1c0" providerId="ADAL" clId="{D4479540-3C79-904F-991B-2923FDC23AF8}" dt="2021-06-24T14:21:22.381" v="1893"/>
          <ac:inkMkLst>
            <pc:docMk/>
            <pc:sldMk cId="3405483897" sldId="1879"/>
            <ac:inkMk id="59" creationId="{E319C21F-3202-FD44-B652-EAE6A1ED908C}"/>
          </ac:inkMkLst>
        </pc:inkChg>
        <pc:inkChg chg="add">
          <ac:chgData name="Wilne, Robert" userId="863fd487-5ae7-46a6-8c4e-0a9cc652a1c0" providerId="ADAL" clId="{D4479540-3C79-904F-991B-2923FDC23AF8}" dt="2021-06-24T14:21:22.811" v="1894"/>
          <ac:inkMkLst>
            <pc:docMk/>
            <pc:sldMk cId="3405483897" sldId="1879"/>
            <ac:inkMk id="60" creationId="{88667262-1B64-AC42-9907-07050022F02E}"/>
          </ac:inkMkLst>
        </pc:inkChg>
        <pc:inkChg chg="add">
          <ac:chgData name="Wilne, Robert" userId="863fd487-5ae7-46a6-8c4e-0a9cc652a1c0" providerId="ADAL" clId="{D4479540-3C79-904F-991B-2923FDC23AF8}" dt="2021-06-24T14:21:23.050" v="1895"/>
          <ac:inkMkLst>
            <pc:docMk/>
            <pc:sldMk cId="3405483897" sldId="1879"/>
            <ac:inkMk id="61" creationId="{3C986E95-A330-EA42-88AB-9819A2D7A5FF}"/>
          </ac:inkMkLst>
        </pc:inkChg>
        <pc:inkChg chg="add">
          <ac:chgData name="Wilne, Robert" userId="863fd487-5ae7-46a6-8c4e-0a9cc652a1c0" providerId="ADAL" clId="{D4479540-3C79-904F-991B-2923FDC23AF8}" dt="2021-06-24T14:21:42.791" v="1897"/>
          <ac:inkMkLst>
            <pc:docMk/>
            <pc:sldMk cId="3405483897" sldId="1879"/>
            <ac:inkMk id="24576" creationId="{A2E0BEBA-FBD5-0642-BC2D-B934B739FA77}"/>
          </ac:inkMkLst>
        </pc:inkChg>
        <pc:inkChg chg="add">
          <ac:chgData name="Wilne, Robert" userId="863fd487-5ae7-46a6-8c4e-0a9cc652a1c0" providerId="ADAL" clId="{D4479540-3C79-904F-991B-2923FDC23AF8}" dt="2021-06-24T14:21:43.159" v="1898"/>
          <ac:inkMkLst>
            <pc:docMk/>
            <pc:sldMk cId="3405483897" sldId="1879"/>
            <ac:inkMk id="24577" creationId="{52719B0A-BAAC-3145-BF28-EBE3EF054318}"/>
          </ac:inkMkLst>
        </pc:inkChg>
        <pc:inkChg chg="add">
          <ac:chgData name="Wilne, Robert" userId="863fd487-5ae7-46a6-8c4e-0a9cc652a1c0" providerId="ADAL" clId="{D4479540-3C79-904F-991B-2923FDC23AF8}" dt="2021-06-24T14:21:43.534" v="1899"/>
          <ac:inkMkLst>
            <pc:docMk/>
            <pc:sldMk cId="3405483897" sldId="1879"/>
            <ac:inkMk id="24579" creationId="{D3BB1502-0626-1D4F-8322-DEB482AC8EBA}"/>
          </ac:inkMkLst>
        </pc:inkChg>
        <pc:inkChg chg="add">
          <ac:chgData name="Wilne, Robert" userId="863fd487-5ae7-46a6-8c4e-0a9cc652a1c0" providerId="ADAL" clId="{D4479540-3C79-904F-991B-2923FDC23AF8}" dt="2021-06-24T14:21:44.043" v="1900"/>
          <ac:inkMkLst>
            <pc:docMk/>
            <pc:sldMk cId="3405483897" sldId="1879"/>
            <ac:inkMk id="24580" creationId="{6548BA29-136D-944D-8DC5-D15A9030B9A6}"/>
          </ac:inkMkLst>
        </pc:inkChg>
        <pc:inkChg chg="add">
          <ac:chgData name="Wilne, Robert" userId="863fd487-5ae7-46a6-8c4e-0a9cc652a1c0" providerId="ADAL" clId="{D4479540-3C79-904F-991B-2923FDC23AF8}" dt="2021-06-24T14:21:44.474" v="1901"/>
          <ac:inkMkLst>
            <pc:docMk/>
            <pc:sldMk cId="3405483897" sldId="1879"/>
            <ac:inkMk id="24581" creationId="{2B895F20-5B93-F14A-873E-5EDDAF95C89C}"/>
          </ac:inkMkLst>
        </pc:inkChg>
        <pc:inkChg chg="add">
          <ac:chgData name="Wilne, Robert" userId="863fd487-5ae7-46a6-8c4e-0a9cc652a1c0" providerId="ADAL" clId="{D4479540-3C79-904F-991B-2923FDC23AF8}" dt="2021-06-24T14:21:44.911" v="1902"/>
          <ac:inkMkLst>
            <pc:docMk/>
            <pc:sldMk cId="3405483897" sldId="1879"/>
            <ac:inkMk id="24582" creationId="{FF18CA3A-D99C-8E4F-81BA-8A9D17C246D0}"/>
          </ac:inkMkLst>
        </pc:inkChg>
        <pc:inkChg chg="add">
          <ac:chgData name="Wilne, Robert" userId="863fd487-5ae7-46a6-8c4e-0a9cc652a1c0" providerId="ADAL" clId="{D4479540-3C79-904F-991B-2923FDC23AF8}" dt="2021-06-24T14:21:45.268" v="1903"/>
          <ac:inkMkLst>
            <pc:docMk/>
            <pc:sldMk cId="3405483897" sldId="1879"/>
            <ac:inkMk id="24583" creationId="{29FFB415-0366-D44E-BC4F-B5E8A93CAD43}"/>
          </ac:inkMkLst>
        </pc:inkChg>
        <pc:inkChg chg="add">
          <ac:chgData name="Wilne, Robert" userId="863fd487-5ae7-46a6-8c4e-0a9cc652a1c0" providerId="ADAL" clId="{D4479540-3C79-904F-991B-2923FDC23AF8}" dt="2021-06-24T14:21:45.509" v="1904"/>
          <ac:inkMkLst>
            <pc:docMk/>
            <pc:sldMk cId="3405483897" sldId="1879"/>
            <ac:inkMk id="24584" creationId="{060B07C9-ED12-3A48-B3BD-7005606ACDB6}"/>
          </ac:inkMkLst>
        </pc:inkChg>
        <pc:inkChg chg="add">
          <ac:chgData name="Wilne, Robert" userId="863fd487-5ae7-46a6-8c4e-0a9cc652a1c0" providerId="ADAL" clId="{D4479540-3C79-904F-991B-2923FDC23AF8}" dt="2021-06-24T14:21:46.021" v="1905"/>
          <ac:inkMkLst>
            <pc:docMk/>
            <pc:sldMk cId="3405483897" sldId="1879"/>
            <ac:inkMk id="24585" creationId="{E4B094E0-3406-7F4B-B569-DBF08F6B8EC9}"/>
          </ac:inkMkLst>
        </pc:inkChg>
        <pc:inkChg chg="add">
          <ac:chgData name="Wilne, Robert" userId="863fd487-5ae7-46a6-8c4e-0a9cc652a1c0" providerId="ADAL" clId="{D4479540-3C79-904F-991B-2923FDC23AF8}" dt="2021-06-24T14:21:46.273" v="1906"/>
          <ac:inkMkLst>
            <pc:docMk/>
            <pc:sldMk cId="3405483897" sldId="1879"/>
            <ac:inkMk id="24586" creationId="{4E520751-FECE-1F44-8E32-893CDB34E452}"/>
          </ac:inkMkLst>
        </pc:inkChg>
        <pc:inkChg chg="add">
          <ac:chgData name="Wilne, Robert" userId="863fd487-5ae7-46a6-8c4e-0a9cc652a1c0" providerId="ADAL" clId="{D4479540-3C79-904F-991B-2923FDC23AF8}" dt="2021-06-24T14:21:46.641" v="1907"/>
          <ac:inkMkLst>
            <pc:docMk/>
            <pc:sldMk cId="3405483897" sldId="1879"/>
            <ac:inkMk id="24587" creationId="{1414EC19-2F2D-624D-A131-AA38C36813EE}"/>
          </ac:inkMkLst>
        </pc:inkChg>
        <pc:inkChg chg="add">
          <ac:chgData name="Wilne, Robert" userId="863fd487-5ae7-46a6-8c4e-0a9cc652a1c0" providerId="ADAL" clId="{D4479540-3C79-904F-991B-2923FDC23AF8}" dt="2021-06-24T14:21:47.152" v="1908"/>
          <ac:inkMkLst>
            <pc:docMk/>
            <pc:sldMk cId="3405483897" sldId="1879"/>
            <ac:inkMk id="24588" creationId="{D156A471-DC91-594C-896F-60A388C616C9}"/>
          </ac:inkMkLst>
        </pc:inkChg>
        <pc:inkChg chg="add">
          <ac:chgData name="Wilne, Robert" userId="863fd487-5ae7-46a6-8c4e-0a9cc652a1c0" providerId="ADAL" clId="{D4479540-3C79-904F-991B-2923FDC23AF8}" dt="2021-06-24T14:21:47.630" v="1909"/>
          <ac:inkMkLst>
            <pc:docMk/>
            <pc:sldMk cId="3405483897" sldId="1879"/>
            <ac:inkMk id="24589" creationId="{5D623D0D-C97F-754B-9B6A-04D9301C3A5D}"/>
          </ac:inkMkLst>
        </pc:inkChg>
        <pc:inkChg chg="add">
          <ac:chgData name="Wilne, Robert" userId="863fd487-5ae7-46a6-8c4e-0a9cc652a1c0" providerId="ADAL" clId="{D4479540-3C79-904F-991B-2923FDC23AF8}" dt="2021-06-24T14:21:47.898" v="1910"/>
          <ac:inkMkLst>
            <pc:docMk/>
            <pc:sldMk cId="3405483897" sldId="1879"/>
            <ac:inkMk id="24590" creationId="{14CCE1B3-A478-314F-8B95-8E613FB94292}"/>
          </ac:inkMkLst>
        </pc:inkChg>
        <pc:inkChg chg="add">
          <ac:chgData name="Wilne, Robert" userId="863fd487-5ae7-46a6-8c4e-0a9cc652a1c0" providerId="ADAL" clId="{D4479540-3C79-904F-991B-2923FDC23AF8}" dt="2021-06-24T14:21:48.149" v="1911"/>
          <ac:inkMkLst>
            <pc:docMk/>
            <pc:sldMk cId="3405483897" sldId="1879"/>
            <ac:inkMk id="24591" creationId="{24181363-EDAE-4A43-98CB-98F5D1776E93}"/>
          </ac:inkMkLst>
        </pc:inkChg>
        <pc:inkChg chg="add">
          <ac:chgData name="Wilne, Robert" userId="863fd487-5ae7-46a6-8c4e-0a9cc652a1c0" providerId="ADAL" clId="{D4479540-3C79-904F-991B-2923FDC23AF8}" dt="2021-06-24T14:21:48.404" v="1912"/>
          <ac:inkMkLst>
            <pc:docMk/>
            <pc:sldMk cId="3405483897" sldId="1879"/>
            <ac:inkMk id="24592" creationId="{350D7713-B82A-BF48-94F1-7F00B39EFB67}"/>
          </ac:inkMkLst>
        </pc:inkChg>
        <pc:inkChg chg="add">
          <ac:chgData name="Wilne, Robert" userId="863fd487-5ae7-46a6-8c4e-0a9cc652a1c0" providerId="ADAL" clId="{D4479540-3C79-904F-991B-2923FDC23AF8}" dt="2021-06-24T14:21:51.191" v="1914"/>
          <ac:inkMkLst>
            <pc:docMk/>
            <pc:sldMk cId="3405483897" sldId="1879"/>
            <ac:inkMk id="24594" creationId="{453D0141-1049-4345-AC24-B27CF347F65A}"/>
          </ac:inkMkLst>
        </pc:inkChg>
        <pc:inkChg chg="add">
          <ac:chgData name="Wilne, Robert" userId="863fd487-5ae7-46a6-8c4e-0a9cc652a1c0" providerId="ADAL" clId="{D4479540-3C79-904F-991B-2923FDC23AF8}" dt="2021-06-24T14:21:52.251" v="1915"/>
          <ac:inkMkLst>
            <pc:docMk/>
            <pc:sldMk cId="3405483897" sldId="1879"/>
            <ac:inkMk id="24595" creationId="{EE111BB8-1111-B243-A4DD-F5262EE357E2}"/>
          </ac:inkMkLst>
        </pc:inkChg>
        <pc:inkChg chg="add">
          <ac:chgData name="Wilne, Robert" userId="863fd487-5ae7-46a6-8c4e-0a9cc652a1c0" providerId="ADAL" clId="{D4479540-3C79-904F-991B-2923FDC23AF8}" dt="2021-06-24T14:21:54.297" v="1916"/>
          <ac:inkMkLst>
            <pc:docMk/>
            <pc:sldMk cId="3405483897" sldId="1879"/>
            <ac:inkMk id="24596" creationId="{C0FECA5E-C9B1-6D46-BB4F-C0113FABD0CC}"/>
          </ac:inkMkLst>
        </pc:inkChg>
        <pc:inkChg chg="add">
          <ac:chgData name="Wilne, Robert" userId="863fd487-5ae7-46a6-8c4e-0a9cc652a1c0" providerId="ADAL" clId="{D4479540-3C79-904F-991B-2923FDC23AF8}" dt="2021-06-24T14:21:54.583" v="1917"/>
          <ac:inkMkLst>
            <pc:docMk/>
            <pc:sldMk cId="3405483897" sldId="1879"/>
            <ac:inkMk id="24597" creationId="{BE96B96F-DEBB-1445-AA07-93CAD7F249A2}"/>
          </ac:inkMkLst>
        </pc:inkChg>
        <pc:inkChg chg="add">
          <ac:chgData name="Wilne, Robert" userId="863fd487-5ae7-46a6-8c4e-0a9cc652a1c0" providerId="ADAL" clId="{D4479540-3C79-904F-991B-2923FDC23AF8}" dt="2021-06-24T14:21:54.815" v="1918"/>
          <ac:inkMkLst>
            <pc:docMk/>
            <pc:sldMk cId="3405483897" sldId="1879"/>
            <ac:inkMk id="24598" creationId="{68408D22-365D-AF4C-9034-E7DE81EC5B6C}"/>
          </ac:inkMkLst>
        </pc:inkChg>
        <pc:inkChg chg="add">
          <ac:chgData name="Wilne, Robert" userId="863fd487-5ae7-46a6-8c4e-0a9cc652a1c0" providerId="ADAL" clId="{D4479540-3C79-904F-991B-2923FDC23AF8}" dt="2021-06-24T14:21:55.051" v="1919"/>
          <ac:inkMkLst>
            <pc:docMk/>
            <pc:sldMk cId="3405483897" sldId="1879"/>
            <ac:inkMk id="24599" creationId="{7BAAABC6-9375-7746-9823-AA6E4A9DD014}"/>
          </ac:inkMkLst>
        </pc:inkChg>
        <pc:inkChg chg="add">
          <ac:chgData name="Wilne, Robert" userId="863fd487-5ae7-46a6-8c4e-0a9cc652a1c0" providerId="ADAL" clId="{D4479540-3C79-904F-991B-2923FDC23AF8}" dt="2021-06-24T14:21:55.673" v="1920"/>
          <ac:inkMkLst>
            <pc:docMk/>
            <pc:sldMk cId="3405483897" sldId="1879"/>
            <ac:inkMk id="24600" creationId="{4E5152D7-5A68-0741-877B-5958AAF8E089}"/>
          </ac:inkMkLst>
        </pc:inkChg>
        <pc:inkChg chg="add">
          <ac:chgData name="Wilne, Robert" userId="863fd487-5ae7-46a6-8c4e-0a9cc652a1c0" providerId="ADAL" clId="{D4479540-3C79-904F-991B-2923FDC23AF8}" dt="2021-06-24T14:22:13.341" v="1922"/>
          <ac:inkMkLst>
            <pc:docMk/>
            <pc:sldMk cId="3405483897" sldId="1879"/>
            <ac:inkMk id="24602" creationId="{0EDE03F8-EA29-D343-8ED3-784C8C60D24A}"/>
          </ac:inkMkLst>
        </pc:inkChg>
        <pc:inkChg chg="add">
          <ac:chgData name="Wilne, Robert" userId="863fd487-5ae7-46a6-8c4e-0a9cc652a1c0" providerId="ADAL" clId="{D4479540-3C79-904F-991B-2923FDC23AF8}" dt="2021-06-24T14:22:13.839" v="1923"/>
          <ac:inkMkLst>
            <pc:docMk/>
            <pc:sldMk cId="3405483897" sldId="1879"/>
            <ac:inkMk id="24603" creationId="{21D6C69B-4AC4-6148-9ABA-4B03E6F4FA16}"/>
          </ac:inkMkLst>
        </pc:inkChg>
        <pc:inkChg chg="add">
          <ac:chgData name="Wilne, Robert" userId="863fd487-5ae7-46a6-8c4e-0a9cc652a1c0" providerId="ADAL" clId="{D4479540-3C79-904F-991B-2923FDC23AF8}" dt="2021-06-24T14:22:14.080" v="1924"/>
          <ac:inkMkLst>
            <pc:docMk/>
            <pc:sldMk cId="3405483897" sldId="1879"/>
            <ac:inkMk id="24604" creationId="{3772DC52-AF53-BD43-823E-3ABEC552B0EA}"/>
          </ac:inkMkLst>
        </pc:inkChg>
        <pc:inkChg chg="add">
          <ac:chgData name="Wilne, Robert" userId="863fd487-5ae7-46a6-8c4e-0a9cc652a1c0" providerId="ADAL" clId="{D4479540-3C79-904F-991B-2923FDC23AF8}" dt="2021-06-24T14:22:14.336" v="1925"/>
          <ac:inkMkLst>
            <pc:docMk/>
            <pc:sldMk cId="3405483897" sldId="1879"/>
            <ac:inkMk id="24605" creationId="{934610D1-5363-844A-9107-C51405E89013}"/>
          </ac:inkMkLst>
        </pc:inkChg>
        <pc:inkChg chg="add">
          <ac:chgData name="Wilne, Robert" userId="863fd487-5ae7-46a6-8c4e-0a9cc652a1c0" providerId="ADAL" clId="{D4479540-3C79-904F-991B-2923FDC23AF8}" dt="2021-06-24T14:22:14.580" v="1926"/>
          <ac:inkMkLst>
            <pc:docMk/>
            <pc:sldMk cId="3405483897" sldId="1879"/>
            <ac:inkMk id="24606" creationId="{764EF93F-A85F-9D44-8DF5-AB08902B7367}"/>
          </ac:inkMkLst>
        </pc:inkChg>
        <pc:inkChg chg="add">
          <ac:chgData name="Wilne, Robert" userId="863fd487-5ae7-46a6-8c4e-0a9cc652a1c0" providerId="ADAL" clId="{D4479540-3C79-904F-991B-2923FDC23AF8}" dt="2021-06-24T14:22:14.805" v="1927"/>
          <ac:inkMkLst>
            <pc:docMk/>
            <pc:sldMk cId="3405483897" sldId="1879"/>
            <ac:inkMk id="24607" creationId="{73C18765-399C-DA47-A99D-B415F078B2C7}"/>
          </ac:inkMkLst>
        </pc:inkChg>
        <pc:inkChg chg="add">
          <ac:chgData name="Wilne, Robert" userId="863fd487-5ae7-46a6-8c4e-0a9cc652a1c0" providerId="ADAL" clId="{D4479540-3C79-904F-991B-2923FDC23AF8}" dt="2021-06-24T14:22:15.034" v="1928"/>
          <ac:inkMkLst>
            <pc:docMk/>
            <pc:sldMk cId="3405483897" sldId="1879"/>
            <ac:inkMk id="24608" creationId="{EA5803C2-AACC-8245-9D1B-0F28E62CF2FE}"/>
          </ac:inkMkLst>
        </pc:inkChg>
        <pc:inkChg chg="add">
          <ac:chgData name="Wilne, Robert" userId="863fd487-5ae7-46a6-8c4e-0a9cc652a1c0" providerId="ADAL" clId="{D4479540-3C79-904F-991B-2923FDC23AF8}" dt="2021-06-24T14:22:15.289" v="1929"/>
          <ac:inkMkLst>
            <pc:docMk/>
            <pc:sldMk cId="3405483897" sldId="1879"/>
            <ac:inkMk id="24609" creationId="{79B83BBA-3DF9-524C-B0C7-CC70662E603E}"/>
          </ac:inkMkLst>
        </pc:inkChg>
        <pc:inkChg chg="add">
          <ac:chgData name="Wilne, Robert" userId="863fd487-5ae7-46a6-8c4e-0a9cc652a1c0" providerId="ADAL" clId="{D4479540-3C79-904F-991B-2923FDC23AF8}" dt="2021-06-24T14:22:15.767" v="1930"/>
          <ac:inkMkLst>
            <pc:docMk/>
            <pc:sldMk cId="3405483897" sldId="1879"/>
            <ac:inkMk id="24610" creationId="{9CAC1079-B7CB-564F-8138-D65AE029EEF0}"/>
          </ac:inkMkLst>
        </pc:inkChg>
        <pc:inkChg chg="add">
          <ac:chgData name="Wilne, Robert" userId="863fd487-5ae7-46a6-8c4e-0a9cc652a1c0" providerId="ADAL" clId="{D4479540-3C79-904F-991B-2923FDC23AF8}" dt="2021-06-24T14:22:16.371" v="1931"/>
          <ac:inkMkLst>
            <pc:docMk/>
            <pc:sldMk cId="3405483897" sldId="1879"/>
            <ac:inkMk id="24611" creationId="{6FB63AD4-837F-704D-A901-DF2DC300ADEF}"/>
          </ac:inkMkLst>
        </pc:inkChg>
        <pc:inkChg chg="add">
          <ac:chgData name="Wilne, Robert" userId="863fd487-5ae7-46a6-8c4e-0a9cc652a1c0" providerId="ADAL" clId="{D4479540-3C79-904F-991B-2923FDC23AF8}" dt="2021-06-24T14:22:18.121" v="1933"/>
          <ac:inkMkLst>
            <pc:docMk/>
            <pc:sldMk cId="3405483897" sldId="1879"/>
            <ac:inkMk id="24613" creationId="{E5DCB0B4-E8A1-F147-872D-9E972C555E18}"/>
          </ac:inkMkLst>
        </pc:inkChg>
        <pc:inkChg chg="add">
          <ac:chgData name="Wilne, Robert" userId="863fd487-5ae7-46a6-8c4e-0a9cc652a1c0" providerId="ADAL" clId="{D4479540-3C79-904F-991B-2923FDC23AF8}" dt="2021-06-24T14:22:18.510" v="1934"/>
          <ac:inkMkLst>
            <pc:docMk/>
            <pc:sldMk cId="3405483897" sldId="1879"/>
            <ac:inkMk id="24614" creationId="{7771EDDE-1D57-AF45-9403-F40932CE011B}"/>
          </ac:inkMkLst>
        </pc:inkChg>
        <pc:inkChg chg="add">
          <ac:chgData name="Wilne, Robert" userId="863fd487-5ae7-46a6-8c4e-0a9cc652a1c0" providerId="ADAL" clId="{D4479540-3C79-904F-991B-2923FDC23AF8}" dt="2021-06-24T14:22:18.808" v="1935"/>
          <ac:inkMkLst>
            <pc:docMk/>
            <pc:sldMk cId="3405483897" sldId="1879"/>
            <ac:inkMk id="24615" creationId="{6817FAA4-87AC-5643-AF64-969BBB65F949}"/>
          </ac:inkMkLst>
        </pc:inkChg>
        <pc:inkChg chg="add">
          <ac:chgData name="Wilne, Robert" userId="863fd487-5ae7-46a6-8c4e-0a9cc652a1c0" providerId="ADAL" clId="{D4479540-3C79-904F-991B-2923FDC23AF8}" dt="2021-06-24T14:22:19.030" v="1936"/>
          <ac:inkMkLst>
            <pc:docMk/>
            <pc:sldMk cId="3405483897" sldId="1879"/>
            <ac:inkMk id="24616" creationId="{DF213C7A-16DA-1842-8B20-4FB028220627}"/>
          </ac:inkMkLst>
        </pc:inkChg>
        <pc:inkChg chg="add">
          <ac:chgData name="Wilne, Robert" userId="863fd487-5ae7-46a6-8c4e-0a9cc652a1c0" providerId="ADAL" clId="{D4479540-3C79-904F-991B-2923FDC23AF8}" dt="2021-06-24T14:22:20.207" v="1938"/>
          <ac:inkMkLst>
            <pc:docMk/>
            <pc:sldMk cId="3405483897" sldId="1879"/>
            <ac:inkMk id="24618" creationId="{D4845017-D212-5D4F-806B-CF619CC4A662}"/>
          </ac:inkMkLst>
        </pc:inkChg>
        <pc:inkChg chg="add">
          <ac:chgData name="Wilne, Robert" userId="863fd487-5ae7-46a6-8c4e-0a9cc652a1c0" providerId="ADAL" clId="{D4479540-3C79-904F-991B-2923FDC23AF8}" dt="2021-06-24T14:22:20.491" v="1939"/>
          <ac:inkMkLst>
            <pc:docMk/>
            <pc:sldMk cId="3405483897" sldId="1879"/>
            <ac:inkMk id="24619" creationId="{A1EDB56A-0648-4D4C-B6BB-68CA785AB1A9}"/>
          </ac:inkMkLst>
        </pc:inkChg>
        <pc:inkChg chg="add">
          <ac:chgData name="Wilne, Robert" userId="863fd487-5ae7-46a6-8c4e-0a9cc652a1c0" providerId="ADAL" clId="{D4479540-3C79-904F-991B-2923FDC23AF8}" dt="2021-06-24T14:22:20.748" v="1940"/>
          <ac:inkMkLst>
            <pc:docMk/>
            <pc:sldMk cId="3405483897" sldId="1879"/>
            <ac:inkMk id="24620" creationId="{F62D025E-7920-2544-A4EE-34CA7A9290BC}"/>
          </ac:inkMkLst>
        </pc:inkChg>
        <pc:inkChg chg="add">
          <ac:chgData name="Wilne, Robert" userId="863fd487-5ae7-46a6-8c4e-0a9cc652a1c0" providerId="ADAL" clId="{D4479540-3C79-904F-991B-2923FDC23AF8}" dt="2021-06-24T14:22:27.149" v="1942"/>
          <ac:inkMkLst>
            <pc:docMk/>
            <pc:sldMk cId="3405483897" sldId="1879"/>
            <ac:inkMk id="24622" creationId="{AC669C8E-1A36-054A-9D7D-EA7AE248FACE}"/>
          </ac:inkMkLst>
        </pc:inkChg>
        <pc:inkChg chg="add">
          <ac:chgData name="Wilne, Robert" userId="863fd487-5ae7-46a6-8c4e-0a9cc652a1c0" providerId="ADAL" clId="{D4479540-3C79-904F-991B-2923FDC23AF8}" dt="2021-06-24T14:22:27.494" v="1943"/>
          <ac:inkMkLst>
            <pc:docMk/>
            <pc:sldMk cId="3405483897" sldId="1879"/>
            <ac:inkMk id="24623" creationId="{4948949F-4872-F744-985B-35F86C41583D}"/>
          </ac:inkMkLst>
        </pc:inkChg>
        <pc:inkChg chg="add">
          <ac:chgData name="Wilne, Robert" userId="863fd487-5ae7-46a6-8c4e-0a9cc652a1c0" providerId="ADAL" clId="{D4479540-3C79-904F-991B-2923FDC23AF8}" dt="2021-06-24T14:22:27.789" v="1944"/>
          <ac:inkMkLst>
            <pc:docMk/>
            <pc:sldMk cId="3405483897" sldId="1879"/>
            <ac:inkMk id="24624" creationId="{7A39F7E6-B482-0144-8164-FBA650BEBD7D}"/>
          </ac:inkMkLst>
        </pc:inkChg>
        <pc:inkChg chg="add">
          <ac:chgData name="Wilne, Robert" userId="863fd487-5ae7-46a6-8c4e-0a9cc652a1c0" providerId="ADAL" clId="{D4479540-3C79-904F-991B-2923FDC23AF8}" dt="2021-06-24T14:22:28.192" v="1945"/>
          <ac:inkMkLst>
            <pc:docMk/>
            <pc:sldMk cId="3405483897" sldId="1879"/>
            <ac:inkMk id="24625" creationId="{D01CBEFE-D11B-CD40-9396-68B880DB6526}"/>
          </ac:inkMkLst>
        </pc:inkChg>
        <pc:inkChg chg="add">
          <ac:chgData name="Wilne, Robert" userId="863fd487-5ae7-46a6-8c4e-0a9cc652a1c0" providerId="ADAL" clId="{D4479540-3C79-904F-991B-2923FDC23AF8}" dt="2021-06-24T14:22:28.451" v="1946"/>
          <ac:inkMkLst>
            <pc:docMk/>
            <pc:sldMk cId="3405483897" sldId="1879"/>
            <ac:inkMk id="24626" creationId="{CE57313B-090C-4D40-A0DB-F3F9C5B2514B}"/>
          </ac:inkMkLst>
        </pc:inkChg>
        <pc:inkChg chg="add">
          <ac:chgData name="Wilne, Robert" userId="863fd487-5ae7-46a6-8c4e-0a9cc652a1c0" providerId="ADAL" clId="{D4479540-3C79-904F-991B-2923FDC23AF8}" dt="2021-06-24T14:22:28.903" v="1947"/>
          <ac:inkMkLst>
            <pc:docMk/>
            <pc:sldMk cId="3405483897" sldId="1879"/>
            <ac:inkMk id="24627" creationId="{A778DAA8-4313-5D41-972B-55727154DE5D}"/>
          </ac:inkMkLst>
        </pc:inkChg>
        <pc:inkChg chg="add">
          <ac:chgData name="Wilne, Robert" userId="863fd487-5ae7-46a6-8c4e-0a9cc652a1c0" providerId="ADAL" clId="{D4479540-3C79-904F-991B-2923FDC23AF8}" dt="2021-06-24T14:22:29.263" v="1948"/>
          <ac:inkMkLst>
            <pc:docMk/>
            <pc:sldMk cId="3405483897" sldId="1879"/>
            <ac:inkMk id="24628" creationId="{FB743E03-4418-2B4C-AAE2-C28CB601468A}"/>
          </ac:inkMkLst>
        </pc:inkChg>
        <pc:inkChg chg="add">
          <ac:chgData name="Wilne, Robert" userId="863fd487-5ae7-46a6-8c4e-0a9cc652a1c0" providerId="ADAL" clId="{D4479540-3C79-904F-991B-2923FDC23AF8}" dt="2021-06-24T14:22:29.638" v="1949"/>
          <ac:inkMkLst>
            <pc:docMk/>
            <pc:sldMk cId="3405483897" sldId="1879"/>
            <ac:inkMk id="24629" creationId="{13528D16-C73F-7440-A2EB-E1EC157F8257}"/>
          </ac:inkMkLst>
        </pc:inkChg>
        <pc:inkChg chg="add">
          <ac:chgData name="Wilne, Robert" userId="863fd487-5ae7-46a6-8c4e-0a9cc652a1c0" providerId="ADAL" clId="{D4479540-3C79-904F-991B-2923FDC23AF8}" dt="2021-06-24T14:22:30.005" v="1950"/>
          <ac:inkMkLst>
            <pc:docMk/>
            <pc:sldMk cId="3405483897" sldId="1879"/>
            <ac:inkMk id="24630" creationId="{9FB6D9C4-7D8F-DA4B-AB0E-12BD49B0E29C}"/>
          </ac:inkMkLst>
        </pc:inkChg>
        <pc:inkChg chg="add">
          <ac:chgData name="Wilne, Robert" userId="863fd487-5ae7-46a6-8c4e-0a9cc652a1c0" providerId="ADAL" clId="{D4479540-3C79-904F-991B-2923FDC23AF8}" dt="2021-06-24T14:22:30.486" v="1951"/>
          <ac:inkMkLst>
            <pc:docMk/>
            <pc:sldMk cId="3405483897" sldId="1879"/>
            <ac:inkMk id="24631" creationId="{1F3FA88D-F11F-BC47-AEAB-6436EC0F5570}"/>
          </ac:inkMkLst>
        </pc:inkChg>
        <pc:inkChg chg="add">
          <ac:chgData name="Wilne, Robert" userId="863fd487-5ae7-46a6-8c4e-0a9cc652a1c0" providerId="ADAL" clId="{D4479540-3C79-904F-991B-2923FDC23AF8}" dt="2021-06-24T14:22:30.763" v="1952"/>
          <ac:inkMkLst>
            <pc:docMk/>
            <pc:sldMk cId="3405483897" sldId="1879"/>
            <ac:inkMk id="24632" creationId="{A28000A9-535F-CB4F-8D57-127BCB66E5B1}"/>
          </ac:inkMkLst>
        </pc:inkChg>
        <pc:inkChg chg="add">
          <ac:chgData name="Wilne, Robert" userId="863fd487-5ae7-46a6-8c4e-0a9cc652a1c0" providerId="ADAL" clId="{D4479540-3C79-904F-991B-2923FDC23AF8}" dt="2021-06-24T14:22:31.045" v="1953"/>
          <ac:inkMkLst>
            <pc:docMk/>
            <pc:sldMk cId="3405483897" sldId="1879"/>
            <ac:inkMk id="24633" creationId="{364094A2-1220-BD4E-A6AB-B2EDA8691D12}"/>
          </ac:inkMkLst>
        </pc:inkChg>
        <pc:inkChg chg="add">
          <ac:chgData name="Wilne, Robert" userId="863fd487-5ae7-46a6-8c4e-0a9cc652a1c0" providerId="ADAL" clId="{D4479540-3C79-904F-991B-2923FDC23AF8}" dt="2021-06-24T14:22:31.427" v="1954"/>
          <ac:inkMkLst>
            <pc:docMk/>
            <pc:sldMk cId="3405483897" sldId="1879"/>
            <ac:inkMk id="24634" creationId="{52E43337-2E27-BC4D-B4F5-D6E8F7F30C68}"/>
          </ac:inkMkLst>
        </pc:inkChg>
        <pc:inkChg chg="add">
          <ac:chgData name="Wilne, Robert" userId="863fd487-5ae7-46a6-8c4e-0a9cc652a1c0" providerId="ADAL" clId="{D4479540-3C79-904F-991B-2923FDC23AF8}" dt="2021-06-24T14:22:31.681" v="1955"/>
          <ac:inkMkLst>
            <pc:docMk/>
            <pc:sldMk cId="3405483897" sldId="1879"/>
            <ac:inkMk id="24635" creationId="{54D50C83-18E2-6D42-ACDC-8CA7020EF536}"/>
          </ac:inkMkLst>
        </pc:inkChg>
        <pc:inkChg chg="add">
          <ac:chgData name="Wilne, Robert" userId="863fd487-5ae7-46a6-8c4e-0a9cc652a1c0" providerId="ADAL" clId="{D4479540-3C79-904F-991B-2923FDC23AF8}" dt="2021-06-24T14:22:38.281" v="1957"/>
          <ac:inkMkLst>
            <pc:docMk/>
            <pc:sldMk cId="3405483897" sldId="1879"/>
            <ac:inkMk id="24637" creationId="{9724ABEB-C4C8-AF4E-874C-065BFD844088}"/>
          </ac:inkMkLst>
        </pc:inkChg>
        <pc:inkChg chg="add">
          <ac:chgData name="Wilne, Robert" userId="863fd487-5ae7-46a6-8c4e-0a9cc652a1c0" providerId="ADAL" clId="{D4479540-3C79-904F-991B-2923FDC23AF8}" dt="2021-06-24T14:22:38.546" v="1958"/>
          <ac:inkMkLst>
            <pc:docMk/>
            <pc:sldMk cId="3405483897" sldId="1879"/>
            <ac:inkMk id="24638" creationId="{956A41AA-F30E-5A40-BFB8-AB502F26992C}"/>
          </ac:inkMkLst>
        </pc:inkChg>
        <pc:inkChg chg="add">
          <ac:chgData name="Wilne, Robert" userId="863fd487-5ae7-46a6-8c4e-0a9cc652a1c0" providerId="ADAL" clId="{D4479540-3C79-904F-991B-2923FDC23AF8}" dt="2021-06-24T14:22:38.862" v="1959"/>
          <ac:inkMkLst>
            <pc:docMk/>
            <pc:sldMk cId="3405483897" sldId="1879"/>
            <ac:inkMk id="24639" creationId="{60D284AD-E6AF-D445-A83B-0F4C2ADB0FCC}"/>
          </ac:inkMkLst>
        </pc:inkChg>
        <pc:inkChg chg="add">
          <ac:chgData name="Wilne, Robert" userId="863fd487-5ae7-46a6-8c4e-0a9cc652a1c0" providerId="ADAL" clId="{D4479540-3C79-904F-991B-2923FDC23AF8}" dt="2021-06-24T14:22:39.158" v="1960"/>
          <ac:inkMkLst>
            <pc:docMk/>
            <pc:sldMk cId="3405483897" sldId="1879"/>
            <ac:inkMk id="24640" creationId="{EF735682-5172-F844-93DE-8C327A212F8C}"/>
          </ac:inkMkLst>
        </pc:inkChg>
      </pc:sldChg>
      <pc:sldChg chg="addSp delSp">
        <pc:chgData name="Wilne, Robert" userId="863fd487-5ae7-46a6-8c4e-0a9cc652a1c0" providerId="ADAL" clId="{D4479540-3C79-904F-991B-2923FDC23AF8}" dt="2021-06-24T14:35:59.617" v="2809"/>
        <pc:sldMkLst>
          <pc:docMk/>
          <pc:sldMk cId="1371926843" sldId="1880"/>
        </pc:sldMkLst>
        <pc:grpChg chg="add del">
          <ac:chgData name="Wilne, Robert" userId="863fd487-5ae7-46a6-8c4e-0a9cc652a1c0" providerId="ADAL" clId="{D4479540-3C79-904F-991B-2923FDC23AF8}" dt="2021-06-24T14:33:15.068" v="2611"/>
          <ac:grpSpMkLst>
            <pc:docMk/>
            <pc:sldMk cId="1371926843" sldId="1880"/>
            <ac:grpSpMk id="31" creationId="{0E3D758D-9AA4-EE42-BB18-47C64BBE9EEC}"/>
          </ac:grpSpMkLst>
        </pc:grpChg>
        <pc:grpChg chg="add del">
          <ac:chgData name="Wilne, Robert" userId="863fd487-5ae7-46a6-8c4e-0a9cc652a1c0" providerId="ADAL" clId="{D4479540-3C79-904F-991B-2923FDC23AF8}" dt="2021-06-24T14:33:15.183" v="2623"/>
          <ac:grpSpMkLst>
            <pc:docMk/>
            <pc:sldMk cId="1371926843" sldId="1880"/>
            <ac:grpSpMk id="32" creationId="{CE7F6E9C-3CBF-4248-A4D6-07D51409436F}"/>
          </ac:grpSpMkLst>
        </pc:grpChg>
        <pc:grpChg chg="add del">
          <ac:chgData name="Wilne, Robert" userId="863fd487-5ae7-46a6-8c4e-0a9cc652a1c0" providerId="ADAL" clId="{D4479540-3C79-904F-991B-2923FDC23AF8}" dt="2021-06-24T14:33:14.998" v="2607"/>
          <ac:grpSpMkLst>
            <pc:docMk/>
            <pc:sldMk cId="1371926843" sldId="1880"/>
            <ac:grpSpMk id="33" creationId="{1306269A-A735-804E-939C-6811E3A20E5F}"/>
          </ac:grpSpMkLst>
        </pc:grpChg>
        <pc:grpChg chg="add del">
          <ac:chgData name="Wilne, Robert" userId="863fd487-5ae7-46a6-8c4e-0a9cc652a1c0" providerId="ADAL" clId="{D4479540-3C79-904F-991B-2923FDC23AF8}" dt="2021-06-24T14:33:15.236" v="2630"/>
          <ac:grpSpMkLst>
            <pc:docMk/>
            <pc:sldMk cId="1371926843" sldId="1880"/>
            <ac:grpSpMk id="34" creationId="{B8D362FB-EF60-3848-9563-9F04A2CEA0B3}"/>
          </ac:grpSpMkLst>
        </pc:grpChg>
        <pc:grpChg chg="add del">
          <ac:chgData name="Wilne, Robert" userId="863fd487-5ae7-46a6-8c4e-0a9cc652a1c0" providerId="ADAL" clId="{D4479540-3C79-904F-991B-2923FDC23AF8}" dt="2021-06-24T14:33:15.197" v="2624"/>
          <ac:grpSpMkLst>
            <pc:docMk/>
            <pc:sldMk cId="1371926843" sldId="1880"/>
            <ac:grpSpMk id="35" creationId="{D685BDC2-F970-104A-806B-E21A415D27CE}"/>
          </ac:grpSpMkLst>
        </pc:grpChg>
        <pc:grpChg chg="add del">
          <ac:chgData name="Wilne, Robert" userId="863fd487-5ae7-46a6-8c4e-0a9cc652a1c0" providerId="ADAL" clId="{D4479540-3C79-904F-991B-2923FDC23AF8}" dt="2021-06-24T14:33:15.166" v="2621"/>
          <ac:grpSpMkLst>
            <pc:docMk/>
            <pc:sldMk cId="1371926843" sldId="1880"/>
            <ac:grpSpMk id="36" creationId="{150816C2-664A-DD4E-BA4D-1EADBC586644}"/>
          </ac:grpSpMkLst>
        </pc:grpChg>
        <pc:grpChg chg="add del">
          <ac:chgData name="Wilne, Robert" userId="863fd487-5ae7-46a6-8c4e-0a9cc652a1c0" providerId="ADAL" clId="{D4479540-3C79-904F-991B-2923FDC23AF8}" dt="2021-06-24T14:33:15.223" v="2628"/>
          <ac:grpSpMkLst>
            <pc:docMk/>
            <pc:sldMk cId="1371926843" sldId="1880"/>
            <ac:grpSpMk id="37" creationId="{4E5F7A18-83E9-AA41-80A1-1CC245DEA081}"/>
          </ac:grpSpMkLst>
        </pc:grpChg>
        <pc:grpChg chg="add del">
          <ac:chgData name="Wilne, Robert" userId="863fd487-5ae7-46a6-8c4e-0a9cc652a1c0" providerId="ADAL" clId="{D4479540-3C79-904F-991B-2923FDC23AF8}" dt="2021-06-24T14:33:03.645" v="2603"/>
          <ac:grpSpMkLst>
            <pc:docMk/>
            <pc:sldMk cId="1371926843" sldId="1880"/>
            <ac:grpSpMk id="41" creationId="{D25130C0-0334-EC43-B52F-9EFE3E88EE87}"/>
          </ac:grpSpMkLst>
        </pc:grpChg>
        <pc:grpChg chg="add del">
          <ac:chgData name="Wilne, Robert" userId="863fd487-5ae7-46a6-8c4e-0a9cc652a1c0" providerId="ADAL" clId="{D4479540-3C79-904F-991B-2923FDC23AF8}" dt="2021-06-24T14:33:15.130" v="2616"/>
          <ac:grpSpMkLst>
            <pc:docMk/>
            <pc:sldMk cId="1371926843" sldId="1880"/>
            <ac:grpSpMk id="43" creationId="{474F772C-4B69-9443-A79C-550ABAA2E935}"/>
          </ac:grpSpMkLst>
        </pc:grpChg>
        <pc:grpChg chg="add del">
          <ac:chgData name="Wilne, Robert" userId="863fd487-5ae7-46a6-8c4e-0a9cc652a1c0" providerId="ADAL" clId="{D4479540-3C79-904F-991B-2923FDC23AF8}" dt="2021-06-24T14:33:49.564" v="2657"/>
          <ac:grpSpMkLst>
            <pc:docMk/>
            <pc:sldMk cId="1371926843" sldId="1880"/>
            <ac:grpSpMk id="55" creationId="{648939F9-D6B1-5F48-93C3-663BC808B12A}"/>
          </ac:grpSpMkLst>
        </pc:grpChg>
        <pc:grpChg chg="add">
          <ac:chgData name="Wilne, Robert" userId="863fd487-5ae7-46a6-8c4e-0a9cc652a1c0" providerId="ADAL" clId="{D4479540-3C79-904F-991B-2923FDC23AF8}" dt="2021-06-24T14:34:02.644" v="2679"/>
          <ac:grpSpMkLst>
            <pc:docMk/>
            <pc:sldMk cId="1371926843" sldId="1880"/>
            <ac:grpSpMk id="24589" creationId="{C6760375-2FB6-9D4E-9527-93A7A35599EA}"/>
          </ac:grpSpMkLst>
        </pc:grpChg>
        <pc:grpChg chg="add">
          <ac:chgData name="Wilne, Robert" userId="863fd487-5ae7-46a6-8c4e-0a9cc652a1c0" providerId="ADAL" clId="{D4479540-3C79-904F-991B-2923FDC23AF8}" dt="2021-06-24T14:34:19.335" v="2693"/>
          <ac:grpSpMkLst>
            <pc:docMk/>
            <pc:sldMk cId="1371926843" sldId="1880"/>
            <ac:grpSpMk id="24603" creationId="{8DD8E9E4-6445-354C-9760-1F17CD38A767}"/>
          </ac:grpSpMkLst>
        </pc:grpChg>
        <pc:grpChg chg="add">
          <ac:chgData name="Wilne, Robert" userId="863fd487-5ae7-46a6-8c4e-0a9cc652a1c0" providerId="ADAL" clId="{D4479540-3C79-904F-991B-2923FDC23AF8}" dt="2021-06-24T14:34:32.558" v="2704"/>
          <ac:grpSpMkLst>
            <pc:docMk/>
            <pc:sldMk cId="1371926843" sldId="1880"/>
            <ac:grpSpMk id="24614" creationId="{A7B5162D-ADB3-BB46-B0FC-36BD081E7CF4}"/>
          </ac:grpSpMkLst>
        </pc:grpChg>
        <pc:grpChg chg="add">
          <ac:chgData name="Wilne, Robert" userId="863fd487-5ae7-46a6-8c4e-0a9cc652a1c0" providerId="ADAL" clId="{D4479540-3C79-904F-991B-2923FDC23AF8}" dt="2021-06-24T14:34:32.558" v="2704"/>
          <ac:grpSpMkLst>
            <pc:docMk/>
            <pc:sldMk cId="1371926843" sldId="1880"/>
            <ac:grpSpMk id="24615" creationId="{F1FB5DD5-3271-2947-9148-26A4668533BE}"/>
          </ac:grpSpMkLst>
        </pc:grpChg>
        <pc:grpChg chg="add">
          <ac:chgData name="Wilne, Robert" userId="863fd487-5ae7-46a6-8c4e-0a9cc652a1c0" providerId="ADAL" clId="{D4479540-3C79-904F-991B-2923FDC23AF8}" dt="2021-06-24T14:34:32.558" v="2704"/>
          <ac:grpSpMkLst>
            <pc:docMk/>
            <pc:sldMk cId="1371926843" sldId="1880"/>
            <ac:grpSpMk id="24616" creationId="{39C67743-DC3D-B846-97F6-C324CED85B4C}"/>
          </ac:grpSpMkLst>
        </pc:grpChg>
        <pc:grpChg chg="add">
          <ac:chgData name="Wilne, Robert" userId="863fd487-5ae7-46a6-8c4e-0a9cc652a1c0" providerId="ADAL" clId="{D4479540-3C79-904F-991B-2923FDC23AF8}" dt="2021-06-24T14:34:42.898" v="2712"/>
          <ac:grpSpMkLst>
            <pc:docMk/>
            <pc:sldMk cId="1371926843" sldId="1880"/>
            <ac:grpSpMk id="24624" creationId="{39AE6D08-FEB7-E148-BB8C-C4F8F122B9F6}"/>
          </ac:grpSpMkLst>
        </pc:grpChg>
        <pc:grpChg chg="add del">
          <ac:chgData name="Wilne, Robert" userId="863fd487-5ae7-46a6-8c4e-0a9cc652a1c0" providerId="ADAL" clId="{D4479540-3C79-904F-991B-2923FDC23AF8}" dt="2021-06-24T14:34:56.599" v="2730"/>
          <ac:grpSpMkLst>
            <pc:docMk/>
            <pc:sldMk cId="1371926843" sldId="1880"/>
            <ac:grpSpMk id="24637" creationId="{1E05CFDE-0E64-9B43-BB9E-DDDEE8127CDF}"/>
          </ac:grpSpMkLst>
        </pc:grpChg>
        <pc:grpChg chg="add del">
          <ac:chgData name="Wilne, Robert" userId="863fd487-5ae7-46a6-8c4e-0a9cc652a1c0" providerId="ADAL" clId="{D4479540-3C79-904F-991B-2923FDC23AF8}" dt="2021-06-24T14:34:56.628" v="2732"/>
          <ac:grpSpMkLst>
            <pc:docMk/>
            <pc:sldMk cId="1371926843" sldId="1880"/>
            <ac:grpSpMk id="24638" creationId="{3A35C16D-FBA4-D448-8BD1-83ABDC51994C}"/>
          </ac:grpSpMkLst>
        </pc:grpChg>
        <pc:grpChg chg="add del">
          <ac:chgData name="Wilne, Robert" userId="863fd487-5ae7-46a6-8c4e-0a9cc652a1c0" providerId="ADAL" clId="{D4479540-3C79-904F-991B-2923FDC23AF8}" dt="2021-06-24T14:34:56.655" v="2736"/>
          <ac:grpSpMkLst>
            <pc:docMk/>
            <pc:sldMk cId="1371926843" sldId="1880"/>
            <ac:grpSpMk id="24639" creationId="{C0DE865E-7FBC-4546-BFB9-5DA190FA3836}"/>
          </ac:grpSpMkLst>
        </pc:grpChg>
        <pc:grpChg chg="add">
          <ac:chgData name="Wilne, Robert" userId="863fd487-5ae7-46a6-8c4e-0a9cc652a1c0" providerId="ADAL" clId="{D4479540-3C79-904F-991B-2923FDC23AF8}" dt="2021-06-24T14:35:03.999" v="2746"/>
          <ac:grpSpMkLst>
            <pc:docMk/>
            <pc:sldMk cId="1371926843" sldId="1880"/>
            <ac:grpSpMk id="24648" creationId="{F3527B63-A0A0-5F43-82DA-8BD983D20778}"/>
          </ac:grpSpMkLst>
        </pc:grpChg>
        <pc:grpChg chg="add del">
          <ac:chgData name="Wilne, Robert" userId="863fd487-5ae7-46a6-8c4e-0a9cc652a1c0" providerId="ADAL" clId="{D4479540-3C79-904F-991B-2923FDC23AF8}" dt="2021-06-24T14:35:18.811" v="2758"/>
          <ac:grpSpMkLst>
            <pc:docMk/>
            <pc:sldMk cId="1371926843" sldId="1880"/>
            <ac:grpSpMk id="24658" creationId="{17956666-D411-1548-A9A0-D9F8564AC2AF}"/>
          </ac:grpSpMkLst>
        </pc:grpChg>
        <pc:grpChg chg="add">
          <ac:chgData name="Wilne, Robert" userId="863fd487-5ae7-46a6-8c4e-0a9cc652a1c0" providerId="ADAL" clId="{D4479540-3C79-904F-991B-2923FDC23AF8}" dt="2021-06-24T14:35:18.811" v="2758"/>
          <ac:grpSpMkLst>
            <pc:docMk/>
            <pc:sldMk cId="1371926843" sldId="1880"/>
            <ac:grpSpMk id="24660" creationId="{A5E09EEF-89C1-B945-B188-67B182A5BC35}"/>
          </ac:grpSpMkLst>
        </pc:grpChg>
        <pc:grpChg chg="add">
          <ac:chgData name="Wilne, Robert" userId="863fd487-5ae7-46a6-8c4e-0a9cc652a1c0" providerId="ADAL" clId="{D4479540-3C79-904F-991B-2923FDC23AF8}" dt="2021-06-24T14:35:26.624" v="2762"/>
          <ac:grpSpMkLst>
            <pc:docMk/>
            <pc:sldMk cId="1371926843" sldId="1880"/>
            <ac:grpSpMk id="24664" creationId="{A17422A3-C984-8A41-84D6-CDEE0B639520}"/>
          </ac:grpSpMkLst>
        </pc:grpChg>
        <pc:grpChg chg="add del">
          <ac:chgData name="Wilne, Robert" userId="863fd487-5ae7-46a6-8c4e-0a9cc652a1c0" providerId="ADAL" clId="{D4479540-3C79-904F-991B-2923FDC23AF8}" dt="2021-06-24T14:35:40.878" v="2798"/>
          <ac:grpSpMkLst>
            <pc:docMk/>
            <pc:sldMk cId="1371926843" sldId="1880"/>
            <ac:grpSpMk id="24670" creationId="{534630E5-EE2E-6844-BF97-92B0375C421A}"/>
          </ac:grpSpMkLst>
        </pc:grpChg>
        <pc:grpChg chg="add del">
          <ac:chgData name="Wilne, Robert" userId="863fd487-5ae7-46a6-8c4e-0a9cc652a1c0" providerId="ADAL" clId="{D4479540-3C79-904F-991B-2923FDC23AF8}" dt="2021-06-24T14:35:59.617" v="2809"/>
          <ac:grpSpMkLst>
            <pc:docMk/>
            <pc:sldMk cId="1371926843" sldId="1880"/>
            <ac:grpSpMk id="24700" creationId="{F80C7720-5413-A041-9EB9-DBE2475FE9C2}"/>
          </ac:grpSpMkLst>
        </pc:grpChg>
        <pc:grpChg chg="add del">
          <ac:chgData name="Wilne, Robert" userId="863fd487-5ae7-46a6-8c4e-0a9cc652a1c0" providerId="ADAL" clId="{D4479540-3C79-904F-991B-2923FDC23AF8}" dt="2021-06-24T14:35:59.617" v="2809"/>
          <ac:grpSpMkLst>
            <pc:docMk/>
            <pc:sldMk cId="1371926843" sldId="1880"/>
            <ac:grpSpMk id="24701" creationId="{CCAFB715-41F6-784F-9839-9FB0DCD6A9BF}"/>
          </ac:grpSpMkLst>
        </pc:grpChg>
        <pc:grpChg chg="add">
          <ac:chgData name="Wilne, Robert" userId="863fd487-5ae7-46a6-8c4e-0a9cc652a1c0" providerId="ADAL" clId="{D4479540-3C79-904F-991B-2923FDC23AF8}" dt="2021-06-24T14:35:40.878" v="2798"/>
          <ac:grpSpMkLst>
            <pc:docMk/>
            <pc:sldMk cId="1371926843" sldId="1880"/>
            <ac:grpSpMk id="24702" creationId="{1B3CB7D5-9645-2E43-AB31-6AE57E2B7538}"/>
          </ac:grpSpMkLst>
        </pc:grpChg>
        <pc:grpChg chg="add">
          <ac:chgData name="Wilne, Robert" userId="863fd487-5ae7-46a6-8c4e-0a9cc652a1c0" providerId="ADAL" clId="{D4479540-3C79-904F-991B-2923FDC23AF8}" dt="2021-06-24T14:35:59.617" v="2809"/>
          <ac:grpSpMkLst>
            <pc:docMk/>
            <pc:sldMk cId="1371926843" sldId="1880"/>
            <ac:grpSpMk id="24713" creationId="{DDBE84A1-6A85-9045-84BD-4D0EE6146B33}"/>
          </ac:grpSpMkLst>
        </pc:grpChg>
        <pc:inkChg chg="add del">
          <ac:chgData name="Wilne, Robert" userId="863fd487-5ae7-46a6-8c4e-0a9cc652a1c0" providerId="ADAL" clId="{D4479540-3C79-904F-991B-2923FDC23AF8}" dt="2021-06-24T14:33:15.032" v="2610"/>
          <ac:inkMkLst>
            <pc:docMk/>
            <pc:sldMk cId="1371926843" sldId="1880"/>
            <ac:inkMk id="2" creationId="{5D9B2BC9-12A3-E645-938A-52165285ED2E}"/>
          </ac:inkMkLst>
        </pc:inkChg>
        <pc:inkChg chg="add del topLvl">
          <ac:chgData name="Wilne, Robert" userId="863fd487-5ae7-46a6-8c4e-0a9cc652a1c0" providerId="ADAL" clId="{D4479540-3C79-904F-991B-2923FDC23AF8}" dt="2021-06-24T14:33:15.223" v="2628"/>
          <ac:inkMkLst>
            <pc:docMk/>
            <pc:sldMk cId="1371926843" sldId="1880"/>
            <ac:inkMk id="3" creationId="{63643EAD-766F-1C49-9B88-8B7B131E0078}"/>
          </ac:inkMkLst>
        </pc:inkChg>
        <pc:inkChg chg="add del">
          <ac:chgData name="Wilne, Robert" userId="863fd487-5ae7-46a6-8c4e-0a9cc652a1c0" providerId="ADAL" clId="{D4479540-3C79-904F-991B-2923FDC23AF8}" dt="2021-06-24T14:33:14.953" v="2604"/>
          <ac:inkMkLst>
            <pc:docMk/>
            <pc:sldMk cId="1371926843" sldId="1880"/>
            <ac:inkMk id="4" creationId="{1061AECB-EC35-1340-B8D4-7EEFFD979FF8}"/>
          </ac:inkMkLst>
        </pc:inkChg>
        <pc:inkChg chg="add del">
          <ac:chgData name="Wilne, Robert" userId="863fd487-5ae7-46a6-8c4e-0a9cc652a1c0" providerId="ADAL" clId="{D4479540-3C79-904F-991B-2923FDC23AF8}" dt="2021-06-24T14:33:15.210" v="2626"/>
          <ac:inkMkLst>
            <pc:docMk/>
            <pc:sldMk cId="1371926843" sldId="1880"/>
            <ac:inkMk id="5" creationId="{5D31B566-0B85-1B46-8AF8-DAF5E235770B}"/>
          </ac:inkMkLst>
        </pc:inkChg>
        <pc:inkChg chg="add del">
          <ac:chgData name="Wilne, Robert" userId="863fd487-5ae7-46a6-8c4e-0a9cc652a1c0" providerId="ADAL" clId="{D4479540-3C79-904F-991B-2923FDC23AF8}" dt="2021-06-24T14:33:14.981" v="2606"/>
          <ac:inkMkLst>
            <pc:docMk/>
            <pc:sldMk cId="1371926843" sldId="1880"/>
            <ac:inkMk id="6" creationId="{C689E93E-A143-1A46-A96C-76D08BFA9AF2}"/>
          </ac:inkMkLst>
        </pc:inkChg>
        <pc:inkChg chg="add del">
          <ac:chgData name="Wilne, Robert" userId="863fd487-5ae7-46a6-8c4e-0a9cc652a1c0" providerId="ADAL" clId="{D4479540-3C79-904F-991B-2923FDC23AF8}" dt="2021-06-24T14:33:15.145" v="2618"/>
          <ac:inkMkLst>
            <pc:docMk/>
            <pc:sldMk cId="1371926843" sldId="1880"/>
            <ac:inkMk id="7" creationId="{245207F4-AD49-4C46-AC4C-18E2F10111AC}"/>
          </ac:inkMkLst>
        </pc:inkChg>
        <pc:inkChg chg="add del">
          <ac:chgData name="Wilne, Robert" userId="863fd487-5ae7-46a6-8c4e-0a9cc652a1c0" providerId="ADAL" clId="{D4479540-3C79-904F-991B-2923FDC23AF8}" dt="2021-06-24T14:33:15.174" v="2622"/>
          <ac:inkMkLst>
            <pc:docMk/>
            <pc:sldMk cId="1371926843" sldId="1880"/>
            <ac:inkMk id="9" creationId="{B306B23E-F8F6-EB47-B216-73BD6EF133E1}"/>
          </ac:inkMkLst>
        </pc:inkChg>
        <pc:inkChg chg="add del topLvl">
          <ac:chgData name="Wilne, Robert" userId="863fd487-5ae7-46a6-8c4e-0a9cc652a1c0" providerId="ADAL" clId="{D4479540-3C79-904F-991B-2923FDC23AF8}" dt="2021-06-24T14:33:15.240" v="2631"/>
          <ac:inkMkLst>
            <pc:docMk/>
            <pc:sldMk cId="1371926843" sldId="1880"/>
            <ac:inkMk id="10" creationId="{A21BF9A9-0D45-8441-BC56-E76B9B45C927}"/>
          </ac:inkMkLst>
        </pc:inkChg>
        <pc:inkChg chg="add del topLvl">
          <ac:chgData name="Wilne, Robert" userId="863fd487-5ae7-46a6-8c4e-0a9cc652a1c0" providerId="ADAL" clId="{D4479540-3C79-904F-991B-2923FDC23AF8}" dt="2021-06-24T14:33:15.249" v="2633"/>
          <ac:inkMkLst>
            <pc:docMk/>
            <pc:sldMk cId="1371926843" sldId="1880"/>
            <ac:inkMk id="11" creationId="{B0AFB441-6347-8F40-B454-ACD029B1DCB2}"/>
          </ac:inkMkLst>
        </pc:inkChg>
        <pc:inkChg chg="add del">
          <ac:chgData name="Wilne, Robert" userId="863fd487-5ae7-46a6-8c4e-0a9cc652a1c0" providerId="ADAL" clId="{D4479540-3C79-904F-991B-2923FDC23AF8}" dt="2021-06-24T14:33:15.158" v="2620"/>
          <ac:inkMkLst>
            <pc:docMk/>
            <pc:sldMk cId="1371926843" sldId="1880"/>
            <ac:inkMk id="12" creationId="{13F08A3C-B227-A342-BEEF-B5C90DFDC36B}"/>
          </ac:inkMkLst>
        </pc:inkChg>
        <pc:inkChg chg="add del topLvl">
          <ac:chgData name="Wilne, Robert" userId="863fd487-5ae7-46a6-8c4e-0a9cc652a1c0" providerId="ADAL" clId="{D4479540-3C79-904F-991B-2923FDC23AF8}" dt="2021-06-24T14:33:15.166" v="2621"/>
          <ac:inkMkLst>
            <pc:docMk/>
            <pc:sldMk cId="1371926843" sldId="1880"/>
            <ac:inkMk id="13" creationId="{5A7E012F-C572-D841-A71B-7A94070615A6}"/>
          </ac:inkMkLst>
        </pc:inkChg>
        <pc:inkChg chg="add del">
          <ac:chgData name="Wilne, Robert" userId="863fd487-5ae7-46a6-8c4e-0a9cc652a1c0" providerId="ADAL" clId="{D4479540-3C79-904F-991B-2923FDC23AF8}" dt="2021-06-24T14:33:15.011" v="2608"/>
          <ac:inkMkLst>
            <pc:docMk/>
            <pc:sldMk cId="1371926843" sldId="1880"/>
            <ac:inkMk id="14" creationId="{AAF05AA0-69D8-3F45-B092-A1911380BCD3}"/>
          </ac:inkMkLst>
        </pc:inkChg>
        <pc:inkChg chg="add del">
          <ac:chgData name="Wilne, Robert" userId="863fd487-5ae7-46a6-8c4e-0a9cc652a1c0" providerId="ADAL" clId="{D4479540-3C79-904F-991B-2923FDC23AF8}" dt="2021-06-24T14:33:15.098" v="2613"/>
          <ac:inkMkLst>
            <pc:docMk/>
            <pc:sldMk cId="1371926843" sldId="1880"/>
            <ac:inkMk id="15" creationId="{533F756C-6022-F042-B1E4-AF495AF360FD}"/>
          </ac:inkMkLst>
        </pc:inkChg>
        <pc:inkChg chg="add del">
          <ac:chgData name="Wilne, Robert" userId="863fd487-5ae7-46a6-8c4e-0a9cc652a1c0" providerId="ADAL" clId="{D4479540-3C79-904F-991B-2923FDC23AF8}" dt="2021-06-24T14:33:14.960" v="2605"/>
          <ac:inkMkLst>
            <pc:docMk/>
            <pc:sldMk cId="1371926843" sldId="1880"/>
            <ac:inkMk id="16" creationId="{391F0CA4-972B-1545-A31A-9D1629186BDF}"/>
          </ac:inkMkLst>
        </pc:inkChg>
        <pc:inkChg chg="add del topLvl">
          <ac:chgData name="Wilne, Robert" userId="863fd487-5ae7-46a6-8c4e-0a9cc652a1c0" providerId="ADAL" clId="{D4479540-3C79-904F-991B-2923FDC23AF8}" dt="2021-06-24T14:33:15.214" v="2627"/>
          <ac:inkMkLst>
            <pc:docMk/>
            <pc:sldMk cId="1371926843" sldId="1880"/>
            <ac:inkMk id="17" creationId="{9E86CC04-DB41-0A43-9543-3F166A39104F}"/>
          </ac:inkMkLst>
        </pc:inkChg>
        <pc:inkChg chg="add del">
          <ac:chgData name="Wilne, Robert" userId="863fd487-5ae7-46a6-8c4e-0a9cc652a1c0" providerId="ADAL" clId="{D4479540-3C79-904F-991B-2923FDC23AF8}" dt="2021-06-24T14:33:15.151" v="2619"/>
          <ac:inkMkLst>
            <pc:docMk/>
            <pc:sldMk cId="1371926843" sldId="1880"/>
            <ac:inkMk id="18" creationId="{B93CF7C4-5469-6842-B964-5CF673EB433A}"/>
          </ac:inkMkLst>
        </pc:inkChg>
        <pc:inkChg chg="add del topLvl">
          <ac:chgData name="Wilne, Robert" userId="863fd487-5ae7-46a6-8c4e-0a9cc652a1c0" providerId="ADAL" clId="{D4479540-3C79-904F-991B-2923FDC23AF8}" dt="2021-06-24T14:33:15.197" v="2624"/>
          <ac:inkMkLst>
            <pc:docMk/>
            <pc:sldMk cId="1371926843" sldId="1880"/>
            <ac:inkMk id="19" creationId="{A0DF4BF3-EEA8-224F-83EC-2BF204DE6AFE}"/>
          </ac:inkMkLst>
        </pc:inkChg>
        <pc:inkChg chg="add del">
          <ac:chgData name="Wilne, Robert" userId="863fd487-5ae7-46a6-8c4e-0a9cc652a1c0" providerId="ADAL" clId="{D4479540-3C79-904F-991B-2923FDC23AF8}" dt="2021-06-24T14:33:15.081" v="2612"/>
          <ac:inkMkLst>
            <pc:docMk/>
            <pc:sldMk cId="1371926843" sldId="1880"/>
            <ac:inkMk id="20" creationId="{3EC8030B-B5F9-6746-8B12-E4D2C2BD674F}"/>
          </ac:inkMkLst>
        </pc:inkChg>
        <pc:inkChg chg="add del">
          <ac:chgData name="Wilne, Robert" userId="863fd487-5ae7-46a6-8c4e-0a9cc652a1c0" providerId="ADAL" clId="{D4479540-3C79-904F-991B-2923FDC23AF8}" dt="2021-06-24T14:33:15.118" v="2615"/>
          <ac:inkMkLst>
            <pc:docMk/>
            <pc:sldMk cId="1371926843" sldId="1880"/>
            <ac:inkMk id="21" creationId="{893C94D1-B9C3-FC49-9C17-37156A696981}"/>
          </ac:inkMkLst>
        </pc:inkChg>
        <pc:inkChg chg="add del">
          <ac:chgData name="Wilne, Robert" userId="863fd487-5ae7-46a6-8c4e-0a9cc652a1c0" providerId="ADAL" clId="{D4479540-3C79-904F-991B-2923FDC23AF8}" dt="2021-06-24T14:33:17.297" v="2634"/>
          <ac:inkMkLst>
            <pc:docMk/>
            <pc:sldMk cId="1371926843" sldId="1880"/>
            <ac:inkMk id="22" creationId="{CA2EC041-1725-954B-A552-57F6575DA124}"/>
          </ac:inkMkLst>
        </pc:inkChg>
        <pc:inkChg chg="add del topLvl">
          <ac:chgData name="Wilne, Robert" userId="863fd487-5ae7-46a6-8c4e-0a9cc652a1c0" providerId="ADAL" clId="{D4479540-3C79-904F-991B-2923FDC23AF8}" dt="2021-06-24T14:33:15.236" v="2630"/>
          <ac:inkMkLst>
            <pc:docMk/>
            <pc:sldMk cId="1371926843" sldId="1880"/>
            <ac:inkMk id="23" creationId="{686EC5EC-BB8C-B14C-B3C8-BEFA9A2CCBBA}"/>
          </ac:inkMkLst>
        </pc:inkChg>
        <pc:inkChg chg="add del topLvl">
          <ac:chgData name="Wilne, Robert" userId="863fd487-5ae7-46a6-8c4e-0a9cc652a1c0" providerId="ADAL" clId="{D4479540-3C79-904F-991B-2923FDC23AF8}" dt="2021-06-24T14:33:17.802" v="2635"/>
          <ac:inkMkLst>
            <pc:docMk/>
            <pc:sldMk cId="1371926843" sldId="1880"/>
            <ac:inkMk id="24" creationId="{D169B978-B0D6-A448-B3B2-16AA773990EA}"/>
          </ac:inkMkLst>
        </pc:inkChg>
        <pc:inkChg chg="add del topLvl">
          <ac:chgData name="Wilne, Robert" userId="863fd487-5ae7-46a6-8c4e-0a9cc652a1c0" providerId="ADAL" clId="{D4479540-3C79-904F-991B-2923FDC23AF8}" dt="2021-06-24T14:33:14.998" v="2607"/>
          <ac:inkMkLst>
            <pc:docMk/>
            <pc:sldMk cId="1371926843" sldId="1880"/>
            <ac:inkMk id="25" creationId="{36E7D564-E1E0-AD46-9783-1338FBAFD287}"/>
          </ac:inkMkLst>
        </pc:inkChg>
        <pc:inkChg chg="add del topLvl">
          <ac:chgData name="Wilne, Robert" userId="863fd487-5ae7-46a6-8c4e-0a9cc652a1c0" providerId="ADAL" clId="{D4479540-3C79-904F-991B-2923FDC23AF8}" dt="2021-06-24T14:33:15.201" v="2625"/>
          <ac:inkMkLst>
            <pc:docMk/>
            <pc:sldMk cId="1371926843" sldId="1880"/>
            <ac:inkMk id="26" creationId="{0EA890A4-3C78-AF4A-8592-2AFCC7471DD3}"/>
          </ac:inkMkLst>
        </pc:inkChg>
        <pc:inkChg chg="add del topLvl">
          <ac:chgData name="Wilne, Robert" userId="863fd487-5ae7-46a6-8c4e-0a9cc652a1c0" providerId="ADAL" clId="{D4479540-3C79-904F-991B-2923FDC23AF8}" dt="2021-06-24T14:33:15.183" v="2623"/>
          <ac:inkMkLst>
            <pc:docMk/>
            <pc:sldMk cId="1371926843" sldId="1880"/>
            <ac:inkMk id="27" creationId="{615041F5-6C47-4B4E-A4CB-D2E7939D0BC5}"/>
          </ac:inkMkLst>
        </pc:inkChg>
        <pc:inkChg chg="add del topLvl">
          <ac:chgData name="Wilne, Robert" userId="863fd487-5ae7-46a6-8c4e-0a9cc652a1c0" providerId="ADAL" clId="{D4479540-3C79-904F-991B-2923FDC23AF8}" dt="2021-06-24T14:33:15.227" v="2629"/>
          <ac:inkMkLst>
            <pc:docMk/>
            <pc:sldMk cId="1371926843" sldId="1880"/>
            <ac:inkMk id="28" creationId="{AA7DDB8C-3442-D44C-B873-D1393BA9BDCD}"/>
          </ac:inkMkLst>
        </pc:inkChg>
        <pc:inkChg chg="add del topLvl">
          <ac:chgData name="Wilne, Robert" userId="863fd487-5ae7-46a6-8c4e-0a9cc652a1c0" providerId="ADAL" clId="{D4479540-3C79-904F-991B-2923FDC23AF8}" dt="2021-06-24T14:33:15.068" v="2611"/>
          <ac:inkMkLst>
            <pc:docMk/>
            <pc:sldMk cId="1371926843" sldId="1880"/>
            <ac:inkMk id="29" creationId="{16A7AF90-F6B2-0243-9CC0-61D931C233A8}"/>
          </ac:inkMkLst>
        </pc:inkChg>
        <pc:inkChg chg="add del topLvl">
          <ac:chgData name="Wilne, Robert" userId="863fd487-5ae7-46a6-8c4e-0a9cc652a1c0" providerId="ADAL" clId="{D4479540-3C79-904F-991B-2923FDC23AF8}" dt="2021-06-24T14:33:15.108" v="2614"/>
          <ac:inkMkLst>
            <pc:docMk/>
            <pc:sldMk cId="1371926843" sldId="1880"/>
            <ac:inkMk id="30" creationId="{3F50EB4D-2C43-3643-8872-CFAE748F1CC8}"/>
          </ac:inkMkLst>
        </pc:inkChg>
        <pc:inkChg chg="add del">
          <ac:chgData name="Wilne, Robert" userId="863fd487-5ae7-46a6-8c4e-0a9cc652a1c0" providerId="ADAL" clId="{D4479540-3C79-904F-991B-2923FDC23AF8}" dt="2021-06-24T14:33:15.246" v="2632"/>
          <ac:inkMkLst>
            <pc:docMk/>
            <pc:sldMk cId="1371926843" sldId="1880"/>
            <ac:inkMk id="38" creationId="{86A6B572-4405-A74D-9068-53A4D45ADE21}"/>
          </ac:inkMkLst>
        </pc:inkChg>
        <pc:inkChg chg="add del topLvl">
          <ac:chgData name="Wilne, Robert" userId="863fd487-5ae7-46a6-8c4e-0a9cc652a1c0" providerId="ADAL" clId="{D4479540-3C79-904F-991B-2923FDC23AF8}" dt="2021-06-24T14:33:15.134" v="2617"/>
          <ac:inkMkLst>
            <pc:docMk/>
            <pc:sldMk cId="1371926843" sldId="1880"/>
            <ac:inkMk id="39" creationId="{D31D78F5-EEB3-5B40-BF75-715E493B3417}"/>
          </ac:inkMkLst>
        </pc:inkChg>
        <pc:inkChg chg="add del topLvl">
          <ac:chgData name="Wilne, Robert" userId="863fd487-5ae7-46a6-8c4e-0a9cc652a1c0" providerId="ADAL" clId="{D4479540-3C79-904F-991B-2923FDC23AF8}" dt="2021-06-24T14:33:15.016" v="2609"/>
          <ac:inkMkLst>
            <pc:docMk/>
            <pc:sldMk cId="1371926843" sldId="1880"/>
            <ac:inkMk id="40" creationId="{84CE6579-9D67-7142-9D21-E0655022F943}"/>
          </ac:inkMkLst>
        </pc:inkChg>
        <pc:inkChg chg="add del topLvl">
          <ac:chgData name="Wilne, Robert" userId="863fd487-5ae7-46a6-8c4e-0a9cc652a1c0" providerId="ADAL" clId="{D4479540-3C79-904F-991B-2923FDC23AF8}" dt="2021-06-24T14:33:15.130" v="2616"/>
          <ac:inkMkLst>
            <pc:docMk/>
            <pc:sldMk cId="1371926843" sldId="1880"/>
            <ac:inkMk id="42" creationId="{86CA58A4-AF3B-7041-8668-C20B8E90ABA6}"/>
          </ac:inkMkLst>
        </pc:inkChg>
        <pc:inkChg chg="add del">
          <ac:chgData name="Wilne, Robert" userId="863fd487-5ae7-46a6-8c4e-0a9cc652a1c0" providerId="ADAL" clId="{D4479540-3C79-904F-991B-2923FDC23AF8}" dt="2021-06-24T14:33:49.503" v="2650"/>
          <ac:inkMkLst>
            <pc:docMk/>
            <pc:sldMk cId="1371926843" sldId="1880"/>
            <ac:inkMk id="44" creationId="{A6EF6E8B-F409-9A41-9ADC-A6CE3F5D250C}"/>
          </ac:inkMkLst>
        </pc:inkChg>
        <pc:inkChg chg="add del">
          <ac:chgData name="Wilne, Robert" userId="863fd487-5ae7-46a6-8c4e-0a9cc652a1c0" providerId="ADAL" clId="{D4479540-3C79-904F-991B-2923FDC23AF8}" dt="2021-06-24T14:33:49.542" v="2654"/>
          <ac:inkMkLst>
            <pc:docMk/>
            <pc:sldMk cId="1371926843" sldId="1880"/>
            <ac:inkMk id="45" creationId="{116FE52C-2902-7B48-A514-31A54CD84D07}"/>
          </ac:inkMkLst>
        </pc:inkChg>
        <pc:inkChg chg="add del">
          <ac:chgData name="Wilne, Robert" userId="863fd487-5ae7-46a6-8c4e-0a9cc652a1c0" providerId="ADAL" clId="{D4479540-3C79-904F-991B-2923FDC23AF8}" dt="2021-06-24T14:33:49.549" v="2655"/>
          <ac:inkMkLst>
            <pc:docMk/>
            <pc:sldMk cId="1371926843" sldId="1880"/>
            <ac:inkMk id="46" creationId="{5067E9EC-7DB6-C049-9709-53544B072141}"/>
          </ac:inkMkLst>
        </pc:inkChg>
        <pc:inkChg chg="add del">
          <ac:chgData name="Wilne, Robert" userId="863fd487-5ae7-46a6-8c4e-0a9cc652a1c0" providerId="ADAL" clId="{D4479540-3C79-904F-991B-2923FDC23AF8}" dt="2021-06-24T14:33:49.493" v="2649"/>
          <ac:inkMkLst>
            <pc:docMk/>
            <pc:sldMk cId="1371926843" sldId="1880"/>
            <ac:inkMk id="47" creationId="{3272DF09-E367-0347-AC8A-514D62BDFC9E}"/>
          </ac:inkMkLst>
        </pc:inkChg>
        <pc:inkChg chg="add del">
          <ac:chgData name="Wilne, Robert" userId="863fd487-5ae7-46a6-8c4e-0a9cc652a1c0" providerId="ADAL" clId="{D4479540-3C79-904F-991B-2923FDC23AF8}" dt="2021-06-24T14:33:49.519" v="2651"/>
          <ac:inkMkLst>
            <pc:docMk/>
            <pc:sldMk cId="1371926843" sldId="1880"/>
            <ac:inkMk id="48" creationId="{7F191EBE-9E19-DB45-A5D9-05193A40F2BE}"/>
          </ac:inkMkLst>
        </pc:inkChg>
        <pc:inkChg chg="add del">
          <ac:chgData name="Wilne, Robert" userId="863fd487-5ae7-46a6-8c4e-0a9cc652a1c0" providerId="ADAL" clId="{D4479540-3C79-904F-991B-2923FDC23AF8}" dt="2021-06-24T14:33:49.527" v="2652"/>
          <ac:inkMkLst>
            <pc:docMk/>
            <pc:sldMk cId="1371926843" sldId="1880"/>
            <ac:inkMk id="49" creationId="{269A3F96-B30B-0B49-B811-67A479E62C55}"/>
          </ac:inkMkLst>
        </pc:inkChg>
        <pc:inkChg chg="add del">
          <ac:chgData name="Wilne, Robert" userId="863fd487-5ae7-46a6-8c4e-0a9cc652a1c0" providerId="ADAL" clId="{D4479540-3C79-904F-991B-2923FDC23AF8}" dt="2021-06-24T14:33:49.555" v="2656"/>
          <ac:inkMkLst>
            <pc:docMk/>
            <pc:sldMk cId="1371926843" sldId="1880"/>
            <ac:inkMk id="50" creationId="{8FA04BA7-99CA-8A4A-8A14-00134960AE5F}"/>
          </ac:inkMkLst>
        </pc:inkChg>
        <pc:inkChg chg="add del topLvl">
          <ac:chgData name="Wilne, Robert" userId="863fd487-5ae7-46a6-8c4e-0a9cc652a1c0" providerId="ADAL" clId="{D4479540-3C79-904F-991B-2923FDC23AF8}" dt="2021-06-24T14:33:49.567" v="2658"/>
          <ac:inkMkLst>
            <pc:docMk/>
            <pc:sldMk cId="1371926843" sldId="1880"/>
            <ac:inkMk id="51" creationId="{6AC830B6-366D-E742-96C8-BE2CD845EE52}"/>
          </ac:inkMkLst>
        </pc:inkChg>
        <pc:inkChg chg="add del">
          <ac:chgData name="Wilne, Robert" userId="863fd487-5ae7-46a6-8c4e-0a9cc652a1c0" providerId="ADAL" clId="{D4479540-3C79-904F-991B-2923FDC23AF8}" dt="2021-06-24T14:33:49.534" v="2653"/>
          <ac:inkMkLst>
            <pc:docMk/>
            <pc:sldMk cId="1371926843" sldId="1880"/>
            <ac:inkMk id="52" creationId="{7974EA11-BAFC-CF4C-95F4-59B22E2BEA81}"/>
          </ac:inkMkLst>
        </pc:inkChg>
        <pc:inkChg chg="add del">
          <ac:chgData name="Wilne, Robert" userId="863fd487-5ae7-46a6-8c4e-0a9cc652a1c0" providerId="ADAL" clId="{D4479540-3C79-904F-991B-2923FDC23AF8}" dt="2021-06-24T14:33:49.481" v="2648"/>
          <ac:inkMkLst>
            <pc:docMk/>
            <pc:sldMk cId="1371926843" sldId="1880"/>
            <ac:inkMk id="53" creationId="{7EA987A3-D327-2146-A462-154D8D66C07F}"/>
          </ac:inkMkLst>
        </pc:inkChg>
        <pc:inkChg chg="add del topLvl">
          <ac:chgData name="Wilne, Robert" userId="863fd487-5ae7-46a6-8c4e-0a9cc652a1c0" providerId="ADAL" clId="{D4479540-3C79-904F-991B-2923FDC23AF8}" dt="2021-06-24T14:33:49.564" v="2657"/>
          <ac:inkMkLst>
            <pc:docMk/>
            <pc:sldMk cId="1371926843" sldId="1880"/>
            <ac:inkMk id="54" creationId="{05F01974-85CA-7147-9D30-E4CF9D48B09D}"/>
          </ac:inkMkLst>
        </pc:inkChg>
        <pc:inkChg chg="add">
          <ac:chgData name="Wilne, Robert" userId="863fd487-5ae7-46a6-8c4e-0a9cc652a1c0" providerId="ADAL" clId="{D4479540-3C79-904F-991B-2923FDC23AF8}" dt="2021-06-24T14:33:52.347" v="2659"/>
          <ac:inkMkLst>
            <pc:docMk/>
            <pc:sldMk cId="1371926843" sldId="1880"/>
            <ac:inkMk id="56" creationId="{BA3EEA28-DB1F-474C-9031-670637B15958}"/>
          </ac:inkMkLst>
        </pc:inkChg>
        <pc:inkChg chg="add">
          <ac:chgData name="Wilne, Robert" userId="863fd487-5ae7-46a6-8c4e-0a9cc652a1c0" providerId="ADAL" clId="{D4479540-3C79-904F-991B-2923FDC23AF8}" dt="2021-06-24T14:33:52.674" v="2660"/>
          <ac:inkMkLst>
            <pc:docMk/>
            <pc:sldMk cId="1371926843" sldId="1880"/>
            <ac:inkMk id="57" creationId="{7F9875C1-BE6C-0643-9A18-FD46E7FB4C1D}"/>
          </ac:inkMkLst>
        </pc:inkChg>
        <pc:inkChg chg="add">
          <ac:chgData name="Wilne, Robert" userId="863fd487-5ae7-46a6-8c4e-0a9cc652a1c0" providerId="ADAL" clId="{D4479540-3C79-904F-991B-2923FDC23AF8}" dt="2021-06-24T14:33:53.032" v="2661"/>
          <ac:inkMkLst>
            <pc:docMk/>
            <pc:sldMk cId="1371926843" sldId="1880"/>
            <ac:inkMk id="58" creationId="{1549A2F5-1856-DA42-B587-685F2AC4AAE4}"/>
          </ac:inkMkLst>
        </pc:inkChg>
        <pc:inkChg chg="add">
          <ac:chgData name="Wilne, Robert" userId="863fd487-5ae7-46a6-8c4e-0a9cc652a1c0" providerId="ADAL" clId="{D4479540-3C79-904F-991B-2923FDC23AF8}" dt="2021-06-24T14:33:54.072" v="2662"/>
          <ac:inkMkLst>
            <pc:docMk/>
            <pc:sldMk cId="1371926843" sldId="1880"/>
            <ac:inkMk id="59" creationId="{120871F9-6084-A24C-BF0E-B533A9408864}"/>
          </ac:inkMkLst>
        </pc:inkChg>
        <pc:inkChg chg="add">
          <ac:chgData name="Wilne, Robert" userId="863fd487-5ae7-46a6-8c4e-0a9cc652a1c0" providerId="ADAL" clId="{D4479540-3C79-904F-991B-2923FDC23AF8}" dt="2021-06-24T14:33:54.326" v="2663"/>
          <ac:inkMkLst>
            <pc:docMk/>
            <pc:sldMk cId="1371926843" sldId="1880"/>
            <ac:inkMk id="60" creationId="{346A5FD9-E2FD-724C-837A-D866113C30EA}"/>
          </ac:inkMkLst>
        </pc:inkChg>
        <pc:inkChg chg="add">
          <ac:chgData name="Wilne, Robert" userId="863fd487-5ae7-46a6-8c4e-0a9cc652a1c0" providerId="ADAL" clId="{D4479540-3C79-904F-991B-2923FDC23AF8}" dt="2021-06-24T14:33:54.517" v="2664"/>
          <ac:inkMkLst>
            <pc:docMk/>
            <pc:sldMk cId="1371926843" sldId="1880"/>
            <ac:inkMk id="61" creationId="{356391D8-C9CC-D149-AF45-7BF291528721}"/>
          </ac:inkMkLst>
        </pc:inkChg>
        <pc:inkChg chg="add">
          <ac:chgData name="Wilne, Robert" userId="863fd487-5ae7-46a6-8c4e-0a9cc652a1c0" providerId="ADAL" clId="{D4479540-3C79-904F-991B-2923FDC23AF8}" dt="2021-06-24T14:33:54.961" v="2665"/>
          <ac:inkMkLst>
            <pc:docMk/>
            <pc:sldMk cId="1371926843" sldId="1880"/>
            <ac:inkMk id="62" creationId="{14F5E80A-6704-CA43-A4A0-9214F3675859}"/>
          </ac:inkMkLst>
        </pc:inkChg>
        <pc:inkChg chg="add">
          <ac:chgData name="Wilne, Robert" userId="863fd487-5ae7-46a6-8c4e-0a9cc652a1c0" providerId="ADAL" clId="{D4479540-3C79-904F-991B-2923FDC23AF8}" dt="2021-06-24T14:33:55.182" v="2666"/>
          <ac:inkMkLst>
            <pc:docMk/>
            <pc:sldMk cId="1371926843" sldId="1880"/>
            <ac:inkMk id="63" creationId="{5E6D9562-C523-4E4F-BA63-C74355F313B2}"/>
          </ac:inkMkLst>
        </pc:inkChg>
        <pc:inkChg chg="add">
          <ac:chgData name="Wilne, Robert" userId="863fd487-5ae7-46a6-8c4e-0a9cc652a1c0" providerId="ADAL" clId="{D4479540-3C79-904F-991B-2923FDC23AF8}" dt="2021-06-24T14:33:55.337" v="2667"/>
          <ac:inkMkLst>
            <pc:docMk/>
            <pc:sldMk cId="1371926843" sldId="1880"/>
            <ac:inkMk id="24576" creationId="{968B006D-E61F-7E4F-8637-BEFDC6ADD4E5}"/>
          </ac:inkMkLst>
        </pc:inkChg>
        <pc:inkChg chg="add">
          <ac:chgData name="Wilne, Robert" userId="863fd487-5ae7-46a6-8c4e-0a9cc652a1c0" providerId="ADAL" clId="{D4479540-3C79-904F-991B-2923FDC23AF8}" dt="2021-06-24T14:33:55.753" v="2668"/>
          <ac:inkMkLst>
            <pc:docMk/>
            <pc:sldMk cId="1371926843" sldId="1880"/>
            <ac:inkMk id="24577" creationId="{4E47C2CF-9284-1447-B3EA-00B2694D2EFD}"/>
          </ac:inkMkLst>
        </pc:inkChg>
        <pc:inkChg chg="add">
          <ac:chgData name="Wilne, Robert" userId="863fd487-5ae7-46a6-8c4e-0a9cc652a1c0" providerId="ADAL" clId="{D4479540-3C79-904F-991B-2923FDC23AF8}" dt="2021-06-24T14:33:55.992" v="2669"/>
          <ac:inkMkLst>
            <pc:docMk/>
            <pc:sldMk cId="1371926843" sldId="1880"/>
            <ac:inkMk id="24579" creationId="{675815A8-519A-8548-9805-91160B3FA6AF}"/>
          </ac:inkMkLst>
        </pc:inkChg>
        <pc:inkChg chg="add">
          <ac:chgData name="Wilne, Robert" userId="863fd487-5ae7-46a6-8c4e-0a9cc652a1c0" providerId="ADAL" clId="{D4479540-3C79-904F-991B-2923FDC23AF8}" dt="2021-06-24T14:33:56.190" v="2670"/>
          <ac:inkMkLst>
            <pc:docMk/>
            <pc:sldMk cId="1371926843" sldId="1880"/>
            <ac:inkMk id="24580" creationId="{1862C635-A4CB-B147-A8DC-A41DBC0028CA}"/>
          </ac:inkMkLst>
        </pc:inkChg>
        <pc:inkChg chg="add">
          <ac:chgData name="Wilne, Robert" userId="863fd487-5ae7-46a6-8c4e-0a9cc652a1c0" providerId="ADAL" clId="{D4479540-3C79-904F-991B-2923FDC23AF8}" dt="2021-06-24T14:33:59.132" v="2671"/>
          <ac:inkMkLst>
            <pc:docMk/>
            <pc:sldMk cId="1371926843" sldId="1880"/>
            <ac:inkMk id="24581" creationId="{CF45BB61-E31E-4447-B60A-5F9225D49915}"/>
          </ac:inkMkLst>
        </pc:inkChg>
        <pc:inkChg chg="add">
          <ac:chgData name="Wilne, Robert" userId="863fd487-5ae7-46a6-8c4e-0a9cc652a1c0" providerId="ADAL" clId="{D4479540-3C79-904F-991B-2923FDC23AF8}" dt="2021-06-24T14:33:59.680" v="2672"/>
          <ac:inkMkLst>
            <pc:docMk/>
            <pc:sldMk cId="1371926843" sldId="1880"/>
            <ac:inkMk id="24582" creationId="{B7851853-9913-7340-96E1-E8FDBE6CD237}"/>
          </ac:inkMkLst>
        </pc:inkChg>
        <pc:inkChg chg="add">
          <ac:chgData name="Wilne, Robert" userId="863fd487-5ae7-46a6-8c4e-0a9cc652a1c0" providerId="ADAL" clId="{D4479540-3C79-904F-991B-2923FDC23AF8}" dt="2021-06-24T14:33:59.993" v="2673"/>
          <ac:inkMkLst>
            <pc:docMk/>
            <pc:sldMk cId="1371926843" sldId="1880"/>
            <ac:inkMk id="24583" creationId="{6FEEFF8A-B61E-B345-9B13-6A86200B180C}"/>
          </ac:inkMkLst>
        </pc:inkChg>
        <pc:inkChg chg="add">
          <ac:chgData name="Wilne, Robert" userId="863fd487-5ae7-46a6-8c4e-0a9cc652a1c0" providerId="ADAL" clId="{D4479540-3C79-904F-991B-2923FDC23AF8}" dt="2021-06-24T14:34:00.467" v="2674"/>
          <ac:inkMkLst>
            <pc:docMk/>
            <pc:sldMk cId="1371926843" sldId="1880"/>
            <ac:inkMk id="24584" creationId="{FDF52528-96B1-1D4E-83CD-F4BEA54BEF9B}"/>
          </ac:inkMkLst>
        </pc:inkChg>
        <pc:inkChg chg="add">
          <ac:chgData name="Wilne, Robert" userId="863fd487-5ae7-46a6-8c4e-0a9cc652a1c0" providerId="ADAL" clId="{D4479540-3C79-904F-991B-2923FDC23AF8}" dt="2021-06-24T14:34:00.675" v="2675"/>
          <ac:inkMkLst>
            <pc:docMk/>
            <pc:sldMk cId="1371926843" sldId="1880"/>
            <ac:inkMk id="24585" creationId="{B392EFE7-21D6-0043-817C-D5A12B8DAC3E}"/>
          </ac:inkMkLst>
        </pc:inkChg>
        <pc:inkChg chg="add">
          <ac:chgData name="Wilne, Robert" userId="863fd487-5ae7-46a6-8c4e-0a9cc652a1c0" providerId="ADAL" clId="{D4479540-3C79-904F-991B-2923FDC23AF8}" dt="2021-06-24T14:34:01.166" v="2676"/>
          <ac:inkMkLst>
            <pc:docMk/>
            <pc:sldMk cId="1371926843" sldId="1880"/>
            <ac:inkMk id="24586" creationId="{403E5D6D-B14D-8C48-82CC-99C89FE83196}"/>
          </ac:inkMkLst>
        </pc:inkChg>
        <pc:inkChg chg="add">
          <ac:chgData name="Wilne, Robert" userId="863fd487-5ae7-46a6-8c4e-0a9cc652a1c0" providerId="ADAL" clId="{D4479540-3C79-904F-991B-2923FDC23AF8}" dt="2021-06-24T14:34:01.423" v="2677"/>
          <ac:inkMkLst>
            <pc:docMk/>
            <pc:sldMk cId="1371926843" sldId="1880"/>
            <ac:inkMk id="24587" creationId="{86088E9A-4709-8A4E-AC74-D3552F4ADC29}"/>
          </ac:inkMkLst>
        </pc:inkChg>
        <pc:inkChg chg="add">
          <ac:chgData name="Wilne, Robert" userId="863fd487-5ae7-46a6-8c4e-0a9cc652a1c0" providerId="ADAL" clId="{D4479540-3C79-904F-991B-2923FDC23AF8}" dt="2021-06-24T14:34:01.898" v="2678"/>
          <ac:inkMkLst>
            <pc:docMk/>
            <pc:sldMk cId="1371926843" sldId="1880"/>
            <ac:inkMk id="24588" creationId="{86D17F7F-F764-6944-9ED2-5EE0AA3A3804}"/>
          </ac:inkMkLst>
        </pc:inkChg>
        <pc:inkChg chg="add">
          <ac:chgData name="Wilne, Robert" userId="863fd487-5ae7-46a6-8c4e-0a9cc652a1c0" providerId="ADAL" clId="{D4479540-3C79-904F-991B-2923FDC23AF8}" dt="2021-06-24T14:34:14.534" v="2680"/>
          <ac:inkMkLst>
            <pc:docMk/>
            <pc:sldMk cId="1371926843" sldId="1880"/>
            <ac:inkMk id="24590" creationId="{107FB17A-7CAE-224E-9951-362B1CBD61EC}"/>
          </ac:inkMkLst>
        </pc:inkChg>
        <pc:inkChg chg="add">
          <ac:chgData name="Wilne, Robert" userId="863fd487-5ae7-46a6-8c4e-0a9cc652a1c0" providerId="ADAL" clId="{D4479540-3C79-904F-991B-2923FDC23AF8}" dt="2021-06-24T14:34:14.812" v="2681"/>
          <ac:inkMkLst>
            <pc:docMk/>
            <pc:sldMk cId="1371926843" sldId="1880"/>
            <ac:inkMk id="24591" creationId="{CEFC4085-FFFF-2E41-8002-4E5AFF493959}"/>
          </ac:inkMkLst>
        </pc:inkChg>
        <pc:inkChg chg="add">
          <ac:chgData name="Wilne, Robert" userId="863fd487-5ae7-46a6-8c4e-0a9cc652a1c0" providerId="ADAL" clId="{D4479540-3C79-904F-991B-2923FDC23AF8}" dt="2021-06-24T14:34:15.129" v="2682"/>
          <ac:inkMkLst>
            <pc:docMk/>
            <pc:sldMk cId="1371926843" sldId="1880"/>
            <ac:inkMk id="24592" creationId="{5BFF8260-2459-304D-AF4F-2A150E373901}"/>
          </ac:inkMkLst>
        </pc:inkChg>
        <pc:inkChg chg="add">
          <ac:chgData name="Wilne, Robert" userId="863fd487-5ae7-46a6-8c4e-0a9cc652a1c0" providerId="ADAL" clId="{D4479540-3C79-904F-991B-2923FDC23AF8}" dt="2021-06-24T14:34:15.739" v="2683"/>
          <ac:inkMkLst>
            <pc:docMk/>
            <pc:sldMk cId="1371926843" sldId="1880"/>
            <ac:inkMk id="24593" creationId="{2337CAAD-5166-A441-85C5-E07B24C14C1D}"/>
          </ac:inkMkLst>
        </pc:inkChg>
        <pc:inkChg chg="add">
          <ac:chgData name="Wilne, Robert" userId="863fd487-5ae7-46a6-8c4e-0a9cc652a1c0" providerId="ADAL" clId="{D4479540-3C79-904F-991B-2923FDC23AF8}" dt="2021-06-24T14:34:16.009" v="2684"/>
          <ac:inkMkLst>
            <pc:docMk/>
            <pc:sldMk cId="1371926843" sldId="1880"/>
            <ac:inkMk id="24594" creationId="{847FD85D-9F96-EE4B-80EC-E6A428C13ED6}"/>
          </ac:inkMkLst>
        </pc:inkChg>
        <pc:inkChg chg="add">
          <ac:chgData name="Wilne, Robert" userId="863fd487-5ae7-46a6-8c4e-0a9cc652a1c0" providerId="ADAL" clId="{D4479540-3C79-904F-991B-2923FDC23AF8}" dt="2021-06-24T14:34:16.370" v="2685"/>
          <ac:inkMkLst>
            <pc:docMk/>
            <pc:sldMk cId="1371926843" sldId="1880"/>
            <ac:inkMk id="24595" creationId="{CF866AA5-A933-F84F-B3CE-353283FC1705}"/>
          </ac:inkMkLst>
        </pc:inkChg>
        <pc:inkChg chg="add">
          <ac:chgData name="Wilne, Robert" userId="863fd487-5ae7-46a6-8c4e-0a9cc652a1c0" providerId="ADAL" clId="{D4479540-3C79-904F-991B-2923FDC23AF8}" dt="2021-06-24T14:34:16.548" v="2686"/>
          <ac:inkMkLst>
            <pc:docMk/>
            <pc:sldMk cId="1371926843" sldId="1880"/>
            <ac:inkMk id="24596" creationId="{A1ED5312-9C69-F144-B5B0-9B74AE4E9095}"/>
          </ac:inkMkLst>
        </pc:inkChg>
        <pc:inkChg chg="add">
          <ac:chgData name="Wilne, Robert" userId="863fd487-5ae7-46a6-8c4e-0a9cc652a1c0" providerId="ADAL" clId="{D4479540-3C79-904F-991B-2923FDC23AF8}" dt="2021-06-24T14:34:16.820" v="2687"/>
          <ac:inkMkLst>
            <pc:docMk/>
            <pc:sldMk cId="1371926843" sldId="1880"/>
            <ac:inkMk id="24597" creationId="{FA363FD7-3E84-4146-9E76-DA8C8DC71D3A}"/>
          </ac:inkMkLst>
        </pc:inkChg>
        <pc:inkChg chg="add">
          <ac:chgData name="Wilne, Robert" userId="863fd487-5ae7-46a6-8c4e-0a9cc652a1c0" providerId="ADAL" clId="{D4479540-3C79-904F-991B-2923FDC23AF8}" dt="2021-06-24T14:34:17.007" v="2688"/>
          <ac:inkMkLst>
            <pc:docMk/>
            <pc:sldMk cId="1371926843" sldId="1880"/>
            <ac:inkMk id="24598" creationId="{26CEF0BB-9252-FB4C-A48D-577121AE0C1D}"/>
          </ac:inkMkLst>
        </pc:inkChg>
        <pc:inkChg chg="add">
          <ac:chgData name="Wilne, Robert" userId="863fd487-5ae7-46a6-8c4e-0a9cc652a1c0" providerId="ADAL" clId="{D4479540-3C79-904F-991B-2923FDC23AF8}" dt="2021-06-24T14:34:17.390" v="2689"/>
          <ac:inkMkLst>
            <pc:docMk/>
            <pc:sldMk cId="1371926843" sldId="1880"/>
            <ac:inkMk id="24599" creationId="{7CC04601-4A7C-DC47-B0D3-8C6836FEEB3D}"/>
          </ac:inkMkLst>
        </pc:inkChg>
        <pc:inkChg chg="add">
          <ac:chgData name="Wilne, Robert" userId="863fd487-5ae7-46a6-8c4e-0a9cc652a1c0" providerId="ADAL" clId="{D4479540-3C79-904F-991B-2923FDC23AF8}" dt="2021-06-24T14:34:17.565" v="2690"/>
          <ac:inkMkLst>
            <pc:docMk/>
            <pc:sldMk cId="1371926843" sldId="1880"/>
            <ac:inkMk id="24600" creationId="{84D93B1B-1DC1-1846-99B3-CB0EC010E20C}"/>
          </ac:inkMkLst>
        </pc:inkChg>
        <pc:inkChg chg="add">
          <ac:chgData name="Wilne, Robert" userId="863fd487-5ae7-46a6-8c4e-0a9cc652a1c0" providerId="ADAL" clId="{D4479540-3C79-904F-991B-2923FDC23AF8}" dt="2021-06-24T14:34:17.927" v="2691"/>
          <ac:inkMkLst>
            <pc:docMk/>
            <pc:sldMk cId="1371926843" sldId="1880"/>
            <ac:inkMk id="24601" creationId="{C28D081B-F659-E748-BBBD-D1D3E070B016}"/>
          </ac:inkMkLst>
        </pc:inkChg>
        <pc:inkChg chg="add">
          <ac:chgData name="Wilne, Robert" userId="863fd487-5ae7-46a6-8c4e-0a9cc652a1c0" providerId="ADAL" clId="{D4479540-3C79-904F-991B-2923FDC23AF8}" dt="2021-06-24T14:34:18.285" v="2692"/>
          <ac:inkMkLst>
            <pc:docMk/>
            <pc:sldMk cId="1371926843" sldId="1880"/>
            <ac:inkMk id="24602" creationId="{E29C06E4-F445-124E-B02E-C6B6465C7744}"/>
          </ac:inkMkLst>
        </pc:inkChg>
        <pc:inkChg chg="add">
          <ac:chgData name="Wilne, Robert" userId="863fd487-5ae7-46a6-8c4e-0a9cc652a1c0" providerId="ADAL" clId="{D4479540-3C79-904F-991B-2923FDC23AF8}" dt="2021-06-24T14:34:28.805" v="2694"/>
          <ac:inkMkLst>
            <pc:docMk/>
            <pc:sldMk cId="1371926843" sldId="1880"/>
            <ac:inkMk id="24604" creationId="{E30F8E0F-09B3-F94F-BDB5-C4EB250D309D}"/>
          </ac:inkMkLst>
        </pc:inkChg>
        <pc:inkChg chg="add">
          <ac:chgData name="Wilne, Robert" userId="863fd487-5ae7-46a6-8c4e-0a9cc652a1c0" providerId="ADAL" clId="{D4479540-3C79-904F-991B-2923FDC23AF8}" dt="2021-06-24T14:34:29.057" v="2695"/>
          <ac:inkMkLst>
            <pc:docMk/>
            <pc:sldMk cId="1371926843" sldId="1880"/>
            <ac:inkMk id="24605" creationId="{CFAABAD3-7B59-0D47-90B8-48AB0DF272AA}"/>
          </ac:inkMkLst>
        </pc:inkChg>
        <pc:inkChg chg="add">
          <ac:chgData name="Wilne, Robert" userId="863fd487-5ae7-46a6-8c4e-0a9cc652a1c0" providerId="ADAL" clId="{D4479540-3C79-904F-991B-2923FDC23AF8}" dt="2021-06-24T14:34:29.552" v="2696"/>
          <ac:inkMkLst>
            <pc:docMk/>
            <pc:sldMk cId="1371926843" sldId="1880"/>
            <ac:inkMk id="24606" creationId="{4CF647A5-F6F0-5646-BE15-C294118FA608}"/>
          </ac:inkMkLst>
        </pc:inkChg>
        <pc:inkChg chg="add">
          <ac:chgData name="Wilne, Robert" userId="863fd487-5ae7-46a6-8c4e-0a9cc652a1c0" providerId="ADAL" clId="{D4479540-3C79-904F-991B-2923FDC23AF8}" dt="2021-06-24T14:34:29.738" v="2697"/>
          <ac:inkMkLst>
            <pc:docMk/>
            <pc:sldMk cId="1371926843" sldId="1880"/>
            <ac:inkMk id="24607" creationId="{40DF05BC-C92B-E14C-B276-08B3B4FC3D02}"/>
          </ac:inkMkLst>
        </pc:inkChg>
        <pc:inkChg chg="add">
          <ac:chgData name="Wilne, Robert" userId="863fd487-5ae7-46a6-8c4e-0a9cc652a1c0" providerId="ADAL" clId="{D4479540-3C79-904F-991B-2923FDC23AF8}" dt="2021-06-24T14:34:30.161" v="2698"/>
          <ac:inkMkLst>
            <pc:docMk/>
            <pc:sldMk cId="1371926843" sldId="1880"/>
            <ac:inkMk id="24608" creationId="{A7269FA5-9F7C-EF4A-9F0B-FD06DE2132F8}"/>
          </ac:inkMkLst>
        </pc:inkChg>
        <pc:inkChg chg="add">
          <ac:chgData name="Wilne, Robert" userId="863fd487-5ae7-46a6-8c4e-0a9cc652a1c0" providerId="ADAL" clId="{D4479540-3C79-904F-991B-2923FDC23AF8}" dt="2021-06-24T14:34:30.502" v="2699"/>
          <ac:inkMkLst>
            <pc:docMk/>
            <pc:sldMk cId="1371926843" sldId="1880"/>
            <ac:inkMk id="24609" creationId="{7A7D3A2B-9274-7841-916A-1BC7D1E955AE}"/>
          </ac:inkMkLst>
        </pc:inkChg>
        <pc:inkChg chg="add">
          <ac:chgData name="Wilne, Robert" userId="863fd487-5ae7-46a6-8c4e-0a9cc652a1c0" providerId="ADAL" clId="{D4479540-3C79-904F-991B-2923FDC23AF8}" dt="2021-06-24T14:34:30.681" v="2700"/>
          <ac:inkMkLst>
            <pc:docMk/>
            <pc:sldMk cId="1371926843" sldId="1880"/>
            <ac:inkMk id="24610" creationId="{40975C40-2EB7-D045-B106-C019EF5BBA62}"/>
          </ac:inkMkLst>
        </pc:inkChg>
        <pc:inkChg chg="add">
          <ac:chgData name="Wilne, Robert" userId="863fd487-5ae7-46a6-8c4e-0a9cc652a1c0" providerId="ADAL" clId="{D4479540-3C79-904F-991B-2923FDC23AF8}" dt="2021-06-24T14:34:30.991" v="2701"/>
          <ac:inkMkLst>
            <pc:docMk/>
            <pc:sldMk cId="1371926843" sldId="1880"/>
            <ac:inkMk id="24611" creationId="{AED401D2-B07F-2D44-8635-1DC34D884AF6}"/>
          </ac:inkMkLst>
        </pc:inkChg>
        <pc:inkChg chg="add">
          <ac:chgData name="Wilne, Robert" userId="863fd487-5ae7-46a6-8c4e-0a9cc652a1c0" providerId="ADAL" clId="{D4479540-3C79-904F-991B-2923FDC23AF8}" dt="2021-06-24T14:34:31.215" v="2702"/>
          <ac:inkMkLst>
            <pc:docMk/>
            <pc:sldMk cId="1371926843" sldId="1880"/>
            <ac:inkMk id="24612" creationId="{0EC7B759-61F9-4B47-9110-CAECE698C44F}"/>
          </ac:inkMkLst>
        </pc:inkChg>
        <pc:inkChg chg="add">
          <ac:chgData name="Wilne, Robert" userId="863fd487-5ae7-46a6-8c4e-0a9cc652a1c0" providerId="ADAL" clId="{D4479540-3C79-904F-991B-2923FDC23AF8}" dt="2021-06-24T14:34:31.654" v="2703"/>
          <ac:inkMkLst>
            <pc:docMk/>
            <pc:sldMk cId="1371926843" sldId="1880"/>
            <ac:inkMk id="24613" creationId="{9647D6EC-9520-F84D-9138-96C61E121F0A}"/>
          </ac:inkMkLst>
        </pc:inkChg>
        <pc:inkChg chg="add">
          <ac:chgData name="Wilne, Robert" userId="863fd487-5ae7-46a6-8c4e-0a9cc652a1c0" providerId="ADAL" clId="{D4479540-3C79-904F-991B-2923FDC23AF8}" dt="2021-06-24T14:34:39.686" v="2705"/>
          <ac:inkMkLst>
            <pc:docMk/>
            <pc:sldMk cId="1371926843" sldId="1880"/>
            <ac:inkMk id="24617" creationId="{0AD9D52C-2117-D24E-A057-63D27003DFAB}"/>
          </ac:inkMkLst>
        </pc:inkChg>
        <pc:inkChg chg="add">
          <ac:chgData name="Wilne, Robert" userId="863fd487-5ae7-46a6-8c4e-0a9cc652a1c0" providerId="ADAL" clId="{D4479540-3C79-904F-991B-2923FDC23AF8}" dt="2021-06-24T14:34:40.296" v="2706"/>
          <ac:inkMkLst>
            <pc:docMk/>
            <pc:sldMk cId="1371926843" sldId="1880"/>
            <ac:inkMk id="24618" creationId="{C04A9488-C7A6-034D-A001-4F6552DEE809}"/>
          </ac:inkMkLst>
        </pc:inkChg>
        <pc:inkChg chg="add">
          <ac:chgData name="Wilne, Robert" userId="863fd487-5ae7-46a6-8c4e-0a9cc652a1c0" providerId="ADAL" clId="{D4479540-3C79-904F-991B-2923FDC23AF8}" dt="2021-06-24T14:34:40.605" v="2707"/>
          <ac:inkMkLst>
            <pc:docMk/>
            <pc:sldMk cId="1371926843" sldId="1880"/>
            <ac:inkMk id="24619" creationId="{03C2DC2D-E6D1-5246-90CD-2DCC12B0E202}"/>
          </ac:inkMkLst>
        </pc:inkChg>
        <pc:inkChg chg="add">
          <ac:chgData name="Wilne, Robert" userId="863fd487-5ae7-46a6-8c4e-0a9cc652a1c0" providerId="ADAL" clId="{D4479540-3C79-904F-991B-2923FDC23AF8}" dt="2021-06-24T14:34:41.097" v="2708"/>
          <ac:inkMkLst>
            <pc:docMk/>
            <pc:sldMk cId="1371926843" sldId="1880"/>
            <ac:inkMk id="24620" creationId="{A2C6E9E2-463D-5B41-A29F-EC94BA72C96B}"/>
          </ac:inkMkLst>
        </pc:inkChg>
        <pc:inkChg chg="add">
          <ac:chgData name="Wilne, Robert" userId="863fd487-5ae7-46a6-8c4e-0a9cc652a1c0" providerId="ADAL" clId="{D4479540-3C79-904F-991B-2923FDC23AF8}" dt="2021-06-24T14:34:41.604" v="2709"/>
          <ac:inkMkLst>
            <pc:docMk/>
            <pc:sldMk cId="1371926843" sldId="1880"/>
            <ac:inkMk id="24621" creationId="{C8E5586A-795A-7545-97A8-E0BC4D877D95}"/>
          </ac:inkMkLst>
        </pc:inkChg>
        <pc:inkChg chg="add">
          <ac:chgData name="Wilne, Robert" userId="863fd487-5ae7-46a6-8c4e-0a9cc652a1c0" providerId="ADAL" clId="{D4479540-3C79-904F-991B-2923FDC23AF8}" dt="2021-06-24T14:34:41.808" v="2710"/>
          <ac:inkMkLst>
            <pc:docMk/>
            <pc:sldMk cId="1371926843" sldId="1880"/>
            <ac:inkMk id="24622" creationId="{9CF20BDF-54B3-FF43-913E-39ADCAE00E38}"/>
          </ac:inkMkLst>
        </pc:inkChg>
        <pc:inkChg chg="add">
          <ac:chgData name="Wilne, Robert" userId="863fd487-5ae7-46a6-8c4e-0a9cc652a1c0" providerId="ADAL" clId="{D4479540-3C79-904F-991B-2923FDC23AF8}" dt="2021-06-24T14:34:42.053" v="2711"/>
          <ac:inkMkLst>
            <pc:docMk/>
            <pc:sldMk cId="1371926843" sldId="1880"/>
            <ac:inkMk id="24623" creationId="{2830D7F8-ACA4-E644-A276-06788B64A7DC}"/>
          </ac:inkMkLst>
        </pc:inkChg>
        <pc:inkChg chg="add del">
          <ac:chgData name="Wilne, Robert" userId="863fd487-5ae7-46a6-8c4e-0a9cc652a1c0" providerId="ADAL" clId="{D4479540-3C79-904F-991B-2923FDC23AF8}" dt="2021-06-24T14:34:56.576" v="2728"/>
          <ac:inkMkLst>
            <pc:docMk/>
            <pc:sldMk cId="1371926843" sldId="1880"/>
            <ac:inkMk id="24625" creationId="{DE4AF473-3F35-114B-A1FF-B3C2431C28B1}"/>
          </ac:inkMkLst>
        </pc:inkChg>
        <pc:inkChg chg="add del topLvl">
          <ac:chgData name="Wilne, Robert" userId="863fd487-5ae7-46a6-8c4e-0a9cc652a1c0" providerId="ADAL" clId="{D4479540-3C79-904F-991B-2923FDC23AF8}" dt="2021-06-24T14:34:56.655" v="2736"/>
          <ac:inkMkLst>
            <pc:docMk/>
            <pc:sldMk cId="1371926843" sldId="1880"/>
            <ac:inkMk id="24626" creationId="{2F8B8CEC-A91D-AD43-839D-70DB9C00FC39}"/>
          </ac:inkMkLst>
        </pc:inkChg>
        <pc:inkChg chg="add del topLvl">
          <ac:chgData name="Wilne, Robert" userId="863fd487-5ae7-46a6-8c4e-0a9cc652a1c0" providerId="ADAL" clId="{D4479540-3C79-904F-991B-2923FDC23AF8}" dt="2021-06-24T14:34:56.659" v="2737"/>
          <ac:inkMkLst>
            <pc:docMk/>
            <pc:sldMk cId="1371926843" sldId="1880"/>
            <ac:inkMk id="24627" creationId="{BE770B60-9F14-0944-BC7A-39F058A1DEC3}"/>
          </ac:inkMkLst>
        </pc:inkChg>
        <pc:inkChg chg="add del">
          <ac:chgData name="Wilne, Robert" userId="863fd487-5ae7-46a6-8c4e-0a9cc652a1c0" providerId="ADAL" clId="{D4479540-3C79-904F-991B-2923FDC23AF8}" dt="2021-06-24T14:34:56.606" v="2731"/>
          <ac:inkMkLst>
            <pc:docMk/>
            <pc:sldMk cId="1371926843" sldId="1880"/>
            <ac:inkMk id="24628" creationId="{43D49BF6-3238-9A40-BAF7-0D1D1A08AFE5}"/>
          </ac:inkMkLst>
        </pc:inkChg>
        <pc:inkChg chg="add del">
          <ac:chgData name="Wilne, Robert" userId="863fd487-5ae7-46a6-8c4e-0a9cc652a1c0" providerId="ADAL" clId="{D4479540-3C79-904F-991B-2923FDC23AF8}" dt="2021-06-24T14:34:56.583" v="2729"/>
          <ac:inkMkLst>
            <pc:docMk/>
            <pc:sldMk cId="1371926843" sldId="1880"/>
            <ac:inkMk id="24629" creationId="{03F76B32-D074-844C-850F-6934C7107D23}"/>
          </ac:inkMkLst>
        </pc:inkChg>
        <pc:inkChg chg="add del">
          <ac:chgData name="Wilne, Robert" userId="863fd487-5ae7-46a6-8c4e-0a9cc652a1c0" providerId="ADAL" clId="{D4479540-3C79-904F-991B-2923FDC23AF8}" dt="2021-06-24T14:34:56.634" v="2733"/>
          <ac:inkMkLst>
            <pc:docMk/>
            <pc:sldMk cId="1371926843" sldId="1880"/>
            <ac:inkMk id="24630" creationId="{514A99E8-51D9-444C-A4DB-B11DE0BD3ED3}"/>
          </ac:inkMkLst>
        </pc:inkChg>
        <pc:inkChg chg="add del topLvl">
          <ac:chgData name="Wilne, Robert" userId="863fd487-5ae7-46a6-8c4e-0a9cc652a1c0" providerId="ADAL" clId="{D4479540-3C79-904F-991B-2923FDC23AF8}" dt="2021-06-24T14:34:56.628" v="2732"/>
          <ac:inkMkLst>
            <pc:docMk/>
            <pc:sldMk cId="1371926843" sldId="1880"/>
            <ac:inkMk id="24631" creationId="{6F32583A-CBDE-494D-9239-94C0202622DF}"/>
          </ac:inkMkLst>
        </pc:inkChg>
        <pc:inkChg chg="add del topLvl">
          <ac:chgData name="Wilne, Robert" userId="863fd487-5ae7-46a6-8c4e-0a9cc652a1c0" providerId="ADAL" clId="{D4479540-3C79-904F-991B-2923FDC23AF8}" dt="2021-06-24T14:34:56.640" v="2734"/>
          <ac:inkMkLst>
            <pc:docMk/>
            <pc:sldMk cId="1371926843" sldId="1880"/>
            <ac:inkMk id="24632" creationId="{5359E727-6D7E-DB44-9D4C-A5F2B6DD2796}"/>
          </ac:inkMkLst>
        </pc:inkChg>
        <pc:inkChg chg="add del topLvl">
          <ac:chgData name="Wilne, Robert" userId="863fd487-5ae7-46a6-8c4e-0a9cc652a1c0" providerId="ADAL" clId="{D4479540-3C79-904F-991B-2923FDC23AF8}" dt="2021-06-24T14:34:56.599" v="2730"/>
          <ac:inkMkLst>
            <pc:docMk/>
            <pc:sldMk cId="1371926843" sldId="1880"/>
            <ac:inkMk id="24633" creationId="{EFC6399E-8C71-2A48-AC5C-3FD0F3D04839}"/>
          </ac:inkMkLst>
        </pc:inkChg>
        <pc:inkChg chg="add del topLvl">
          <ac:chgData name="Wilne, Robert" userId="863fd487-5ae7-46a6-8c4e-0a9cc652a1c0" providerId="ADAL" clId="{D4479540-3C79-904F-991B-2923FDC23AF8}" dt="2021-06-24T14:34:56.647" v="2735"/>
          <ac:inkMkLst>
            <pc:docMk/>
            <pc:sldMk cId="1371926843" sldId="1880"/>
            <ac:inkMk id="24634" creationId="{8C134ED2-A8A0-824B-AA40-49600C393B51}"/>
          </ac:inkMkLst>
        </pc:inkChg>
        <pc:inkChg chg="add del">
          <ac:chgData name="Wilne, Robert" userId="863fd487-5ae7-46a6-8c4e-0a9cc652a1c0" providerId="ADAL" clId="{D4479540-3C79-904F-991B-2923FDC23AF8}" dt="2021-06-24T14:34:56.564" v="2727"/>
          <ac:inkMkLst>
            <pc:docMk/>
            <pc:sldMk cId="1371926843" sldId="1880"/>
            <ac:inkMk id="24635" creationId="{2FFCA7D2-EA13-5F4E-BAF4-392A689EBD4D}"/>
          </ac:inkMkLst>
        </pc:inkChg>
        <pc:inkChg chg="add del">
          <ac:chgData name="Wilne, Robert" userId="863fd487-5ae7-46a6-8c4e-0a9cc652a1c0" providerId="ADAL" clId="{D4479540-3C79-904F-991B-2923FDC23AF8}" dt="2021-06-24T14:34:56.554" v="2726"/>
          <ac:inkMkLst>
            <pc:docMk/>
            <pc:sldMk cId="1371926843" sldId="1880"/>
            <ac:inkMk id="24636" creationId="{A71DF98A-DBA4-8E43-8C94-C9DA14B86F49}"/>
          </ac:inkMkLst>
        </pc:inkChg>
        <pc:inkChg chg="add">
          <ac:chgData name="Wilne, Robert" userId="863fd487-5ae7-46a6-8c4e-0a9cc652a1c0" providerId="ADAL" clId="{D4479540-3C79-904F-991B-2923FDC23AF8}" dt="2021-06-24T14:35:00.561" v="2738"/>
          <ac:inkMkLst>
            <pc:docMk/>
            <pc:sldMk cId="1371926843" sldId="1880"/>
            <ac:inkMk id="24640" creationId="{863C7F8F-533C-184C-B777-8D0D0DF5CE41}"/>
          </ac:inkMkLst>
        </pc:inkChg>
        <pc:inkChg chg="add">
          <ac:chgData name="Wilne, Robert" userId="863fd487-5ae7-46a6-8c4e-0a9cc652a1c0" providerId="ADAL" clId="{D4479540-3C79-904F-991B-2923FDC23AF8}" dt="2021-06-24T14:35:00.762" v="2739"/>
          <ac:inkMkLst>
            <pc:docMk/>
            <pc:sldMk cId="1371926843" sldId="1880"/>
            <ac:inkMk id="24641" creationId="{0CC0645E-EF18-D447-B37C-3CE8DC3DC750}"/>
          </ac:inkMkLst>
        </pc:inkChg>
        <pc:inkChg chg="add">
          <ac:chgData name="Wilne, Robert" userId="863fd487-5ae7-46a6-8c4e-0a9cc652a1c0" providerId="ADAL" clId="{D4479540-3C79-904F-991B-2923FDC23AF8}" dt="2021-06-24T14:35:01.354" v="2740"/>
          <ac:inkMkLst>
            <pc:docMk/>
            <pc:sldMk cId="1371926843" sldId="1880"/>
            <ac:inkMk id="24642" creationId="{7AAECBC3-260A-6241-9B5B-FDB83CBA7370}"/>
          </ac:inkMkLst>
        </pc:inkChg>
        <pc:inkChg chg="add">
          <ac:chgData name="Wilne, Robert" userId="863fd487-5ae7-46a6-8c4e-0a9cc652a1c0" providerId="ADAL" clId="{D4479540-3C79-904F-991B-2923FDC23AF8}" dt="2021-06-24T14:35:01.766" v="2741"/>
          <ac:inkMkLst>
            <pc:docMk/>
            <pc:sldMk cId="1371926843" sldId="1880"/>
            <ac:inkMk id="24643" creationId="{401BED2C-5520-5C45-992F-8A583405A129}"/>
          </ac:inkMkLst>
        </pc:inkChg>
        <pc:inkChg chg="add">
          <ac:chgData name="Wilne, Robert" userId="863fd487-5ae7-46a6-8c4e-0a9cc652a1c0" providerId="ADAL" clId="{D4479540-3C79-904F-991B-2923FDC23AF8}" dt="2021-06-24T14:35:02.171" v="2742"/>
          <ac:inkMkLst>
            <pc:docMk/>
            <pc:sldMk cId="1371926843" sldId="1880"/>
            <ac:inkMk id="24644" creationId="{426230F4-A345-7345-BB4A-BBF56D0FED8E}"/>
          </ac:inkMkLst>
        </pc:inkChg>
        <pc:inkChg chg="add">
          <ac:chgData name="Wilne, Robert" userId="863fd487-5ae7-46a6-8c4e-0a9cc652a1c0" providerId="ADAL" clId="{D4479540-3C79-904F-991B-2923FDC23AF8}" dt="2021-06-24T14:35:02.352" v="2743"/>
          <ac:inkMkLst>
            <pc:docMk/>
            <pc:sldMk cId="1371926843" sldId="1880"/>
            <ac:inkMk id="24645" creationId="{6C6A52AB-4574-604D-B8F5-F96983EC83A5}"/>
          </ac:inkMkLst>
        </pc:inkChg>
        <pc:inkChg chg="add">
          <ac:chgData name="Wilne, Robert" userId="863fd487-5ae7-46a6-8c4e-0a9cc652a1c0" providerId="ADAL" clId="{D4479540-3C79-904F-991B-2923FDC23AF8}" dt="2021-06-24T14:35:02.668" v="2744"/>
          <ac:inkMkLst>
            <pc:docMk/>
            <pc:sldMk cId="1371926843" sldId="1880"/>
            <ac:inkMk id="24646" creationId="{5067B6B2-FD7B-6C4A-9DD0-85398D50CBF8}"/>
          </ac:inkMkLst>
        </pc:inkChg>
        <pc:inkChg chg="add">
          <ac:chgData name="Wilne, Robert" userId="863fd487-5ae7-46a6-8c4e-0a9cc652a1c0" providerId="ADAL" clId="{D4479540-3C79-904F-991B-2923FDC23AF8}" dt="2021-06-24T14:35:03.267" v="2745"/>
          <ac:inkMkLst>
            <pc:docMk/>
            <pc:sldMk cId="1371926843" sldId="1880"/>
            <ac:inkMk id="24647" creationId="{B94B087E-54D3-4B4C-B177-3A75FCD6D8D0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49" creationId="{C9909715-741B-DC4C-A372-BEF1DD3F016C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0" creationId="{8C1C002B-BA31-6440-A3AA-5F4AFEF298AB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1" creationId="{2AA75DE0-F5D6-E042-B158-D510ACCACAF3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2" creationId="{80C64A80-96D2-944E-98B1-0921792A17BF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3" creationId="{76EA1899-C10E-D74A-A7FD-0B0C2D63870B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4" creationId="{28F51FB0-E6FD-3046-959E-32CEAAC88F02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5" creationId="{95E21F3B-2B4F-354D-A411-515627575938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6" creationId="{9A1E1CBB-7A2A-A946-B575-C055951CABB1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7" creationId="{C4B32285-44DD-A545-B8C7-91BA823DCE8F}"/>
          </ac:inkMkLst>
        </pc:inkChg>
        <pc:inkChg chg="add">
          <ac:chgData name="Wilne, Robert" userId="863fd487-5ae7-46a6-8c4e-0a9cc652a1c0" providerId="ADAL" clId="{D4479540-3C79-904F-991B-2923FDC23AF8}" dt="2021-06-24T14:35:18.106" v="2757"/>
          <ac:inkMkLst>
            <pc:docMk/>
            <pc:sldMk cId="1371926843" sldId="1880"/>
            <ac:inkMk id="24659" creationId="{501FB362-72E5-074F-9ACD-ADF608D96AEB}"/>
          </ac:inkMkLst>
        </pc:inkChg>
        <pc:inkChg chg="add">
          <ac:chgData name="Wilne, Robert" userId="863fd487-5ae7-46a6-8c4e-0a9cc652a1c0" providerId="ADAL" clId="{D4479540-3C79-904F-991B-2923FDC23AF8}" dt="2021-06-24T14:35:25.392" v="2759"/>
          <ac:inkMkLst>
            <pc:docMk/>
            <pc:sldMk cId="1371926843" sldId="1880"/>
            <ac:inkMk id="24661" creationId="{92967512-DC61-C044-94A8-C0DACA1422F6}"/>
          </ac:inkMkLst>
        </pc:inkChg>
        <pc:inkChg chg="add">
          <ac:chgData name="Wilne, Robert" userId="863fd487-5ae7-46a6-8c4e-0a9cc652a1c0" providerId="ADAL" clId="{D4479540-3C79-904F-991B-2923FDC23AF8}" dt="2021-06-24T14:35:25.685" v="2760"/>
          <ac:inkMkLst>
            <pc:docMk/>
            <pc:sldMk cId="1371926843" sldId="1880"/>
            <ac:inkMk id="24662" creationId="{EB7B29FA-2AC4-F847-87A4-1E8CBC1968FB}"/>
          </ac:inkMkLst>
        </pc:inkChg>
        <pc:inkChg chg="add">
          <ac:chgData name="Wilne, Robert" userId="863fd487-5ae7-46a6-8c4e-0a9cc652a1c0" providerId="ADAL" clId="{D4479540-3C79-904F-991B-2923FDC23AF8}" dt="2021-06-24T14:35:25.892" v="2761"/>
          <ac:inkMkLst>
            <pc:docMk/>
            <pc:sldMk cId="1371926843" sldId="1880"/>
            <ac:inkMk id="24663" creationId="{7EBEF7A7-8A2A-4A46-B958-6841AE35C0BA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5" creationId="{1EB8C471-11D9-984F-931F-D329E062B2FE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6" creationId="{6B007D5A-9533-544A-8809-FCB85AEC800C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7" creationId="{607BAB39-5427-5C46-A03A-FDA76DEBAD4C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8" creationId="{D9AD0275-9346-6847-9BAB-C1FD056299F0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9" creationId="{CE93B4E4-235C-654E-97CF-37A738022F42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1" creationId="{F11C2062-5DA0-A74C-8D7B-608AA7298E95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2" creationId="{9D4B79B7-B149-B640-A22A-E2D270A32221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3" creationId="{47267F47-AFCE-DF48-9FFA-6EC53CB8387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4" creationId="{135ACD8C-53C7-5047-AB11-62D6691FC81B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5" creationId="{5C3465FB-4C5F-F945-9E52-28C7C1DCBBEB}"/>
          </ac:inkMkLst>
        </pc:inkChg>
        <pc:inkChg chg="add">
          <ac:chgData name="Wilne, Robert" userId="863fd487-5ae7-46a6-8c4e-0a9cc652a1c0" providerId="ADAL" clId="{D4479540-3C79-904F-991B-2923FDC23AF8}" dt="2021-06-24T14:35:32.469" v="2774"/>
          <ac:inkMkLst>
            <pc:docMk/>
            <pc:sldMk cId="1371926843" sldId="1880"/>
            <ac:inkMk id="24676" creationId="{01971A0F-E11D-2F4B-BF70-66C0ACC6791F}"/>
          </ac:inkMkLst>
        </pc:inkChg>
        <pc:inkChg chg="add">
          <ac:chgData name="Wilne, Robert" userId="863fd487-5ae7-46a6-8c4e-0a9cc652a1c0" providerId="ADAL" clId="{D4479540-3C79-904F-991B-2923FDC23AF8}" dt="2021-06-24T14:35:32.676" v="2775"/>
          <ac:inkMkLst>
            <pc:docMk/>
            <pc:sldMk cId="1371926843" sldId="1880"/>
            <ac:inkMk id="24677" creationId="{0FA1A0EF-82C1-8847-B4EE-B357FCBD995E}"/>
          </ac:inkMkLst>
        </pc:inkChg>
        <pc:inkChg chg="add">
          <ac:chgData name="Wilne, Robert" userId="863fd487-5ae7-46a6-8c4e-0a9cc652a1c0" providerId="ADAL" clId="{D4479540-3C79-904F-991B-2923FDC23AF8}" dt="2021-06-24T14:35:32.868" v="2776"/>
          <ac:inkMkLst>
            <pc:docMk/>
            <pc:sldMk cId="1371926843" sldId="1880"/>
            <ac:inkMk id="24678" creationId="{2D06F7E9-FA87-9645-9F9B-3C8A226BC1A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9" creationId="{9BD3DD15-8293-7E4B-A0B8-50876E8771F7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0" creationId="{219E42E8-EF5E-004D-A4FB-008ECFF46477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1" creationId="{7DFFA26D-CEF0-144E-985E-F8F8433E6728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2" creationId="{86FD55DA-9FD9-AB4C-BDA9-A64A1D432B7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3" creationId="{7B89ACE1-E897-0146-B5E1-B217B8B49564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4" creationId="{FAF52E03-6A15-E541-98BA-F38DB72E5FD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5" creationId="{21430A6C-8FA1-304C-B9B6-3FDD5933036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6" creationId="{ADF71E2D-3E96-1749-A6EC-0C26ACA9ABA7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7" creationId="{256565A0-E79B-EA40-ACF5-F34BDC527CA6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8" creationId="{65063B62-8BA4-7546-B97F-AAE400EBBD84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9" creationId="{131C70DF-4A74-164A-B47C-405307874F4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0" creationId="{7C3D37AF-2B97-4A40-AB6B-388B7D6AC051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1" creationId="{CF35A795-DBBA-9242-98C2-7B0DDAE8BC5F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2" creationId="{AB25C71B-7B7E-3C48-80D4-3A40DDD66FF2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3" creationId="{4D01F003-AC5E-3F48-AF23-14DDA330B2E4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4" creationId="{95CC99CF-7DD6-AE49-9DC6-9059DA3380F2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5" creationId="{CF9385F2-0EDA-AE45-969B-FF9744909094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6" creationId="{25F18551-D7D7-E840-A5C5-57BC4F4C323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7" creationId="{E8583F64-1A62-9445-8B29-0EE79F8E530B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8" creationId="{B48F5154-89C7-AE4A-87DC-CBB771A6063F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9" creationId="{506E3A93-0351-2249-88E2-87203900C399}"/>
          </ac:inkMkLst>
        </pc:inkChg>
        <pc:inkChg chg="add">
          <ac:chgData name="Wilne, Robert" userId="863fd487-5ae7-46a6-8c4e-0a9cc652a1c0" providerId="ADAL" clId="{D4479540-3C79-904F-991B-2923FDC23AF8}" dt="2021-06-24T14:35:43.258" v="2799"/>
          <ac:inkMkLst>
            <pc:docMk/>
            <pc:sldMk cId="1371926843" sldId="1880"/>
            <ac:inkMk id="24703" creationId="{017A0023-3338-7E4D-BCD2-A942797BE8EA}"/>
          </ac:inkMkLst>
        </pc:inkChg>
        <pc:inkChg chg="add">
          <ac:chgData name="Wilne, Robert" userId="863fd487-5ae7-46a6-8c4e-0a9cc652a1c0" providerId="ADAL" clId="{D4479540-3C79-904F-991B-2923FDC23AF8}" dt="2021-06-24T14:35:45.180" v="2800"/>
          <ac:inkMkLst>
            <pc:docMk/>
            <pc:sldMk cId="1371926843" sldId="1880"/>
            <ac:inkMk id="24704" creationId="{FB89BD39-D66D-FC43-8055-9F302B83A134}"/>
          </ac:inkMkLst>
        </pc:inkChg>
        <pc:inkChg chg="add">
          <ac:chgData name="Wilne, Robert" userId="863fd487-5ae7-46a6-8c4e-0a9cc652a1c0" providerId="ADAL" clId="{D4479540-3C79-904F-991B-2923FDC23AF8}" dt="2021-06-24T14:35:56.252" v="2801"/>
          <ac:inkMkLst>
            <pc:docMk/>
            <pc:sldMk cId="1371926843" sldId="1880"/>
            <ac:inkMk id="24705" creationId="{51B34A6A-7296-AC41-9578-F64833E37781}"/>
          </ac:inkMkLst>
        </pc:inkChg>
        <pc:inkChg chg="add">
          <ac:chgData name="Wilne, Robert" userId="863fd487-5ae7-46a6-8c4e-0a9cc652a1c0" providerId="ADAL" clId="{D4479540-3C79-904F-991B-2923FDC23AF8}" dt="2021-06-24T14:35:56.510" v="2802"/>
          <ac:inkMkLst>
            <pc:docMk/>
            <pc:sldMk cId="1371926843" sldId="1880"/>
            <ac:inkMk id="24706" creationId="{2908FC30-7AA1-2743-96DE-76E0E214D5D8}"/>
          </ac:inkMkLst>
        </pc:inkChg>
        <pc:inkChg chg="add">
          <ac:chgData name="Wilne, Robert" userId="863fd487-5ae7-46a6-8c4e-0a9cc652a1c0" providerId="ADAL" clId="{D4479540-3C79-904F-991B-2923FDC23AF8}" dt="2021-06-24T14:35:56.998" v="2803"/>
          <ac:inkMkLst>
            <pc:docMk/>
            <pc:sldMk cId="1371926843" sldId="1880"/>
            <ac:inkMk id="24707" creationId="{C5A9C157-C4AF-8D41-9E87-2B784F36DAD5}"/>
          </ac:inkMkLst>
        </pc:inkChg>
        <pc:inkChg chg="add">
          <ac:chgData name="Wilne, Robert" userId="863fd487-5ae7-46a6-8c4e-0a9cc652a1c0" providerId="ADAL" clId="{D4479540-3C79-904F-991B-2923FDC23AF8}" dt="2021-06-24T14:35:57.661" v="2804"/>
          <ac:inkMkLst>
            <pc:docMk/>
            <pc:sldMk cId="1371926843" sldId="1880"/>
            <ac:inkMk id="24708" creationId="{CF27FE91-6E3D-EC45-B664-194525D8AC11}"/>
          </ac:inkMkLst>
        </pc:inkChg>
        <pc:inkChg chg="add">
          <ac:chgData name="Wilne, Robert" userId="863fd487-5ae7-46a6-8c4e-0a9cc652a1c0" providerId="ADAL" clId="{D4479540-3C79-904F-991B-2923FDC23AF8}" dt="2021-06-24T14:35:57.872" v="2805"/>
          <ac:inkMkLst>
            <pc:docMk/>
            <pc:sldMk cId="1371926843" sldId="1880"/>
            <ac:inkMk id="24709" creationId="{B24CE454-ECE2-F242-B97E-A8EB1E7B2FF0}"/>
          </ac:inkMkLst>
        </pc:inkChg>
        <pc:inkChg chg="add">
          <ac:chgData name="Wilne, Robert" userId="863fd487-5ae7-46a6-8c4e-0a9cc652a1c0" providerId="ADAL" clId="{D4479540-3C79-904F-991B-2923FDC23AF8}" dt="2021-06-24T14:35:58.092" v="2806"/>
          <ac:inkMkLst>
            <pc:docMk/>
            <pc:sldMk cId="1371926843" sldId="1880"/>
            <ac:inkMk id="24710" creationId="{F5023E05-C176-CB44-8DAD-CCCA37378997}"/>
          </ac:inkMkLst>
        </pc:inkChg>
        <pc:inkChg chg="add">
          <ac:chgData name="Wilne, Robert" userId="863fd487-5ae7-46a6-8c4e-0a9cc652a1c0" providerId="ADAL" clId="{D4479540-3C79-904F-991B-2923FDC23AF8}" dt="2021-06-24T14:35:58.281" v="2807"/>
          <ac:inkMkLst>
            <pc:docMk/>
            <pc:sldMk cId="1371926843" sldId="1880"/>
            <ac:inkMk id="24711" creationId="{E4BFC36B-2045-5244-9AC9-15109DF4E14F}"/>
          </ac:inkMkLst>
        </pc:inkChg>
        <pc:inkChg chg="add">
          <ac:chgData name="Wilne, Robert" userId="863fd487-5ae7-46a6-8c4e-0a9cc652a1c0" providerId="ADAL" clId="{D4479540-3C79-904F-991B-2923FDC23AF8}" dt="2021-06-24T14:35:58.633" v="2808"/>
          <ac:inkMkLst>
            <pc:docMk/>
            <pc:sldMk cId="1371926843" sldId="1880"/>
            <ac:inkMk id="24712" creationId="{5EE71791-A548-5E41-8119-2763EEA7F7AA}"/>
          </ac:inkMkLst>
        </pc:inkChg>
      </pc:sldChg>
      <pc:sldChg chg="addSp delSp">
        <pc:chgData name="Wilne, Robert" userId="863fd487-5ae7-46a6-8c4e-0a9cc652a1c0" providerId="ADAL" clId="{D4479540-3C79-904F-991B-2923FDC23AF8}" dt="2021-06-24T14:39:49.034" v="2938"/>
        <pc:sldMkLst>
          <pc:docMk/>
          <pc:sldMk cId="845610979" sldId="1881"/>
        </pc:sldMkLst>
        <pc:grpChg chg="add">
          <ac:chgData name="Wilne, Robert" userId="863fd487-5ae7-46a6-8c4e-0a9cc652a1c0" providerId="ADAL" clId="{D4479540-3C79-904F-991B-2923FDC23AF8}" dt="2021-06-24T14:36:55.201" v="2821"/>
          <ac:grpSpMkLst>
            <pc:docMk/>
            <pc:sldMk cId="845610979" sldId="1881"/>
            <ac:grpSpMk id="14" creationId="{D2A36CB3-F610-2945-9B62-A23B0799D50A}"/>
          </ac:grpSpMkLst>
        </pc:grpChg>
        <pc:grpChg chg="add del">
          <ac:chgData name="Wilne, Robert" userId="863fd487-5ae7-46a6-8c4e-0a9cc652a1c0" providerId="ADAL" clId="{D4479540-3C79-904F-991B-2923FDC23AF8}" dt="2021-06-24T14:37:03.506" v="2828"/>
          <ac:grpSpMkLst>
            <pc:docMk/>
            <pc:sldMk cId="845610979" sldId="1881"/>
            <ac:grpSpMk id="17" creationId="{8EFFA103-80E3-D24E-BF37-96E9F268120C}"/>
          </ac:grpSpMkLst>
        </pc:grpChg>
        <pc:grpChg chg="add">
          <ac:chgData name="Wilne, Robert" userId="863fd487-5ae7-46a6-8c4e-0a9cc652a1c0" providerId="ADAL" clId="{D4479540-3C79-904F-991B-2923FDC23AF8}" dt="2021-06-24T14:37:03.506" v="2828"/>
          <ac:grpSpMkLst>
            <pc:docMk/>
            <pc:sldMk cId="845610979" sldId="1881"/>
            <ac:grpSpMk id="21" creationId="{4F7B2B5C-8149-5B42-933C-DC026DDA2919}"/>
          </ac:grpSpMkLst>
        </pc:grpChg>
        <pc:grpChg chg="add del">
          <ac:chgData name="Wilne, Robert" userId="863fd487-5ae7-46a6-8c4e-0a9cc652a1c0" providerId="ADAL" clId="{D4479540-3C79-904F-991B-2923FDC23AF8}" dt="2021-06-24T14:37:35.735" v="2836"/>
          <ac:grpSpMkLst>
            <pc:docMk/>
            <pc:sldMk cId="845610979" sldId="1881"/>
            <ac:grpSpMk id="25" creationId="{DA547137-0A84-A749-B361-D6CB19EDAD7A}"/>
          </ac:grpSpMkLst>
        </pc:grpChg>
        <pc:grpChg chg="add">
          <ac:chgData name="Wilne, Robert" userId="863fd487-5ae7-46a6-8c4e-0a9cc652a1c0" providerId="ADAL" clId="{D4479540-3C79-904F-991B-2923FDC23AF8}" dt="2021-06-24T14:37:35.735" v="2836"/>
          <ac:grpSpMkLst>
            <pc:docMk/>
            <pc:sldMk cId="845610979" sldId="1881"/>
            <ac:grpSpMk id="28" creationId="{5F7842E1-45D4-0B40-8D11-59212D070520}"/>
          </ac:grpSpMkLst>
        </pc:grpChg>
        <pc:grpChg chg="add del">
          <ac:chgData name="Wilne, Robert" userId="863fd487-5ae7-46a6-8c4e-0a9cc652a1c0" providerId="ADAL" clId="{D4479540-3C79-904F-991B-2923FDC23AF8}" dt="2021-06-24T14:37:56.607" v="2854"/>
          <ac:grpSpMkLst>
            <pc:docMk/>
            <pc:sldMk cId="845610979" sldId="1881"/>
            <ac:grpSpMk id="36" creationId="{5E4787AB-73C2-064D-A0DF-32B6A368CBA0}"/>
          </ac:grpSpMkLst>
        </pc:grpChg>
        <pc:grpChg chg="add">
          <ac:chgData name="Wilne, Robert" userId="863fd487-5ae7-46a6-8c4e-0a9cc652a1c0" providerId="ADAL" clId="{D4479540-3C79-904F-991B-2923FDC23AF8}" dt="2021-06-24T14:37:48.944" v="2844"/>
          <ac:grpSpMkLst>
            <pc:docMk/>
            <pc:sldMk cId="845610979" sldId="1881"/>
            <ac:grpSpMk id="37" creationId="{6DA7053B-E05B-C24D-B72F-E1E8028B5332}"/>
          </ac:grpSpMkLst>
        </pc:grpChg>
        <pc:grpChg chg="add">
          <ac:chgData name="Wilne, Robert" userId="863fd487-5ae7-46a6-8c4e-0a9cc652a1c0" providerId="ADAL" clId="{D4479540-3C79-904F-991B-2923FDC23AF8}" dt="2021-06-24T14:37:56.607" v="2854"/>
          <ac:grpSpMkLst>
            <pc:docMk/>
            <pc:sldMk cId="845610979" sldId="1881"/>
            <ac:grpSpMk id="47" creationId="{755CA42E-7993-A546-80FD-CDE91CB2AA30}"/>
          </ac:grpSpMkLst>
        </pc:grpChg>
        <pc:grpChg chg="add">
          <ac:chgData name="Wilne, Robert" userId="863fd487-5ae7-46a6-8c4e-0a9cc652a1c0" providerId="ADAL" clId="{D4479540-3C79-904F-991B-2923FDC23AF8}" dt="2021-06-24T14:37:56.607" v="2854"/>
          <ac:grpSpMkLst>
            <pc:docMk/>
            <pc:sldMk cId="845610979" sldId="1881"/>
            <ac:grpSpMk id="48" creationId="{979C519A-49EE-F344-9EF0-DA3B28F79995}"/>
          </ac:grpSpMkLst>
        </pc:grpChg>
        <pc:grpChg chg="add del">
          <ac:chgData name="Wilne, Robert" userId="863fd487-5ae7-46a6-8c4e-0a9cc652a1c0" providerId="ADAL" clId="{D4479540-3C79-904F-991B-2923FDC23AF8}" dt="2021-06-24T14:38:25.769" v="2862"/>
          <ac:grpSpMkLst>
            <pc:docMk/>
            <pc:sldMk cId="845610979" sldId="1881"/>
            <ac:grpSpMk id="54" creationId="{1BA15072-DE98-FF41-B3E8-7975FE327275}"/>
          </ac:grpSpMkLst>
        </pc:grpChg>
        <pc:grpChg chg="add">
          <ac:chgData name="Wilne, Robert" userId="863fd487-5ae7-46a6-8c4e-0a9cc652a1c0" providerId="ADAL" clId="{D4479540-3C79-904F-991B-2923FDC23AF8}" dt="2021-06-24T14:38:25.769" v="2862"/>
          <ac:grpSpMkLst>
            <pc:docMk/>
            <pc:sldMk cId="845610979" sldId="1881"/>
            <ac:grpSpMk id="56" creationId="{C2B816A4-CB61-204B-9564-1EC2165F1FBE}"/>
          </ac:grpSpMkLst>
        </pc:grpChg>
        <pc:grpChg chg="add del">
          <ac:chgData name="Wilne, Robert" userId="863fd487-5ae7-46a6-8c4e-0a9cc652a1c0" providerId="ADAL" clId="{D4479540-3C79-904F-991B-2923FDC23AF8}" dt="2021-06-24T14:38:49.094" v="2878"/>
          <ac:grpSpMkLst>
            <pc:docMk/>
            <pc:sldMk cId="845610979" sldId="1881"/>
            <ac:grpSpMk id="24583" creationId="{23DBF781-9E21-7B41-BBDE-343CB2DBCAB7}"/>
          </ac:grpSpMkLst>
        </pc:grpChg>
        <pc:grpChg chg="add">
          <ac:chgData name="Wilne, Robert" userId="863fd487-5ae7-46a6-8c4e-0a9cc652a1c0" providerId="ADAL" clId="{D4479540-3C79-904F-991B-2923FDC23AF8}" dt="2021-06-24T14:38:49.094" v="2878"/>
          <ac:grpSpMkLst>
            <pc:docMk/>
            <pc:sldMk cId="845610979" sldId="1881"/>
            <ac:grpSpMk id="24585" creationId="{BA4D0CD9-94E6-144C-8AD0-1397F7C0180A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588" creationId="{A005BA6C-31AD-8942-B3A1-38214FFF55A5}"/>
          </ac:grpSpMkLst>
        </pc:grpChg>
        <pc:grpChg chg="add del">
          <ac:chgData name="Wilne, Robert" userId="863fd487-5ae7-46a6-8c4e-0a9cc652a1c0" providerId="ADAL" clId="{D4479540-3C79-904F-991B-2923FDC23AF8}" dt="2021-06-24T14:39:34.998" v="2917"/>
          <ac:grpSpMkLst>
            <pc:docMk/>
            <pc:sldMk cId="845610979" sldId="1881"/>
            <ac:grpSpMk id="24602" creationId="{E9ABB96D-B501-1D4A-A2AE-5CB5914F4812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24" creationId="{CC8935AE-4DEE-9644-9767-109241A61308}"/>
          </ac:grpSpMkLst>
        </pc:grpChg>
        <pc:grpChg chg="add">
          <ac:chgData name="Wilne, Robert" userId="863fd487-5ae7-46a6-8c4e-0a9cc652a1c0" providerId="ADAL" clId="{D4479540-3C79-904F-991B-2923FDC23AF8}" dt="2021-06-24T14:39:34.998" v="2917"/>
          <ac:grpSpMkLst>
            <pc:docMk/>
            <pc:sldMk cId="845610979" sldId="1881"/>
            <ac:grpSpMk id="24625" creationId="{E214B64F-DC43-7143-801C-D100F10C6DAB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26" creationId="{74F07B74-BC4B-3D48-BC9C-35D48138BC37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44" creationId="{F35547F8-2B3F-1E44-A0FF-8A6E6AE412C9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45" creationId="{C44160BB-0FC2-2544-A2DD-50F47CE3D3B1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46" creationId="{ED0BD150-C499-0C45-95E0-9C9C067DAE68}"/>
          </ac:grpSpMkLst>
        </pc:grpChg>
        <pc:grpChg chg="add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48" creationId="{7E40BA02-065C-434D-AFC3-DB9B476A9A7D}"/>
          </ac:grpSpMkLst>
        </pc:grpChg>
        <pc:inkChg chg="add">
          <ac:chgData name="Wilne, Robert" userId="863fd487-5ae7-46a6-8c4e-0a9cc652a1c0" providerId="ADAL" clId="{D4479540-3C79-904F-991B-2923FDC23AF8}" dt="2021-06-24T14:36:44.642" v="2810"/>
          <ac:inkMkLst>
            <pc:docMk/>
            <pc:sldMk cId="845610979" sldId="1881"/>
            <ac:inkMk id="2" creationId="{6C95AE7D-9D97-7D49-9C28-CAD03D488E33}"/>
          </ac:inkMkLst>
        </pc:inkChg>
        <pc:inkChg chg="add">
          <ac:chgData name="Wilne, Robert" userId="863fd487-5ae7-46a6-8c4e-0a9cc652a1c0" providerId="ADAL" clId="{D4479540-3C79-904F-991B-2923FDC23AF8}" dt="2021-06-24T14:36:50.191" v="2811"/>
          <ac:inkMkLst>
            <pc:docMk/>
            <pc:sldMk cId="845610979" sldId="1881"/>
            <ac:inkMk id="3" creationId="{F1A412F6-31FD-E048-B2A3-349978E539E6}"/>
          </ac:inkMkLst>
        </pc:inkChg>
        <pc:inkChg chg="add">
          <ac:chgData name="Wilne, Robert" userId="863fd487-5ae7-46a6-8c4e-0a9cc652a1c0" providerId="ADAL" clId="{D4479540-3C79-904F-991B-2923FDC23AF8}" dt="2021-06-24T14:36:50.955" v="2812"/>
          <ac:inkMkLst>
            <pc:docMk/>
            <pc:sldMk cId="845610979" sldId="1881"/>
            <ac:inkMk id="4" creationId="{8EF8F164-2E02-C742-AC1B-52F8CFD7B177}"/>
          </ac:inkMkLst>
        </pc:inkChg>
        <pc:inkChg chg="add">
          <ac:chgData name="Wilne, Robert" userId="863fd487-5ae7-46a6-8c4e-0a9cc652a1c0" providerId="ADAL" clId="{D4479540-3C79-904F-991B-2923FDC23AF8}" dt="2021-06-24T14:36:51.370" v="2813"/>
          <ac:inkMkLst>
            <pc:docMk/>
            <pc:sldMk cId="845610979" sldId="1881"/>
            <ac:inkMk id="5" creationId="{219EF687-03E9-5842-B62C-292ABC9C7F92}"/>
          </ac:inkMkLst>
        </pc:inkChg>
        <pc:inkChg chg="add">
          <ac:chgData name="Wilne, Robert" userId="863fd487-5ae7-46a6-8c4e-0a9cc652a1c0" providerId="ADAL" clId="{D4479540-3C79-904F-991B-2923FDC23AF8}" dt="2021-06-24T14:36:51.756" v="2814"/>
          <ac:inkMkLst>
            <pc:docMk/>
            <pc:sldMk cId="845610979" sldId="1881"/>
            <ac:inkMk id="6" creationId="{0E7D564A-D714-6649-9E93-59FBA2640355}"/>
          </ac:inkMkLst>
        </pc:inkChg>
        <pc:inkChg chg="add">
          <ac:chgData name="Wilne, Robert" userId="863fd487-5ae7-46a6-8c4e-0a9cc652a1c0" providerId="ADAL" clId="{D4479540-3C79-904F-991B-2923FDC23AF8}" dt="2021-06-24T14:36:52.010" v="2815"/>
          <ac:inkMkLst>
            <pc:docMk/>
            <pc:sldMk cId="845610979" sldId="1881"/>
            <ac:inkMk id="7" creationId="{14515D26-131C-C446-8955-F2BC4C8D74A5}"/>
          </ac:inkMkLst>
        </pc:inkChg>
        <pc:inkChg chg="add">
          <ac:chgData name="Wilne, Robert" userId="863fd487-5ae7-46a6-8c4e-0a9cc652a1c0" providerId="ADAL" clId="{D4479540-3C79-904F-991B-2923FDC23AF8}" dt="2021-06-24T14:36:52.399" v="2816"/>
          <ac:inkMkLst>
            <pc:docMk/>
            <pc:sldMk cId="845610979" sldId="1881"/>
            <ac:inkMk id="9" creationId="{31765375-9CD5-184C-BB9E-9E800A5A3A94}"/>
          </ac:inkMkLst>
        </pc:inkChg>
        <pc:inkChg chg="add">
          <ac:chgData name="Wilne, Robert" userId="863fd487-5ae7-46a6-8c4e-0a9cc652a1c0" providerId="ADAL" clId="{D4479540-3C79-904F-991B-2923FDC23AF8}" dt="2021-06-24T14:36:52.999" v="2817"/>
          <ac:inkMkLst>
            <pc:docMk/>
            <pc:sldMk cId="845610979" sldId="1881"/>
            <ac:inkMk id="10" creationId="{74AA0BE2-2517-F743-8819-7B337284AE56}"/>
          </ac:inkMkLst>
        </pc:inkChg>
        <pc:inkChg chg="add">
          <ac:chgData name="Wilne, Robert" userId="863fd487-5ae7-46a6-8c4e-0a9cc652a1c0" providerId="ADAL" clId="{D4479540-3C79-904F-991B-2923FDC23AF8}" dt="2021-06-24T14:36:53.300" v="2818"/>
          <ac:inkMkLst>
            <pc:docMk/>
            <pc:sldMk cId="845610979" sldId="1881"/>
            <ac:inkMk id="11" creationId="{A7E9200B-17EE-0549-A4EC-4FA96D6C5A98}"/>
          </ac:inkMkLst>
        </pc:inkChg>
        <pc:inkChg chg="add">
          <ac:chgData name="Wilne, Robert" userId="863fd487-5ae7-46a6-8c4e-0a9cc652a1c0" providerId="ADAL" clId="{D4479540-3C79-904F-991B-2923FDC23AF8}" dt="2021-06-24T14:36:53.750" v="2819"/>
          <ac:inkMkLst>
            <pc:docMk/>
            <pc:sldMk cId="845610979" sldId="1881"/>
            <ac:inkMk id="12" creationId="{469C68EC-004F-114C-AFAB-2E30ABCEC2B8}"/>
          </ac:inkMkLst>
        </pc:inkChg>
        <pc:inkChg chg="add">
          <ac:chgData name="Wilne, Robert" userId="863fd487-5ae7-46a6-8c4e-0a9cc652a1c0" providerId="ADAL" clId="{D4479540-3C79-904F-991B-2923FDC23AF8}" dt="2021-06-24T14:36:54.444" v="2820"/>
          <ac:inkMkLst>
            <pc:docMk/>
            <pc:sldMk cId="845610979" sldId="1881"/>
            <ac:inkMk id="13" creationId="{8524AD0D-C203-F744-AFD7-A9579A2332CA}"/>
          </ac:inkMkLst>
        </pc:inkChg>
        <pc:inkChg chg="add topLvl">
          <ac:chgData name="Wilne, Robert" userId="863fd487-5ae7-46a6-8c4e-0a9cc652a1c0" providerId="ADAL" clId="{D4479540-3C79-904F-991B-2923FDC23AF8}" dt="2021-06-24T14:37:03.506" v="2828"/>
          <ac:inkMkLst>
            <pc:docMk/>
            <pc:sldMk cId="845610979" sldId="1881"/>
            <ac:inkMk id="15" creationId="{0BFA9456-787E-EC46-9831-97C3E41ADD40}"/>
          </ac:inkMkLst>
        </pc:inkChg>
        <pc:inkChg chg="add topLvl">
          <ac:chgData name="Wilne, Robert" userId="863fd487-5ae7-46a6-8c4e-0a9cc652a1c0" providerId="ADAL" clId="{D4479540-3C79-904F-991B-2923FDC23AF8}" dt="2021-06-24T14:37:03.506" v="2828"/>
          <ac:inkMkLst>
            <pc:docMk/>
            <pc:sldMk cId="845610979" sldId="1881"/>
            <ac:inkMk id="16" creationId="{3D7D2045-9939-6B4F-B481-F23701E8C800}"/>
          </ac:inkMkLst>
        </pc:inkChg>
        <pc:inkChg chg="add">
          <ac:chgData name="Wilne, Robert" userId="863fd487-5ae7-46a6-8c4e-0a9cc652a1c0" providerId="ADAL" clId="{D4479540-3C79-904F-991B-2923FDC23AF8}" dt="2021-06-24T14:37:01.452" v="2825"/>
          <ac:inkMkLst>
            <pc:docMk/>
            <pc:sldMk cId="845610979" sldId="1881"/>
            <ac:inkMk id="18" creationId="{37AD2DC3-55D4-F448-9605-D81BC812B324}"/>
          </ac:inkMkLst>
        </pc:inkChg>
        <pc:inkChg chg="add">
          <ac:chgData name="Wilne, Robert" userId="863fd487-5ae7-46a6-8c4e-0a9cc652a1c0" providerId="ADAL" clId="{D4479540-3C79-904F-991B-2923FDC23AF8}" dt="2021-06-24T14:37:01.961" v="2826"/>
          <ac:inkMkLst>
            <pc:docMk/>
            <pc:sldMk cId="845610979" sldId="1881"/>
            <ac:inkMk id="19" creationId="{F899FCAE-C6D2-DC49-803E-85C7BA829B53}"/>
          </ac:inkMkLst>
        </pc:inkChg>
        <pc:inkChg chg="add">
          <ac:chgData name="Wilne, Robert" userId="863fd487-5ae7-46a6-8c4e-0a9cc652a1c0" providerId="ADAL" clId="{D4479540-3C79-904F-991B-2923FDC23AF8}" dt="2021-06-24T14:37:02.453" v="2827"/>
          <ac:inkMkLst>
            <pc:docMk/>
            <pc:sldMk cId="845610979" sldId="1881"/>
            <ac:inkMk id="20" creationId="{61584A09-2645-3B49-9087-AE489B2352A9}"/>
          </ac:inkMkLst>
        </pc:inkChg>
        <pc:inkChg chg="add topLvl">
          <ac:chgData name="Wilne, Robert" userId="863fd487-5ae7-46a6-8c4e-0a9cc652a1c0" providerId="ADAL" clId="{D4479540-3C79-904F-991B-2923FDC23AF8}" dt="2021-06-24T14:37:35.735" v="2836"/>
          <ac:inkMkLst>
            <pc:docMk/>
            <pc:sldMk cId="845610979" sldId="1881"/>
            <ac:inkMk id="22" creationId="{15E3BD18-581D-8140-986F-18E69F79F36E}"/>
          </ac:inkMkLst>
        </pc:inkChg>
        <pc:inkChg chg="add topLvl">
          <ac:chgData name="Wilne, Robert" userId="863fd487-5ae7-46a6-8c4e-0a9cc652a1c0" providerId="ADAL" clId="{D4479540-3C79-904F-991B-2923FDC23AF8}" dt="2021-06-24T14:37:35.735" v="2836"/>
          <ac:inkMkLst>
            <pc:docMk/>
            <pc:sldMk cId="845610979" sldId="1881"/>
            <ac:inkMk id="23" creationId="{F889021E-31A0-8A40-A354-50B0CA8CF6E4}"/>
          </ac:inkMkLst>
        </pc:inkChg>
        <pc:inkChg chg="add del">
          <ac:chgData name="Wilne, Robert" userId="863fd487-5ae7-46a6-8c4e-0a9cc652a1c0" providerId="ADAL" clId="{D4479540-3C79-904F-991B-2923FDC23AF8}" dt="2021-06-24T14:37:32.190" v="2833"/>
          <ac:inkMkLst>
            <pc:docMk/>
            <pc:sldMk cId="845610979" sldId="1881"/>
            <ac:inkMk id="24" creationId="{4FC63302-AB62-B148-B6D9-1BC3B1D2D7C7}"/>
          </ac:inkMkLst>
        </pc:inkChg>
        <pc:inkChg chg="add">
          <ac:chgData name="Wilne, Robert" userId="863fd487-5ae7-46a6-8c4e-0a9cc652a1c0" providerId="ADAL" clId="{D4479540-3C79-904F-991B-2923FDC23AF8}" dt="2021-06-24T14:37:33.718" v="2834"/>
          <ac:inkMkLst>
            <pc:docMk/>
            <pc:sldMk cId="845610979" sldId="1881"/>
            <ac:inkMk id="26" creationId="{4A1AC824-40C2-6F45-9DAC-7A0C21620328}"/>
          </ac:inkMkLst>
        </pc:inkChg>
        <pc:inkChg chg="add">
          <ac:chgData name="Wilne, Robert" userId="863fd487-5ae7-46a6-8c4e-0a9cc652a1c0" providerId="ADAL" clId="{D4479540-3C79-904F-991B-2923FDC23AF8}" dt="2021-06-24T14:37:35.195" v="2835"/>
          <ac:inkMkLst>
            <pc:docMk/>
            <pc:sldMk cId="845610979" sldId="1881"/>
            <ac:inkMk id="27" creationId="{2E359F0E-F95F-A447-B119-F872809BB2A2}"/>
          </ac:inkMkLst>
        </pc:inkChg>
        <pc:inkChg chg="add">
          <ac:chgData name="Wilne, Robert" userId="863fd487-5ae7-46a6-8c4e-0a9cc652a1c0" providerId="ADAL" clId="{D4479540-3C79-904F-991B-2923FDC23AF8}" dt="2021-06-24T14:37:45.611" v="2837"/>
          <ac:inkMkLst>
            <pc:docMk/>
            <pc:sldMk cId="845610979" sldId="1881"/>
            <ac:inkMk id="29" creationId="{36544EE8-992E-F64E-A646-C6879A87703D}"/>
          </ac:inkMkLst>
        </pc:inkChg>
        <pc:inkChg chg="add">
          <ac:chgData name="Wilne, Robert" userId="863fd487-5ae7-46a6-8c4e-0a9cc652a1c0" providerId="ADAL" clId="{D4479540-3C79-904F-991B-2923FDC23AF8}" dt="2021-06-24T14:37:45.867" v="2838"/>
          <ac:inkMkLst>
            <pc:docMk/>
            <pc:sldMk cId="845610979" sldId="1881"/>
            <ac:inkMk id="30" creationId="{B2C8A490-A431-CF49-A4F2-11F11A440C81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1" creationId="{E7C9558A-6B9A-2A4A-9DAB-3919C0A3C7C6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2" creationId="{800AF49F-5000-AD41-A95B-8BD91BE11A11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3" creationId="{B69E1772-6E09-2A4F-BB72-BE399898065A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4" creationId="{3139F031-6727-2D41-B3C7-6E5761756229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5" creationId="{37DE843B-12BF-6546-A7F9-71EDF622ECDF}"/>
          </ac:inkMkLst>
        </pc:inkChg>
        <pc:inkChg chg="add">
          <ac:chgData name="Wilne, Robert" userId="863fd487-5ae7-46a6-8c4e-0a9cc652a1c0" providerId="ADAL" clId="{D4479540-3C79-904F-991B-2923FDC23AF8}" dt="2021-06-24T14:37:51.531" v="2845"/>
          <ac:inkMkLst>
            <pc:docMk/>
            <pc:sldMk cId="845610979" sldId="1881"/>
            <ac:inkMk id="38" creationId="{FAF6F78F-AEF2-C04B-B609-080B9F24297F}"/>
          </ac:inkMkLst>
        </pc:inkChg>
        <pc:inkChg chg="add">
          <ac:chgData name="Wilne, Robert" userId="863fd487-5ae7-46a6-8c4e-0a9cc652a1c0" providerId="ADAL" clId="{D4479540-3C79-904F-991B-2923FDC23AF8}" dt="2021-06-24T14:37:51.870" v="2846"/>
          <ac:inkMkLst>
            <pc:docMk/>
            <pc:sldMk cId="845610979" sldId="1881"/>
            <ac:inkMk id="39" creationId="{AA27C3BB-6D4F-6B4E-8348-95B65FD77DE5}"/>
          </ac:inkMkLst>
        </pc:inkChg>
        <pc:inkChg chg="add">
          <ac:chgData name="Wilne, Robert" userId="863fd487-5ae7-46a6-8c4e-0a9cc652a1c0" providerId="ADAL" clId="{D4479540-3C79-904F-991B-2923FDC23AF8}" dt="2021-06-24T14:37:52.540" v="2847"/>
          <ac:inkMkLst>
            <pc:docMk/>
            <pc:sldMk cId="845610979" sldId="1881"/>
            <ac:inkMk id="40" creationId="{E8444F65-F06B-4140-A1BD-9DB9B76F3DC4}"/>
          </ac:inkMkLst>
        </pc:inkChg>
        <pc:inkChg chg="add">
          <ac:chgData name="Wilne, Robert" userId="863fd487-5ae7-46a6-8c4e-0a9cc652a1c0" providerId="ADAL" clId="{D4479540-3C79-904F-991B-2923FDC23AF8}" dt="2021-06-24T14:37:52.889" v="2848"/>
          <ac:inkMkLst>
            <pc:docMk/>
            <pc:sldMk cId="845610979" sldId="1881"/>
            <ac:inkMk id="41" creationId="{3932705D-6B35-754A-A39E-A6902F214E78}"/>
          </ac:inkMkLst>
        </pc:inkChg>
        <pc:inkChg chg="add">
          <ac:chgData name="Wilne, Robert" userId="863fd487-5ae7-46a6-8c4e-0a9cc652a1c0" providerId="ADAL" clId="{D4479540-3C79-904F-991B-2923FDC23AF8}" dt="2021-06-24T14:37:53.854" v="2849"/>
          <ac:inkMkLst>
            <pc:docMk/>
            <pc:sldMk cId="845610979" sldId="1881"/>
            <ac:inkMk id="42" creationId="{DE402D60-5689-AF4E-8C05-3E7D2A7120D1}"/>
          </ac:inkMkLst>
        </pc:inkChg>
        <pc:inkChg chg="add">
          <ac:chgData name="Wilne, Robert" userId="863fd487-5ae7-46a6-8c4e-0a9cc652a1c0" providerId="ADAL" clId="{D4479540-3C79-904F-991B-2923FDC23AF8}" dt="2021-06-24T14:37:54.356" v="2850"/>
          <ac:inkMkLst>
            <pc:docMk/>
            <pc:sldMk cId="845610979" sldId="1881"/>
            <ac:inkMk id="43" creationId="{F404B397-70F3-0F48-A7BB-E399BC105B93}"/>
          </ac:inkMkLst>
        </pc:inkChg>
        <pc:inkChg chg="add">
          <ac:chgData name="Wilne, Robert" userId="863fd487-5ae7-46a6-8c4e-0a9cc652a1c0" providerId="ADAL" clId="{D4479540-3C79-904F-991B-2923FDC23AF8}" dt="2021-06-24T14:37:54.815" v="2851"/>
          <ac:inkMkLst>
            <pc:docMk/>
            <pc:sldMk cId="845610979" sldId="1881"/>
            <ac:inkMk id="44" creationId="{7B0C6370-DF22-9543-A80B-D952676EFC35}"/>
          </ac:inkMkLst>
        </pc:inkChg>
        <pc:inkChg chg="add">
          <ac:chgData name="Wilne, Robert" userId="863fd487-5ae7-46a6-8c4e-0a9cc652a1c0" providerId="ADAL" clId="{D4479540-3C79-904F-991B-2923FDC23AF8}" dt="2021-06-24T14:37:55.411" v="2852"/>
          <ac:inkMkLst>
            <pc:docMk/>
            <pc:sldMk cId="845610979" sldId="1881"/>
            <ac:inkMk id="45" creationId="{77E38B7F-A59F-0549-8565-A75B0A7DE195}"/>
          </ac:inkMkLst>
        </pc:inkChg>
        <pc:inkChg chg="add">
          <ac:chgData name="Wilne, Robert" userId="863fd487-5ae7-46a6-8c4e-0a9cc652a1c0" providerId="ADAL" clId="{D4479540-3C79-904F-991B-2923FDC23AF8}" dt="2021-06-24T14:37:55.808" v="2853"/>
          <ac:inkMkLst>
            <pc:docMk/>
            <pc:sldMk cId="845610979" sldId="1881"/>
            <ac:inkMk id="46" creationId="{66EC175D-8BA5-4545-8C15-4D7D9C25B4A5}"/>
          </ac:inkMkLst>
        </pc:inkChg>
        <pc:inkChg chg="add">
          <ac:chgData name="Wilne, Robert" userId="863fd487-5ae7-46a6-8c4e-0a9cc652a1c0" providerId="ADAL" clId="{D4479540-3C79-904F-991B-2923FDC23AF8}" dt="2021-06-24T14:38:02.857" v="2855"/>
          <ac:inkMkLst>
            <pc:docMk/>
            <pc:sldMk cId="845610979" sldId="1881"/>
            <ac:inkMk id="49" creationId="{9949C565-E269-1F4C-8E9C-11BCCC0326F1}"/>
          </ac:inkMkLst>
        </pc:inkChg>
        <pc:inkChg chg="add topLvl">
          <ac:chgData name="Wilne, Robert" userId="863fd487-5ae7-46a6-8c4e-0a9cc652a1c0" providerId="ADAL" clId="{D4479540-3C79-904F-991B-2923FDC23AF8}" dt="2021-06-24T14:38:25.769" v="2862"/>
          <ac:inkMkLst>
            <pc:docMk/>
            <pc:sldMk cId="845610979" sldId="1881"/>
            <ac:inkMk id="50" creationId="{6C25A8C7-A08D-854C-A5BA-69902B43A720}"/>
          </ac:inkMkLst>
        </pc:inkChg>
        <pc:inkChg chg="add topLvl">
          <ac:chgData name="Wilne, Robert" userId="863fd487-5ae7-46a6-8c4e-0a9cc652a1c0" providerId="ADAL" clId="{D4479540-3C79-904F-991B-2923FDC23AF8}" dt="2021-06-24T14:38:25.769" v="2862"/>
          <ac:inkMkLst>
            <pc:docMk/>
            <pc:sldMk cId="845610979" sldId="1881"/>
            <ac:inkMk id="51" creationId="{2CE05C3B-7521-1F4D-A84F-3D3E4FEA4E8F}"/>
          </ac:inkMkLst>
        </pc:inkChg>
        <pc:inkChg chg="add topLvl">
          <ac:chgData name="Wilne, Robert" userId="863fd487-5ae7-46a6-8c4e-0a9cc652a1c0" providerId="ADAL" clId="{D4479540-3C79-904F-991B-2923FDC23AF8}" dt="2021-06-24T14:38:25.769" v="2862"/>
          <ac:inkMkLst>
            <pc:docMk/>
            <pc:sldMk cId="845610979" sldId="1881"/>
            <ac:inkMk id="52" creationId="{9B133660-01CE-8045-96A1-6E468CF3EE64}"/>
          </ac:inkMkLst>
        </pc:inkChg>
        <pc:inkChg chg="add topLvl">
          <ac:chgData name="Wilne, Robert" userId="863fd487-5ae7-46a6-8c4e-0a9cc652a1c0" providerId="ADAL" clId="{D4479540-3C79-904F-991B-2923FDC23AF8}" dt="2021-06-24T14:38:25.769" v="2862"/>
          <ac:inkMkLst>
            <pc:docMk/>
            <pc:sldMk cId="845610979" sldId="1881"/>
            <ac:inkMk id="53" creationId="{9381F414-C0CB-6343-9F14-4534A4A66DA2}"/>
          </ac:inkMkLst>
        </pc:inkChg>
        <pc:inkChg chg="add">
          <ac:chgData name="Wilne, Robert" userId="863fd487-5ae7-46a6-8c4e-0a9cc652a1c0" providerId="ADAL" clId="{D4479540-3C79-904F-991B-2923FDC23AF8}" dt="2021-06-24T14:38:25.216" v="2861"/>
          <ac:inkMkLst>
            <pc:docMk/>
            <pc:sldMk cId="845610979" sldId="1881"/>
            <ac:inkMk id="55" creationId="{A94046AF-E6F1-474B-878A-2F1FC27CF87F}"/>
          </ac:inkMkLst>
        </pc:inkChg>
        <pc:inkChg chg="add">
          <ac:chgData name="Wilne, Robert" userId="863fd487-5ae7-46a6-8c4e-0a9cc652a1c0" providerId="ADAL" clId="{D4479540-3C79-904F-991B-2923FDC23AF8}" dt="2021-06-24T14:38:30.525" v="2863"/>
          <ac:inkMkLst>
            <pc:docMk/>
            <pc:sldMk cId="845610979" sldId="1881"/>
            <ac:inkMk id="57" creationId="{E3B45906-B99E-5545-9404-DFD65B6589AA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58" creationId="{2D4E084F-CA1D-D845-8EAB-DA1FCE3EA2C3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59" creationId="{BB22AE16-6E4F-3146-816A-746CD16DC03C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60" creationId="{4C30659C-4D9C-B24B-AE50-1CCACF0129FF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61" creationId="{7FA9704D-04C7-074E-9C5E-C79CEE7645A2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62" creationId="{5F6FC52D-2CEB-0947-B6B5-DFF05385D4D7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63" creationId="{D61CEA54-B850-F042-9D74-494AD12344D4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76" creationId="{18B8C4B6-FD03-6246-9224-02D18C0B96AD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77" creationId="{5320ABE9-0CFE-FC44-A72C-E9BB83CA5242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79" creationId="{82600D4F-4576-F745-9085-34EF43E1907A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80" creationId="{0F91EE4C-6014-9244-BF83-31E6F17BE2A2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81" creationId="{93064C34-3172-8E4E-8F62-A7EF7728F95F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82" creationId="{DDBCE59F-1DEB-ED4D-8D12-B49E3D245061}"/>
          </ac:inkMkLst>
        </pc:inkChg>
        <pc:inkChg chg="add">
          <ac:chgData name="Wilne, Robert" userId="863fd487-5ae7-46a6-8c4e-0a9cc652a1c0" providerId="ADAL" clId="{D4479540-3C79-904F-991B-2923FDC23AF8}" dt="2021-06-24T14:38:48.339" v="2877"/>
          <ac:inkMkLst>
            <pc:docMk/>
            <pc:sldMk cId="845610979" sldId="1881"/>
            <ac:inkMk id="24584" creationId="{E579141B-7D9D-FF46-BEF4-190DBDFBE26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86" creationId="{5A4F6FCA-1E52-E642-B74D-3EC27D816577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87" creationId="{AD176100-3EBD-1744-9309-87AD54ABAEA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89" creationId="{C7353C05-9000-D247-992C-5AB6411CAF6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0" creationId="{D8600425-2B1B-8D48-A93A-A192F36B00C6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1" creationId="{17F8925C-5BE8-EE4F-83EE-F223BB9853F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2" creationId="{406549B3-C8F1-D647-95A2-82A285D86763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3" creationId="{5BF53F9B-989F-CA4C-B899-273B2EAF187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4" creationId="{77A0DD9F-7C47-CE40-ABE8-9F59F3E2E701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5" creationId="{3F2E2088-6C7C-3B47-A296-37F504782C9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6" creationId="{E3AA7F20-C3C6-D242-AD6E-A91D2C20806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7" creationId="{436B67E8-6508-2440-B2F8-BCC8D657841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8" creationId="{1E5BD1AD-68A9-AC43-9F6F-D47D3807BCA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9" creationId="{0812CD60-1FC2-9C47-8110-597779DFC86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0" creationId="{93FCDF24-39C5-D546-83C4-57E7A11B8085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1" creationId="{517A28E3-4130-BB48-BC00-325C4EA5774C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3" creationId="{CEE89292-F08F-CD4F-8B1E-406DBD9D25E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4" creationId="{6654DB31-2E8E-F541-A36A-E7D41B1FC907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5" creationId="{E41F1FDC-EDB7-E54B-AC19-78A08E206C1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6" creationId="{BE431D6F-E651-2A48-B90B-F06C6DBE94E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7" creationId="{27F1DAA6-A3BF-204B-A602-3993DC2333D6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8" creationId="{EFA1DF9B-D26C-8B4E-953C-8931F00CFC36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9" creationId="{5E0878D8-FC0E-7E42-8A67-474F1487A9F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0" creationId="{A0441DA1-F178-6843-B191-5B3CCC97AA1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1" creationId="{75628784-181E-7E46-815B-D0C6AD661371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2" creationId="{8EA11BB8-041A-1248-9F23-AC6491182419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3" creationId="{4A523C43-A036-754B-B0C8-BA02FC9A3448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4" creationId="{66C002D4-E699-024C-A467-D5B52A4A3F93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5" creationId="{02F58ACF-D433-FA41-98F1-DC099C0BAB5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6" creationId="{32D0C7F8-BFD4-BF4A-8798-BD6CB59F410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7" creationId="{709C4CC2-EE98-874D-BBA6-CDE3ECC57F79}"/>
          </ac:inkMkLst>
        </pc:inkChg>
        <pc:inkChg chg="add">
          <ac:chgData name="Wilne, Robert" userId="863fd487-5ae7-46a6-8c4e-0a9cc652a1c0" providerId="ADAL" clId="{D4479540-3C79-904F-991B-2923FDC23AF8}" dt="2021-06-24T14:39:31.512" v="2911"/>
          <ac:inkMkLst>
            <pc:docMk/>
            <pc:sldMk cId="845610979" sldId="1881"/>
            <ac:inkMk id="24618" creationId="{9D70A28E-3297-1549-BBD5-B25C323A04B1}"/>
          </ac:inkMkLst>
        </pc:inkChg>
        <pc:inkChg chg="add">
          <ac:chgData name="Wilne, Robert" userId="863fd487-5ae7-46a6-8c4e-0a9cc652a1c0" providerId="ADAL" clId="{D4479540-3C79-904F-991B-2923FDC23AF8}" dt="2021-06-24T14:39:31.851" v="2912"/>
          <ac:inkMkLst>
            <pc:docMk/>
            <pc:sldMk cId="845610979" sldId="1881"/>
            <ac:inkMk id="24619" creationId="{82E74E64-90D2-A44F-842D-7EF4D446424D}"/>
          </ac:inkMkLst>
        </pc:inkChg>
        <pc:inkChg chg="add">
          <ac:chgData name="Wilne, Robert" userId="863fd487-5ae7-46a6-8c4e-0a9cc652a1c0" providerId="ADAL" clId="{D4479540-3C79-904F-991B-2923FDC23AF8}" dt="2021-06-24T14:39:32.127" v="2913"/>
          <ac:inkMkLst>
            <pc:docMk/>
            <pc:sldMk cId="845610979" sldId="1881"/>
            <ac:inkMk id="24620" creationId="{CBA94B5E-5763-2F4D-AEAE-1DD80A1B5EAC}"/>
          </ac:inkMkLst>
        </pc:inkChg>
        <pc:inkChg chg="add">
          <ac:chgData name="Wilne, Robert" userId="863fd487-5ae7-46a6-8c4e-0a9cc652a1c0" providerId="ADAL" clId="{D4479540-3C79-904F-991B-2923FDC23AF8}" dt="2021-06-24T14:39:32.483" v="2914"/>
          <ac:inkMkLst>
            <pc:docMk/>
            <pc:sldMk cId="845610979" sldId="1881"/>
            <ac:inkMk id="24621" creationId="{69382A15-AFF5-9849-8592-6C9A811D160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2" creationId="{D2D55904-8D90-AE47-A684-ABBF1A73287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3" creationId="{F94F45A8-BE65-2948-94FA-4C88A7DFACD5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7" creationId="{8FE0C006-45D9-A84D-9A45-8E31EE1ED0C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8" creationId="{CA095B52-1653-884C-A828-386B811D596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9" creationId="{273F8906-6490-304E-9A68-07CBE540873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0" creationId="{02565500-62A4-E149-B1E3-709CC1C809C6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1" creationId="{2E98CF1F-4A25-AC45-871C-9427F3C086E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2" creationId="{72D65ABC-DADB-F24D-9E2B-A1559ACED9E1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3" creationId="{08889344-EA94-794F-86B3-2AAB736CF44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4" creationId="{E7C66312-ABEB-EF4F-A64C-EAFC3F6053D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5" creationId="{38059BA6-F831-AC43-B0D3-2C58400479A7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6" creationId="{EF564EB8-E74B-9F43-A807-F4EDC85929F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7" creationId="{5CC887C6-FDF1-2848-80C3-5362734D9864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8" creationId="{E2DB34A6-90A7-334F-8045-82DB6A4CCBF5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9" creationId="{8E41C8C0-5361-3E4F-A3C0-C3C0FB3C51C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40" creationId="{C3E1C037-9B00-2B4D-8CA4-EAF3EE4102E7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41" creationId="{216A62F5-752B-6143-89C0-CD4D2DCA3CE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42" creationId="{B3380F91-6DA1-6347-A452-5A7700AAF294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43" creationId="{BA9B36B7-4D99-2647-B5F0-B5C5F11B3B20}"/>
          </ac:inkMkLst>
        </pc:inkChg>
        <pc:inkChg chg="add">
          <ac:chgData name="Wilne, Robert" userId="863fd487-5ae7-46a6-8c4e-0a9cc652a1c0" providerId="ADAL" clId="{D4479540-3C79-904F-991B-2923FDC23AF8}" dt="2021-06-24T14:39:47.077" v="2936"/>
          <ac:inkMkLst>
            <pc:docMk/>
            <pc:sldMk cId="845610979" sldId="1881"/>
            <ac:inkMk id="24647" creationId="{E2BBFE82-F944-FF46-A66F-A6847799BC89}"/>
          </ac:inkMkLst>
        </pc:inkChg>
        <pc:inkChg chg="add">
          <ac:chgData name="Wilne, Robert" userId="863fd487-5ae7-46a6-8c4e-0a9cc652a1c0" providerId="ADAL" clId="{D4479540-3C79-904F-991B-2923FDC23AF8}" dt="2021-06-24T14:39:49.034" v="2938"/>
          <ac:inkMkLst>
            <pc:docMk/>
            <pc:sldMk cId="845610979" sldId="1881"/>
            <ac:inkMk id="24649" creationId="{5D7F8B70-428A-544B-9AAC-9990614E7AC2}"/>
          </ac:inkMkLst>
        </pc:inkChg>
      </pc:sldChg>
      <pc:sldChg chg="addSp delSp">
        <pc:chgData name="Wilne, Robert" userId="863fd487-5ae7-46a6-8c4e-0a9cc652a1c0" providerId="ADAL" clId="{D4479540-3C79-904F-991B-2923FDC23AF8}" dt="2021-06-24T14:46:08.758" v="3156"/>
        <pc:sldMkLst>
          <pc:docMk/>
          <pc:sldMk cId="1518773380" sldId="1882"/>
        </pc:sldMkLst>
        <pc:grpChg chg="add del">
          <ac:chgData name="Wilne, Robert" userId="863fd487-5ae7-46a6-8c4e-0a9cc652a1c0" providerId="ADAL" clId="{D4479540-3C79-904F-991B-2923FDC23AF8}" dt="2021-06-24T14:40:33.855" v="2962"/>
          <ac:grpSpMkLst>
            <pc:docMk/>
            <pc:sldMk cId="1518773380" sldId="1882"/>
            <ac:grpSpMk id="16" creationId="{F7A23109-F6CD-F349-8004-4175238AD55C}"/>
          </ac:grpSpMkLst>
        </pc:grpChg>
        <pc:grpChg chg="add">
          <ac:chgData name="Wilne, Robert" userId="863fd487-5ae7-46a6-8c4e-0a9cc652a1c0" providerId="ADAL" clId="{D4479540-3C79-904F-991B-2923FDC23AF8}" dt="2021-06-24T14:40:33.855" v="2962"/>
          <ac:grpSpMkLst>
            <pc:docMk/>
            <pc:sldMk cId="1518773380" sldId="1882"/>
            <ac:grpSpMk id="26" creationId="{C5D6A3D1-A4FE-A54A-9277-8D82DB117151}"/>
          </ac:grpSpMkLst>
        </pc:grpChg>
        <pc:grpChg chg="add">
          <ac:chgData name="Wilne, Robert" userId="863fd487-5ae7-46a6-8c4e-0a9cc652a1c0" providerId="ADAL" clId="{D4479540-3C79-904F-991B-2923FDC23AF8}" dt="2021-06-24T14:40:33.855" v="2962"/>
          <ac:grpSpMkLst>
            <pc:docMk/>
            <pc:sldMk cId="1518773380" sldId="1882"/>
            <ac:grpSpMk id="27" creationId="{7815DB25-7AC0-224F-B281-35C0DDD54BF1}"/>
          </ac:grpSpMkLst>
        </pc:grpChg>
        <pc:grpChg chg="add">
          <ac:chgData name="Wilne, Robert" userId="863fd487-5ae7-46a6-8c4e-0a9cc652a1c0" providerId="ADAL" clId="{D4479540-3C79-904F-991B-2923FDC23AF8}" dt="2021-06-24T14:42:21.711" v="2970"/>
          <ac:grpSpMkLst>
            <pc:docMk/>
            <pc:sldMk cId="1518773380" sldId="1882"/>
            <ac:grpSpMk id="35" creationId="{A1E1073C-3DA9-2743-AC34-DDA7F404C362}"/>
          </ac:grpSpMkLst>
        </pc:grpChg>
        <pc:grpChg chg="add">
          <ac:chgData name="Wilne, Robert" userId="863fd487-5ae7-46a6-8c4e-0a9cc652a1c0" providerId="ADAL" clId="{D4479540-3C79-904F-991B-2923FDC23AF8}" dt="2021-06-24T14:42:35.523" v="2988"/>
          <ac:grpSpMkLst>
            <pc:docMk/>
            <pc:sldMk cId="1518773380" sldId="1882"/>
            <ac:grpSpMk id="53" creationId="{7163CB99-11F6-1147-8360-3A7B62D69842}"/>
          </ac:grpSpMkLst>
        </pc:grpChg>
        <pc:grpChg chg="add">
          <ac:chgData name="Wilne, Robert" userId="863fd487-5ae7-46a6-8c4e-0a9cc652a1c0" providerId="ADAL" clId="{D4479540-3C79-904F-991B-2923FDC23AF8}" dt="2021-06-24T14:42:40.825" v="2991"/>
          <ac:grpSpMkLst>
            <pc:docMk/>
            <pc:sldMk cId="1518773380" sldId="1882"/>
            <ac:grpSpMk id="56" creationId="{61E8C4CB-6DC4-6D4F-A19E-45CE3035BB17}"/>
          </ac:grpSpMkLst>
        </pc:grpChg>
        <pc:grpChg chg="add del">
          <ac:chgData name="Wilne, Robert" userId="863fd487-5ae7-46a6-8c4e-0a9cc652a1c0" providerId="ADAL" clId="{D4479540-3C79-904F-991B-2923FDC23AF8}" dt="2021-06-24T14:42:47.656" v="3002"/>
          <ac:grpSpMkLst>
            <pc:docMk/>
            <pc:sldMk cId="1518773380" sldId="1882"/>
            <ac:grpSpMk id="24576" creationId="{8681C2AE-E610-4B47-A5CA-33B2452380B8}"/>
          </ac:grpSpMkLst>
        </pc:grpChg>
        <pc:grpChg chg="add del">
          <ac:chgData name="Wilne, Robert" userId="863fd487-5ae7-46a6-8c4e-0a9cc652a1c0" providerId="ADAL" clId="{D4479540-3C79-904F-991B-2923FDC23AF8}" dt="2021-06-24T14:42:50.860" v="3009"/>
          <ac:grpSpMkLst>
            <pc:docMk/>
            <pc:sldMk cId="1518773380" sldId="1882"/>
            <ac:grpSpMk id="24580" creationId="{6E4EB7DE-DCD5-4E47-B986-A066C9F7AC08}"/>
          </ac:grpSpMkLst>
        </pc:grpChg>
        <pc:grpChg chg="add">
          <ac:chgData name="Wilne, Robert" userId="863fd487-5ae7-46a6-8c4e-0a9cc652a1c0" providerId="ADAL" clId="{D4479540-3C79-904F-991B-2923FDC23AF8}" dt="2021-06-24T14:42:50.860" v="3009"/>
          <ac:grpSpMkLst>
            <pc:docMk/>
            <pc:sldMk cId="1518773380" sldId="1882"/>
            <ac:grpSpMk id="24587" creationId="{87F8A12E-E151-524B-83DF-9CFDC603579B}"/>
          </ac:grpSpMkLst>
        </pc:grpChg>
        <pc:grpChg chg="add del">
          <ac:chgData name="Wilne, Robert" userId="863fd487-5ae7-46a6-8c4e-0a9cc652a1c0" providerId="ADAL" clId="{D4479540-3C79-904F-991B-2923FDC23AF8}" dt="2021-06-24T14:43:22.755" v="3052"/>
          <ac:grpSpMkLst>
            <pc:docMk/>
            <pc:sldMk cId="1518773380" sldId="1882"/>
            <ac:grpSpMk id="24590" creationId="{15590073-C44A-AF4C-86A6-12FBC5D14840}"/>
          </ac:grpSpMkLst>
        </pc:grpChg>
        <pc:grpChg chg="add">
          <ac:chgData name="Wilne, Robert" userId="863fd487-5ae7-46a6-8c4e-0a9cc652a1c0" providerId="ADAL" clId="{D4479540-3C79-904F-991B-2923FDC23AF8}" dt="2021-06-24T14:43:14.213" v="3032"/>
          <ac:grpSpMkLst>
            <pc:docMk/>
            <pc:sldMk cId="1518773380" sldId="1882"/>
            <ac:grpSpMk id="24610" creationId="{C294D015-9E54-BC47-9893-7151D3442287}"/>
          </ac:grpSpMkLst>
        </pc:grpChg>
        <pc:grpChg chg="add">
          <ac:chgData name="Wilne, Robert" userId="863fd487-5ae7-46a6-8c4e-0a9cc652a1c0" providerId="ADAL" clId="{D4479540-3C79-904F-991B-2923FDC23AF8}" dt="2021-06-24T14:43:22.755" v="3052"/>
          <ac:grpSpMkLst>
            <pc:docMk/>
            <pc:sldMk cId="1518773380" sldId="1882"/>
            <ac:grpSpMk id="24630" creationId="{B0239606-F22B-CE4E-B157-B4C81DFEA566}"/>
          </ac:grpSpMkLst>
        </pc:grpChg>
        <pc:grpChg chg="add">
          <ac:chgData name="Wilne, Robert" userId="863fd487-5ae7-46a6-8c4e-0a9cc652a1c0" providerId="ADAL" clId="{D4479540-3C79-904F-991B-2923FDC23AF8}" dt="2021-06-24T14:43:26.123" v="3055"/>
          <ac:grpSpMkLst>
            <pc:docMk/>
            <pc:sldMk cId="1518773380" sldId="1882"/>
            <ac:grpSpMk id="24633" creationId="{B98CB95D-16D4-2747-BFC5-60C41CFD8770}"/>
          </ac:grpSpMkLst>
        </pc:grpChg>
        <pc:grpChg chg="add">
          <ac:chgData name="Wilne, Robert" userId="863fd487-5ae7-46a6-8c4e-0a9cc652a1c0" providerId="ADAL" clId="{D4479540-3C79-904F-991B-2923FDC23AF8}" dt="2021-06-24T14:43:37.396" v="3064"/>
          <ac:grpSpMkLst>
            <pc:docMk/>
            <pc:sldMk cId="1518773380" sldId="1882"/>
            <ac:grpSpMk id="24642" creationId="{E227F0F3-2676-A341-932A-2E3F46EC53B8}"/>
          </ac:grpSpMkLst>
        </pc:grpChg>
        <pc:grpChg chg="add">
          <ac:chgData name="Wilne, Robert" userId="863fd487-5ae7-46a6-8c4e-0a9cc652a1c0" providerId="ADAL" clId="{D4479540-3C79-904F-991B-2923FDC23AF8}" dt="2021-06-24T14:43:37.396" v="3064"/>
          <ac:grpSpMkLst>
            <pc:docMk/>
            <pc:sldMk cId="1518773380" sldId="1882"/>
            <ac:grpSpMk id="24643" creationId="{594169A5-2E1F-3248-8079-1CA104A16940}"/>
          </ac:grpSpMkLst>
        </pc:grpChg>
        <pc:grpChg chg="add del">
          <ac:chgData name="Wilne, Robert" userId="863fd487-5ae7-46a6-8c4e-0a9cc652a1c0" providerId="ADAL" clId="{D4479540-3C79-904F-991B-2923FDC23AF8}" dt="2021-06-24T14:43:49.533" v="3085"/>
          <ac:grpSpMkLst>
            <pc:docMk/>
            <pc:sldMk cId="1518773380" sldId="1882"/>
            <ac:grpSpMk id="24655" creationId="{CE60E12E-0535-0F46-80BF-E7ED7251B403}"/>
          </ac:grpSpMkLst>
        </pc:grpChg>
        <pc:grpChg chg="add">
          <ac:chgData name="Wilne, Robert" userId="863fd487-5ae7-46a6-8c4e-0a9cc652a1c0" providerId="ADAL" clId="{D4479540-3C79-904F-991B-2923FDC23AF8}" dt="2021-06-24T14:43:49.533" v="3085"/>
          <ac:grpSpMkLst>
            <pc:docMk/>
            <pc:sldMk cId="1518773380" sldId="1882"/>
            <ac:grpSpMk id="24664" creationId="{3BA70ABB-3D71-F343-B83A-A3B89C662FE9}"/>
          </ac:grpSpMkLst>
        </pc:grpChg>
        <pc:grpChg chg="add del">
          <ac:chgData name="Wilne, Robert" userId="863fd487-5ae7-46a6-8c4e-0a9cc652a1c0" providerId="ADAL" clId="{D4479540-3C79-904F-991B-2923FDC23AF8}" dt="2021-06-24T14:44:59.679" v="3102"/>
          <ac:grpSpMkLst>
            <pc:docMk/>
            <pc:sldMk cId="1518773380" sldId="1882"/>
            <ac:grpSpMk id="24678" creationId="{D82F18CB-DE03-4248-A729-356F64D7290D}"/>
          </ac:grpSpMkLst>
        </pc:grpChg>
        <pc:grpChg chg="add">
          <ac:chgData name="Wilne, Robert" userId="863fd487-5ae7-46a6-8c4e-0a9cc652a1c0" providerId="ADAL" clId="{D4479540-3C79-904F-991B-2923FDC23AF8}" dt="2021-06-24T14:44:56.019" v="3099"/>
          <ac:grpSpMkLst>
            <pc:docMk/>
            <pc:sldMk cId="1518773380" sldId="1882"/>
            <ac:grpSpMk id="24679" creationId="{4334341B-A39B-2B46-836D-778115EFEF40}"/>
          </ac:grpSpMkLst>
        </pc:grpChg>
        <pc:grpChg chg="add">
          <ac:chgData name="Wilne, Robert" userId="863fd487-5ae7-46a6-8c4e-0a9cc652a1c0" providerId="ADAL" clId="{D4479540-3C79-904F-991B-2923FDC23AF8}" dt="2021-06-24T14:44:56.019" v="3099"/>
          <ac:grpSpMkLst>
            <pc:docMk/>
            <pc:sldMk cId="1518773380" sldId="1882"/>
            <ac:grpSpMk id="24680" creationId="{5DC91458-9116-AE49-A451-E01697350FF9}"/>
          </ac:grpSpMkLst>
        </pc:grpChg>
        <pc:grpChg chg="add">
          <ac:chgData name="Wilne, Robert" userId="863fd487-5ae7-46a6-8c4e-0a9cc652a1c0" providerId="ADAL" clId="{D4479540-3C79-904F-991B-2923FDC23AF8}" dt="2021-06-24T14:44:59.679" v="3102"/>
          <ac:grpSpMkLst>
            <pc:docMk/>
            <pc:sldMk cId="1518773380" sldId="1882"/>
            <ac:grpSpMk id="24683" creationId="{552AE4BF-C460-7342-BF2C-A721EA74558F}"/>
          </ac:grpSpMkLst>
        </pc:grpChg>
        <pc:grpChg chg="add del">
          <ac:chgData name="Wilne, Robert" userId="863fd487-5ae7-46a6-8c4e-0a9cc652a1c0" providerId="ADAL" clId="{D4479540-3C79-904F-991B-2923FDC23AF8}" dt="2021-06-24T14:45:13.263" v="3111"/>
          <ac:grpSpMkLst>
            <pc:docMk/>
            <pc:sldMk cId="1518773380" sldId="1882"/>
            <ac:grpSpMk id="24690" creationId="{E6D87901-C548-5449-A559-2FCBC4F808EE}"/>
          </ac:grpSpMkLst>
        </pc:grpChg>
        <pc:grpChg chg="add">
          <ac:chgData name="Wilne, Robert" userId="863fd487-5ae7-46a6-8c4e-0a9cc652a1c0" providerId="ADAL" clId="{D4479540-3C79-904F-991B-2923FDC23AF8}" dt="2021-06-24T14:45:13.263" v="3111"/>
          <ac:grpSpMkLst>
            <pc:docMk/>
            <pc:sldMk cId="1518773380" sldId="1882"/>
            <ac:grpSpMk id="24692" creationId="{9D4EFC42-1818-3648-BBBF-76DE287D6461}"/>
          </ac:grpSpMkLst>
        </pc:grpChg>
        <pc:grpChg chg="add">
          <ac:chgData name="Wilne, Robert" userId="863fd487-5ae7-46a6-8c4e-0a9cc652a1c0" providerId="ADAL" clId="{D4479540-3C79-904F-991B-2923FDC23AF8}" dt="2021-06-24T14:45:21.691" v="3122"/>
          <ac:grpSpMkLst>
            <pc:docMk/>
            <pc:sldMk cId="1518773380" sldId="1882"/>
            <ac:grpSpMk id="24703" creationId="{140C1610-968F-BF4C-9029-B4B0CAA21F4A}"/>
          </ac:grpSpMkLst>
        </pc:grpChg>
        <pc:grpChg chg="add">
          <ac:chgData name="Wilne, Robert" userId="863fd487-5ae7-46a6-8c4e-0a9cc652a1c0" providerId="ADAL" clId="{D4479540-3C79-904F-991B-2923FDC23AF8}" dt="2021-06-24T14:45:21.691" v="3122"/>
          <ac:grpSpMkLst>
            <pc:docMk/>
            <pc:sldMk cId="1518773380" sldId="1882"/>
            <ac:grpSpMk id="24704" creationId="{B2B98FF5-ED95-F74E-B74C-4F12354D36FB}"/>
          </ac:grpSpMkLst>
        </pc:grpChg>
        <pc:grpChg chg="add">
          <ac:chgData name="Wilne, Robert" userId="863fd487-5ae7-46a6-8c4e-0a9cc652a1c0" providerId="ADAL" clId="{D4479540-3C79-904F-991B-2923FDC23AF8}" dt="2021-06-24T14:45:47.342" v="3131"/>
          <ac:grpSpMkLst>
            <pc:docMk/>
            <pc:sldMk cId="1518773380" sldId="1882"/>
            <ac:grpSpMk id="24713" creationId="{57C70F1B-94D3-D84E-93B0-74CDD2CAFCA5}"/>
          </ac:grpSpMkLst>
        </pc:grpChg>
        <pc:grpChg chg="add">
          <ac:chgData name="Wilne, Robert" userId="863fd487-5ae7-46a6-8c4e-0a9cc652a1c0" providerId="ADAL" clId="{D4479540-3C79-904F-991B-2923FDC23AF8}" dt="2021-06-24T14:45:47.342" v="3131"/>
          <ac:grpSpMkLst>
            <pc:docMk/>
            <pc:sldMk cId="1518773380" sldId="1882"/>
            <ac:grpSpMk id="24714" creationId="{8425FCE8-044A-7342-AA3A-AA613002C82B}"/>
          </ac:grpSpMkLst>
        </pc:grpChg>
        <pc:grpChg chg="add del">
          <ac:chgData name="Wilne, Robert" userId="863fd487-5ae7-46a6-8c4e-0a9cc652a1c0" providerId="ADAL" clId="{D4479540-3C79-904F-991B-2923FDC23AF8}" dt="2021-06-24T14:46:08.758" v="3156"/>
          <ac:grpSpMkLst>
            <pc:docMk/>
            <pc:sldMk cId="1518773380" sldId="1882"/>
            <ac:grpSpMk id="24731" creationId="{AF2B1ED1-9363-B948-AD4F-4FB6EFE29DB2}"/>
          </ac:grpSpMkLst>
        </pc:grpChg>
        <pc:grpChg chg="add">
          <ac:chgData name="Wilne, Robert" userId="863fd487-5ae7-46a6-8c4e-0a9cc652a1c0" providerId="ADAL" clId="{D4479540-3C79-904F-991B-2923FDC23AF8}" dt="2021-06-24T14:46:01.444" v="3148"/>
          <ac:grpSpMkLst>
            <pc:docMk/>
            <pc:sldMk cId="1518773380" sldId="1882"/>
            <ac:grpSpMk id="24732" creationId="{FB93FE23-92D2-BE46-A926-5D7216435E52}"/>
          </ac:grpSpMkLst>
        </pc:grpChg>
        <pc:grpChg chg="add">
          <ac:chgData name="Wilne, Robert" userId="863fd487-5ae7-46a6-8c4e-0a9cc652a1c0" providerId="ADAL" clId="{D4479540-3C79-904F-991B-2923FDC23AF8}" dt="2021-06-24T14:46:01.444" v="3148"/>
          <ac:grpSpMkLst>
            <pc:docMk/>
            <pc:sldMk cId="1518773380" sldId="1882"/>
            <ac:grpSpMk id="24733" creationId="{E638EB97-E76A-2C41-839D-3D35E4149F22}"/>
          </ac:grpSpMkLst>
        </pc:grpChg>
        <pc:grpChg chg="add">
          <ac:chgData name="Wilne, Robert" userId="863fd487-5ae7-46a6-8c4e-0a9cc652a1c0" providerId="ADAL" clId="{D4479540-3C79-904F-991B-2923FDC23AF8}" dt="2021-06-24T14:46:08.758" v="3156"/>
          <ac:grpSpMkLst>
            <pc:docMk/>
            <pc:sldMk cId="1518773380" sldId="1882"/>
            <ac:grpSpMk id="24741" creationId="{E08FFEE5-EECD-9A47-BE2E-03C5ECF7FBD2}"/>
          </ac:grpSpMkLst>
        </pc:grpChg>
        <pc:inkChg chg="add">
          <ac:chgData name="Wilne, Robert" userId="863fd487-5ae7-46a6-8c4e-0a9cc652a1c0" providerId="ADAL" clId="{D4479540-3C79-904F-991B-2923FDC23AF8}" dt="2021-06-24T14:40:22.979" v="2939"/>
          <ac:inkMkLst>
            <pc:docMk/>
            <pc:sldMk cId="1518773380" sldId="1882"/>
            <ac:inkMk id="2" creationId="{31AC6992-1F21-EA49-9D0C-AB358C430B30}"/>
          </ac:inkMkLst>
        </pc:inkChg>
        <pc:inkChg chg="add">
          <ac:chgData name="Wilne, Robert" userId="863fd487-5ae7-46a6-8c4e-0a9cc652a1c0" providerId="ADAL" clId="{D4479540-3C79-904F-991B-2923FDC23AF8}" dt="2021-06-24T14:40:23.302" v="2940"/>
          <ac:inkMkLst>
            <pc:docMk/>
            <pc:sldMk cId="1518773380" sldId="1882"/>
            <ac:inkMk id="3" creationId="{10051741-E64F-854F-85E0-6FF0960DE572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4" creationId="{BEFCBBD3-4BB4-FF42-BC11-DA49C0D02CF8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5" creationId="{7C4AA291-B99B-894C-BDC0-D68314B95754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6" creationId="{48A9E571-2807-294F-B644-8C6B472178E0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7" creationId="{45537ECB-CE63-DD41-94F7-96DBEDA829A9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9" creationId="{6E53C358-6D72-5A4A-8EEF-68E7913B0023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0" creationId="{FA3578E5-D956-784E-AECA-F2824CC1426B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1" creationId="{EAFCBFC1-3C29-7847-A19E-F7DAF08F2215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2" creationId="{145DA574-CEF8-0541-9511-FFC117CD1F23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3" creationId="{5EA1C986-78EB-234A-8EB3-75C96C33B355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4" creationId="{1EA4753D-CFFC-2B42-BAC4-9EC0701DF1DA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5" creationId="{AD9C2DFF-98AF-2949-960C-41977D9AE073}"/>
          </ac:inkMkLst>
        </pc:inkChg>
        <pc:inkChg chg="add">
          <ac:chgData name="Wilne, Robert" userId="863fd487-5ae7-46a6-8c4e-0a9cc652a1c0" providerId="ADAL" clId="{D4479540-3C79-904F-991B-2923FDC23AF8}" dt="2021-06-24T14:40:29.300" v="2953"/>
          <ac:inkMkLst>
            <pc:docMk/>
            <pc:sldMk cId="1518773380" sldId="1882"/>
            <ac:inkMk id="17" creationId="{9FAF93EF-D580-D34B-9788-96A13248093C}"/>
          </ac:inkMkLst>
        </pc:inkChg>
        <pc:inkChg chg="add">
          <ac:chgData name="Wilne, Robert" userId="863fd487-5ae7-46a6-8c4e-0a9cc652a1c0" providerId="ADAL" clId="{D4479540-3C79-904F-991B-2923FDC23AF8}" dt="2021-06-24T14:40:29.507" v="2954"/>
          <ac:inkMkLst>
            <pc:docMk/>
            <pc:sldMk cId="1518773380" sldId="1882"/>
            <ac:inkMk id="18" creationId="{A1B68F5A-C4D6-3D41-BDF9-DF9DCF62109C}"/>
          </ac:inkMkLst>
        </pc:inkChg>
        <pc:inkChg chg="add">
          <ac:chgData name="Wilne, Robert" userId="863fd487-5ae7-46a6-8c4e-0a9cc652a1c0" providerId="ADAL" clId="{D4479540-3C79-904F-991B-2923FDC23AF8}" dt="2021-06-24T14:40:29.903" v="2955"/>
          <ac:inkMkLst>
            <pc:docMk/>
            <pc:sldMk cId="1518773380" sldId="1882"/>
            <ac:inkMk id="19" creationId="{E409486A-5D94-EF4A-A3E3-6142B7D54EB9}"/>
          </ac:inkMkLst>
        </pc:inkChg>
        <pc:inkChg chg="add">
          <ac:chgData name="Wilne, Robert" userId="863fd487-5ae7-46a6-8c4e-0a9cc652a1c0" providerId="ADAL" clId="{D4479540-3C79-904F-991B-2923FDC23AF8}" dt="2021-06-24T14:40:30.146" v="2956"/>
          <ac:inkMkLst>
            <pc:docMk/>
            <pc:sldMk cId="1518773380" sldId="1882"/>
            <ac:inkMk id="20" creationId="{4879B0FD-C5B4-1A4A-8734-7C35EF449BB2}"/>
          </ac:inkMkLst>
        </pc:inkChg>
        <pc:inkChg chg="add">
          <ac:chgData name="Wilne, Robert" userId="863fd487-5ae7-46a6-8c4e-0a9cc652a1c0" providerId="ADAL" clId="{D4479540-3C79-904F-991B-2923FDC23AF8}" dt="2021-06-24T14:40:30.558" v="2957"/>
          <ac:inkMkLst>
            <pc:docMk/>
            <pc:sldMk cId="1518773380" sldId="1882"/>
            <ac:inkMk id="21" creationId="{2189E6C8-88CA-3648-9687-6F5B2E9EEFDF}"/>
          </ac:inkMkLst>
        </pc:inkChg>
        <pc:inkChg chg="add">
          <ac:chgData name="Wilne, Robert" userId="863fd487-5ae7-46a6-8c4e-0a9cc652a1c0" providerId="ADAL" clId="{D4479540-3C79-904F-991B-2923FDC23AF8}" dt="2021-06-24T14:40:31.149" v="2958"/>
          <ac:inkMkLst>
            <pc:docMk/>
            <pc:sldMk cId="1518773380" sldId="1882"/>
            <ac:inkMk id="22" creationId="{23A9CBBD-676D-DE4F-A8B6-BE1A5614501D}"/>
          </ac:inkMkLst>
        </pc:inkChg>
        <pc:inkChg chg="add">
          <ac:chgData name="Wilne, Robert" userId="863fd487-5ae7-46a6-8c4e-0a9cc652a1c0" providerId="ADAL" clId="{D4479540-3C79-904F-991B-2923FDC23AF8}" dt="2021-06-24T14:40:31.633" v="2959"/>
          <ac:inkMkLst>
            <pc:docMk/>
            <pc:sldMk cId="1518773380" sldId="1882"/>
            <ac:inkMk id="23" creationId="{5DB1FEFE-5CDD-5344-BFF9-56E9C2800F01}"/>
          </ac:inkMkLst>
        </pc:inkChg>
        <pc:inkChg chg="add">
          <ac:chgData name="Wilne, Robert" userId="863fd487-5ae7-46a6-8c4e-0a9cc652a1c0" providerId="ADAL" clId="{D4479540-3C79-904F-991B-2923FDC23AF8}" dt="2021-06-24T14:40:32.232" v="2960"/>
          <ac:inkMkLst>
            <pc:docMk/>
            <pc:sldMk cId="1518773380" sldId="1882"/>
            <ac:inkMk id="24" creationId="{3CFE76C9-AFFF-654B-BAD8-1ABFB0833EF5}"/>
          </ac:inkMkLst>
        </pc:inkChg>
        <pc:inkChg chg="add">
          <ac:chgData name="Wilne, Robert" userId="863fd487-5ae7-46a6-8c4e-0a9cc652a1c0" providerId="ADAL" clId="{D4479540-3C79-904F-991B-2923FDC23AF8}" dt="2021-06-24T14:40:32.932" v="2961"/>
          <ac:inkMkLst>
            <pc:docMk/>
            <pc:sldMk cId="1518773380" sldId="1882"/>
            <ac:inkMk id="25" creationId="{A4D15ADC-B1C0-5747-B850-CC6590A3152E}"/>
          </ac:inkMkLst>
        </pc:inkChg>
        <pc:inkChg chg="add">
          <ac:chgData name="Wilne, Robert" userId="863fd487-5ae7-46a6-8c4e-0a9cc652a1c0" providerId="ADAL" clId="{D4479540-3C79-904F-991B-2923FDC23AF8}" dt="2021-06-24T14:41:34.685" v="2963"/>
          <ac:inkMkLst>
            <pc:docMk/>
            <pc:sldMk cId="1518773380" sldId="1882"/>
            <ac:inkMk id="28" creationId="{6DD49E9E-BBF3-4140-BA8F-3C0F624AC114}"/>
          </ac:inkMkLst>
        </pc:inkChg>
        <pc:inkChg chg="add">
          <ac:chgData name="Wilne, Robert" userId="863fd487-5ae7-46a6-8c4e-0a9cc652a1c0" providerId="ADAL" clId="{D4479540-3C79-904F-991B-2923FDC23AF8}" dt="2021-06-24T14:41:35.558" v="2964"/>
          <ac:inkMkLst>
            <pc:docMk/>
            <pc:sldMk cId="1518773380" sldId="1882"/>
            <ac:inkMk id="29" creationId="{A118E071-7AB2-9B4B-87C5-9A39758834E7}"/>
          </ac:inkMkLst>
        </pc:inkChg>
        <pc:inkChg chg="add">
          <ac:chgData name="Wilne, Robert" userId="863fd487-5ae7-46a6-8c4e-0a9cc652a1c0" providerId="ADAL" clId="{D4479540-3C79-904F-991B-2923FDC23AF8}" dt="2021-06-24T14:42:19.058" v="2965"/>
          <ac:inkMkLst>
            <pc:docMk/>
            <pc:sldMk cId="1518773380" sldId="1882"/>
            <ac:inkMk id="30" creationId="{B47F0A31-81B3-1842-B9D0-360F871E2586}"/>
          </ac:inkMkLst>
        </pc:inkChg>
        <pc:inkChg chg="add">
          <ac:chgData name="Wilne, Robert" userId="863fd487-5ae7-46a6-8c4e-0a9cc652a1c0" providerId="ADAL" clId="{D4479540-3C79-904F-991B-2923FDC23AF8}" dt="2021-06-24T14:42:19.382" v="2966"/>
          <ac:inkMkLst>
            <pc:docMk/>
            <pc:sldMk cId="1518773380" sldId="1882"/>
            <ac:inkMk id="31" creationId="{0EE8DB34-ABE3-324B-B5CF-BB85C35332E0}"/>
          </ac:inkMkLst>
        </pc:inkChg>
        <pc:inkChg chg="add">
          <ac:chgData name="Wilne, Robert" userId="863fd487-5ae7-46a6-8c4e-0a9cc652a1c0" providerId="ADAL" clId="{D4479540-3C79-904F-991B-2923FDC23AF8}" dt="2021-06-24T14:42:20.131" v="2967"/>
          <ac:inkMkLst>
            <pc:docMk/>
            <pc:sldMk cId="1518773380" sldId="1882"/>
            <ac:inkMk id="32" creationId="{F49E591D-DAB3-374A-9959-269EAF86D9EA}"/>
          </ac:inkMkLst>
        </pc:inkChg>
        <pc:inkChg chg="add">
          <ac:chgData name="Wilne, Robert" userId="863fd487-5ae7-46a6-8c4e-0a9cc652a1c0" providerId="ADAL" clId="{D4479540-3C79-904F-991B-2923FDC23AF8}" dt="2021-06-24T14:42:20.480" v="2968"/>
          <ac:inkMkLst>
            <pc:docMk/>
            <pc:sldMk cId="1518773380" sldId="1882"/>
            <ac:inkMk id="33" creationId="{C6B17B9D-518E-F649-87D3-096BB3D1CA64}"/>
          </ac:inkMkLst>
        </pc:inkChg>
        <pc:inkChg chg="add">
          <ac:chgData name="Wilne, Robert" userId="863fd487-5ae7-46a6-8c4e-0a9cc652a1c0" providerId="ADAL" clId="{D4479540-3C79-904F-991B-2923FDC23AF8}" dt="2021-06-24T14:42:20.923" v="2969"/>
          <ac:inkMkLst>
            <pc:docMk/>
            <pc:sldMk cId="1518773380" sldId="1882"/>
            <ac:inkMk id="34" creationId="{09B25D8D-7293-3D4E-B9FF-B47DA0A8799E}"/>
          </ac:inkMkLst>
        </pc:inkChg>
        <pc:inkChg chg="add">
          <ac:chgData name="Wilne, Robert" userId="863fd487-5ae7-46a6-8c4e-0a9cc652a1c0" providerId="ADAL" clId="{D4479540-3C79-904F-991B-2923FDC23AF8}" dt="2021-06-24T14:42:26.213" v="2971"/>
          <ac:inkMkLst>
            <pc:docMk/>
            <pc:sldMk cId="1518773380" sldId="1882"/>
            <ac:inkMk id="36" creationId="{29E35B1F-4C1C-8442-B2B7-B72494558AAF}"/>
          </ac:inkMkLst>
        </pc:inkChg>
        <pc:inkChg chg="add">
          <ac:chgData name="Wilne, Robert" userId="863fd487-5ae7-46a6-8c4e-0a9cc652a1c0" providerId="ADAL" clId="{D4479540-3C79-904F-991B-2923FDC23AF8}" dt="2021-06-24T14:42:26.944" v="2972"/>
          <ac:inkMkLst>
            <pc:docMk/>
            <pc:sldMk cId="1518773380" sldId="1882"/>
            <ac:inkMk id="37" creationId="{F3258CE2-085F-3D49-BAFD-811F6D128286}"/>
          </ac:inkMkLst>
        </pc:inkChg>
        <pc:inkChg chg="add">
          <ac:chgData name="Wilne, Robert" userId="863fd487-5ae7-46a6-8c4e-0a9cc652a1c0" providerId="ADAL" clId="{D4479540-3C79-904F-991B-2923FDC23AF8}" dt="2021-06-24T14:42:27.790" v="2973"/>
          <ac:inkMkLst>
            <pc:docMk/>
            <pc:sldMk cId="1518773380" sldId="1882"/>
            <ac:inkMk id="38" creationId="{5A1AD063-D94D-A042-A654-B6BC6D455F93}"/>
          </ac:inkMkLst>
        </pc:inkChg>
        <pc:inkChg chg="add">
          <ac:chgData name="Wilne, Robert" userId="863fd487-5ae7-46a6-8c4e-0a9cc652a1c0" providerId="ADAL" clId="{D4479540-3C79-904F-991B-2923FDC23AF8}" dt="2021-06-24T14:42:28.117" v="2974"/>
          <ac:inkMkLst>
            <pc:docMk/>
            <pc:sldMk cId="1518773380" sldId="1882"/>
            <ac:inkMk id="39" creationId="{A8355CAB-6C13-D144-87F0-2EE94C34C6F6}"/>
          </ac:inkMkLst>
        </pc:inkChg>
        <pc:inkChg chg="add">
          <ac:chgData name="Wilne, Robert" userId="863fd487-5ae7-46a6-8c4e-0a9cc652a1c0" providerId="ADAL" clId="{D4479540-3C79-904F-991B-2923FDC23AF8}" dt="2021-06-24T14:42:29.245" v="2975"/>
          <ac:inkMkLst>
            <pc:docMk/>
            <pc:sldMk cId="1518773380" sldId="1882"/>
            <ac:inkMk id="40" creationId="{519A61CB-832B-C447-8124-7C36B77B4E3A}"/>
          </ac:inkMkLst>
        </pc:inkChg>
        <pc:inkChg chg="add">
          <ac:chgData name="Wilne, Robert" userId="863fd487-5ae7-46a6-8c4e-0a9cc652a1c0" providerId="ADAL" clId="{D4479540-3C79-904F-991B-2923FDC23AF8}" dt="2021-06-24T14:42:29.986" v="2976"/>
          <ac:inkMkLst>
            <pc:docMk/>
            <pc:sldMk cId="1518773380" sldId="1882"/>
            <ac:inkMk id="41" creationId="{D71E42B9-2F09-C94C-A904-F153A8B54479}"/>
          </ac:inkMkLst>
        </pc:inkChg>
        <pc:inkChg chg="add">
          <ac:chgData name="Wilne, Robert" userId="863fd487-5ae7-46a6-8c4e-0a9cc652a1c0" providerId="ADAL" clId="{D4479540-3C79-904F-991B-2923FDC23AF8}" dt="2021-06-24T14:42:30.449" v="2977"/>
          <ac:inkMkLst>
            <pc:docMk/>
            <pc:sldMk cId="1518773380" sldId="1882"/>
            <ac:inkMk id="42" creationId="{9BB82C32-9F01-C04F-955B-B065C53EEB30}"/>
          </ac:inkMkLst>
        </pc:inkChg>
        <pc:inkChg chg="add">
          <ac:chgData name="Wilne, Robert" userId="863fd487-5ae7-46a6-8c4e-0a9cc652a1c0" providerId="ADAL" clId="{D4479540-3C79-904F-991B-2923FDC23AF8}" dt="2021-06-24T14:42:30.692" v="2978"/>
          <ac:inkMkLst>
            <pc:docMk/>
            <pc:sldMk cId="1518773380" sldId="1882"/>
            <ac:inkMk id="43" creationId="{EECC18A0-84A5-BA47-97F1-F6B279F3E7FD}"/>
          </ac:inkMkLst>
        </pc:inkChg>
        <pc:inkChg chg="add">
          <ac:chgData name="Wilne, Robert" userId="863fd487-5ae7-46a6-8c4e-0a9cc652a1c0" providerId="ADAL" clId="{D4479540-3C79-904F-991B-2923FDC23AF8}" dt="2021-06-24T14:42:31.134" v="2979"/>
          <ac:inkMkLst>
            <pc:docMk/>
            <pc:sldMk cId="1518773380" sldId="1882"/>
            <ac:inkMk id="44" creationId="{181BA5AF-C8D2-BA4D-846A-6237088D0E08}"/>
          </ac:inkMkLst>
        </pc:inkChg>
        <pc:inkChg chg="add">
          <ac:chgData name="Wilne, Robert" userId="863fd487-5ae7-46a6-8c4e-0a9cc652a1c0" providerId="ADAL" clId="{D4479540-3C79-904F-991B-2923FDC23AF8}" dt="2021-06-24T14:42:31.771" v="2980"/>
          <ac:inkMkLst>
            <pc:docMk/>
            <pc:sldMk cId="1518773380" sldId="1882"/>
            <ac:inkMk id="45" creationId="{59C4AFF4-27A8-A647-8D2C-3949F044685F}"/>
          </ac:inkMkLst>
        </pc:inkChg>
        <pc:inkChg chg="add">
          <ac:chgData name="Wilne, Robert" userId="863fd487-5ae7-46a6-8c4e-0a9cc652a1c0" providerId="ADAL" clId="{D4479540-3C79-904F-991B-2923FDC23AF8}" dt="2021-06-24T14:42:32.214" v="2981"/>
          <ac:inkMkLst>
            <pc:docMk/>
            <pc:sldMk cId="1518773380" sldId="1882"/>
            <ac:inkMk id="46" creationId="{169C6106-D229-3A41-B969-1771C733E5C6}"/>
          </ac:inkMkLst>
        </pc:inkChg>
        <pc:inkChg chg="add">
          <ac:chgData name="Wilne, Robert" userId="863fd487-5ae7-46a6-8c4e-0a9cc652a1c0" providerId="ADAL" clId="{D4479540-3C79-904F-991B-2923FDC23AF8}" dt="2021-06-24T14:42:32.501" v="2982"/>
          <ac:inkMkLst>
            <pc:docMk/>
            <pc:sldMk cId="1518773380" sldId="1882"/>
            <ac:inkMk id="47" creationId="{948A6DC8-DE9D-1844-BFE2-8190F22DCF22}"/>
          </ac:inkMkLst>
        </pc:inkChg>
        <pc:inkChg chg="add">
          <ac:chgData name="Wilne, Robert" userId="863fd487-5ae7-46a6-8c4e-0a9cc652a1c0" providerId="ADAL" clId="{D4479540-3C79-904F-991B-2923FDC23AF8}" dt="2021-06-24T14:42:33.019" v="2983"/>
          <ac:inkMkLst>
            <pc:docMk/>
            <pc:sldMk cId="1518773380" sldId="1882"/>
            <ac:inkMk id="48" creationId="{6CD5A0E4-44AA-3547-B93C-3AB2F98D37F3}"/>
          </ac:inkMkLst>
        </pc:inkChg>
        <pc:inkChg chg="add">
          <ac:chgData name="Wilne, Robert" userId="863fd487-5ae7-46a6-8c4e-0a9cc652a1c0" providerId="ADAL" clId="{D4479540-3C79-904F-991B-2923FDC23AF8}" dt="2021-06-24T14:42:33.424" v="2984"/>
          <ac:inkMkLst>
            <pc:docMk/>
            <pc:sldMk cId="1518773380" sldId="1882"/>
            <ac:inkMk id="49" creationId="{186A80B7-3F1D-5C4B-8AF6-A11AF257740A}"/>
          </ac:inkMkLst>
        </pc:inkChg>
        <pc:inkChg chg="add">
          <ac:chgData name="Wilne, Robert" userId="863fd487-5ae7-46a6-8c4e-0a9cc652a1c0" providerId="ADAL" clId="{D4479540-3C79-904F-991B-2923FDC23AF8}" dt="2021-06-24T14:42:34.094" v="2985"/>
          <ac:inkMkLst>
            <pc:docMk/>
            <pc:sldMk cId="1518773380" sldId="1882"/>
            <ac:inkMk id="50" creationId="{5DAF1AF2-C63C-A149-9015-2464E9C29E3E}"/>
          </ac:inkMkLst>
        </pc:inkChg>
        <pc:inkChg chg="add">
          <ac:chgData name="Wilne, Robert" userId="863fd487-5ae7-46a6-8c4e-0a9cc652a1c0" providerId="ADAL" clId="{D4479540-3C79-904F-991B-2923FDC23AF8}" dt="2021-06-24T14:42:34.371" v="2986"/>
          <ac:inkMkLst>
            <pc:docMk/>
            <pc:sldMk cId="1518773380" sldId="1882"/>
            <ac:inkMk id="51" creationId="{EFD53064-40CE-2F48-BA97-09060224EE2B}"/>
          </ac:inkMkLst>
        </pc:inkChg>
        <pc:inkChg chg="add">
          <ac:chgData name="Wilne, Robert" userId="863fd487-5ae7-46a6-8c4e-0a9cc652a1c0" providerId="ADAL" clId="{D4479540-3C79-904F-991B-2923FDC23AF8}" dt="2021-06-24T14:42:34.705" v="2987"/>
          <ac:inkMkLst>
            <pc:docMk/>
            <pc:sldMk cId="1518773380" sldId="1882"/>
            <ac:inkMk id="52" creationId="{0C77D07D-5667-4747-A3B3-2E436D6C9352}"/>
          </ac:inkMkLst>
        </pc:inkChg>
        <pc:inkChg chg="add">
          <ac:chgData name="Wilne, Robert" userId="863fd487-5ae7-46a6-8c4e-0a9cc652a1c0" providerId="ADAL" clId="{D4479540-3C79-904F-991B-2923FDC23AF8}" dt="2021-06-24T14:42:39.663" v="2989"/>
          <ac:inkMkLst>
            <pc:docMk/>
            <pc:sldMk cId="1518773380" sldId="1882"/>
            <ac:inkMk id="54" creationId="{C2B7F711-3705-E846-8367-3C146797DB5F}"/>
          </ac:inkMkLst>
        </pc:inkChg>
        <pc:inkChg chg="add">
          <ac:chgData name="Wilne, Robert" userId="863fd487-5ae7-46a6-8c4e-0a9cc652a1c0" providerId="ADAL" clId="{D4479540-3C79-904F-991B-2923FDC23AF8}" dt="2021-06-24T14:42:40.057" v="2990"/>
          <ac:inkMkLst>
            <pc:docMk/>
            <pc:sldMk cId="1518773380" sldId="1882"/>
            <ac:inkMk id="55" creationId="{E9C44A21-342A-FD48-A105-843C9A400EB1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57" creationId="{04259B3E-C01F-0540-B9AF-39CC41C287E9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58" creationId="{E9E1F415-A8D8-1147-B4CC-2A8622AB131C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59" creationId="{CA89CE08-1945-CE41-987C-7F6439DCBAD3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60" creationId="{5BF48A98-BAAF-8A4A-8C6F-0DF9B9BD4F9B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61" creationId="{A5FD23BB-8BA4-1E42-85C2-FABD5FDCC12A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62" creationId="{BEAFF933-B418-994E-92E6-B1A6222BEDC6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63" creationId="{8DA5EB0D-F2F5-684E-86FE-2833FACD99F7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24577" creationId="{1547CF70-3AB4-E040-8816-E68D9360D67A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24579" creationId="{5B559B8F-98EA-0940-B0AA-13C95AB1C45A}"/>
          </ac:inkMkLst>
        </pc:inkChg>
        <pc:inkChg chg="add">
          <ac:chgData name="Wilne, Robert" userId="863fd487-5ae7-46a6-8c4e-0a9cc652a1c0" providerId="ADAL" clId="{D4479540-3C79-904F-991B-2923FDC23AF8}" dt="2021-06-24T14:42:47.923" v="3003"/>
          <ac:inkMkLst>
            <pc:docMk/>
            <pc:sldMk cId="1518773380" sldId="1882"/>
            <ac:inkMk id="24581" creationId="{3C5A7710-CD87-3B44-A1E6-827C5D0F3998}"/>
          </ac:inkMkLst>
        </pc:inkChg>
        <pc:inkChg chg="add">
          <ac:chgData name="Wilne, Robert" userId="863fd487-5ae7-46a6-8c4e-0a9cc652a1c0" providerId="ADAL" clId="{D4479540-3C79-904F-991B-2923FDC23AF8}" dt="2021-06-24T14:42:48.642" v="3004"/>
          <ac:inkMkLst>
            <pc:docMk/>
            <pc:sldMk cId="1518773380" sldId="1882"/>
            <ac:inkMk id="24582" creationId="{CFA9F129-E313-614C-916E-BA5318FA6E9A}"/>
          </ac:inkMkLst>
        </pc:inkChg>
        <pc:inkChg chg="add">
          <ac:chgData name="Wilne, Robert" userId="863fd487-5ae7-46a6-8c4e-0a9cc652a1c0" providerId="ADAL" clId="{D4479540-3C79-904F-991B-2923FDC23AF8}" dt="2021-06-24T14:42:49.062" v="3005"/>
          <ac:inkMkLst>
            <pc:docMk/>
            <pc:sldMk cId="1518773380" sldId="1882"/>
            <ac:inkMk id="24583" creationId="{3DD94019-F565-E644-B7C3-E838E7792101}"/>
          </ac:inkMkLst>
        </pc:inkChg>
        <pc:inkChg chg="add">
          <ac:chgData name="Wilne, Robert" userId="863fd487-5ae7-46a6-8c4e-0a9cc652a1c0" providerId="ADAL" clId="{D4479540-3C79-904F-991B-2923FDC23AF8}" dt="2021-06-24T14:42:49.236" v="3006"/>
          <ac:inkMkLst>
            <pc:docMk/>
            <pc:sldMk cId="1518773380" sldId="1882"/>
            <ac:inkMk id="24584" creationId="{4C10253F-D26F-424A-AB1A-E7759DBE32F5}"/>
          </ac:inkMkLst>
        </pc:inkChg>
        <pc:inkChg chg="add">
          <ac:chgData name="Wilne, Robert" userId="863fd487-5ae7-46a6-8c4e-0a9cc652a1c0" providerId="ADAL" clId="{D4479540-3C79-904F-991B-2923FDC23AF8}" dt="2021-06-24T14:42:49.521" v="3007"/>
          <ac:inkMkLst>
            <pc:docMk/>
            <pc:sldMk cId="1518773380" sldId="1882"/>
            <ac:inkMk id="24585" creationId="{A671E15F-35DA-654A-A6FA-01546AFE90D2}"/>
          </ac:inkMkLst>
        </pc:inkChg>
        <pc:inkChg chg="add">
          <ac:chgData name="Wilne, Robert" userId="863fd487-5ae7-46a6-8c4e-0a9cc652a1c0" providerId="ADAL" clId="{D4479540-3C79-904F-991B-2923FDC23AF8}" dt="2021-06-24T14:42:49.919" v="3008"/>
          <ac:inkMkLst>
            <pc:docMk/>
            <pc:sldMk cId="1518773380" sldId="1882"/>
            <ac:inkMk id="24586" creationId="{6110C6D2-46F9-1544-A511-B671E837785C}"/>
          </ac:inkMkLst>
        </pc:inkChg>
        <pc:inkChg chg="add topLvl">
          <ac:chgData name="Wilne, Robert" userId="863fd487-5ae7-46a6-8c4e-0a9cc652a1c0" providerId="ADAL" clId="{D4479540-3C79-904F-991B-2923FDC23AF8}" dt="2021-06-24T14:43:22.755" v="3052"/>
          <ac:inkMkLst>
            <pc:docMk/>
            <pc:sldMk cId="1518773380" sldId="1882"/>
            <ac:inkMk id="24588" creationId="{C53E4672-820E-3A43-9A34-5C8AEE6AE809}"/>
          </ac:inkMkLst>
        </pc:inkChg>
        <pc:inkChg chg="add topLvl">
          <ac:chgData name="Wilne, Robert" userId="863fd487-5ae7-46a6-8c4e-0a9cc652a1c0" providerId="ADAL" clId="{D4479540-3C79-904F-991B-2923FDC23AF8}" dt="2021-06-24T14:43:22.755" v="3052"/>
          <ac:inkMkLst>
            <pc:docMk/>
            <pc:sldMk cId="1518773380" sldId="1882"/>
            <ac:inkMk id="24589" creationId="{D0C40226-21B3-8E40-AEE6-34AA39289B48}"/>
          </ac:inkMkLst>
        </pc:inkChg>
        <pc:inkChg chg="add">
          <ac:chgData name="Wilne, Robert" userId="863fd487-5ae7-46a6-8c4e-0a9cc652a1c0" providerId="ADAL" clId="{D4479540-3C79-904F-991B-2923FDC23AF8}" dt="2021-06-24T14:43:06.503" v="3013"/>
          <ac:inkMkLst>
            <pc:docMk/>
            <pc:sldMk cId="1518773380" sldId="1882"/>
            <ac:inkMk id="24591" creationId="{E731A4A4-AA14-DD4A-8388-9A32B7723A41}"/>
          </ac:inkMkLst>
        </pc:inkChg>
        <pc:inkChg chg="add">
          <ac:chgData name="Wilne, Robert" userId="863fd487-5ae7-46a6-8c4e-0a9cc652a1c0" providerId="ADAL" clId="{D4479540-3C79-904F-991B-2923FDC23AF8}" dt="2021-06-24T14:43:06.820" v="3014"/>
          <ac:inkMkLst>
            <pc:docMk/>
            <pc:sldMk cId="1518773380" sldId="1882"/>
            <ac:inkMk id="24592" creationId="{89C3638A-D245-C94B-A81C-D2C54CF0E40A}"/>
          </ac:inkMkLst>
        </pc:inkChg>
        <pc:inkChg chg="add">
          <ac:chgData name="Wilne, Robert" userId="863fd487-5ae7-46a6-8c4e-0a9cc652a1c0" providerId="ADAL" clId="{D4479540-3C79-904F-991B-2923FDC23AF8}" dt="2021-06-24T14:43:07.169" v="3015"/>
          <ac:inkMkLst>
            <pc:docMk/>
            <pc:sldMk cId="1518773380" sldId="1882"/>
            <ac:inkMk id="24593" creationId="{5708BD3A-3BCB-304D-98A4-8B6CB1112FC4}"/>
          </ac:inkMkLst>
        </pc:inkChg>
        <pc:inkChg chg="add">
          <ac:chgData name="Wilne, Robert" userId="863fd487-5ae7-46a6-8c4e-0a9cc652a1c0" providerId="ADAL" clId="{D4479540-3C79-904F-991B-2923FDC23AF8}" dt="2021-06-24T14:43:07.553" v="3016"/>
          <ac:inkMkLst>
            <pc:docMk/>
            <pc:sldMk cId="1518773380" sldId="1882"/>
            <ac:inkMk id="24594" creationId="{05C8A9B6-5E54-0F4C-A964-1796B01F6B44}"/>
          </ac:inkMkLst>
        </pc:inkChg>
        <pc:inkChg chg="add">
          <ac:chgData name="Wilne, Robert" userId="863fd487-5ae7-46a6-8c4e-0a9cc652a1c0" providerId="ADAL" clId="{D4479540-3C79-904F-991B-2923FDC23AF8}" dt="2021-06-24T14:43:07.876" v="3017"/>
          <ac:inkMkLst>
            <pc:docMk/>
            <pc:sldMk cId="1518773380" sldId="1882"/>
            <ac:inkMk id="24595" creationId="{92392C00-F109-0F4C-AB06-989F085413C6}"/>
          </ac:inkMkLst>
        </pc:inkChg>
        <pc:inkChg chg="add">
          <ac:chgData name="Wilne, Robert" userId="863fd487-5ae7-46a6-8c4e-0a9cc652a1c0" providerId="ADAL" clId="{D4479540-3C79-904F-991B-2923FDC23AF8}" dt="2021-06-24T14:43:09.044" v="3018"/>
          <ac:inkMkLst>
            <pc:docMk/>
            <pc:sldMk cId="1518773380" sldId="1882"/>
            <ac:inkMk id="24596" creationId="{05CC58C2-7CE6-234A-B27C-306C2DBFFD10}"/>
          </ac:inkMkLst>
        </pc:inkChg>
        <pc:inkChg chg="add">
          <ac:chgData name="Wilne, Robert" userId="863fd487-5ae7-46a6-8c4e-0a9cc652a1c0" providerId="ADAL" clId="{D4479540-3C79-904F-991B-2923FDC23AF8}" dt="2021-06-24T14:43:09.321" v="3019"/>
          <ac:inkMkLst>
            <pc:docMk/>
            <pc:sldMk cId="1518773380" sldId="1882"/>
            <ac:inkMk id="24597" creationId="{E8D7A6EC-45BB-3E4B-971A-D721DE34AD31}"/>
          </ac:inkMkLst>
        </pc:inkChg>
        <pc:inkChg chg="add">
          <ac:chgData name="Wilne, Robert" userId="863fd487-5ae7-46a6-8c4e-0a9cc652a1c0" providerId="ADAL" clId="{D4479540-3C79-904F-991B-2923FDC23AF8}" dt="2021-06-24T14:43:09.617" v="3020"/>
          <ac:inkMkLst>
            <pc:docMk/>
            <pc:sldMk cId="1518773380" sldId="1882"/>
            <ac:inkMk id="24598" creationId="{E051AD81-1047-C143-82F9-62D6F659AB0F}"/>
          </ac:inkMkLst>
        </pc:inkChg>
        <pc:inkChg chg="add">
          <ac:chgData name="Wilne, Robert" userId="863fd487-5ae7-46a6-8c4e-0a9cc652a1c0" providerId="ADAL" clId="{D4479540-3C79-904F-991B-2923FDC23AF8}" dt="2021-06-24T14:43:10.494" v="3021"/>
          <ac:inkMkLst>
            <pc:docMk/>
            <pc:sldMk cId="1518773380" sldId="1882"/>
            <ac:inkMk id="24599" creationId="{7A6BDCEF-E3EE-234D-B2AC-4F6569DA648E}"/>
          </ac:inkMkLst>
        </pc:inkChg>
        <pc:inkChg chg="add">
          <ac:chgData name="Wilne, Robert" userId="863fd487-5ae7-46a6-8c4e-0a9cc652a1c0" providerId="ADAL" clId="{D4479540-3C79-904F-991B-2923FDC23AF8}" dt="2021-06-24T14:43:10.770" v="3022"/>
          <ac:inkMkLst>
            <pc:docMk/>
            <pc:sldMk cId="1518773380" sldId="1882"/>
            <ac:inkMk id="24600" creationId="{7B859D5A-BDC3-9C46-89D5-348EB8223401}"/>
          </ac:inkMkLst>
        </pc:inkChg>
        <pc:inkChg chg="add">
          <ac:chgData name="Wilne, Robert" userId="863fd487-5ae7-46a6-8c4e-0a9cc652a1c0" providerId="ADAL" clId="{D4479540-3C79-904F-991B-2923FDC23AF8}" dt="2021-06-24T14:43:11.081" v="3023"/>
          <ac:inkMkLst>
            <pc:docMk/>
            <pc:sldMk cId="1518773380" sldId="1882"/>
            <ac:inkMk id="24601" creationId="{C9F3EEB4-6ABC-4A41-9D1F-EFA51C30260C}"/>
          </ac:inkMkLst>
        </pc:inkChg>
        <pc:inkChg chg="add">
          <ac:chgData name="Wilne, Robert" userId="863fd487-5ae7-46a6-8c4e-0a9cc652a1c0" providerId="ADAL" clId="{D4479540-3C79-904F-991B-2923FDC23AF8}" dt="2021-06-24T14:43:11.329" v="3024"/>
          <ac:inkMkLst>
            <pc:docMk/>
            <pc:sldMk cId="1518773380" sldId="1882"/>
            <ac:inkMk id="24602" creationId="{3D4AA650-0CE0-104C-9ADE-66C49A32FE64}"/>
          </ac:inkMkLst>
        </pc:inkChg>
        <pc:inkChg chg="add">
          <ac:chgData name="Wilne, Robert" userId="863fd487-5ae7-46a6-8c4e-0a9cc652a1c0" providerId="ADAL" clId="{D4479540-3C79-904F-991B-2923FDC23AF8}" dt="2021-06-24T14:43:11.577" v="3025"/>
          <ac:inkMkLst>
            <pc:docMk/>
            <pc:sldMk cId="1518773380" sldId="1882"/>
            <ac:inkMk id="24603" creationId="{D4041343-C508-0E42-B039-2E6C5C76F3A0}"/>
          </ac:inkMkLst>
        </pc:inkChg>
        <pc:inkChg chg="add">
          <ac:chgData name="Wilne, Robert" userId="863fd487-5ae7-46a6-8c4e-0a9cc652a1c0" providerId="ADAL" clId="{D4479540-3C79-904F-991B-2923FDC23AF8}" dt="2021-06-24T14:43:11.825" v="3026"/>
          <ac:inkMkLst>
            <pc:docMk/>
            <pc:sldMk cId="1518773380" sldId="1882"/>
            <ac:inkMk id="24604" creationId="{56A4A7A9-C71B-4246-A27E-F8876DAB4470}"/>
          </ac:inkMkLst>
        </pc:inkChg>
        <pc:inkChg chg="add">
          <ac:chgData name="Wilne, Robert" userId="863fd487-5ae7-46a6-8c4e-0a9cc652a1c0" providerId="ADAL" clId="{D4479540-3C79-904F-991B-2923FDC23AF8}" dt="2021-06-24T14:43:12.073" v="3027"/>
          <ac:inkMkLst>
            <pc:docMk/>
            <pc:sldMk cId="1518773380" sldId="1882"/>
            <ac:inkMk id="24605" creationId="{89429804-745E-CA43-9DFB-4A5550491E87}"/>
          </ac:inkMkLst>
        </pc:inkChg>
        <pc:inkChg chg="add">
          <ac:chgData name="Wilne, Robert" userId="863fd487-5ae7-46a6-8c4e-0a9cc652a1c0" providerId="ADAL" clId="{D4479540-3C79-904F-991B-2923FDC23AF8}" dt="2021-06-24T14:43:12.435" v="3028"/>
          <ac:inkMkLst>
            <pc:docMk/>
            <pc:sldMk cId="1518773380" sldId="1882"/>
            <ac:inkMk id="24606" creationId="{082B0652-CD11-E64F-AC03-1DD567A64BBD}"/>
          </ac:inkMkLst>
        </pc:inkChg>
        <pc:inkChg chg="add">
          <ac:chgData name="Wilne, Robert" userId="863fd487-5ae7-46a6-8c4e-0a9cc652a1c0" providerId="ADAL" clId="{D4479540-3C79-904F-991B-2923FDC23AF8}" dt="2021-06-24T14:43:12.762" v="3029"/>
          <ac:inkMkLst>
            <pc:docMk/>
            <pc:sldMk cId="1518773380" sldId="1882"/>
            <ac:inkMk id="24607" creationId="{84565BD2-C09D-5448-AD5D-EEFD5CD0F162}"/>
          </ac:inkMkLst>
        </pc:inkChg>
        <pc:inkChg chg="add">
          <ac:chgData name="Wilne, Robert" userId="863fd487-5ae7-46a6-8c4e-0a9cc652a1c0" providerId="ADAL" clId="{D4479540-3C79-904F-991B-2923FDC23AF8}" dt="2021-06-24T14:43:13.112" v="3030"/>
          <ac:inkMkLst>
            <pc:docMk/>
            <pc:sldMk cId="1518773380" sldId="1882"/>
            <ac:inkMk id="24608" creationId="{6B2577E4-0A58-1943-9D84-887D598AA3B3}"/>
          </ac:inkMkLst>
        </pc:inkChg>
        <pc:inkChg chg="add">
          <ac:chgData name="Wilne, Robert" userId="863fd487-5ae7-46a6-8c4e-0a9cc652a1c0" providerId="ADAL" clId="{D4479540-3C79-904F-991B-2923FDC23AF8}" dt="2021-06-24T14:43:13.409" v="3031"/>
          <ac:inkMkLst>
            <pc:docMk/>
            <pc:sldMk cId="1518773380" sldId="1882"/>
            <ac:inkMk id="24609" creationId="{68ACA2FE-A2B7-5748-8D4E-206AC214EF38}"/>
          </ac:inkMkLst>
        </pc:inkChg>
        <pc:inkChg chg="add">
          <ac:chgData name="Wilne, Robert" userId="863fd487-5ae7-46a6-8c4e-0a9cc652a1c0" providerId="ADAL" clId="{D4479540-3C79-904F-991B-2923FDC23AF8}" dt="2021-06-24T14:43:16.191" v="3033"/>
          <ac:inkMkLst>
            <pc:docMk/>
            <pc:sldMk cId="1518773380" sldId="1882"/>
            <ac:inkMk id="24611" creationId="{A7FE88F4-A059-DC46-9877-71E3A165F964}"/>
          </ac:inkMkLst>
        </pc:inkChg>
        <pc:inkChg chg="add">
          <ac:chgData name="Wilne, Robert" userId="863fd487-5ae7-46a6-8c4e-0a9cc652a1c0" providerId="ADAL" clId="{D4479540-3C79-904F-991B-2923FDC23AF8}" dt="2021-06-24T14:43:16.446" v="3034"/>
          <ac:inkMkLst>
            <pc:docMk/>
            <pc:sldMk cId="1518773380" sldId="1882"/>
            <ac:inkMk id="24612" creationId="{C4CEC99C-C697-C44D-AA3E-A541C02EB4D2}"/>
          </ac:inkMkLst>
        </pc:inkChg>
        <pc:inkChg chg="add">
          <ac:chgData name="Wilne, Robert" userId="863fd487-5ae7-46a6-8c4e-0a9cc652a1c0" providerId="ADAL" clId="{D4479540-3C79-904F-991B-2923FDC23AF8}" dt="2021-06-24T14:43:16.815" v="3035"/>
          <ac:inkMkLst>
            <pc:docMk/>
            <pc:sldMk cId="1518773380" sldId="1882"/>
            <ac:inkMk id="24613" creationId="{5278811F-9BBC-6746-BF9D-BD1185FC819A}"/>
          </ac:inkMkLst>
        </pc:inkChg>
        <pc:inkChg chg="add">
          <ac:chgData name="Wilne, Robert" userId="863fd487-5ae7-46a6-8c4e-0a9cc652a1c0" providerId="ADAL" clId="{D4479540-3C79-904F-991B-2923FDC23AF8}" dt="2021-06-24T14:43:17.096" v="3036"/>
          <ac:inkMkLst>
            <pc:docMk/>
            <pc:sldMk cId="1518773380" sldId="1882"/>
            <ac:inkMk id="24614" creationId="{7421545C-1F19-C944-976B-40F8E219F822}"/>
          </ac:inkMkLst>
        </pc:inkChg>
        <pc:inkChg chg="add">
          <ac:chgData name="Wilne, Robert" userId="863fd487-5ae7-46a6-8c4e-0a9cc652a1c0" providerId="ADAL" clId="{D4479540-3C79-904F-991B-2923FDC23AF8}" dt="2021-06-24T14:43:17.633" v="3037"/>
          <ac:inkMkLst>
            <pc:docMk/>
            <pc:sldMk cId="1518773380" sldId="1882"/>
            <ac:inkMk id="24615" creationId="{23A7C946-35C9-F741-843D-A08B35BDF352}"/>
          </ac:inkMkLst>
        </pc:inkChg>
        <pc:inkChg chg="add">
          <ac:chgData name="Wilne, Robert" userId="863fd487-5ae7-46a6-8c4e-0a9cc652a1c0" providerId="ADAL" clId="{D4479540-3C79-904F-991B-2923FDC23AF8}" dt="2021-06-24T14:43:17.867" v="3038"/>
          <ac:inkMkLst>
            <pc:docMk/>
            <pc:sldMk cId="1518773380" sldId="1882"/>
            <ac:inkMk id="24616" creationId="{9097F422-A089-2A4B-8AD8-6B49B8DDA865}"/>
          </ac:inkMkLst>
        </pc:inkChg>
        <pc:inkChg chg="add">
          <ac:chgData name="Wilne, Robert" userId="863fd487-5ae7-46a6-8c4e-0a9cc652a1c0" providerId="ADAL" clId="{D4479540-3C79-904F-991B-2923FDC23AF8}" dt="2021-06-24T14:43:18.628" v="3039"/>
          <ac:inkMkLst>
            <pc:docMk/>
            <pc:sldMk cId="1518773380" sldId="1882"/>
            <ac:inkMk id="24617" creationId="{25BA0C26-82EF-D24F-A37C-F135B59A03CE}"/>
          </ac:inkMkLst>
        </pc:inkChg>
        <pc:inkChg chg="add">
          <ac:chgData name="Wilne, Robert" userId="863fd487-5ae7-46a6-8c4e-0a9cc652a1c0" providerId="ADAL" clId="{D4479540-3C79-904F-991B-2923FDC23AF8}" dt="2021-06-24T14:43:18.872" v="3040"/>
          <ac:inkMkLst>
            <pc:docMk/>
            <pc:sldMk cId="1518773380" sldId="1882"/>
            <ac:inkMk id="24618" creationId="{20EEED41-3BA8-5342-92F5-27ED95A7CC21}"/>
          </ac:inkMkLst>
        </pc:inkChg>
        <pc:inkChg chg="add">
          <ac:chgData name="Wilne, Robert" userId="863fd487-5ae7-46a6-8c4e-0a9cc652a1c0" providerId="ADAL" clId="{D4479540-3C79-904F-991B-2923FDC23AF8}" dt="2021-06-24T14:43:19.093" v="3041"/>
          <ac:inkMkLst>
            <pc:docMk/>
            <pc:sldMk cId="1518773380" sldId="1882"/>
            <ac:inkMk id="24619" creationId="{DDCEF011-DB3A-E54F-B4C7-020F0B9F61AB}"/>
          </ac:inkMkLst>
        </pc:inkChg>
        <pc:inkChg chg="add">
          <ac:chgData name="Wilne, Robert" userId="863fd487-5ae7-46a6-8c4e-0a9cc652a1c0" providerId="ADAL" clId="{D4479540-3C79-904F-991B-2923FDC23AF8}" dt="2021-06-24T14:43:19.496" v="3042"/>
          <ac:inkMkLst>
            <pc:docMk/>
            <pc:sldMk cId="1518773380" sldId="1882"/>
            <ac:inkMk id="24620" creationId="{D2DAE63A-3BD4-2648-8AA0-4D989643DFDF}"/>
          </ac:inkMkLst>
        </pc:inkChg>
        <pc:inkChg chg="add">
          <ac:chgData name="Wilne, Robert" userId="863fd487-5ae7-46a6-8c4e-0a9cc652a1c0" providerId="ADAL" clId="{D4479540-3C79-904F-991B-2923FDC23AF8}" dt="2021-06-24T14:43:19.839" v="3043"/>
          <ac:inkMkLst>
            <pc:docMk/>
            <pc:sldMk cId="1518773380" sldId="1882"/>
            <ac:inkMk id="24621" creationId="{EE71E004-25E0-1E44-AAEA-4A448CFCBB53}"/>
          </ac:inkMkLst>
        </pc:inkChg>
        <pc:inkChg chg="add">
          <ac:chgData name="Wilne, Robert" userId="863fd487-5ae7-46a6-8c4e-0a9cc652a1c0" providerId="ADAL" clId="{D4479540-3C79-904F-991B-2923FDC23AF8}" dt="2021-06-24T14:43:20.119" v="3044"/>
          <ac:inkMkLst>
            <pc:docMk/>
            <pc:sldMk cId="1518773380" sldId="1882"/>
            <ac:inkMk id="24622" creationId="{6D818464-B8C7-CE4A-8C89-1F457BF8E2C8}"/>
          </ac:inkMkLst>
        </pc:inkChg>
        <pc:inkChg chg="add">
          <ac:chgData name="Wilne, Robert" userId="863fd487-5ae7-46a6-8c4e-0a9cc652a1c0" providerId="ADAL" clId="{D4479540-3C79-904F-991B-2923FDC23AF8}" dt="2021-06-24T14:43:20.399" v="3045"/>
          <ac:inkMkLst>
            <pc:docMk/>
            <pc:sldMk cId="1518773380" sldId="1882"/>
            <ac:inkMk id="24623" creationId="{9961D452-8531-7242-A40E-F8B40BDB730A}"/>
          </ac:inkMkLst>
        </pc:inkChg>
        <pc:inkChg chg="add">
          <ac:chgData name="Wilne, Robert" userId="863fd487-5ae7-46a6-8c4e-0a9cc652a1c0" providerId="ADAL" clId="{D4479540-3C79-904F-991B-2923FDC23AF8}" dt="2021-06-24T14:43:20.663" v="3046"/>
          <ac:inkMkLst>
            <pc:docMk/>
            <pc:sldMk cId="1518773380" sldId="1882"/>
            <ac:inkMk id="24624" creationId="{3EC61EBC-CD81-0F44-9ACB-A7B4E805A688}"/>
          </ac:inkMkLst>
        </pc:inkChg>
        <pc:inkChg chg="add">
          <ac:chgData name="Wilne, Robert" userId="863fd487-5ae7-46a6-8c4e-0a9cc652a1c0" providerId="ADAL" clId="{D4479540-3C79-904F-991B-2923FDC23AF8}" dt="2021-06-24T14:43:20.921" v="3047"/>
          <ac:inkMkLst>
            <pc:docMk/>
            <pc:sldMk cId="1518773380" sldId="1882"/>
            <ac:inkMk id="24625" creationId="{94973A5E-94E6-D148-9521-FCA4D557CCF0}"/>
          </ac:inkMkLst>
        </pc:inkChg>
        <pc:inkChg chg="add">
          <ac:chgData name="Wilne, Robert" userId="863fd487-5ae7-46a6-8c4e-0a9cc652a1c0" providerId="ADAL" clId="{D4479540-3C79-904F-991B-2923FDC23AF8}" dt="2021-06-24T14:43:21.195" v="3048"/>
          <ac:inkMkLst>
            <pc:docMk/>
            <pc:sldMk cId="1518773380" sldId="1882"/>
            <ac:inkMk id="24626" creationId="{C2F64ABE-8FBE-CA45-B5E7-6A3F386886C5}"/>
          </ac:inkMkLst>
        </pc:inkChg>
        <pc:inkChg chg="add">
          <ac:chgData name="Wilne, Robert" userId="863fd487-5ae7-46a6-8c4e-0a9cc652a1c0" providerId="ADAL" clId="{D4479540-3C79-904F-991B-2923FDC23AF8}" dt="2021-06-24T14:43:21.441" v="3049"/>
          <ac:inkMkLst>
            <pc:docMk/>
            <pc:sldMk cId="1518773380" sldId="1882"/>
            <ac:inkMk id="24627" creationId="{F7B154CD-5F7F-5141-832F-2258B2EFB7EA}"/>
          </ac:inkMkLst>
        </pc:inkChg>
        <pc:inkChg chg="add">
          <ac:chgData name="Wilne, Robert" userId="863fd487-5ae7-46a6-8c4e-0a9cc652a1c0" providerId="ADAL" clId="{D4479540-3C79-904F-991B-2923FDC23AF8}" dt="2021-06-24T14:43:21.687" v="3050"/>
          <ac:inkMkLst>
            <pc:docMk/>
            <pc:sldMk cId="1518773380" sldId="1882"/>
            <ac:inkMk id="24628" creationId="{E0AA0A5B-1B52-2A42-AA7E-46F59D398369}"/>
          </ac:inkMkLst>
        </pc:inkChg>
        <pc:inkChg chg="add">
          <ac:chgData name="Wilne, Robert" userId="863fd487-5ae7-46a6-8c4e-0a9cc652a1c0" providerId="ADAL" clId="{D4479540-3C79-904F-991B-2923FDC23AF8}" dt="2021-06-24T14:43:21.980" v="3051"/>
          <ac:inkMkLst>
            <pc:docMk/>
            <pc:sldMk cId="1518773380" sldId="1882"/>
            <ac:inkMk id="24629" creationId="{AFD69CC1-BC71-F14A-8EBE-2C9988CF19CE}"/>
          </ac:inkMkLst>
        </pc:inkChg>
        <pc:inkChg chg="add">
          <ac:chgData name="Wilne, Robert" userId="863fd487-5ae7-46a6-8c4e-0a9cc652a1c0" providerId="ADAL" clId="{D4479540-3C79-904F-991B-2923FDC23AF8}" dt="2021-06-24T14:43:25.042" v="3053"/>
          <ac:inkMkLst>
            <pc:docMk/>
            <pc:sldMk cId="1518773380" sldId="1882"/>
            <ac:inkMk id="24631" creationId="{840BAE39-6401-0349-BD67-506F250BD400}"/>
          </ac:inkMkLst>
        </pc:inkChg>
        <pc:inkChg chg="add">
          <ac:chgData name="Wilne, Robert" userId="863fd487-5ae7-46a6-8c4e-0a9cc652a1c0" providerId="ADAL" clId="{D4479540-3C79-904F-991B-2923FDC23AF8}" dt="2021-06-24T14:43:25.268" v="3054"/>
          <ac:inkMkLst>
            <pc:docMk/>
            <pc:sldMk cId="1518773380" sldId="1882"/>
            <ac:inkMk id="24632" creationId="{AA7ACE9A-0804-F647-A1D6-88CDD5C7465E}"/>
          </ac:inkMkLst>
        </pc:inkChg>
        <pc:inkChg chg="add">
          <ac:chgData name="Wilne, Robert" userId="863fd487-5ae7-46a6-8c4e-0a9cc652a1c0" providerId="ADAL" clId="{D4479540-3C79-904F-991B-2923FDC23AF8}" dt="2021-06-24T14:43:33.257" v="3056"/>
          <ac:inkMkLst>
            <pc:docMk/>
            <pc:sldMk cId="1518773380" sldId="1882"/>
            <ac:inkMk id="24634" creationId="{262B8FFD-BFAB-EF4A-A17C-CF23DA7B081A}"/>
          </ac:inkMkLst>
        </pc:inkChg>
        <pc:inkChg chg="add">
          <ac:chgData name="Wilne, Robert" userId="863fd487-5ae7-46a6-8c4e-0a9cc652a1c0" providerId="ADAL" clId="{D4479540-3C79-904F-991B-2923FDC23AF8}" dt="2021-06-24T14:43:33.822" v="3057"/>
          <ac:inkMkLst>
            <pc:docMk/>
            <pc:sldMk cId="1518773380" sldId="1882"/>
            <ac:inkMk id="24635" creationId="{4FD61DA3-18A5-1D4B-8B14-60FDC1BFB2A7}"/>
          </ac:inkMkLst>
        </pc:inkChg>
        <pc:inkChg chg="add">
          <ac:chgData name="Wilne, Robert" userId="863fd487-5ae7-46a6-8c4e-0a9cc652a1c0" providerId="ADAL" clId="{D4479540-3C79-904F-991B-2923FDC23AF8}" dt="2021-06-24T14:43:34.203" v="3058"/>
          <ac:inkMkLst>
            <pc:docMk/>
            <pc:sldMk cId="1518773380" sldId="1882"/>
            <ac:inkMk id="24636" creationId="{5619B3E8-D1E0-2848-82E5-B288FF0F276D}"/>
          </ac:inkMkLst>
        </pc:inkChg>
        <pc:inkChg chg="add">
          <ac:chgData name="Wilne, Robert" userId="863fd487-5ae7-46a6-8c4e-0a9cc652a1c0" providerId="ADAL" clId="{D4479540-3C79-904F-991B-2923FDC23AF8}" dt="2021-06-24T14:43:34.541" v="3059"/>
          <ac:inkMkLst>
            <pc:docMk/>
            <pc:sldMk cId="1518773380" sldId="1882"/>
            <ac:inkMk id="24637" creationId="{2C515219-41CB-064B-AB8C-BF56DA641314}"/>
          </ac:inkMkLst>
        </pc:inkChg>
        <pc:inkChg chg="add">
          <ac:chgData name="Wilne, Robert" userId="863fd487-5ae7-46a6-8c4e-0a9cc652a1c0" providerId="ADAL" clId="{D4479540-3C79-904F-991B-2923FDC23AF8}" dt="2021-06-24T14:43:35.191" v="3060"/>
          <ac:inkMkLst>
            <pc:docMk/>
            <pc:sldMk cId="1518773380" sldId="1882"/>
            <ac:inkMk id="24638" creationId="{FC4FAE13-ED08-6D4C-A65D-4F52452F2CDF}"/>
          </ac:inkMkLst>
        </pc:inkChg>
        <pc:inkChg chg="add">
          <ac:chgData name="Wilne, Robert" userId="863fd487-5ae7-46a6-8c4e-0a9cc652a1c0" providerId="ADAL" clId="{D4479540-3C79-904F-991B-2923FDC23AF8}" dt="2021-06-24T14:43:35.584" v="3061"/>
          <ac:inkMkLst>
            <pc:docMk/>
            <pc:sldMk cId="1518773380" sldId="1882"/>
            <ac:inkMk id="24639" creationId="{1A1460B6-9DCD-6C49-94A0-A41E82BD53AA}"/>
          </ac:inkMkLst>
        </pc:inkChg>
        <pc:inkChg chg="add">
          <ac:chgData name="Wilne, Robert" userId="863fd487-5ae7-46a6-8c4e-0a9cc652a1c0" providerId="ADAL" clId="{D4479540-3C79-904F-991B-2923FDC23AF8}" dt="2021-06-24T14:43:36.157" v="3062"/>
          <ac:inkMkLst>
            <pc:docMk/>
            <pc:sldMk cId="1518773380" sldId="1882"/>
            <ac:inkMk id="24640" creationId="{BD7C345D-DB6B-E541-B67F-C3EF60C90E52}"/>
          </ac:inkMkLst>
        </pc:inkChg>
        <pc:inkChg chg="add">
          <ac:chgData name="Wilne, Robert" userId="863fd487-5ae7-46a6-8c4e-0a9cc652a1c0" providerId="ADAL" clId="{D4479540-3C79-904F-991B-2923FDC23AF8}" dt="2021-06-24T14:43:36.537" v="3063"/>
          <ac:inkMkLst>
            <pc:docMk/>
            <pc:sldMk cId="1518773380" sldId="1882"/>
            <ac:inkMk id="24641" creationId="{919EB3B3-6C7B-1249-AF05-93566772E40F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4" creationId="{41942098-C5DB-4F4E-9CC0-14EE770C4D83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5" creationId="{B9333541-C355-914A-A60D-1875B20BC348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6" creationId="{FE0681CC-17B9-7E45-9772-9A6F3D9CD980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7" creationId="{605BED55-E21C-8B44-8BD1-12AE91BF13AD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8" creationId="{0554986A-CFDE-844D-B791-ACAA51F971C5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9" creationId="{4F3CE488-E6AA-B14E-854B-0870A9D9B07D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0" creationId="{52EEFB05-27F0-5F4C-90F2-D9A89D22905D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1" creationId="{D2AF2991-3E1E-FE46-BB79-92F3DB685CB2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2" creationId="{34D0C37F-D607-5944-92C8-3780E0580B5B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3" creationId="{ABB2F52B-6ACB-154D-BA7F-4F17BBD96A82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4" creationId="{A5D66663-DCC0-794D-AD7D-D303BF263474}"/>
          </ac:inkMkLst>
        </pc:inkChg>
        <pc:inkChg chg="add">
          <ac:chgData name="Wilne, Robert" userId="863fd487-5ae7-46a6-8c4e-0a9cc652a1c0" providerId="ADAL" clId="{D4479540-3C79-904F-991B-2923FDC23AF8}" dt="2021-06-24T14:43:46.558" v="3077"/>
          <ac:inkMkLst>
            <pc:docMk/>
            <pc:sldMk cId="1518773380" sldId="1882"/>
            <ac:inkMk id="24656" creationId="{5C9AC999-62A3-294F-B5D6-3B21744D1BDB}"/>
          </ac:inkMkLst>
        </pc:inkChg>
        <pc:inkChg chg="add">
          <ac:chgData name="Wilne, Robert" userId="863fd487-5ae7-46a6-8c4e-0a9cc652a1c0" providerId="ADAL" clId="{D4479540-3C79-904F-991B-2923FDC23AF8}" dt="2021-06-24T14:43:46.884" v="3078"/>
          <ac:inkMkLst>
            <pc:docMk/>
            <pc:sldMk cId="1518773380" sldId="1882"/>
            <ac:inkMk id="24657" creationId="{5AF7DFB0-7637-8D4C-BA17-4BAF635AE822}"/>
          </ac:inkMkLst>
        </pc:inkChg>
        <pc:inkChg chg="add">
          <ac:chgData name="Wilne, Robert" userId="863fd487-5ae7-46a6-8c4e-0a9cc652a1c0" providerId="ADAL" clId="{D4479540-3C79-904F-991B-2923FDC23AF8}" dt="2021-06-24T14:43:47.261" v="3079"/>
          <ac:inkMkLst>
            <pc:docMk/>
            <pc:sldMk cId="1518773380" sldId="1882"/>
            <ac:inkMk id="24658" creationId="{6CE4AD69-D12D-1C48-A205-F71DFC93FC5D}"/>
          </ac:inkMkLst>
        </pc:inkChg>
        <pc:inkChg chg="add">
          <ac:chgData name="Wilne, Robert" userId="863fd487-5ae7-46a6-8c4e-0a9cc652a1c0" providerId="ADAL" clId="{D4479540-3C79-904F-991B-2923FDC23AF8}" dt="2021-06-24T14:43:47.543" v="3080"/>
          <ac:inkMkLst>
            <pc:docMk/>
            <pc:sldMk cId="1518773380" sldId="1882"/>
            <ac:inkMk id="24659" creationId="{A77B84D9-B818-B445-BF80-A2D381C76464}"/>
          </ac:inkMkLst>
        </pc:inkChg>
        <pc:inkChg chg="add">
          <ac:chgData name="Wilne, Robert" userId="863fd487-5ae7-46a6-8c4e-0a9cc652a1c0" providerId="ADAL" clId="{D4479540-3C79-904F-991B-2923FDC23AF8}" dt="2021-06-24T14:43:47.813" v="3081"/>
          <ac:inkMkLst>
            <pc:docMk/>
            <pc:sldMk cId="1518773380" sldId="1882"/>
            <ac:inkMk id="24660" creationId="{7B9C4DD2-46BE-EA4C-9E11-0A3C5869C355}"/>
          </ac:inkMkLst>
        </pc:inkChg>
        <pc:inkChg chg="add">
          <ac:chgData name="Wilne, Robert" userId="863fd487-5ae7-46a6-8c4e-0a9cc652a1c0" providerId="ADAL" clId="{D4479540-3C79-904F-991B-2923FDC23AF8}" dt="2021-06-24T14:43:48.066" v="3082"/>
          <ac:inkMkLst>
            <pc:docMk/>
            <pc:sldMk cId="1518773380" sldId="1882"/>
            <ac:inkMk id="24661" creationId="{CE1BDBAC-2128-4848-8D4B-52E9C574FE71}"/>
          </ac:inkMkLst>
        </pc:inkChg>
        <pc:inkChg chg="add">
          <ac:chgData name="Wilne, Robert" userId="863fd487-5ae7-46a6-8c4e-0a9cc652a1c0" providerId="ADAL" clId="{D4479540-3C79-904F-991B-2923FDC23AF8}" dt="2021-06-24T14:43:48.395" v="3083"/>
          <ac:inkMkLst>
            <pc:docMk/>
            <pc:sldMk cId="1518773380" sldId="1882"/>
            <ac:inkMk id="24662" creationId="{2A01D076-574D-9C49-A591-EA277C16B8EF}"/>
          </ac:inkMkLst>
        </pc:inkChg>
        <pc:inkChg chg="add">
          <ac:chgData name="Wilne, Robert" userId="863fd487-5ae7-46a6-8c4e-0a9cc652a1c0" providerId="ADAL" clId="{D4479540-3C79-904F-991B-2923FDC23AF8}" dt="2021-06-24T14:43:48.638" v="3084"/>
          <ac:inkMkLst>
            <pc:docMk/>
            <pc:sldMk cId="1518773380" sldId="1882"/>
            <ac:inkMk id="24663" creationId="{E0381B40-F3F4-5A4B-9092-7CF3DB3DEF5C}"/>
          </ac:inkMkLst>
        </pc:inkChg>
        <pc:inkChg chg="add">
          <ac:chgData name="Wilne, Robert" userId="863fd487-5ae7-46a6-8c4e-0a9cc652a1c0" providerId="ADAL" clId="{D4479540-3C79-904F-991B-2923FDC23AF8}" dt="2021-06-24T14:44:48.994" v="3086"/>
          <ac:inkMkLst>
            <pc:docMk/>
            <pc:sldMk cId="1518773380" sldId="1882"/>
            <ac:inkMk id="24665" creationId="{CFAAEE81-97B5-C041-B960-7E539C6C29C3}"/>
          </ac:inkMkLst>
        </pc:inkChg>
        <pc:inkChg chg="add">
          <ac:chgData name="Wilne, Robert" userId="863fd487-5ae7-46a6-8c4e-0a9cc652a1c0" providerId="ADAL" clId="{D4479540-3C79-904F-991B-2923FDC23AF8}" dt="2021-06-24T14:44:52.260" v="3087"/>
          <ac:inkMkLst>
            <pc:docMk/>
            <pc:sldMk cId="1518773380" sldId="1882"/>
            <ac:inkMk id="24666" creationId="{AE520C37-F58D-6247-93CD-3D6353AD3150}"/>
          </ac:inkMkLst>
        </pc:inkChg>
        <pc:inkChg chg="add">
          <ac:chgData name="Wilne, Robert" userId="863fd487-5ae7-46a6-8c4e-0a9cc652a1c0" providerId="ADAL" clId="{D4479540-3C79-904F-991B-2923FDC23AF8}" dt="2021-06-24T14:44:52.539" v="3088"/>
          <ac:inkMkLst>
            <pc:docMk/>
            <pc:sldMk cId="1518773380" sldId="1882"/>
            <ac:inkMk id="24667" creationId="{4DA066A6-10DF-C848-869B-EA9AC8631AB2}"/>
          </ac:inkMkLst>
        </pc:inkChg>
        <pc:inkChg chg="add">
          <ac:chgData name="Wilne, Robert" userId="863fd487-5ae7-46a6-8c4e-0a9cc652a1c0" providerId="ADAL" clId="{D4479540-3C79-904F-991B-2923FDC23AF8}" dt="2021-06-24T14:44:52.723" v="3089"/>
          <ac:inkMkLst>
            <pc:docMk/>
            <pc:sldMk cId="1518773380" sldId="1882"/>
            <ac:inkMk id="24668" creationId="{60E508A7-8F11-D849-B813-82F6C5CAE308}"/>
          </ac:inkMkLst>
        </pc:inkChg>
        <pc:inkChg chg="add">
          <ac:chgData name="Wilne, Robert" userId="863fd487-5ae7-46a6-8c4e-0a9cc652a1c0" providerId="ADAL" clId="{D4479540-3C79-904F-991B-2923FDC23AF8}" dt="2021-06-24T14:44:53.001" v="3090"/>
          <ac:inkMkLst>
            <pc:docMk/>
            <pc:sldMk cId="1518773380" sldId="1882"/>
            <ac:inkMk id="24669" creationId="{AAC874CC-31EC-EC4E-A087-E8B248489B7E}"/>
          </ac:inkMkLst>
        </pc:inkChg>
        <pc:inkChg chg="add">
          <ac:chgData name="Wilne, Robert" userId="863fd487-5ae7-46a6-8c4e-0a9cc652a1c0" providerId="ADAL" clId="{D4479540-3C79-904F-991B-2923FDC23AF8}" dt="2021-06-24T14:44:53.299" v="3091"/>
          <ac:inkMkLst>
            <pc:docMk/>
            <pc:sldMk cId="1518773380" sldId="1882"/>
            <ac:inkMk id="24670" creationId="{243E63CA-F23F-A54F-9BC7-7D468E2D1A21}"/>
          </ac:inkMkLst>
        </pc:inkChg>
        <pc:inkChg chg="add">
          <ac:chgData name="Wilne, Robert" userId="863fd487-5ae7-46a6-8c4e-0a9cc652a1c0" providerId="ADAL" clId="{D4479540-3C79-904F-991B-2923FDC23AF8}" dt="2021-06-24T14:44:53.609" v="3092"/>
          <ac:inkMkLst>
            <pc:docMk/>
            <pc:sldMk cId="1518773380" sldId="1882"/>
            <ac:inkMk id="24671" creationId="{08251C55-0B03-F44F-8B40-89B1F03446F5}"/>
          </ac:inkMkLst>
        </pc:inkChg>
        <pc:inkChg chg="add">
          <ac:chgData name="Wilne, Robert" userId="863fd487-5ae7-46a6-8c4e-0a9cc652a1c0" providerId="ADAL" clId="{D4479540-3C79-904F-991B-2923FDC23AF8}" dt="2021-06-24T14:44:53.827" v="3093"/>
          <ac:inkMkLst>
            <pc:docMk/>
            <pc:sldMk cId="1518773380" sldId="1882"/>
            <ac:inkMk id="24672" creationId="{E2086610-66F6-664F-B190-1FF2D4F8316B}"/>
          </ac:inkMkLst>
        </pc:inkChg>
        <pc:inkChg chg="add">
          <ac:chgData name="Wilne, Robert" userId="863fd487-5ae7-46a6-8c4e-0a9cc652a1c0" providerId="ADAL" clId="{D4479540-3C79-904F-991B-2923FDC23AF8}" dt="2021-06-24T14:44:54.172" v="3094"/>
          <ac:inkMkLst>
            <pc:docMk/>
            <pc:sldMk cId="1518773380" sldId="1882"/>
            <ac:inkMk id="24673" creationId="{69329E83-9BA6-DA4D-BAE2-FD8D5344C9C4}"/>
          </ac:inkMkLst>
        </pc:inkChg>
        <pc:inkChg chg="add">
          <ac:chgData name="Wilne, Robert" userId="863fd487-5ae7-46a6-8c4e-0a9cc652a1c0" providerId="ADAL" clId="{D4479540-3C79-904F-991B-2923FDC23AF8}" dt="2021-06-24T14:44:54.591" v="3095"/>
          <ac:inkMkLst>
            <pc:docMk/>
            <pc:sldMk cId="1518773380" sldId="1882"/>
            <ac:inkMk id="24674" creationId="{799163FE-3950-3F41-9B77-8DC1DC23E643}"/>
          </ac:inkMkLst>
        </pc:inkChg>
        <pc:inkChg chg="add">
          <ac:chgData name="Wilne, Robert" userId="863fd487-5ae7-46a6-8c4e-0a9cc652a1c0" providerId="ADAL" clId="{D4479540-3C79-904F-991B-2923FDC23AF8}" dt="2021-06-24T14:44:54.823" v="3096"/>
          <ac:inkMkLst>
            <pc:docMk/>
            <pc:sldMk cId="1518773380" sldId="1882"/>
            <ac:inkMk id="24675" creationId="{94E5CF0B-F75F-0C44-A950-CB3463F18E47}"/>
          </ac:inkMkLst>
        </pc:inkChg>
        <pc:inkChg chg="add topLvl">
          <ac:chgData name="Wilne, Robert" userId="863fd487-5ae7-46a6-8c4e-0a9cc652a1c0" providerId="ADAL" clId="{D4479540-3C79-904F-991B-2923FDC23AF8}" dt="2021-06-24T14:44:59.679" v="3102"/>
          <ac:inkMkLst>
            <pc:docMk/>
            <pc:sldMk cId="1518773380" sldId="1882"/>
            <ac:inkMk id="24676" creationId="{4D1DCB8F-F202-814D-9DB7-D713A95CA357}"/>
          </ac:inkMkLst>
        </pc:inkChg>
        <pc:inkChg chg="add topLvl">
          <ac:chgData name="Wilne, Robert" userId="863fd487-5ae7-46a6-8c4e-0a9cc652a1c0" providerId="ADAL" clId="{D4479540-3C79-904F-991B-2923FDC23AF8}" dt="2021-06-24T14:44:59.679" v="3102"/>
          <ac:inkMkLst>
            <pc:docMk/>
            <pc:sldMk cId="1518773380" sldId="1882"/>
            <ac:inkMk id="24677" creationId="{5736A6E1-D1A4-C24A-8567-8FC70B43EAE3}"/>
          </ac:inkMkLst>
        </pc:inkChg>
        <pc:inkChg chg="add">
          <ac:chgData name="Wilne, Robert" userId="863fd487-5ae7-46a6-8c4e-0a9cc652a1c0" providerId="ADAL" clId="{D4479540-3C79-904F-991B-2923FDC23AF8}" dt="2021-06-24T14:44:58.820" v="3100"/>
          <ac:inkMkLst>
            <pc:docMk/>
            <pc:sldMk cId="1518773380" sldId="1882"/>
            <ac:inkMk id="24681" creationId="{6A560D02-33F2-E64D-A626-D0639F730DD8}"/>
          </ac:inkMkLst>
        </pc:inkChg>
        <pc:inkChg chg="add">
          <ac:chgData name="Wilne, Robert" userId="863fd487-5ae7-46a6-8c4e-0a9cc652a1c0" providerId="ADAL" clId="{D4479540-3C79-904F-991B-2923FDC23AF8}" dt="2021-06-24T14:44:59.103" v="3101"/>
          <ac:inkMkLst>
            <pc:docMk/>
            <pc:sldMk cId="1518773380" sldId="1882"/>
            <ac:inkMk id="24682" creationId="{5AB26E0C-FF74-0149-B145-1EDF0119FDF4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4" creationId="{E1C9DAFE-67DA-584E-A236-8A798E1190B9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5" creationId="{77D4BFAC-E0FF-574D-9C7A-4F1CA344484E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6" creationId="{74E07429-0649-9941-969C-03E3AE473867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7" creationId="{64945DB0-D403-BE46-892A-855FFEDE7F8A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8" creationId="{39405BA0-0EF6-7A46-BE58-850008D86A12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9" creationId="{C717005B-3C98-A742-A307-984F40E7D197}"/>
          </ac:inkMkLst>
        </pc:inkChg>
        <pc:inkChg chg="add">
          <ac:chgData name="Wilne, Robert" userId="863fd487-5ae7-46a6-8c4e-0a9cc652a1c0" providerId="ADAL" clId="{D4479540-3C79-904F-991B-2923FDC23AF8}" dt="2021-06-24T14:45:12.649" v="3110"/>
          <ac:inkMkLst>
            <pc:docMk/>
            <pc:sldMk cId="1518773380" sldId="1882"/>
            <ac:inkMk id="24691" creationId="{D41341C8-DFD7-B648-9190-67DAF5EE3B49}"/>
          </ac:inkMkLst>
        </pc:inkChg>
        <pc:inkChg chg="add">
          <ac:chgData name="Wilne, Robert" userId="863fd487-5ae7-46a6-8c4e-0a9cc652a1c0" providerId="ADAL" clId="{D4479540-3C79-904F-991B-2923FDC23AF8}" dt="2021-06-24T14:45:17.711" v="3112"/>
          <ac:inkMkLst>
            <pc:docMk/>
            <pc:sldMk cId="1518773380" sldId="1882"/>
            <ac:inkMk id="24693" creationId="{8D6383D0-A5DA-8B4A-A4D9-7AEF4EDD55D2}"/>
          </ac:inkMkLst>
        </pc:inkChg>
        <pc:inkChg chg="add">
          <ac:chgData name="Wilne, Robert" userId="863fd487-5ae7-46a6-8c4e-0a9cc652a1c0" providerId="ADAL" clId="{D4479540-3C79-904F-991B-2923FDC23AF8}" dt="2021-06-24T14:45:17.988" v="3113"/>
          <ac:inkMkLst>
            <pc:docMk/>
            <pc:sldMk cId="1518773380" sldId="1882"/>
            <ac:inkMk id="24694" creationId="{60FF79D5-2D93-B741-81D2-E1CBAC0BCF5F}"/>
          </ac:inkMkLst>
        </pc:inkChg>
        <pc:inkChg chg="add">
          <ac:chgData name="Wilne, Robert" userId="863fd487-5ae7-46a6-8c4e-0a9cc652a1c0" providerId="ADAL" clId="{D4479540-3C79-904F-991B-2923FDC23AF8}" dt="2021-06-24T14:45:18.249" v="3114"/>
          <ac:inkMkLst>
            <pc:docMk/>
            <pc:sldMk cId="1518773380" sldId="1882"/>
            <ac:inkMk id="24695" creationId="{56AE87C5-9B16-B54F-89B2-8B88576C55C3}"/>
          </ac:inkMkLst>
        </pc:inkChg>
        <pc:inkChg chg="add">
          <ac:chgData name="Wilne, Robert" userId="863fd487-5ae7-46a6-8c4e-0a9cc652a1c0" providerId="ADAL" clId="{D4479540-3C79-904F-991B-2923FDC23AF8}" dt="2021-06-24T14:45:18.879" v="3115"/>
          <ac:inkMkLst>
            <pc:docMk/>
            <pc:sldMk cId="1518773380" sldId="1882"/>
            <ac:inkMk id="24696" creationId="{E16BD94D-1670-E24E-A1CF-BB29F7401E51}"/>
          </ac:inkMkLst>
        </pc:inkChg>
        <pc:inkChg chg="add">
          <ac:chgData name="Wilne, Robert" userId="863fd487-5ae7-46a6-8c4e-0a9cc652a1c0" providerId="ADAL" clId="{D4479540-3C79-904F-991B-2923FDC23AF8}" dt="2021-06-24T14:45:19.199" v="3116"/>
          <ac:inkMkLst>
            <pc:docMk/>
            <pc:sldMk cId="1518773380" sldId="1882"/>
            <ac:inkMk id="24697" creationId="{7291377E-659E-EE4B-AFAB-DF29A1A9DFC7}"/>
          </ac:inkMkLst>
        </pc:inkChg>
        <pc:inkChg chg="add">
          <ac:chgData name="Wilne, Robert" userId="863fd487-5ae7-46a6-8c4e-0a9cc652a1c0" providerId="ADAL" clId="{D4479540-3C79-904F-991B-2923FDC23AF8}" dt="2021-06-24T14:45:19.540" v="3117"/>
          <ac:inkMkLst>
            <pc:docMk/>
            <pc:sldMk cId="1518773380" sldId="1882"/>
            <ac:inkMk id="24698" creationId="{DFAEDD42-B97B-FA45-A3AD-8566201FBE6A}"/>
          </ac:inkMkLst>
        </pc:inkChg>
        <pc:inkChg chg="add">
          <ac:chgData name="Wilne, Robert" userId="863fd487-5ae7-46a6-8c4e-0a9cc652a1c0" providerId="ADAL" clId="{D4479540-3C79-904F-991B-2923FDC23AF8}" dt="2021-06-24T14:45:19.888" v="3118"/>
          <ac:inkMkLst>
            <pc:docMk/>
            <pc:sldMk cId="1518773380" sldId="1882"/>
            <ac:inkMk id="24699" creationId="{E48C5A2D-911B-854A-86B3-E94E1383FF32}"/>
          </ac:inkMkLst>
        </pc:inkChg>
        <pc:inkChg chg="add">
          <ac:chgData name="Wilne, Robert" userId="863fd487-5ae7-46a6-8c4e-0a9cc652a1c0" providerId="ADAL" clId="{D4479540-3C79-904F-991B-2923FDC23AF8}" dt="2021-06-24T14:45:20.275" v="3119"/>
          <ac:inkMkLst>
            <pc:docMk/>
            <pc:sldMk cId="1518773380" sldId="1882"/>
            <ac:inkMk id="24700" creationId="{F2AF1FAC-219F-2541-9F7C-C020926B3027}"/>
          </ac:inkMkLst>
        </pc:inkChg>
        <pc:inkChg chg="add">
          <ac:chgData name="Wilne, Robert" userId="863fd487-5ae7-46a6-8c4e-0a9cc652a1c0" providerId="ADAL" clId="{D4479540-3C79-904F-991B-2923FDC23AF8}" dt="2021-06-24T14:45:20.650" v="3120"/>
          <ac:inkMkLst>
            <pc:docMk/>
            <pc:sldMk cId="1518773380" sldId="1882"/>
            <ac:inkMk id="24701" creationId="{C55E9C61-7469-8944-B665-0B7E7326CEAB}"/>
          </ac:inkMkLst>
        </pc:inkChg>
        <pc:inkChg chg="add">
          <ac:chgData name="Wilne, Robert" userId="863fd487-5ae7-46a6-8c4e-0a9cc652a1c0" providerId="ADAL" clId="{D4479540-3C79-904F-991B-2923FDC23AF8}" dt="2021-06-24T14:45:20.904" v="3121"/>
          <ac:inkMkLst>
            <pc:docMk/>
            <pc:sldMk cId="1518773380" sldId="1882"/>
            <ac:inkMk id="24702" creationId="{C63F4271-28ED-6041-8FCD-48888E1D06AE}"/>
          </ac:inkMkLst>
        </pc:inkChg>
        <pc:inkChg chg="add">
          <ac:chgData name="Wilne, Robert" userId="863fd487-5ae7-46a6-8c4e-0a9cc652a1c0" providerId="ADAL" clId="{D4479540-3C79-904F-991B-2923FDC23AF8}" dt="2021-06-24T14:45:34.783" v="3123"/>
          <ac:inkMkLst>
            <pc:docMk/>
            <pc:sldMk cId="1518773380" sldId="1882"/>
            <ac:inkMk id="24705" creationId="{91B36150-8D43-AE4E-B813-B68B51442F1B}"/>
          </ac:inkMkLst>
        </pc:inkChg>
        <pc:inkChg chg="add">
          <ac:chgData name="Wilne, Robert" userId="863fd487-5ae7-46a6-8c4e-0a9cc652a1c0" providerId="ADAL" clId="{D4479540-3C79-904F-991B-2923FDC23AF8}" dt="2021-06-24T14:45:43.342" v="3124"/>
          <ac:inkMkLst>
            <pc:docMk/>
            <pc:sldMk cId="1518773380" sldId="1882"/>
            <ac:inkMk id="24706" creationId="{704F32D7-6CB3-D34D-8377-9808FAEF5281}"/>
          </ac:inkMkLst>
        </pc:inkChg>
        <pc:inkChg chg="add">
          <ac:chgData name="Wilne, Robert" userId="863fd487-5ae7-46a6-8c4e-0a9cc652a1c0" providerId="ADAL" clId="{D4479540-3C79-904F-991B-2923FDC23AF8}" dt="2021-06-24T14:45:43.840" v="3125"/>
          <ac:inkMkLst>
            <pc:docMk/>
            <pc:sldMk cId="1518773380" sldId="1882"/>
            <ac:inkMk id="24707" creationId="{948AC320-2ED6-D745-8BFC-D45CC39D5188}"/>
          </ac:inkMkLst>
        </pc:inkChg>
        <pc:inkChg chg="add">
          <ac:chgData name="Wilne, Robert" userId="863fd487-5ae7-46a6-8c4e-0a9cc652a1c0" providerId="ADAL" clId="{D4479540-3C79-904F-991B-2923FDC23AF8}" dt="2021-06-24T14:45:44.119" v="3126"/>
          <ac:inkMkLst>
            <pc:docMk/>
            <pc:sldMk cId="1518773380" sldId="1882"/>
            <ac:inkMk id="24708" creationId="{6FB24991-D168-194D-B326-3D4D30608CCC}"/>
          </ac:inkMkLst>
        </pc:inkChg>
        <pc:inkChg chg="add">
          <ac:chgData name="Wilne, Robert" userId="863fd487-5ae7-46a6-8c4e-0a9cc652a1c0" providerId="ADAL" clId="{D4479540-3C79-904F-991B-2923FDC23AF8}" dt="2021-06-24T14:45:44.611" v="3127"/>
          <ac:inkMkLst>
            <pc:docMk/>
            <pc:sldMk cId="1518773380" sldId="1882"/>
            <ac:inkMk id="24709" creationId="{2B27E8EB-DFE0-4746-B7E7-0AD39AB37B3B}"/>
          </ac:inkMkLst>
        </pc:inkChg>
        <pc:inkChg chg="add">
          <ac:chgData name="Wilne, Robert" userId="863fd487-5ae7-46a6-8c4e-0a9cc652a1c0" providerId="ADAL" clId="{D4479540-3C79-904F-991B-2923FDC23AF8}" dt="2021-06-24T14:45:45.143" v="3128"/>
          <ac:inkMkLst>
            <pc:docMk/>
            <pc:sldMk cId="1518773380" sldId="1882"/>
            <ac:inkMk id="24710" creationId="{47F273B1-EDCF-B448-AA77-602D4EAF603F}"/>
          </ac:inkMkLst>
        </pc:inkChg>
        <pc:inkChg chg="add">
          <ac:chgData name="Wilne, Robert" userId="863fd487-5ae7-46a6-8c4e-0a9cc652a1c0" providerId="ADAL" clId="{D4479540-3C79-904F-991B-2923FDC23AF8}" dt="2021-06-24T14:45:45.434" v="3129"/>
          <ac:inkMkLst>
            <pc:docMk/>
            <pc:sldMk cId="1518773380" sldId="1882"/>
            <ac:inkMk id="24711" creationId="{D39B7E12-5C39-1E41-8EE2-8712A9ED31D2}"/>
          </ac:inkMkLst>
        </pc:inkChg>
        <pc:inkChg chg="add">
          <ac:chgData name="Wilne, Robert" userId="863fd487-5ae7-46a6-8c4e-0a9cc652a1c0" providerId="ADAL" clId="{D4479540-3C79-904F-991B-2923FDC23AF8}" dt="2021-06-24T14:45:46.595" v="3130"/>
          <ac:inkMkLst>
            <pc:docMk/>
            <pc:sldMk cId="1518773380" sldId="1882"/>
            <ac:inkMk id="24712" creationId="{87A4AAA2-320E-DD4E-BA6C-378F2C82D2A7}"/>
          </ac:inkMkLst>
        </pc:inkChg>
        <pc:inkChg chg="add">
          <ac:chgData name="Wilne, Robert" userId="863fd487-5ae7-46a6-8c4e-0a9cc652a1c0" providerId="ADAL" clId="{D4479540-3C79-904F-991B-2923FDC23AF8}" dt="2021-06-24T14:45:54.478" v="3132"/>
          <ac:inkMkLst>
            <pc:docMk/>
            <pc:sldMk cId="1518773380" sldId="1882"/>
            <ac:inkMk id="24715" creationId="{7D487F66-B5CF-1947-8644-05BA0F9D0757}"/>
          </ac:inkMkLst>
        </pc:inkChg>
        <pc:inkChg chg="add">
          <ac:chgData name="Wilne, Robert" userId="863fd487-5ae7-46a6-8c4e-0a9cc652a1c0" providerId="ADAL" clId="{D4479540-3C79-904F-991B-2923FDC23AF8}" dt="2021-06-24T14:45:54.791" v="3133"/>
          <ac:inkMkLst>
            <pc:docMk/>
            <pc:sldMk cId="1518773380" sldId="1882"/>
            <ac:inkMk id="24716" creationId="{5373CDFE-5F8B-EE4A-B6B5-10AFA8DE5E17}"/>
          </ac:inkMkLst>
        </pc:inkChg>
        <pc:inkChg chg="add">
          <ac:chgData name="Wilne, Robert" userId="863fd487-5ae7-46a6-8c4e-0a9cc652a1c0" providerId="ADAL" clId="{D4479540-3C79-904F-991B-2923FDC23AF8}" dt="2021-06-24T14:45:55.246" v="3134"/>
          <ac:inkMkLst>
            <pc:docMk/>
            <pc:sldMk cId="1518773380" sldId="1882"/>
            <ac:inkMk id="24717" creationId="{3066084D-E635-614B-9248-B1514A00B972}"/>
          </ac:inkMkLst>
        </pc:inkChg>
        <pc:inkChg chg="add">
          <ac:chgData name="Wilne, Robert" userId="863fd487-5ae7-46a6-8c4e-0a9cc652a1c0" providerId="ADAL" clId="{D4479540-3C79-904F-991B-2923FDC23AF8}" dt="2021-06-24T14:45:55.711" v="3135"/>
          <ac:inkMkLst>
            <pc:docMk/>
            <pc:sldMk cId="1518773380" sldId="1882"/>
            <ac:inkMk id="24718" creationId="{247E96C9-0F78-6846-950E-0320E657B198}"/>
          </ac:inkMkLst>
        </pc:inkChg>
        <pc:inkChg chg="add">
          <ac:chgData name="Wilne, Robert" userId="863fd487-5ae7-46a6-8c4e-0a9cc652a1c0" providerId="ADAL" clId="{D4479540-3C79-904F-991B-2923FDC23AF8}" dt="2021-06-24T14:45:55.996" v="3136"/>
          <ac:inkMkLst>
            <pc:docMk/>
            <pc:sldMk cId="1518773380" sldId="1882"/>
            <ac:inkMk id="24719" creationId="{AFA1F48A-2D30-A740-871B-96BA532A1C2B}"/>
          </ac:inkMkLst>
        </pc:inkChg>
        <pc:inkChg chg="add">
          <ac:chgData name="Wilne, Robert" userId="863fd487-5ae7-46a6-8c4e-0a9cc652a1c0" providerId="ADAL" clId="{D4479540-3C79-904F-991B-2923FDC23AF8}" dt="2021-06-24T14:45:56.466" v="3137"/>
          <ac:inkMkLst>
            <pc:docMk/>
            <pc:sldMk cId="1518773380" sldId="1882"/>
            <ac:inkMk id="24720" creationId="{C0C85272-3B27-3F4A-AE4C-98109AF24D20}"/>
          </ac:inkMkLst>
        </pc:inkChg>
        <pc:inkChg chg="add">
          <ac:chgData name="Wilne, Robert" userId="863fd487-5ae7-46a6-8c4e-0a9cc652a1c0" providerId="ADAL" clId="{D4479540-3C79-904F-991B-2923FDC23AF8}" dt="2021-06-24T14:45:56.887" v="3138"/>
          <ac:inkMkLst>
            <pc:docMk/>
            <pc:sldMk cId="1518773380" sldId="1882"/>
            <ac:inkMk id="24721" creationId="{7433378D-ABCE-624E-B8C2-449AFB409AE1}"/>
          </ac:inkMkLst>
        </pc:inkChg>
        <pc:inkChg chg="add">
          <ac:chgData name="Wilne, Robert" userId="863fd487-5ae7-46a6-8c4e-0a9cc652a1c0" providerId="ADAL" clId="{D4479540-3C79-904F-991B-2923FDC23AF8}" dt="2021-06-24T14:45:57.278" v="3139"/>
          <ac:inkMkLst>
            <pc:docMk/>
            <pc:sldMk cId="1518773380" sldId="1882"/>
            <ac:inkMk id="24722" creationId="{7F000231-0DA9-6F46-9311-02D99AC4CB4E}"/>
          </ac:inkMkLst>
        </pc:inkChg>
        <pc:inkChg chg="add">
          <ac:chgData name="Wilne, Robert" userId="863fd487-5ae7-46a6-8c4e-0a9cc652a1c0" providerId="ADAL" clId="{D4479540-3C79-904F-991B-2923FDC23AF8}" dt="2021-06-24T14:45:57.514" v="3140"/>
          <ac:inkMkLst>
            <pc:docMk/>
            <pc:sldMk cId="1518773380" sldId="1882"/>
            <ac:inkMk id="24723" creationId="{B2944ABE-2EED-3045-ADCF-D67D54EF9BC3}"/>
          </ac:inkMkLst>
        </pc:inkChg>
        <pc:inkChg chg="add">
          <ac:chgData name="Wilne, Robert" userId="863fd487-5ae7-46a6-8c4e-0a9cc652a1c0" providerId="ADAL" clId="{D4479540-3C79-904F-991B-2923FDC23AF8}" dt="2021-06-24T14:45:58.465" v="3141"/>
          <ac:inkMkLst>
            <pc:docMk/>
            <pc:sldMk cId="1518773380" sldId="1882"/>
            <ac:inkMk id="24724" creationId="{9440684C-E3B4-3E4E-A752-694272EA153C}"/>
          </ac:inkMkLst>
        </pc:inkChg>
        <pc:inkChg chg="add">
          <ac:chgData name="Wilne, Robert" userId="863fd487-5ae7-46a6-8c4e-0a9cc652a1c0" providerId="ADAL" clId="{D4479540-3C79-904F-991B-2923FDC23AF8}" dt="2021-06-24T14:45:58.867" v="3142"/>
          <ac:inkMkLst>
            <pc:docMk/>
            <pc:sldMk cId="1518773380" sldId="1882"/>
            <ac:inkMk id="24725" creationId="{76ECE002-CEF0-5E40-BF41-6590114A98C7}"/>
          </ac:inkMkLst>
        </pc:inkChg>
        <pc:inkChg chg="add">
          <ac:chgData name="Wilne, Robert" userId="863fd487-5ae7-46a6-8c4e-0a9cc652a1c0" providerId="ADAL" clId="{D4479540-3C79-904F-991B-2923FDC23AF8}" dt="2021-06-24T14:45:59.224" v="3143"/>
          <ac:inkMkLst>
            <pc:docMk/>
            <pc:sldMk cId="1518773380" sldId="1882"/>
            <ac:inkMk id="24726" creationId="{AE745D16-C92F-BA4C-A587-0091C78A05AC}"/>
          </ac:inkMkLst>
        </pc:inkChg>
        <pc:inkChg chg="add">
          <ac:chgData name="Wilne, Robert" userId="863fd487-5ae7-46a6-8c4e-0a9cc652a1c0" providerId="ADAL" clId="{D4479540-3C79-904F-991B-2923FDC23AF8}" dt="2021-06-24T14:45:59.652" v="3144"/>
          <ac:inkMkLst>
            <pc:docMk/>
            <pc:sldMk cId="1518773380" sldId="1882"/>
            <ac:inkMk id="24727" creationId="{82BD59FC-A289-3E45-8B11-432CD0423EEF}"/>
          </ac:inkMkLst>
        </pc:inkChg>
        <pc:inkChg chg="add">
          <ac:chgData name="Wilne, Robert" userId="863fd487-5ae7-46a6-8c4e-0a9cc652a1c0" providerId="ADAL" clId="{D4479540-3C79-904F-991B-2923FDC23AF8}" dt="2021-06-24T14:45:59.945" v="3145"/>
          <ac:inkMkLst>
            <pc:docMk/>
            <pc:sldMk cId="1518773380" sldId="1882"/>
            <ac:inkMk id="24728" creationId="{50455607-C183-F94D-8375-E4F0F3DD6F15}"/>
          </ac:inkMkLst>
        </pc:inkChg>
        <pc:inkChg chg="add topLvl">
          <ac:chgData name="Wilne, Robert" userId="863fd487-5ae7-46a6-8c4e-0a9cc652a1c0" providerId="ADAL" clId="{D4479540-3C79-904F-991B-2923FDC23AF8}" dt="2021-06-24T14:46:08.758" v="3156"/>
          <ac:inkMkLst>
            <pc:docMk/>
            <pc:sldMk cId="1518773380" sldId="1882"/>
            <ac:inkMk id="24729" creationId="{56CBC5E9-C2B6-FF45-BA08-11614AA15B1B}"/>
          </ac:inkMkLst>
        </pc:inkChg>
        <pc:inkChg chg="add topLvl">
          <ac:chgData name="Wilne, Robert" userId="863fd487-5ae7-46a6-8c4e-0a9cc652a1c0" providerId="ADAL" clId="{D4479540-3C79-904F-991B-2923FDC23AF8}" dt="2021-06-24T14:46:08.758" v="3156"/>
          <ac:inkMkLst>
            <pc:docMk/>
            <pc:sldMk cId="1518773380" sldId="1882"/>
            <ac:inkMk id="24730" creationId="{8B837771-BAE1-8949-B1C8-A47478893CDB}"/>
          </ac:inkMkLst>
        </pc:inkChg>
        <pc:inkChg chg="add">
          <ac:chgData name="Wilne, Robert" userId="863fd487-5ae7-46a6-8c4e-0a9cc652a1c0" providerId="ADAL" clId="{D4479540-3C79-904F-991B-2923FDC23AF8}" dt="2021-06-24T14:46:05.786" v="3149"/>
          <ac:inkMkLst>
            <pc:docMk/>
            <pc:sldMk cId="1518773380" sldId="1882"/>
            <ac:inkMk id="24734" creationId="{7C2C34C6-147E-2D45-BF9C-7673D683E30E}"/>
          </ac:inkMkLst>
        </pc:inkChg>
        <pc:inkChg chg="add">
          <ac:chgData name="Wilne, Robert" userId="863fd487-5ae7-46a6-8c4e-0a9cc652a1c0" providerId="ADAL" clId="{D4479540-3C79-904F-991B-2923FDC23AF8}" dt="2021-06-24T14:46:06.094" v="3150"/>
          <ac:inkMkLst>
            <pc:docMk/>
            <pc:sldMk cId="1518773380" sldId="1882"/>
            <ac:inkMk id="24735" creationId="{8F0FE071-4F9C-164D-BD48-F8E1D1F120D9}"/>
          </ac:inkMkLst>
        </pc:inkChg>
        <pc:inkChg chg="add">
          <ac:chgData name="Wilne, Robert" userId="863fd487-5ae7-46a6-8c4e-0a9cc652a1c0" providerId="ADAL" clId="{D4479540-3C79-904F-991B-2923FDC23AF8}" dt="2021-06-24T14:46:06.367" v="3151"/>
          <ac:inkMkLst>
            <pc:docMk/>
            <pc:sldMk cId="1518773380" sldId="1882"/>
            <ac:inkMk id="24736" creationId="{F3C44CB8-73EE-844A-AD30-D5B418C0B55A}"/>
          </ac:inkMkLst>
        </pc:inkChg>
        <pc:inkChg chg="add">
          <ac:chgData name="Wilne, Robert" userId="863fd487-5ae7-46a6-8c4e-0a9cc652a1c0" providerId="ADAL" clId="{D4479540-3C79-904F-991B-2923FDC23AF8}" dt="2021-06-24T14:46:06.724" v="3152"/>
          <ac:inkMkLst>
            <pc:docMk/>
            <pc:sldMk cId="1518773380" sldId="1882"/>
            <ac:inkMk id="24737" creationId="{3C2CBFE0-211B-A245-86DE-53880CD7C00D}"/>
          </ac:inkMkLst>
        </pc:inkChg>
        <pc:inkChg chg="add">
          <ac:chgData name="Wilne, Robert" userId="863fd487-5ae7-46a6-8c4e-0a9cc652a1c0" providerId="ADAL" clId="{D4479540-3C79-904F-991B-2923FDC23AF8}" dt="2021-06-24T14:46:07.030" v="3153"/>
          <ac:inkMkLst>
            <pc:docMk/>
            <pc:sldMk cId="1518773380" sldId="1882"/>
            <ac:inkMk id="24738" creationId="{7299A35B-CAB0-DF41-A18A-9A0A37F87D64}"/>
          </ac:inkMkLst>
        </pc:inkChg>
        <pc:inkChg chg="add">
          <ac:chgData name="Wilne, Robert" userId="863fd487-5ae7-46a6-8c4e-0a9cc652a1c0" providerId="ADAL" clId="{D4479540-3C79-904F-991B-2923FDC23AF8}" dt="2021-06-24T14:46:07.543" v="3154"/>
          <ac:inkMkLst>
            <pc:docMk/>
            <pc:sldMk cId="1518773380" sldId="1882"/>
            <ac:inkMk id="24739" creationId="{3FDECEA9-5D00-0C44-90A7-24219F68E1EA}"/>
          </ac:inkMkLst>
        </pc:inkChg>
        <pc:inkChg chg="add">
          <ac:chgData name="Wilne, Robert" userId="863fd487-5ae7-46a6-8c4e-0a9cc652a1c0" providerId="ADAL" clId="{D4479540-3C79-904F-991B-2923FDC23AF8}" dt="2021-06-24T14:46:07.955" v="3155"/>
          <ac:inkMkLst>
            <pc:docMk/>
            <pc:sldMk cId="1518773380" sldId="1882"/>
            <ac:inkMk id="24740" creationId="{02F41F3D-18D4-B748-82E0-3F50CDBF07ED}"/>
          </ac:inkMkLst>
        </pc:inkChg>
      </pc:sldChg>
      <pc:sldChg chg="addSp delSp">
        <pc:chgData name="Wilne, Robert" userId="863fd487-5ae7-46a6-8c4e-0a9cc652a1c0" providerId="ADAL" clId="{D4479540-3C79-904F-991B-2923FDC23AF8}" dt="2021-06-24T13:29:41.472" v="213"/>
        <pc:sldMkLst>
          <pc:docMk/>
          <pc:sldMk cId="738246092" sldId="1883"/>
        </pc:sldMkLst>
        <pc:grpChg chg="add">
          <ac:chgData name="Wilne, Robert" userId="863fd487-5ae7-46a6-8c4e-0a9cc652a1c0" providerId="ADAL" clId="{D4479540-3C79-904F-991B-2923FDC23AF8}" dt="2021-06-24T13:26:25.824" v="59"/>
          <ac:grpSpMkLst>
            <pc:docMk/>
            <pc:sldMk cId="738246092" sldId="1883"/>
            <ac:grpSpMk id="15" creationId="{4F7518D7-2F6B-A74C-A5EE-FB5A2E7D6234}"/>
          </ac:grpSpMkLst>
        </pc:grpChg>
        <pc:grpChg chg="add">
          <ac:chgData name="Wilne, Robert" userId="863fd487-5ae7-46a6-8c4e-0a9cc652a1c0" providerId="ADAL" clId="{D4479540-3C79-904F-991B-2923FDC23AF8}" dt="2021-06-24T13:26:25.824" v="59"/>
          <ac:grpSpMkLst>
            <pc:docMk/>
            <pc:sldMk cId="738246092" sldId="1883"/>
            <ac:grpSpMk id="16" creationId="{B2A84783-87E7-074C-8F4B-AA186BC69AD0}"/>
          </ac:grpSpMkLst>
        </pc:grpChg>
        <pc:grpChg chg="add">
          <ac:chgData name="Wilne, Robert" userId="863fd487-5ae7-46a6-8c4e-0a9cc652a1c0" providerId="ADAL" clId="{D4479540-3C79-904F-991B-2923FDC23AF8}" dt="2021-06-24T13:26:25.824" v="59"/>
          <ac:grpSpMkLst>
            <pc:docMk/>
            <pc:sldMk cId="738246092" sldId="1883"/>
            <ac:grpSpMk id="17" creationId="{B288EB78-7E2E-6344-9783-EB2BACF8C6CA}"/>
          </ac:grpSpMkLst>
        </pc:grpChg>
        <pc:grpChg chg="add">
          <ac:chgData name="Wilne, Robert" userId="863fd487-5ae7-46a6-8c4e-0a9cc652a1c0" providerId="ADAL" clId="{D4479540-3C79-904F-991B-2923FDC23AF8}" dt="2021-06-24T13:26:29.261" v="65"/>
          <ac:grpSpMkLst>
            <pc:docMk/>
            <pc:sldMk cId="738246092" sldId="1883"/>
            <ac:grpSpMk id="23" creationId="{9FB2D66A-198E-8640-8AA8-5AEA1864ACAB}"/>
          </ac:grpSpMkLst>
        </pc:grpChg>
        <pc:grpChg chg="add">
          <ac:chgData name="Wilne, Robert" userId="863fd487-5ae7-46a6-8c4e-0a9cc652a1c0" providerId="ADAL" clId="{D4479540-3C79-904F-991B-2923FDC23AF8}" dt="2021-06-24T13:26:44.718" v="121"/>
          <ac:grpSpMkLst>
            <pc:docMk/>
            <pc:sldMk cId="738246092" sldId="1883"/>
            <ac:grpSpMk id="24592" creationId="{C461E221-2B42-D34F-BA4B-CF047B80B6C9}"/>
          </ac:grpSpMkLst>
        </pc:grpChg>
        <pc:grpChg chg="add">
          <ac:chgData name="Wilne, Robert" userId="863fd487-5ae7-46a6-8c4e-0a9cc652a1c0" providerId="ADAL" clId="{D4479540-3C79-904F-991B-2923FDC23AF8}" dt="2021-06-24T13:26:44.718" v="121"/>
          <ac:grpSpMkLst>
            <pc:docMk/>
            <pc:sldMk cId="738246092" sldId="1883"/>
            <ac:grpSpMk id="24593" creationId="{7BD9FA9C-1AFB-C647-999F-6281D0509AEC}"/>
          </ac:grpSpMkLst>
        </pc:grpChg>
        <pc:grpChg chg="add">
          <ac:chgData name="Wilne, Robert" userId="863fd487-5ae7-46a6-8c4e-0a9cc652a1c0" providerId="ADAL" clId="{D4479540-3C79-904F-991B-2923FDC23AF8}" dt="2021-06-24T13:26:44.718" v="121"/>
          <ac:grpSpMkLst>
            <pc:docMk/>
            <pc:sldMk cId="738246092" sldId="1883"/>
            <ac:grpSpMk id="24594" creationId="{D5CBB92E-7DF2-4A40-9449-835401DCC1A8}"/>
          </ac:grpSpMkLst>
        </pc:grpChg>
        <pc:grpChg chg="add">
          <ac:chgData name="Wilne, Robert" userId="863fd487-5ae7-46a6-8c4e-0a9cc652a1c0" providerId="ADAL" clId="{D4479540-3C79-904F-991B-2923FDC23AF8}" dt="2021-06-24T13:26:44.718" v="121"/>
          <ac:grpSpMkLst>
            <pc:docMk/>
            <pc:sldMk cId="738246092" sldId="1883"/>
            <ac:grpSpMk id="24595" creationId="{DDAC2F27-0054-5643-9541-387B58386E27}"/>
          </ac:grpSpMkLst>
        </pc:grpChg>
        <pc:grpChg chg="add">
          <ac:chgData name="Wilne, Robert" userId="863fd487-5ae7-46a6-8c4e-0a9cc652a1c0" providerId="ADAL" clId="{D4479540-3C79-904F-991B-2923FDC23AF8}" dt="2021-06-24T13:27:15.715" v="143"/>
          <ac:grpSpMkLst>
            <pc:docMk/>
            <pc:sldMk cId="738246092" sldId="1883"/>
            <ac:grpSpMk id="24617" creationId="{B5C5E0F2-3BD8-3845-B760-93372BCCCFDE}"/>
          </ac:grpSpMkLst>
        </pc:grpChg>
        <pc:grpChg chg="add">
          <ac:chgData name="Wilne, Robert" userId="863fd487-5ae7-46a6-8c4e-0a9cc652a1c0" providerId="ADAL" clId="{D4479540-3C79-904F-991B-2923FDC23AF8}" dt="2021-06-24T13:27:15.715" v="143"/>
          <ac:grpSpMkLst>
            <pc:docMk/>
            <pc:sldMk cId="738246092" sldId="1883"/>
            <ac:grpSpMk id="24618" creationId="{A877C4D8-11D8-A24B-AB82-731C640ECC87}"/>
          </ac:grpSpMkLst>
        </pc:grpChg>
        <pc:grpChg chg="add">
          <ac:chgData name="Wilne, Robert" userId="863fd487-5ae7-46a6-8c4e-0a9cc652a1c0" providerId="ADAL" clId="{D4479540-3C79-904F-991B-2923FDC23AF8}" dt="2021-06-24T13:27:15.715" v="143"/>
          <ac:grpSpMkLst>
            <pc:docMk/>
            <pc:sldMk cId="738246092" sldId="1883"/>
            <ac:grpSpMk id="24619" creationId="{64F072F6-C427-1847-8A1F-956EF43BB485}"/>
          </ac:grpSpMkLst>
        </pc:grpChg>
        <pc:grpChg chg="add del">
          <ac:chgData name="Wilne, Robert" userId="863fd487-5ae7-46a6-8c4e-0a9cc652a1c0" providerId="ADAL" clId="{D4479540-3C79-904F-991B-2923FDC23AF8}" dt="2021-06-24T13:28:43.755" v="159"/>
          <ac:grpSpMkLst>
            <pc:docMk/>
            <pc:sldMk cId="738246092" sldId="1883"/>
            <ac:grpSpMk id="24628" creationId="{022DD8C7-73D4-D047-AF17-EA0D474AD9F5}"/>
          </ac:grpSpMkLst>
        </pc:grpChg>
        <pc:grpChg chg="add del">
          <ac:chgData name="Wilne, Robert" userId="863fd487-5ae7-46a6-8c4e-0a9cc652a1c0" providerId="ADAL" clId="{D4479540-3C79-904F-991B-2923FDC23AF8}" dt="2021-06-24T13:28:50.663" v="167"/>
          <ac:grpSpMkLst>
            <pc:docMk/>
            <pc:sldMk cId="738246092" sldId="1883"/>
            <ac:grpSpMk id="24635" creationId="{CFD65B46-AFA0-024C-A2FD-3DF0335F9502}"/>
          </ac:grpSpMkLst>
        </pc:grpChg>
        <pc:grpChg chg="add del">
          <ac:chgData name="Wilne, Robert" userId="863fd487-5ae7-46a6-8c4e-0a9cc652a1c0" providerId="ADAL" clId="{D4479540-3C79-904F-991B-2923FDC23AF8}" dt="2021-06-24T13:28:53.984" v="170"/>
          <ac:grpSpMkLst>
            <pc:docMk/>
            <pc:sldMk cId="738246092" sldId="1883"/>
            <ac:grpSpMk id="24643" creationId="{28CDCD8F-D3AC-F14C-80F4-195FE219F354}"/>
          </ac:grpSpMkLst>
        </pc:grpChg>
        <pc:grpChg chg="add">
          <ac:chgData name="Wilne, Robert" userId="863fd487-5ae7-46a6-8c4e-0a9cc652a1c0" providerId="ADAL" clId="{D4479540-3C79-904F-991B-2923FDC23AF8}" dt="2021-06-24T13:28:53.984" v="170"/>
          <ac:grpSpMkLst>
            <pc:docMk/>
            <pc:sldMk cId="738246092" sldId="1883"/>
            <ac:grpSpMk id="24646" creationId="{19E35CB0-FA15-004F-96F5-C67746DBA3C6}"/>
          </ac:grpSpMkLst>
        </pc:grpChg>
        <pc:grpChg chg="add del">
          <ac:chgData name="Wilne, Robert" userId="863fd487-5ae7-46a6-8c4e-0a9cc652a1c0" providerId="ADAL" clId="{D4479540-3C79-904F-991B-2923FDC23AF8}" dt="2021-06-24T13:29:28.109" v="191"/>
          <ac:grpSpMkLst>
            <pc:docMk/>
            <pc:sldMk cId="738246092" sldId="1883"/>
            <ac:grpSpMk id="24651" creationId="{A9701683-7B0B-9048-A9CF-9CA1EAB98EFB}"/>
          </ac:grpSpMkLst>
        </pc:grpChg>
        <pc:grpChg chg="add del">
          <ac:chgData name="Wilne, Robert" userId="863fd487-5ae7-46a6-8c4e-0a9cc652a1c0" providerId="ADAL" clId="{D4479540-3C79-904F-991B-2923FDC23AF8}" dt="2021-06-24T13:29:25.509" v="185"/>
          <ac:grpSpMkLst>
            <pc:docMk/>
            <pc:sldMk cId="738246092" sldId="1883"/>
            <ac:grpSpMk id="24659" creationId="{0C14E053-10B8-D346-8A4A-02972E0B60F6}"/>
          </ac:grpSpMkLst>
        </pc:grpChg>
        <pc:grpChg chg="add del">
          <ac:chgData name="Wilne, Robert" userId="863fd487-5ae7-46a6-8c4e-0a9cc652a1c0" providerId="ADAL" clId="{D4479540-3C79-904F-991B-2923FDC23AF8}" dt="2021-06-24T13:29:26.633" v="189"/>
          <ac:grpSpMkLst>
            <pc:docMk/>
            <pc:sldMk cId="738246092" sldId="1883"/>
            <ac:grpSpMk id="24660" creationId="{4248A8F3-36EC-D943-A833-D623BD7D36E5}"/>
          </ac:grpSpMkLst>
        </pc:grpChg>
        <pc:grpChg chg="add del">
          <ac:chgData name="Wilne, Robert" userId="863fd487-5ae7-46a6-8c4e-0a9cc652a1c0" providerId="ADAL" clId="{D4479540-3C79-904F-991B-2923FDC23AF8}" dt="2021-06-24T13:29:30.594" v="194"/>
          <ac:grpSpMkLst>
            <pc:docMk/>
            <pc:sldMk cId="738246092" sldId="1883"/>
            <ac:grpSpMk id="24662" creationId="{16DAAC5D-F9C8-E04E-8C7B-C6D46F19C0B0}"/>
          </ac:grpSpMkLst>
        </pc:grpChg>
        <pc:grpChg chg="add">
          <ac:chgData name="Wilne, Robert" userId="863fd487-5ae7-46a6-8c4e-0a9cc652a1c0" providerId="ADAL" clId="{D4479540-3C79-904F-991B-2923FDC23AF8}" dt="2021-06-24T13:29:38.453" v="210"/>
          <ac:grpSpMkLst>
            <pc:docMk/>
            <pc:sldMk cId="738246092" sldId="1883"/>
            <ac:grpSpMk id="24675" creationId="{95F2F7F5-A7FC-A640-844D-449278339D65}"/>
          </ac:grpSpMkLst>
        </pc:grpChg>
        <pc:grpChg chg="add">
          <ac:chgData name="Wilne, Robert" userId="863fd487-5ae7-46a6-8c4e-0a9cc652a1c0" providerId="ADAL" clId="{D4479540-3C79-904F-991B-2923FDC23AF8}" dt="2021-06-24T13:29:38.453" v="210"/>
          <ac:grpSpMkLst>
            <pc:docMk/>
            <pc:sldMk cId="738246092" sldId="1883"/>
            <ac:grpSpMk id="24676" creationId="{708FD6D5-AAB8-0E4C-9FF1-95131EA3463E}"/>
          </ac:grpSpMkLst>
        </pc:grpChg>
        <pc:grpChg chg="add">
          <ac:chgData name="Wilne, Robert" userId="863fd487-5ae7-46a6-8c4e-0a9cc652a1c0" providerId="ADAL" clId="{D4479540-3C79-904F-991B-2923FDC23AF8}" dt="2021-06-24T13:29:41.472" v="213"/>
          <ac:grpSpMkLst>
            <pc:docMk/>
            <pc:sldMk cId="738246092" sldId="1883"/>
            <ac:grpSpMk id="24679" creationId="{8B203520-F851-AE45-9CDA-5A52DBF78D46}"/>
          </ac:grpSpMkLst>
        </pc:grpChg>
        <pc:inkChg chg="add">
          <ac:chgData name="Wilne, Robert" userId="863fd487-5ae7-46a6-8c4e-0a9cc652a1c0" providerId="ADAL" clId="{D4479540-3C79-904F-991B-2923FDC23AF8}" dt="2021-06-24T13:26:21.584" v="47"/>
          <ac:inkMkLst>
            <pc:docMk/>
            <pc:sldMk cId="738246092" sldId="1883"/>
            <ac:inkMk id="2" creationId="{8BB051DD-379F-C743-88A1-24E894729CCC}"/>
          </ac:inkMkLst>
        </pc:inkChg>
        <pc:inkChg chg="add">
          <ac:chgData name="Wilne, Robert" userId="863fd487-5ae7-46a6-8c4e-0a9cc652a1c0" providerId="ADAL" clId="{D4479540-3C79-904F-991B-2923FDC23AF8}" dt="2021-06-24T13:26:22.089" v="48"/>
          <ac:inkMkLst>
            <pc:docMk/>
            <pc:sldMk cId="738246092" sldId="1883"/>
            <ac:inkMk id="3" creationId="{A261FF48-3470-8F40-8AB4-1C975CAB8864}"/>
          </ac:inkMkLst>
        </pc:inkChg>
        <pc:inkChg chg="add">
          <ac:chgData name="Wilne, Robert" userId="863fd487-5ae7-46a6-8c4e-0a9cc652a1c0" providerId="ADAL" clId="{D4479540-3C79-904F-991B-2923FDC23AF8}" dt="2021-06-24T13:26:22.298" v="49"/>
          <ac:inkMkLst>
            <pc:docMk/>
            <pc:sldMk cId="738246092" sldId="1883"/>
            <ac:inkMk id="4" creationId="{DDBE524E-B0B2-6A4B-8425-9FCB6833617A}"/>
          </ac:inkMkLst>
        </pc:inkChg>
        <pc:inkChg chg="add">
          <ac:chgData name="Wilne, Robert" userId="863fd487-5ae7-46a6-8c4e-0a9cc652a1c0" providerId="ADAL" clId="{D4479540-3C79-904F-991B-2923FDC23AF8}" dt="2021-06-24T13:26:22.992" v="50"/>
          <ac:inkMkLst>
            <pc:docMk/>
            <pc:sldMk cId="738246092" sldId="1883"/>
            <ac:inkMk id="5" creationId="{A306B080-1691-9341-918A-1A3C463DB9B4}"/>
          </ac:inkMkLst>
        </pc:inkChg>
        <pc:inkChg chg="add">
          <ac:chgData name="Wilne, Robert" userId="863fd487-5ae7-46a6-8c4e-0a9cc652a1c0" providerId="ADAL" clId="{D4479540-3C79-904F-991B-2923FDC23AF8}" dt="2021-06-24T13:26:23.128" v="51"/>
          <ac:inkMkLst>
            <pc:docMk/>
            <pc:sldMk cId="738246092" sldId="1883"/>
            <ac:inkMk id="6" creationId="{57E6516B-E3C0-1A4D-8482-F511A604403F}"/>
          </ac:inkMkLst>
        </pc:inkChg>
        <pc:inkChg chg="add">
          <ac:chgData name="Wilne, Robert" userId="863fd487-5ae7-46a6-8c4e-0a9cc652a1c0" providerId="ADAL" clId="{D4479540-3C79-904F-991B-2923FDC23AF8}" dt="2021-06-24T13:26:23.675" v="52"/>
          <ac:inkMkLst>
            <pc:docMk/>
            <pc:sldMk cId="738246092" sldId="1883"/>
            <ac:inkMk id="7" creationId="{B3A4F1E8-BA20-E841-8E48-DA37A75955D4}"/>
          </ac:inkMkLst>
        </pc:inkChg>
        <pc:inkChg chg="add">
          <ac:chgData name="Wilne, Robert" userId="863fd487-5ae7-46a6-8c4e-0a9cc652a1c0" providerId="ADAL" clId="{D4479540-3C79-904F-991B-2923FDC23AF8}" dt="2021-06-24T13:26:24.006" v="53"/>
          <ac:inkMkLst>
            <pc:docMk/>
            <pc:sldMk cId="738246092" sldId="1883"/>
            <ac:inkMk id="9" creationId="{E765AD92-D66E-3346-A0B4-E782B08007A5}"/>
          </ac:inkMkLst>
        </pc:inkChg>
        <pc:inkChg chg="add">
          <ac:chgData name="Wilne, Robert" userId="863fd487-5ae7-46a6-8c4e-0a9cc652a1c0" providerId="ADAL" clId="{D4479540-3C79-904F-991B-2923FDC23AF8}" dt="2021-06-24T13:26:24.167" v="54"/>
          <ac:inkMkLst>
            <pc:docMk/>
            <pc:sldMk cId="738246092" sldId="1883"/>
            <ac:inkMk id="10" creationId="{D019A699-8FE2-E441-BD6C-7AB5B0798F2B}"/>
          </ac:inkMkLst>
        </pc:inkChg>
        <pc:inkChg chg="add">
          <ac:chgData name="Wilne, Robert" userId="863fd487-5ae7-46a6-8c4e-0a9cc652a1c0" providerId="ADAL" clId="{D4479540-3C79-904F-991B-2923FDC23AF8}" dt="2021-06-24T13:26:24.460" v="55"/>
          <ac:inkMkLst>
            <pc:docMk/>
            <pc:sldMk cId="738246092" sldId="1883"/>
            <ac:inkMk id="11" creationId="{069B4148-FBF2-2646-B7A7-DE639B977B06}"/>
          </ac:inkMkLst>
        </pc:inkChg>
        <pc:inkChg chg="add">
          <ac:chgData name="Wilne, Robert" userId="863fd487-5ae7-46a6-8c4e-0a9cc652a1c0" providerId="ADAL" clId="{D4479540-3C79-904F-991B-2923FDC23AF8}" dt="2021-06-24T13:26:24.712" v="56"/>
          <ac:inkMkLst>
            <pc:docMk/>
            <pc:sldMk cId="738246092" sldId="1883"/>
            <ac:inkMk id="12" creationId="{86C08D4A-F7B9-8845-B4E4-B71138BFC7A1}"/>
          </ac:inkMkLst>
        </pc:inkChg>
        <pc:inkChg chg="add">
          <ac:chgData name="Wilne, Robert" userId="863fd487-5ae7-46a6-8c4e-0a9cc652a1c0" providerId="ADAL" clId="{D4479540-3C79-904F-991B-2923FDC23AF8}" dt="2021-06-24T13:26:24.969" v="57"/>
          <ac:inkMkLst>
            <pc:docMk/>
            <pc:sldMk cId="738246092" sldId="1883"/>
            <ac:inkMk id="13" creationId="{82EDD97E-7EA1-DF40-B30D-31524132A914}"/>
          </ac:inkMkLst>
        </pc:inkChg>
        <pc:inkChg chg="add">
          <ac:chgData name="Wilne, Robert" userId="863fd487-5ae7-46a6-8c4e-0a9cc652a1c0" providerId="ADAL" clId="{D4479540-3C79-904F-991B-2923FDC23AF8}" dt="2021-06-24T13:26:25.094" v="58"/>
          <ac:inkMkLst>
            <pc:docMk/>
            <pc:sldMk cId="738246092" sldId="1883"/>
            <ac:inkMk id="14" creationId="{2901E252-9D92-E844-9E76-25C4C8D79E2C}"/>
          </ac:inkMkLst>
        </pc:inkChg>
        <pc:inkChg chg="add">
          <ac:chgData name="Wilne, Robert" userId="863fd487-5ae7-46a6-8c4e-0a9cc652a1c0" providerId="ADAL" clId="{D4479540-3C79-904F-991B-2923FDC23AF8}" dt="2021-06-24T13:26:27.572" v="60"/>
          <ac:inkMkLst>
            <pc:docMk/>
            <pc:sldMk cId="738246092" sldId="1883"/>
            <ac:inkMk id="18" creationId="{21076619-DD43-1A4F-BB1C-6762051255F3}"/>
          </ac:inkMkLst>
        </pc:inkChg>
        <pc:inkChg chg="add">
          <ac:chgData name="Wilne, Robert" userId="863fd487-5ae7-46a6-8c4e-0a9cc652a1c0" providerId="ADAL" clId="{D4479540-3C79-904F-991B-2923FDC23AF8}" dt="2021-06-24T13:26:27.760" v="61"/>
          <ac:inkMkLst>
            <pc:docMk/>
            <pc:sldMk cId="738246092" sldId="1883"/>
            <ac:inkMk id="19" creationId="{4D101ABB-BDC5-1B40-8F57-9AF2779E3DA4}"/>
          </ac:inkMkLst>
        </pc:inkChg>
        <pc:inkChg chg="add">
          <ac:chgData name="Wilne, Robert" userId="863fd487-5ae7-46a6-8c4e-0a9cc652a1c0" providerId="ADAL" clId="{D4479540-3C79-904F-991B-2923FDC23AF8}" dt="2021-06-24T13:26:28.135" v="62"/>
          <ac:inkMkLst>
            <pc:docMk/>
            <pc:sldMk cId="738246092" sldId="1883"/>
            <ac:inkMk id="20" creationId="{7CF0D92D-9DDB-EE40-9EF4-0DEC1EB4183C}"/>
          </ac:inkMkLst>
        </pc:inkChg>
        <pc:inkChg chg="add">
          <ac:chgData name="Wilne, Robert" userId="863fd487-5ae7-46a6-8c4e-0a9cc652a1c0" providerId="ADAL" clId="{D4479540-3C79-904F-991B-2923FDC23AF8}" dt="2021-06-24T13:26:28.348" v="63"/>
          <ac:inkMkLst>
            <pc:docMk/>
            <pc:sldMk cId="738246092" sldId="1883"/>
            <ac:inkMk id="21" creationId="{8F643696-3DED-2642-BA2F-F530FF590001}"/>
          </ac:inkMkLst>
        </pc:inkChg>
        <pc:inkChg chg="add">
          <ac:chgData name="Wilne, Robert" userId="863fd487-5ae7-46a6-8c4e-0a9cc652a1c0" providerId="ADAL" clId="{D4479540-3C79-904F-991B-2923FDC23AF8}" dt="2021-06-24T13:26:28.689" v="64"/>
          <ac:inkMkLst>
            <pc:docMk/>
            <pc:sldMk cId="738246092" sldId="1883"/>
            <ac:inkMk id="22" creationId="{E0911671-86AE-BC48-8925-8F16C2CC320E}"/>
          </ac:inkMkLst>
        </pc:inkChg>
        <pc:inkChg chg="add">
          <ac:chgData name="Wilne, Robert" userId="863fd487-5ae7-46a6-8c4e-0a9cc652a1c0" providerId="ADAL" clId="{D4479540-3C79-904F-991B-2923FDC23AF8}" dt="2021-06-24T13:26:29.902" v="66"/>
          <ac:inkMkLst>
            <pc:docMk/>
            <pc:sldMk cId="738246092" sldId="1883"/>
            <ac:inkMk id="24" creationId="{FF247CE3-73BD-E946-ABF2-9DF7992BCB7D}"/>
          </ac:inkMkLst>
        </pc:inkChg>
        <pc:inkChg chg="add">
          <ac:chgData name="Wilne, Robert" userId="863fd487-5ae7-46a6-8c4e-0a9cc652a1c0" providerId="ADAL" clId="{D4479540-3C79-904F-991B-2923FDC23AF8}" dt="2021-06-24T13:26:30.130" v="67"/>
          <ac:inkMkLst>
            <pc:docMk/>
            <pc:sldMk cId="738246092" sldId="1883"/>
            <ac:inkMk id="25" creationId="{2A5C6552-D815-6340-995D-DE693FAAFF2E}"/>
          </ac:inkMkLst>
        </pc:inkChg>
        <pc:inkChg chg="add">
          <ac:chgData name="Wilne, Robert" userId="863fd487-5ae7-46a6-8c4e-0a9cc652a1c0" providerId="ADAL" clId="{D4479540-3C79-904F-991B-2923FDC23AF8}" dt="2021-06-24T13:26:30.448" v="68"/>
          <ac:inkMkLst>
            <pc:docMk/>
            <pc:sldMk cId="738246092" sldId="1883"/>
            <ac:inkMk id="26" creationId="{905225FF-4FF3-7247-A483-5BF359FD36B3}"/>
          </ac:inkMkLst>
        </pc:inkChg>
        <pc:inkChg chg="add">
          <ac:chgData name="Wilne, Robert" userId="863fd487-5ae7-46a6-8c4e-0a9cc652a1c0" providerId="ADAL" clId="{D4479540-3C79-904F-991B-2923FDC23AF8}" dt="2021-06-24T13:26:30.613" v="69"/>
          <ac:inkMkLst>
            <pc:docMk/>
            <pc:sldMk cId="738246092" sldId="1883"/>
            <ac:inkMk id="27" creationId="{D8160977-5CB2-F746-927F-CAC7D75AF0CA}"/>
          </ac:inkMkLst>
        </pc:inkChg>
        <pc:inkChg chg="add">
          <ac:chgData name="Wilne, Robert" userId="863fd487-5ae7-46a6-8c4e-0a9cc652a1c0" providerId="ADAL" clId="{D4479540-3C79-904F-991B-2923FDC23AF8}" dt="2021-06-24T13:26:30.744" v="70"/>
          <ac:inkMkLst>
            <pc:docMk/>
            <pc:sldMk cId="738246092" sldId="1883"/>
            <ac:inkMk id="28" creationId="{DCC42DDC-2384-D648-8B68-437191A58A03}"/>
          </ac:inkMkLst>
        </pc:inkChg>
        <pc:inkChg chg="add">
          <ac:chgData name="Wilne, Robert" userId="863fd487-5ae7-46a6-8c4e-0a9cc652a1c0" providerId="ADAL" clId="{D4479540-3C79-904F-991B-2923FDC23AF8}" dt="2021-06-24T13:26:31.137" v="71"/>
          <ac:inkMkLst>
            <pc:docMk/>
            <pc:sldMk cId="738246092" sldId="1883"/>
            <ac:inkMk id="29" creationId="{F0637397-BC5E-E04F-BD0C-799A59243B0A}"/>
          </ac:inkMkLst>
        </pc:inkChg>
        <pc:inkChg chg="add">
          <ac:chgData name="Wilne, Robert" userId="863fd487-5ae7-46a6-8c4e-0a9cc652a1c0" providerId="ADAL" clId="{D4479540-3C79-904F-991B-2923FDC23AF8}" dt="2021-06-24T13:26:31.281" v="72"/>
          <ac:inkMkLst>
            <pc:docMk/>
            <pc:sldMk cId="738246092" sldId="1883"/>
            <ac:inkMk id="30" creationId="{2F90A8AF-67BA-BC45-A443-3E9E7E484144}"/>
          </ac:inkMkLst>
        </pc:inkChg>
        <pc:inkChg chg="add">
          <ac:chgData name="Wilne, Robert" userId="863fd487-5ae7-46a6-8c4e-0a9cc652a1c0" providerId="ADAL" clId="{D4479540-3C79-904F-991B-2923FDC23AF8}" dt="2021-06-24T13:26:31.528" v="73"/>
          <ac:inkMkLst>
            <pc:docMk/>
            <pc:sldMk cId="738246092" sldId="1883"/>
            <ac:inkMk id="31" creationId="{0782D3AC-14A3-FB4D-B8B3-1B75A6EAC402}"/>
          </ac:inkMkLst>
        </pc:inkChg>
        <pc:inkChg chg="add">
          <ac:chgData name="Wilne, Robert" userId="863fd487-5ae7-46a6-8c4e-0a9cc652a1c0" providerId="ADAL" clId="{D4479540-3C79-904F-991B-2923FDC23AF8}" dt="2021-06-24T13:26:31.714" v="74"/>
          <ac:inkMkLst>
            <pc:docMk/>
            <pc:sldMk cId="738246092" sldId="1883"/>
            <ac:inkMk id="32" creationId="{532FB52C-E722-814B-B468-D9A782B2B69A}"/>
          </ac:inkMkLst>
        </pc:inkChg>
        <pc:inkChg chg="add">
          <ac:chgData name="Wilne, Robert" userId="863fd487-5ae7-46a6-8c4e-0a9cc652a1c0" providerId="ADAL" clId="{D4479540-3C79-904F-991B-2923FDC23AF8}" dt="2021-06-24T13:26:31.867" v="75"/>
          <ac:inkMkLst>
            <pc:docMk/>
            <pc:sldMk cId="738246092" sldId="1883"/>
            <ac:inkMk id="33" creationId="{0B0A227C-B6CE-314D-9D51-70496CBB0D43}"/>
          </ac:inkMkLst>
        </pc:inkChg>
        <pc:inkChg chg="add">
          <ac:chgData name="Wilne, Robert" userId="863fd487-5ae7-46a6-8c4e-0a9cc652a1c0" providerId="ADAL" clId="{D4479540-3C79-904F-991B-2923FDC23AF8}" dt="2021-06-24T13:26:32.493" v="76"/>
          <ac:inkMkLst>
            <pc:docMk/>
            <pc:sldMk cId="738246092" sldId="1883"/>
            <ac:inkMk id="34" creationId="{EAA8F15D-1B10-DC44-BC32-B939165968E4}"/>
          </ac:inkMkLst>
        </pc:inkChg>
        <pc:inkChg chg="add">
          <ac:chgData name="Wilne, Robert" userId="863fd487-5ae7-46a6-8c4e-0a9cc652a1c0" providerId="ADAL" clId="{D4479540-3C79-904F-991B-2923FDC23AF8}" dt="2021-06-24T13:26:32.669" v="77"/>
          <ac:inkMkLst>
            <pc:docMk/>
            <pc:sldMk cId="738246092" sldId="1883"/>
            <ac:inkMk id="35" creationId="{E272DC99-B411-EC48-9ECC-58E1301FB8FA}"/>
          </ac:inkMkLst>
        </pc:inkChg>
        <pc:inkChg chg="add">
          <ac:chgData name="Wilne, Robert" userId="863fd487-5ae7-46a6-8c4e-0a9cc652a1c0" providerId="ADAL" clId="{D4479540-3C79-904F-991B-2923FDC23AF8}" dt="2021-06-24T13:26:32.855" v="78"/>
          <ac:inkMkLst>
            <pc:docMk/>
            <pc:sldMk cId="738246092" sldId="1883"/>
            <ac:inkMk id="36" creationId="{F867F31A-78DA-E940-8A17-0FD3DF9B2E2B}"/>
          </ac:inkMkLst>
        </pc:inkChg>
        <pc:inkChg chg="add">
          <ac:chgData name="Wilne, Robert" userId="863fd487-5ae7-46a6-8c4e-0a9cc652a1c0" providerId="ADAL" clId="{D4479540-3C79-904F-991B-2923FDC23AF8}" dt="2021-06-24T13:26:33.069" v="79"/>
          <ac:inkMkLst>
            <pc:docMk/>
            <pc:sldMk cId="738246092" sldId="1883"/>
            <ac:inkMk id="37" creationId="{932C3B66-2C20-9E41-9FA3-A6FC2B8A319E}"/>
          </ac:inkMkLst>
        </pc:inkChg>
        <pc:inkChg chg="add">
          <ac:chgData name="Wilne, Robert" userId="863fd487-5ae7-46a6-8c4e-0a9cc652a1c0" providerId="ADAL" clId="{D4479540-3C79-904F-991B-2923FDC23AF8}" dt="2021-06-24T13:26:33.327" v="80"/>
          <ac:inkMkLst>
            <pc:docMk/>
            <pc:sldMk cId="738246092" sldId="1883"/>
            <ac:inkMk id="38" creationId="{47093F3F-F1F0-BD45-82E5-0D7C11DA5C5B}"/>
          </ac:inkMkLst>
        </pc:inkChg>
        <pc:inkChg chg="add">
          <ac:chgData name="Wilne, Robert" userId="863fd487-5ae7-46a6-8c4e-0a9cc652a1c0" providerId="ADAL" clId="{D4479540-3C79-904F-991B-2923FDC23AF8}" dt="2021-06-24T13:26:33.488" v="81"/>
          <ac:inkMkLst>
            <pc:docMk/>
            <pc:sldMk cId="738246092" sldId="1883"/>
            <ac:inkMk id="39" creationId="{6D1E05A0-1D12-724D-B7D2-61E9445BEC3F}"/>
          </ac:inkMkLst>
        </pc:inkChg>
        <pc:inkChg chg="add">
          <ac:chgData name="Wilne, Robert" userId="863fd487-5ae7-46a6-8c4e-0a9cc652a1c0" providerId="ADAL" clId="{D4479540-3C79-904F-991B-2923FDC23AF8}" dt="2021-06-24T13:26:34.134" v="82"/>
          <ac:inkMkLst>
            <pc:docMk/>
            <pc:sldMk cId="738246092" sldId="1883"/>
            <ac:inkMk id="40" creationId="{E670B6AC-869F-0E43-9DDD-1346188035FD}"/>
          </ac:inkMkLst>
        </pc:inkChg>
        <pc:inkChg chg="add">
          <ac:chgData name="Wilne, Robert" userId="863fd487-5ae7-46a6-8c4e-0a9cc652a1c0" providerId="ADAL" clId="{D4479540-3C79-904F-991B-2923FDC23AF8}" dt="2021-06-24T13:26:34.361" v="83"/>
          <ac:inkMkLst>
            <pc:docMk/>
            <pc:sldMk cId="738246092" sldId="1883"/>
            <ac:inkMk id="41" creationId="{7BE3B440-79A7-E848-9665-49F938535489}"/>
          </ac:inkMkLst>
        </pc:inkChg>
        <pc:inkChg chg="add">
          <ac:chgData name="Wilne, Robert" userId="863fd487-5ae7-46a6-8c4e-0a9cc652a1c0" providerId="ADAL" clId="{D4479540-3C79-904F-991B-2923FDC23AF8}" dt="2021-06-24T13:26:34.490" v="84"/>
          <ac:inkMkLst>
            <pc:docMk/>
            <pc:sldMk cId="738246092" sldId="1883"/>
            <ac:inkMk id="42" creationId="{6C7A578A-9711-6448-B4B5-587A40DA5039}"/>
          </ac:inkMkLst>
        </pc:inkChg>
        <pc:inkChg chg="add">
          <ac:chgData name="Wilne, Robert" userId="863fd487-5ae7-46a6-8c4e-0a9cc652a1c0" providerId="ADAL" clId="{D4479540-3C79-904F-991B-2923FDC23AF8}" dt="2021-06-24T13:26:35.028" v="85"/>
          <ac:inkMkLst>
            <pc:docMk/>
            <pc:sldMk cId="738246092" sldId="1883"/>
            <ac:inkMk id="43" creationId="{4E0F98E9-AA93-DD42-A4F3-32F814F852FB}"/>
          </ac:inkMkLst>
        </pc:inkChg>
        <pc:inkChg chg="add">
          <ac:chgData name="Wilne, Robert" userId="863fd487-5ae7-46a6-8c4e-0a9cc652a1c0" providerId="ADAL" clId="{D4479540-3C79-904F-991B-2923FDC23AF8}" dt="2021-06-24T13:26:35.233" v="86"/>
          <ac:inkMkLst>
            <pc:docMk/>
            <pc:sldMk cId="738246092" sldId="1883"/>
            <ac:inkMk id="44" creationId="{3A20ED61-4CE6-A348-823F-72493873ABF6}"/>
          </ac:inkMkLst>
        </pc:inkChg>
        <pc:inkChg chg="add">
          <ac:chgData name="Wilne, Robert" userId="863fd487-5ae7-46a6-8c4e-0a9cc652a1c0" providerId="ADAL" clId="{D4479540-3C79-904F-991B-2923FDC23AF8}" dt="2021-06-24T13:26:36.061" v="87"/>
          <ac:inkMkLst>
            <pc:docMk/>
            <pc:sldMk cId="738246092" sldId="1883"/>
            <ac:inkMk id="45" creationId="{0B63E1A8-9B42-6242-BB98-5A58D73DF809}"/>
          </ac:inkMkLst>
        </pc:inkChg>
        <pc:inkChg chg="add">
          <ac:chgData name="Wilne, Robert" userId="863fd487-5ae7-46a6-8c4e-0a9cc652a1c0" providerId="ADAL" clId="{D4479540-3C79-904F-991B-2923FDC23AF8}" dt="2021-06-24T13:26:36.269" v="88"/>
          <ac:inkMkLst>
            <pc:docMk/>
            <pc:sldMk cId="738246092" sldId="1883"/>
            <ac:inkMk id="46" creationId="{C119E033-A251-724E-8CE6-6C7C75E969F6}"/>
          </ac:inkMkLst>
        </pc:inkChg>
        <pc:inkChg chg="add">
          <ac:chgData name="Wilne, Robert" userId="863fd487-5ae7-46a6-8c4e-0a9cc652a1c0" providerId="ADAL" clId="{D4479540-3C79-904F-991B-2923FDC23AF8}" dt="2021-06-24T13:26:36.463" v="89"/>
          <ac:inkMkLst>
            <pc:docMk/>
            <pc:sldMk cId="738246092" sldId="1883"/>
            <ac:inkMk id="47" creationId="{963DFEB4-74DD-9A42-AD0F-F8C6736996AA}"/>
          </ac:inkMkLst>
        </pc:inkChg>
        <pc:inkChg chg="add">
          <ac:chgData name="Wilne, Robert" userId="863fd487-5ae7-46a6-8c4e-0a9cc652a1c0" providerId="ADAL" clId="{D4479540-3C79-904F-991B-2923FDC23AF8}" dt="2021-06-24T13:26:36.782" v="90"/>
          <ac:inkMkLst>
            <pc:docMk/>
            <pc:sldMk cId="738246092" sldId="1883"/>
            <ac:inkMk id="48" creationId="{18499AC8-0771-114C-AE9B-58F8BEFC02F7}"/>
          </ac:inkMkLst>
        </pc:inkChg>
        <pc:inkChg chg="add">
          <ac:chgData name="Wilne, Robert" userId="863fd487-5ae7-46a6-8c4e-0a9cc652a1c0" providerId="ADAL" clId="{D4479540-3C79-904F-991B-2923FDC23AF8}" dt="2021-06-24T13:26:37" v="91"/>
          <ac:inkMkLst>
            <pc:docMk/>
            <pc:sldMk cId="738246092" sldId="1883"/>
            <ac:inkMk id="49" creationId="{D49394C1-3748-474F-9659-7AA1149DB17C}"/>
          </ac:inkMkLst>
        </pc:inkChg>
        <pc:inkChg chg="add">
          <ac:chgData name="Wilne, Robert" userId="863fd487-5ae7-46a6-8c4e-0a9cc652a1c0" providerId="ADAL" clId="{D4479540-3C79-904F-991B-2923FDC23AF8}" dt="2021-06-24T13:26:37.252" v="92"/>
          <ac:inkMkLst>
            <pc:docMk/>
            <pc:sldMk cId="738246092" sldId="1883"/>
            <ac:inkMk id="50" creationId="{EBCC8C3F-32BC-6645-B0EC-ECF4D983F257}"/>
          </ac:inkMkLst>
        </pc:inkChg>
        <pc:inkChg chg="add">
          <ac:chgData name="Wilne, Robert" userId="863fd487-5ae7-46a6-8c4e-0a9cc652a1c0" providerId="ADAL" clId="{D4479540-3C79-904F-991B-2923FDC23AF8}" dt="2021-06-24T13:26:37.399" v="93"/>
          <ac:inkMkLst>
            <pc:docMk/>
            <pc:sldMk cId="738246092" sldId="1883"/>
            <ac:inkMk id="51" creationId="{99D62A6E-9303-1049-97ED-87953AEC3FF8}"/>
          </ac:inkMkLst>
        </pc:inkChg>
        <pc:inkChg chg="add">
          <ac:chgData name="Wilne, Robert" userId="863fd487-5ae7-46a6-8c4e-0a9cc652a1c0" providerId="ADAL" clId="{D4479540-3C79-904F-991B-2923FDC23AF8}" dt="2021-06-24T13:26:37.651" v="94"/>
          <ac:inkMkLst>
            <pc:docMk/>
            <pc:sldMk cId="738246092" sldId="1883"/>
            <ac:inkMk id="52" creationId="{A39B1DC7-6B2C-8141-98F7-02236FFCAF9F}"/>
          </ac:inkMkLst>
        </pc:inkChg>
        <pc:inkChg chg="add">
          <ac:chgData name="Wilne, Robert" userId="863fd487-5ae7-46a6-8c4e-0a9cc652a1c0" providerId="ADAL" clId="{D4479540-3C79-904F-991B-2923FDC23AF8}" dt="2021-06-24T13:26:37.996" v="95"/>
          <ac:inkMkLst>
            <pc:docMk/>
            <pc:sldMk cId="738246092" sldId="1883"/>
            <ac:inkMk id="53" creationId="{12D76E42-AD37-B845-A8A9-A7D426C57AE8}"/>
          </ac:inkMkLst>
        </pc:inkChg>
        <pc:inkChg chg="add">
          <ac:chgData name="Wilne, Robert" userId="863fd487-5ae7-46a6-8c4e-0a9cc652a1c0" providerId="ADAL" clId="{D4479540-3C79-904F-991B-2923FDC23AF8}" dt="2021-06-24T13:26:38.195" v="96"/>
          <ac:inkMkLst>
            <pc:docMk/>
            <pc:sldMk cId="738246092" sldId="1883"/>
            <ac:inkMk id="54" creationId="{B9D10771-DBEC-324A-9E88-959078B61313}"/>
          </ac:inkMkLst>
        </pc:inkChg>
        <pc:inkChg chg="add">
          <ac:chgData name="Wilne, Robert" userId="863fd487-5ae7-46a6-8c4e-0a9cc652a1c0" providerId="ADAL" clId="{D4479540-3C79-904F-991B-2923FDC23AF8}" dt="2021-06-24T13:26:38.501" v="97"/>
          <ac:inkMkLst>
            <pc:docMk/>
            <pc:sldMk cId="738246092" sldId="1883"/>
            <ac:inkMk id="55" creationId="{55BA0149-51E7-204E-AA84-8856F737C8E6}"/>
          </ac:inkMkLst>
        </pc:inkChg>
        <pc:inkChg chg="add">
          <ac:chgData name="Wilne, Robert" userId="863fd487-5ae7-46a6-8c4e-0a9cc652a1c0" providerId="ADAL" clId="{D4479540-3C79-904F-991B-2923FDC23AF8}" dt="2021-06-24T13:26:38.746" v="98"/>
          <ac:inkMkLst>
            <pc:docMk/>
            <pc:sldMk cId="738246092" sldId="1883"/>
            <ac:inkMk id="56" creationId="{3E59DA80-7893-0147-BF8A-9747069B9606}"/>
          </ac:inkMkLst>
        </pc:inkChg>
        <pc:inkChg chg="add">
          <ac:chgData name="Wilne, Robert" userId="863fd487-5ae7-46a6-8c4e-0a9cc652a1c0" providerId="ADAL" clId="{D4479540-3C79-904F-991B-2923FDC23AF8}" dt="2021-06-24T13:26:38.923" v="99"/>
          <ac:inkMkLst>
            <pc:docMk/>
            <pc:sldMk cId="738246092" sldId="1883"/>
            <ac:inkMk id="57" creationId="{FC911F8A-9F2D-D84D-8C59-AF22A3981E28}"/>
          </ac:inkMkLst>
        </pc:inkChg>
        <pc:inkChg chg="add">
          <ac:chgData name="Wilne, Robert" userId="863fd487-5ae7-46a6-8c4e-0a9cc652a1c0" providerId="ADAL" clId="{D4479540-3C79-904F-991B-2923FDC23AF8}" dt="2021-06-24T13:26:39.069" v="100"/>
          <ac:inkMkLst>
            <pc:docMk/>
            <pc:sldMk cId="738246092" sldId="1883"/>
            <ac:inkMk id="58" creationId="{37CA4794-27D3-514C-AAE4-1E98C42C5C7B}"/>
          </ac:inkMkLst>
        </pc:inkChg>
        <pc:inkChg chg="add">
          <ac:chgData name="Wilne, Robert" userId="863fd487-5ae7-46a6-8c4e-0a9cc652a1c0" providerId="ADAL" clId="{D4479540-3C79-904F-991B-2923FDC23AF8}" dt="2021-06-24T13:26:39.334" v="101"/>
          <ac:inkMkLst>
            <pc:docMk/>
            <pc:sldMk cId="738246092" sldId="1883"/>
            <ac:inkMk id="59" creationId="{31F73287-A2D5-EA4F-A508-6A5262D27414}"/>
          </ac:inkMkLst>
        </pc:inkChg>
        <pc:inkChg chg="add">
          <ac:chgData name="Wilne, Robert" userId="863fd487-5ae7-46a6-8c4e-0a9cc652a1c0" providerId="ADAL" clId="{D4479540-3C79-904F-991B-2923FDC23AF8}" dt="2021-06-24T13:26:39.635" v="102"/>
          <ac:inkMkLst>
            <pc:docMk/>
            <pc:sldMk cId="738246092" sldId="1883"/>
            <ac:inkMk id="60" creationId="{EA3CE58A-7B9D-E34D-912A-C63369193703}"/>
          </ac:inkMkLst>
        </pc:inkChg>
        <pc:inkChg chg="add">
          <ac:chgData name="Wilne, Robert" userId="863fd487-5ae7-46a6-8c4e-0a9cc652a1c0" providerId="ADAL" clId="{D4479540-3C79-904F-991B-2923FDC23AF8}" dt="2021-06-24T13:26:39.711" v="103"/>
          <ac:inkMkLst>
            <pc:docMk/>
            <pc:sldMk cId="738246092" sldId="1883"/>
            <ac:inkMk id="61" creationId="{9DEC8451-35C0-884A-8283-DC31E560C589}"/>
          </ac:inkMkLst>
        </pc:inkChg>
        <pc:inkChg chg="add">
          <ac:chgData name="Wilne, Robert" userId="863fd487-5ae7-46a6-8c4e-0a9cc652a1c0" providerId="ADAL" clId="{D4479540-3C79-904F-991B-2923FDC23AF8}" dt="2021-06-24T13:26:40.330" v="104"/>
          <ac:inkMkLst>
            <pc:docMk/>
            <pc:sldMk cId="738246092" sldId="1883"/>
            <ac:inkMk id="62" creationId="{E82576BC-FB1D-E54B-8E8F-5B43FD47DBC5}"/>
          </ac:inkMkLst>
        </pc:inkChg>
        <pc:inkChg chg="add">
          <ac:chgData name="Wilne, Robert" userId="863fd487-5ae7-46a6-8c4e-0a9cc652a1c0" providerId="ADAL" clId="{D4479540-3C79-904F-991B-2923FDC23AF8}" dt="2021-06-24T13:26:40.514" v="105"/>
          <ac:inkMkLst>
            <pc:docMk/>
            <pc:sldMk cId="738246092" sldId="1883"/>
            <ac:inkMk id="63" creationId="{BDD2C3DF-D6B6-384E-A899-BBEEA6A03193}"/>
          </ac:inkMkLst>
        </pc:inkChg>
        <pc:inkChg chg="add">
          <ac:chgData name="Wilne, Robert" userId="863fd487-5ae7-46a6-8c4e-0a9cc652a1c0" providerId="ADAL" clId="{D4479540-3C79-904F-991B-2923FDC23AF8}" dt="2021-06-24T13:26:40.675" v="106"/>
          <ac:inkMkLst>
            <pc:docMk/>
            <pc:sldMk cId="738246092" sldId="1883"/>
            <ac:inkMk id="24576" creationId="{CA810BDD-7DD0-6846-B9C5-CA8ECA22CB43}"/>
          </ac:inkMkLst>
        </pc:inkChg>
        <pc:inkChg chg="add">
          <ac:chgData name="Wilne, Robert" userId="863fd487-5ae7-46a6-8c4e-0a9cc652a1c0" providerId="ADAL" clId="{D4479540-3C79-904F-991B-2923FDC23AF8}" dt="2021-06-24T13:26:41.118" v="107"/>
          <ac:inkMkLst>
            <pc:docMk/>
            <pc:sldMk cId="738246092" sldId="1883"/>
            <ac:inkMk id="24577" creationId="{C5202A8F-010F-1E45-A0EE-48D2323F0B95}"/>
          </ac:inkMkLst>
        </pc:inkChg>
        <pc:inkChg chg="add">
          <ac:chgData name="Wilne, Robert" userId="863fd487-5ae7-46a6-8c4e-0a9cc652a1c0" providerId="ADAL" clId="{D4479540-3C79-904F-991B-2923FDC23AF8}" dt="2021-06-24T13:26:41.318" v="108"/>
          <ac:inkMkLst>
            <pc:docMk/>
            <pc:sldMk cId="738246092" sldId="1883"/>
            <ac:inkMk id="24579" creationId="{3E286857-F78F-6A4B-BDF1-854896A94AEF}"/>
          </ac:inkMkLst>
        </pc:inkChg>
        <pc:inkChg chg="add">
          <ac:chgData name="Wilne, Robert" userId="863fd487-5ae7-46a6-8c4e-0a9cc652a1c0" providerId="ADAL" clId="{D4479540-3C79-904F-991B-2923FDC23AF8}" dt="2021-06-24T13:26:41.460" v="109"/>
          <ac:inkMkLst>
            <pc:docMk/>
            <pc:sldMk cId="738246092" sldId="1883"/>
            <ac:inkMk id="24580" creationId="{F0FA6E70-A8E8-6B46-8B92-23D5E742CFE7}"/>
          </ac:inkMkLst>
        </pc:inkChg>
        <pc:inkChg chg="add">
          <ac:chgData name="Wilne, Robert" userId="863fd487-5ae7-46a6-8c4e-0a9cc652a1c0" providerId="ADAL" clId="{D4479540-3C79-904F-991B-2923FDC23AF8}" dt="2021-06-24T13:26:41.852" v="110"/>
          <ac:inkMkLst>
            <pc:docMk/>
            <pc:sldMk cId="738246092" sldId="1883"/>
            <ac:inkMk id="24581" creationId="{BC0C2369-9141-B94C-B250-B01E6C15CE15}"/>
          </ac:inkMkLst>
        </pc:inkChg>
        <pc:inkChg chg="add">
          <ac:chgData name="Wilne, Robert" userId="863fd487-5ae7-46a6-8c4e-0a9cc652a1c0" providerId="ADAL" clId="{D4479540-3C79-904F-991B-2923FDC23AF8}" dt="2021-06-24T13:26:42.022" v="111"/>
          <ac:inkMkLst>
            <pc:docMk/>
            <pc:sldMk cId="738246092" sldId="1883"/>
            <ac:inkMk id="24582" creationId="{3FED9BFC-9EF6-7945-A64E-808F5D5E2DA4}"/>
          </ac:inkMkLst>
        </pc:inkChg>
        <pc:inkChg chg="add">
          <ac:chgData name="Wilne, Robert" userId="863fd487-5ae7-46a6-8c4e-0a9cc652a1c0" providerId="ADAL" clId="{D4479540-3C79-904F-991B-2923FDC23AF8}" dt="2021-06-24T13:26:42.284" v="112"/>
          <ac:inkMkLst>
            <pc:docMk/>
            <pc:sldMk cId="738246092" sldId="1883"/>
            <ac:inkMk id="24583" creationId="{6B5CE758-5BF4-EC46-8EE9-176D28F6B908}"/>
          </ac:inkMkLst>
        </pc:inkChg>
        <pc:inkChg chg="add">
          <ac:chgData name="Wilne, Robert" userId="863fd487-5ae7-46a6-8c4e-0a9cc652a1c0" providerId="ADAL" clId="{D4479540-3C79-904F-991B-2923FDC23AF8}" dt="2021-06-24T13:26:42.642" v="113"/>
          <ac:inkMkLst>
            <pc:docMk/>
            <pc:sldMk cId="738246092" sldId="1883"/>
            <ac:inkMk id="24584" creationId="{305CA9A1-44C8-A945-977E-06C4B496ADB0}"/>
          </ac:inkMkLst>
        </pc:inkChg>
        <pc:inkChg chg="add">
          <ac:chgData name="Wilne, Robert" userId="863fd487-5ae7-46a6-8c4e-0a9cc652a1c0" providerId="ADAL" clId="{D4479540-3C79-904F-991B-2923FDC23AF8}" dt="2021-06-24T13:26:42.882" v="114"/>
          <ac:inkMkLst>
            <pc:docMk/>
            <pc:sldMk cId="738246092" sldId="1883"/>
            <ac:inkMk id="24585" creationId="{75C4B8A4-D0D4-0643-A6A9-5444500BDDC7}"/>
          </ac:inkMkLst>
        </pc:inkChg>
        <pc:inkChg chg="add">
          <ac:chgData name="Wilne, Robert" userId="863fd487-5ae7-46a6-8c4e-0a9cc652a1c0" providerId="ADAL" clId="{D4479540-3C79-904F-991B-2923FDC23AF8}" dt="2021-06-24T13:26:43.073" v="115"/>
          <ac:inkMkLst>
            <pc:docMk/>
            <pc:sldMk cId="738246092" sldId="1883"/>
            <ac:inkMk id="24586" creationId="{5F4613BB-1F39-BF42-9E55-3BC5A470C939}"/>
          </ac:inkMkLst>
        </pc:inkChg>
        <pc:inkChg chg="add">
          <ac:chgData name="Wilne, Robert" userId="863fd487-5ae7-46a6-8c4e-0a9cc652a1c0" providerId="ADAL" clId="{D4479540-3C79-904F-991B-2923FDC23AF8}" dt="2021-06-24T13:26:43.234" v="116"/>
          <ac:inkMkLst>
            <pc:docMk/>
            <pc:sldMk cId="738246092" sldId="1883"/>
            <ac:inkMk id="24587" creationId="{6D0CED79-05A0-E543-800C-8AF0538FF6E0}"/>
          </ac:inkMkLst>
        </pc:inkChg>
        <pc:inkChg chg="add">
          <ac:chgData name="Wilne, Robert" userId="863fd487-5ae7-46a6-8c4e-0a9cc652a1c0" providerId="ADAL" clId="{D4479540-3C79-904F-991B-2923FDC23AF8}" dt="2021-06-24T13:26:43.381" v="117"/>
          <ac:inkMkLst>
            <pc:docMk/>
            <pc:sldMk cId="738246092" sldId="1883"/>
            <ac:inkMk id="24588" creationId="{D3305774-4904-BD45-A1B6-4E079BC5BD42}"/>
          </ac:inkMkLst>
        </pc:inkChg>
        <pc:inkChg chg="add">
          <ac:chgData name="Wilne, Robert" userId="863fd487-5ae7-46a6-8c4e-0a9cc652a1c0" providerId="ADAL" clId="{D4479540-3C79-904F-991B-2923FDC23AF8}" dt="2021-06-24T13:26:43.618" v="118"/>
          <ac:inkMkLst>
            <pc:docMk/>
            <pc:sldMk cId="738246092" sldId="1883"/>
            <ac:inkMk id="24589" creationId="{7A47FB6A-7631-2341-AF84-8CBA5FE15790}"/>
          </ac:inkMkLst>
        </pc:inkChg>
        <pc:inkChg chg="add">
          <ac:chgData name="Wilne, Robert" userId="863fd487-5ae7-46a6-8c4e-0a9cc652a1c0" providerId="ADAL" clId="{D4479540-3C79-904F-991B-2923FDC23AF8}" dt="2021-06-24T13:26:43.762" v="119"/>
          <ac:inkMkLst>
            <pc:docMk/>
            <pc:sldMk cId="738246092" sldId="1883"/>
            <ac:inkMk id="24590" creationId="{83E0D6D5-7343-2B4E-8160-7B3B3FCABECE}"/>
          </ac:inkMkLst>
        </pc:inkChg>
        <pc:inkChg chg="add">
          <ac:chgData name="Wilne, Robert" userId="863fd487-5ae7-46a6-8c4e-0a9cc652a1c0" providerId="ADAL" clId="{D4479540-3C79-904F-991B-2923FDC23AF8}" dt="2021-06-24T13:26:43.945" v="120"/>
          <ac:inkMkLst>
            <pc:docMk/>
            <pc:sldMk cId="738246092" sldId="1883"/>
            <ac:inkMk id="24591" creationId="{1E0E6B50-F958-BE43-9345-A94D8FC7F03B}"/>
          </ac:inkMkLst>
        </pc:inkChg>
        <pc:inkChg chg="add">
          <ac:chgData name="Wilne, Robert" userId="863fd487-5ae7-46a6-8c4e-0a9cc652a1c0" providerId="ADAL" clId="{D4479540-3C79-904F-991B-2923FDC23AF8}" dt="2021-06-24T13:27:09.440" v="122"/>
          <ac:inkMkLst>
            <pc:docMk/>
            <pc:sldMk cId="738246092" sldId="1883"/>
            <ac:inkMk id="24596" creationId="{858E9F91-C43F-854B-95FA-C5A14FA6A8EC}"/>
          </ac:inkMkLst>
        </pc:inkChg>
        <pc:inkChg chg="add">
          <ac:chgData name="Wilne, Robert" userId="863fd487-5ae7-46a6-8c4e-0a9cc652a1c0" providerId="ADAL" clId="{D4479540-3C79-904F-991B-2923FDC23AF8}" dt="2021-06-24T13:27:10.439" v="123"/>
          <ac:inkMkLst>
            <pc:docMk/>
            <pc:sldMk cId="738246092" sldId="1883"/>
            <ac:inkMk id="24597" creationId="{ADD55872-4764-6D44-9DEA-35B768944989}"/>
          </ac:inkMkLst>
        </pc:inkChg>
        <pc:inkChg chg="add">
          <ac:chgData name="Wilne, Robert" userId="863fd487-5ae7-46a6-8c4e-0a9cc652a1c0" providerId="ADAL" clId="{D4479540-3C79-904F-991B-2923FDC23AF8}" dt="2021-06-24T13:27:10.600" v="124"/>
          <ac:inkMkLst>
            <pc:docMk/>
            <pc:sldMk cId="738246092" sldId="1883"/>
            <ac:inkMk id="24598" creationId="{7A3B7535-DA51-3C44-BC62-19FE0C4A46B7}"/>
          </ac:inkMkLst>
        </pc:inkChg>
        <pc:inkChg chg="add">
          <ac:chgData name="Wilne, Robert" userId="863fd487-5ae7-46a6-8c4e-0a9cc652a1c0" providerId="ADAL" clId="{D4479540-3C79-904F-991B-2923FDC23AF8}" dt="2021-06-24T13:27:10.899" v="125"/>
          <ac:inkMkLst>
            <pc:docMk/>
            <pc:sldMk cId="738246092" sldId="1883"/>
            <ac:inkMk id="24599" creationId="{AD629B75-DC44-F440-B588-1412C3BC1ACF}"/>
          </ac:inkMkLst>
        </pc:inkChg>
        <pc:inkChg chg="add">
          <ac:chgData name="Wilne, Robert" userId="863fd487-5ae7-46a6-8c4e-0a9cc652a1c0" providerId="ADAL" clId="{D4479540-3C79-904F-991B-2923FDC23AF8}" dt="2021-06-24T13:27:11.202" v="126"/>
          <ac:inkMkLst>
            <pc:docMk/>
            <pc:sldMk cId="738246092" sldId="1883"/>
            <ac:inkMk id="24600" creationId="{C0EFEC4D-9982-A94B-9498-F0E80A0A0ACC}"/>
          </ac:inkMkLst>
        </pc:inkChg>
        <pc:inkChg chg="add">
          <ac:chgData name="Wilne, Robert" userId="863fd487-5ae7-46a6-8c4e-0a9cc652a1c0" providerId="ADAL" clId="{D4479540-3C79-904F-991B-2923FDC23AF8}" dt="2021-06-24T13:27:11.534" v="127"/>
          <ac:inkMkLst>
            <pc:docMk/>
            <pc:sldMk cId="738246092" sldId="1883"/>
            <ac:inkMk id="24601" creationId="{2A4ECEA2-4792-4C49-8D8E-50F96C78EFE8}"/>
          </ac:inkMkLst>
        </pc:inkChg>
        <pc:inkChg chg="add">
          <ac:chgData name="Wilne, Robert" userId="863fd487-5ae7-46a6-8c4e-0a9cc652a1c0" providerId="ADAL" clId="{D4479540-3C79-904F-991B-2923FDC23AF8}" dt="2021-06-24T13:27:11.702" v="128"/>
          <ac:inkMkLst>
            <pc:docMk/>
            <pc:sldMk cId="738246092" sldId="1883"/>
            <ac:inkMk id="24602" creationId="{26B7B5C5-8BC4-A34F-B5A0-9708D25357CF}"/>
          </ac:inkMkLst>
        </pc:inkChg>
        <pc:inkChg chg="add">
          <ac:chgData name="Wilne, Robert" userId="863fd487-5ae7-46a6-8c4e-0a9cc652a1c0" providerId="ADAL" clId="{D4479540-3C79-904F-991B-2923FDC23AF8}" dt="2021-06-24T13:27:11.880" v="129"/>
          <ac:inkMkLst>
            <pc:docMk/>
            <pc:sldMk cId="738246092" sldId="1883"/>
            <ac:inkMk id="24603" creationId="{8B01E2FE-DD5A-CB40-8011-D2498B4B026F}"/>
          </ac:inkMkLst>
        </pc:inkChg>
        <pc:inkChg chg="add">
          <ac:chgData name="Wilne, Robert" userId="863fd487-5ae7-46a6-8c4e-0a9cc652a1c0" providerId="ADAL" clId="{D4479540-3C79-904F-991B-2923FDC23AF8}" dt="2021-06-24T13:27:12.039" v="130"/>
          <ac:inkMkLst>
            <pc:docMk/>
            <pc:sldMk cId="738246092" sldId="1883"/>
            <ac:inkMk id="24604" creationId="{3EB71A01-3D02-5245-A287-214873B0A2CD}"/>
          </ac:inkMkLst>
        </pc:inkChg>
        <pc:inkChg chg="add">
          <ac:chgData name="Wilne, Robert" userId="863fd487-5ae7-46a6-8c4e-0a9cc652a1c0" providerId="ADAL" clId="{D4479540-3C79-904F-991B-2923FDC23AF8}" dt="2021-06-24T13:27:12.177" v="131"/>
          <ac:inkMkLst>
            <pc:docMk/>
            <pc:sldMk cId="738246092" sldId="1883"/>
            <ac:inkMk id="24605" creationId="{F5D5B041-8113-414D-A77A-52CDB339E83D}"/>
          </ac:inkMkLst>
        </pc:inkChg>
        <pc:inkChg chg="add">
          <ac:chgData name="Wilne, Robert" userId="863fd487-5ae7-46a6-8c4e-0a9cc652a1c0" providerId="ADAL" clId="{D4479540-3C79-904F-991B-2923FDC23AF8}" dt="2021-06-24T13:27:12.534" v="132"/>
          <ac:inkMkLst>
            <pc:docMk/>
            <pc:sldMk cId="738246092" sldId="1883"/>
            <ac:inkMk id="24606" creationId="{BA9488BD-9F73-F647-8506-E9822A597CA8}"/>
          </ac:inkMkLst>
        </pc:inkChg>
        <pc:inkChg chg="add">
          <ac:chgData name="Wilne, Robert" userId="863fd487-5ae7-46a6-8c4e-0a9cc652a1c0" providerId="ADAL" clId="{D4479540-3C79-904F-991B-2923FDC23AF8}" dt="2021-06-24T13:27:12.691" v="133"/>
          <ac:inkMkLst>
            <pc:docMk/>
            <pc:sldMk cId="738246092" sldId="1883"/>
            <ac:inkMk id="24607" creationId="{6A4D1702-C7F0-434E-9F37-07D80C375A4D}"/>
          </ac:inkMkLst>
        </pc:inkChg>
        <pc:inkChg chg="add">
          <ac:chgData name="Wilne, Robert" userId="863fd487-5ae7-46a6-8c4e-0a9cc652a1c0" providerId="ADAL" clId="{D4479540-3C79-904F-991B-2923FDC23AF8}" dt="2021-06-24T13:27:12.904" v="134"/>
          <ac:inkMkLst>
            <pc:docMk/>
            <pc:sldMk cId="738246092" sldId="1883"/>
            <ac:inkMk id="24608" creationId="{EB329A5A-2055-7548-824D-21663BBEBE28}"/>
          </ac:inkMkLst>
        </pc:inkChg>
        <pc:inkChg chg="add">
          <ac:chgData name="Wilne, Robert" userId="863fd487-5ae7-46a6-8c4e-0a9cc652a1c0" providerId="ADAL" clId="{D4479540-3C79-904F-991B-2923FDC23AF8}" dt="2021-06-24T13:27:13.071" v="135"/>
          <ac:inkMkLst>
            <pc:docMk/>
            <pc:sldMk cId="738246092" sldId="1883"/>
            <ac:inkMk id="24609" creationId="{05A8B7E1-4A42-D749-97AF-3AA17A5C32BA}"/>
          </ac:inkMkLst>
        </pc:inkChg>
        <pc:inkChg chg="add">
          <ac:chgData name="Wilne, Robert" userId="863fd487-5ae7-46a6-8c4e-0a9cc652a1c0" providerId="ADAL" clId="{D4479540-3C79-904F-991B-2923FDC23AF8}" dt="2021-06-24T13:27:13.224" v="136"/>
          <ac:inkMkLst>
            <pc:docMk/>
            <pc:sldMk cId="738246092" sldId="1883"/>
            <ac:inkMk id="24610" creationId="{B0B6BDCA-3B54-9843-A152-FDF612167E05}"/>
          </ac:inkMkLst>
        </pc:inkChg>
        <pc:inkChg chg="add">
          <ac:chgData name="Wilne, Robert" userId="863fd487-5ae7-46a6-8c4e-0a9cc652a1c0" providerId="ADAL" clId="{D4479540-3C79-904F-991B-2923FDC23AF8}" dt="2021-06-24T13:27:13.417" v="137"/>
          <ac:inkMkLst>
            <pc:docMk/>
            <pc:sldMk cId="738246092" sldId="1883"/>
            <ac:inkMk id="24611" creationId="{F3D9676A-E7B1-D441-AAC6-02FF8F7A0E8B}"/>
          </ac:inkMkLst>
        </pc:inkChg>
        <pc:inkChg chg="add">
          <ac:chgData name="Wilne, Robert" userId="863fd487-5ae7-46a6-8c4e-0a9cc652a1c0" providerId="ADAL" clId="{D4479540-3C79-904F-991B-2923FDC23AF8}" dt="2021-06-24T13:27:13.834" v="138"/>
          <ac:inkMkLst>
            <pc:docMk/>
            <pc:sldMk cId="738246092" sldId="1883"/>
            <ac:inkMk id="24612" creationId="{A0689427-F8C0-9A44-87C6-B9179B8ECF94}"/>
          </ac:inkMkLst>
        </pc:inkChg>
        <pc:inkChg chg="add">
          <ac:chgData name="Wilne, Robert" userId="863fd487-5ae7-46a6-8c4e-0a9cc652a1c0" providerId="ADAL" clId="{D4479540-3C79-904F-991B-2923FDC23AF8}" dt="2021-06-24T13:27:13.987" v="139"/>
          <ac:inkMkLst>
            <pc:docMk/>
            <pc:sldMk cId="738246092" sldId="1883"/>
            <ac:inkMk id="24613" creationId="{EA1C2EC8-2C9F-3D41-ABE6-4426E394F997}"/>
          </ac:inkMkLst>
        </pc:inkChg>
        <pc:inkChg chg="add">
          <ac:chgData name="Wilne, Robert" userId="863fd487-5ae7-46a6-8c4e-0a9cc652a1c0" providerId="ADAL" clId="{D4479540-3C79-904F-991B-2923FDC23AF8}" dt="2021-06-24T13:27:14.351" v="140"/>
          <ac:inkMkLst>
            <pc:docMk/>
            <pc:sldMk cId="738246092" sldId="1883"/>
            <ac:inkMk id="24614" creationId="{D65427CC-C568-8342-A910-0F0AACC04D0E}"/>
          </ac:inkMkLst>
        </pc:inkChg>
        <pc:inkChg chg="add">
          <ac:chgData name="Wilne, Robert" userId="863fd487-5ae7-46a6-8c4e-0a9cc652a1c0" providerId="ADAL" clId="{D4479540-3C79-904F-991B-2923FDC23AF8}" dt="2021-06-24T13:27:14.492" v="141"/>
          <ac:inkMkLst>
            <pc:docMk/>
            <pc:sldMk cId="738246092" sldId="1883"/>
            <ac:inkMk id="24615" creationId="{B5973FFE-F620-9F46-AF0D-B57A6DF72259}"/>
          </ac:inkMkLst>
        </pc:inkChg>
        <pc:inkChg chg="add">
          <ac:chgData name="Wilne, Robert" userId="863fd487-5ae7-46a6-8c4e-0a9cc652a1c0" providerId="ADAL" clId="{D4479540-3C79-904F-991B-2923FDC23AF8}" dt="2021-06-24T13:27:14.797" v="142"/>
          <ac:inkMkLst>
            <pc:docMk/>
            <pc:sldMk cId="738246092" sldId="1883"/>
            <ac:inkMk id="24616" creationId="{F88DDBDE-32DD-EE44-8E4D-DEE865AF5053}"/>
          </ac:inkMkLst>
        </pc:inkChg>
        <pc:inkChg chg="add">
          <ac:chgData name="Wilne, Robert" userId="863fd487-5ae7-46a6-8c4e-0a9cc652a1c0" providerId="ADAL" clId="{D4479540-3C79-904F-991B-2923FDC23AF8}" dt="2021-06-24T13:27:26.133" v="144"/>
          <ac:inkMkLst>
            <pc:docMk/>
            <pc:sldMk cId="738246092" sldId="1883"/>
            <ac:inkMk id="24620" creationId="{A22BA6D8-744C-984C-930F-A5AC941EE346}"/>
          </ac:inkMkLst>
        </pc:inkChg>
        <pc:inkChg chg="add">
          <ac:chgData name="Wilne, Robert" userId="863fd487-5ae7-46a6-8c4e-0a9cc652a1c0" providerId="ADAL" clId="{D4479540-3C79-904F-991B-2923FDC23AF8}" dt="2021-06-24T13:27:26.980" v="145"/>
          <ac:inkMkLst>
            <pc:docMk/>
            <pc:sldMk cId="738246092" sldId="1883"/>
            <ac:inkMk id="24621" creationId="{BBCC899F-5F10-EE47-BF11-D3734CF71D89}"/>
          </ac:inkMkLst>
        </pc:inkChg>
        <pc:inkChg chg="add">
          <ac:chgData name="Wilne, Robert" userId="863fd487-5ae7-46a6-8c4e-0a9cc652a1c0" providerId="ADAL" clId="{D4479540-3C79-904F-991B-2923FDC23AF8}" dt="2021-06-24T13:27:35.363" v="146"/>
          <ac:inkMkLst>
            <pc:docMk/>
            <pc:sldMk cId="738246092" sldId="1883"/>
            <ac:inkMk id="24622" creationId="{D293C28C-6C45-3949-AB50-48E4FC284591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3" creationId="{1CA92323-10CA-A940-BEF5-A9AAC77393F2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4" creationId="{3DC4702D-878E-094F-ABB5-861B581FB641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5" creationId="{E1AB25E6-588F-2241-ABB8-D8963E20584A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6" creationId="{E638C04B-76E1-9A48-BCD1-55A879ABEE8F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7" creationId="{C3B08A8B-631B-6F4D-987D-B43868DF2346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9" creationId="{0B557CBD-B09D-754D-A9A9-839F2D04FD76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0" creationId="{1AE7F852-9E40-174B-8CFA-3369403E46B1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1" creationId="{D5DB8032-6714-5946-B773-5806D11AF2EC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2" creationId="{7BBEFB92-554D-4F4C-B2E9-F7C4D269BFCB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3" creationId="{4E813946-DCF2-184D-B555-FAFA662D8C7A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4" creationId="{FCE37B0A-E78A-BF49-928A-60886B508984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6" creationId="{60E916DD-4BE9-C04A-B809-9418178ECBC3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7" creationId="{FEA8CA6D-8D84-0440-8EA1-0F821B978E80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8" creationId="{08570DFD-7DFC-114F-8ECA-40A143798198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9" creationId="{682A8B0B-A11E-0849-861A-7DE5CF16D892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40" creationId="{D28183DA-22AA-814D-A166-DC847BF8E71E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41" creationId="{14815DA4-7BBC-B340-88B8-289E41B02857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42" creationId="{F2B540E0-E6C9-F342-8EAE-2A2BF58494AE}"/>
          </ac:inkMkLst>
        </pc:inkChg>
        <pc:inkChg chg="add">
          <ac:chgData name="Wilne, Robert" userId="863fd487-5ae7-46a6-8c4e-0a9cc652a1c0" providerId="ADAL" clId="{D4479540-3C79-904F-991B-2923FDC23AF8}" dt="2021-06-24T13:28:52.264" v="168"/>
          <ac:inkMkLst>
            <pc:docMk/>
            <pc:sldMk cId="738246092" sldId="1883"/>
            <ac:inkMk id="24644" creationId="{936F0656-E3E4-5E4D-A050-13075FD4E0D8}"/>
          </ac:inkMkLst>
        </pc:inkChg>
        <pc:inkChg chg="add">
          <ac:chgData name="Wilne, Robert" userId="863fd487-5ae7-46a6-8c4e-0a9cc652a1c0" providerId="ADAL" clId="{D4479540-3C79-904F-991B-2923FDC23AF8}" dt="2021-06-24T13:28:53.147" v="169"/>
          <ac:inkMkLst>
            <pc:docMk/>
            <pc:sldMk cId="738246092" sldId="1883"/>
            <ac:inkMk id="24645" creationId="{37D1E50F-0534-2747-B80C-41E4C5D8E6E2}"/>
          </ac:inkMkLst>
        </pc:inkChg>
        <pc:inkChg chg="add del topLvl">
          <ac:chgData name="Wilne, Robert" userId="863fd487-5ae7-46a6-8c4e-0a9cc652a1c0" providerId="ADAL" clId="{D4479540-3C79-904F-991B-2923FDC23AF8}" dt="2021-06-24T13:29:30.227" v="193"/>
          <ac:inkMkLst>
            <pc:docMk/>
            <pc:sldMk cId="738246092" sldId="1883"/>
            <ac:inkMk id="24647" creationId="{50DE5CC5-269C-8D46-BF84-1C273A2FF1EF}"/>
          </ac:inkMkLst>
        </pc:inkChg>
        <pc:inkChg chg="add del topLvl">
          <ac:chgData name="Wilne, Robert" userId="863fd487-5ae7-46a6-8c4e-0a9cc652a1c0" providerId="ADAL" clId="{D4479540-3C79-904F-991B-2923FDC23AF8}" dt="2021-06-24T13:29:30.600" v="195"/>
          <ac:inkMkLst>
            <pc:docMk/>
            <pc:sldMk cId="738246092" sldId="1883"/>
            <ac:inkMk id="24648" creationId="{3F4AED41-2763-6F4E-9143-2F2DD01CDCBB}"/>
          </ac:inkMkLst>
        </pc:inkChg>
        <pc:inkChg chg="add del topLvl">
          <ac:chgData name="Wilne, Robert" userId="863fd487-5ae7-46a6-8c4e-0a9cc652a1c0" providerId="ADAL" clId="{D4479540-3C79-904F-991B-2923FDC23AF8}" dt="2021-06-24T13:29:29.820" v="192"/>
          <ac:inkMkLst>
            <pc:docMk/>
            <pc:sldMk cId="738246092" sldId="1883"/>
            <ac:inkMk id="24649" creationId="{F53C9358-B287-DB4E-8717-CE39B48E2E44}"/>
          </ac:inkMkLst>
        </pc:inkChg>
        <pc:inkChg chg="add del">
          <ac:chgData name="Wilne, Robert" userId="863fd487-5ae7-46a6-8c4e-0a9cc652a1c0" providerId="ADAL" clId="{D4479540-3C79-904F-991B-2923FDC23AF8}" dt="2021-06-24T13:29:25.021" v="184"/>
          <ac:inkMkLst>
            <pc:docMk/>
            <pc:sldMk cId="738246092" sldId="1883"/>
            <ac:inkMk id="24650" creationId="{3E104FC6-29FF-644F-B4F3-F384DCBA36E4}"/>
          </ac:inkMkLst>
        </pc:inkChg>
        <pc:inkChg chg="add del">
          <ac:chgData name="Wilne, Robert" userId="863fd487-5ae7-46a6-8c4e-0a9cc652a1c0" providerId="ADAL" clId="{D4479540-3C79-904F-991B-2923FDC23AF8}" dt="2021-06-24T13:29:26.149" v="187"/>
          <ac:inkMkLst>
            <pc:docMk/>
            <pc:sldMk cId="738246092" sldId="1883"/>
            <ac:inkMk id="24652" creationId="{C6C3BEBF-3852-7142-A7D3-5F0368177F5C}"/>
          </ac:inkMkLst>
        </pc:inkChg>
        <pc:inkChg chg="add del">
          <ac:chgData name="Wilne, Robert" userId="863fd487-5ae7-46a6-8c4e-0a9cc652a1c0" providerId="ADAL" clId="{D4479540-3C79-904F-991B-2923FDC23AF8}" dt="2021-06-24T13:29:26.144" v="186"/>
          <ac:inkMkLst>
            <pc:docMk/>
            <pc:sldMk cId="738246092" sldId="1883"/>
            <ac:inkMk id="24653" creationId="{4770BAD6-72FC-B943-9F7A-0DDD7BCD8511}"/>
          </ac:inkMkLst>
        </pc:inkChg>
        <pc:inkChg chg="add del topLvl">
          <ac:chgData name="Wilne, Robert" userId="863fd487-5ae7-46a6-8c4e-0a9cc652a1c0" providerId="ADAL" clId="{D4479540-3C79-904F-991B-2923FDC23AF8}" dt="2021-06-24T13:29:31.017" v="196"/>
          <ac:inkMkLst>
            <pc:docMk/>
            <pc:sldMk cId="738246092" sldId="1883"/>
            <ac:inkMk id="24654" creationId="{530B5C01-F2B4-0B43-A98A-A672747ABA9C}"/>
          </ac:inkMkLst>
        </pc:inkChg>
        <pc:inkChg chg="add del topLvl">
          <ac:chgData name="Wilne, Robert" userId="863fd487-5ae7-46a6-8c4e-0a9cc652a1c0" providerId="ADAL" clId="{D4479540-3C79-904F-991B-2923FDC23AF8}" dt="2021-06-24T13:29:26.633" v="189"/>
          <ac:inkMkLst>
            <pc:docMk/>
            <pc:sldMk cId="738246092" sldId="1883"/>
            <ac:inkMk id="24655" creationId="{6662044F-04E9-CF4E-99D8-594AA01F9824}"/>
          </ac:inkMkLst>
        </pc:inkChg>
        <pc:inkChg chg="add del">
          <ac:chgData name="Wilne, Robert" userId="863fd487-5ae7-46a6-8c4e-0a9cc652a1c0" providerId="ADAL" clId="{D4479540-3C79-904F-991B-2923FDC23AF8}" dt="2021-06-24T13:29:26.627" v="188"/>
          <ac:inkMkLst>
            <pc:docMk/>
            <pc:sldMk cId="738246092" sldId="1883"/>
            <ac:inkMk id="24656" creationId="{5CD3D804-482A-D343-AC4A-F554F774EAD6}"/>
          </ac:inkMkLst>
        </pc:inkChg>
        <pc:inkChg chg="add del topLvl">
          <ac:chgData name="Wilne, Robert" userId="863fd487-5ae7-46a6-8c4e-0a9cc652a1c0" providerId="ADAL" clId="{D4479540-3C79-904F-991B-2923FDC23AF8}" dt="2021-06-24T13:29:25.509" v="185"/>
          <ac:inkMkLst>
            <pc:docMk/>
            <pc:sldMk cId="738246092" sldId="1883"/>
            <ac:inkMk id="24657" creationId="{F03819DE-3D0F-814D-A56B-DE09591AC14C}"/>
          </ac:inkMkLst>
        </pc:inkChg>
        <pc:inkChg chg="add del topLvl">
          <ac:chgData name="Wilne, Robert" userId="863fd487-5ae7-46a6-8c4e-0a9cc652a1c0" providerId="ADAL" clId="{D4479540-3C79-904F-991B-2923FDC23AF8}" dt="2021-06-24T13:29:31.463" v="197"/>
          <ac:inkMkLst>
            <pc:docMk/>
            <pc:sldMk cId="738246092" sldId="1883"/>
            <ac:inkMk id="24658" creationId="{132D4A23-D8E6-0841-8D6D-9B67FB4B339D}"/>
          </ac:inkMkLst>
        </pc:inkChg>
        <pc:inkChg chg="add del topLvl">
          <ac:chgData name="Wilne, Robert" userId="863fd487-5ae7-46a6-8c4e-0a9cc652a1c0" providerId="ADAL" clId="{D4479540-3C79-904F-991B-2923FDC23AF8}" dt="2021-06-24T13:29:30.594" v="194"/>
          <ac:inkMkLst>
            <pc:docMk/>
            <pc:sldMk cId="738246092" sldId="1883"/>
            <ac:inkMk id="24661" creationId="{0A1D1E72-16A8-0C4C-AF7E-14B6F51C67D3}"/>
          </ac:inkMkLst>
        </pc:inkChg>
        <pc:inkChg chg="add">
          <ac:chgData name="Wilne, Robert" userId="863fd487-5ae7-46a6-8c4e-0a9cc652a1c0" providerId="ADAL" clId="{D4479540-3C79-904F-991B-2923FDC23AF8}" dt="2021-06-24T13:29:33.557" v="198"/>
          <ac:inkMkLst>
            <pc:docMk/>
            <pc:sldMk cId="738246092" sldId="1883"/>
            <ac:inkMk id="24663" creationId="{F028187A-38A4-A44B-B6F5-9B276615873D}"/>
          </ac:inkMkLst>
        </pc:inkChg>
        <pc:inkChg chg="add">
          <ac:chgData name="Wilne, Robert" userId="863fd487-5ae7-46a6-8c4e-0a9cc652a1c0" providerId="ADAL" clId="{D4479540-3C79-904F-991B-2923FDC23AF8}" dt="2021-06-24T13:29:33.783" v="199"/>
          <ac:inkMkLst>
            <pc:docMk/>
            <pc:sldMk cId="738246092" sldId="1883"/>
            <ac:inkMk id="24664" creationId="{8B270A0E-5BE1-264A-9A8E-32C3E2CE92F7}"/>
          </ac:inkMkLst>
        </pc:inkChg>
        <pc:inkChg chg="add">
          <ac:chgData name="Wilne, Robert" userId="863fd487-5ae7-46a6-8c4e-0a9cc652a1c0" providerId="ADAL" clId="{D4479540-3C79-904F-991B-2923FDC23AF8}" dt="2021-06-24T13:29:34.350" v="200"/>
          <ac:inkMkLst>
            <pc:docMk/>
            <pc:sldMk cId="738246092" sldId="1883"/>
            <ac:inkMk id="24665" creationId="{355A7781-3D13-B340-9241-C85DC2E01B04}"/>
          </ac:inkMkLst>
        </pc:inkChg>
        <pc:inkChg chg="add">
          <ac:chgData name="Wilne, Robert" userId="863fd487-5ae7-46a6-8c4e-0a9cc652a1c0" providerId="ADAL" clId="{D4479540-3C79-904F-991B-2923FDC23AF8}" dt="2021-06-24T13:29:34.693" v="201"/>
          <ac:inkMkLst>
            <pc:docMk/>
            <pc:sldMk cId="738246092" sldId="1883"/>
            <ac:inkMk id="24666" creationId="{B82205B7-6DB4-5943-A11A-E0446BA462B6}"/>
          </ac:inkMkLst>
        </pc:inkChg>
        <pc:inkChg chg="add">
          <ac:chgData name="Wilne, Robert" userId="863fd487-5ae7-46a6-8c4e-0a9cc652a1c0" providerId="ADAL" clId="{D4479540-3C79-904F-991B-2923FDC23AF8}" dt="2021-06-24T13:29:35.353" v="202"/>
          <ac:inkMkLst>
            <pc:docMk/>
            <pc:sldMk cId="738246092" sldId="1883"/>
            <ac:inkMk id="24667" creationId="{F2F10FFE-0F10-F346-B894-FC6F01C31BAE}"/>
          </ac:inkMkLst>
        </pc:inkChg>
        <pc:inkChg chg="add">
          <ac:chgData name="Wilne, Robert" userId="863fd487-5ae7-46a6-8c4e-0a9cc652a1c0" providerId="ADAL" clId="{D4479540-3C79-904F-991B-2923FDC23AF8}" dt="2021-06-24T13:29:35.569" v="203"/>
          <ac:inkMkLst>
            <pc:docMk/>
            <pc:sldMk cId="738246092" sldId="1883"/>
            <ac:inkMk id="24668" creationId="{321F7D63-EC8F-DF4F-AB21-3A0A237E70AB}"/>
          </ac:inkMkLst>
        </pc:inkChg>
        <pc:inkChg chg="add">
          <ac:chgData name="Wilne, Robert" userId="863fd487-5ae7-46a6-8c4e-0a9cc652a1c0" providerId="ADAL" clId="{D4479540-3C79-904F-991B-2923FDC23AF8}" dt="2021-06-24T13:29:35.811" v="204"/>
          <ac:inkMkLst>
            <pc:docMk/>
            <pc:sldMk cId="738246092" sldId="1883"/>
            <ac:inkMk id="24669" creationId="{EA6E2E25-63D1-274C-9957-7175F9EA56D7}"/>
          </ac:inkMkLst>
        </pc:inkChg>
        <pc:inkChg chg="add">
          <ac:chgData name="Wilne, Robert" userId="863fd487-5ae7-46a6-8c4e-0a9cc652a1c0" providerId="ADAL" clId="{D4479540-3C79-904F-991B-2923FDC23AF8}" dt="2021-06-24T13:29:36.064" v="205"/>
          <ac:inkMkLst>
            <pc:docMk/>
            <pc:sldMk cId="738246092" sldId="1883"/>
            <ac:inkMk id="24670" creationId="{0B0C202A-2B9D-744F-A2CB-CA28C15F67DA}"/>
          </ac:inkMkLst>
        </pc:inkChg>
        <pc:inkChg chg="add">
          <ac:chgData name="Wilne, Robert" userId="863fd487-5ae7-46a6-8c4e-0a9cc652a1c0" providerId="ADAL" clId="{D4479540-3C79-904F-991B-2923FDC23AF8}" dt="2021-06-24T13:29:36.844" v="206"/>
          <ac:inkMkLst>
            <pc:docMk/>
            <pc:sldMk cId="738246092" sldId="1883"/>
            <ac:inkMk id="24671" creationId="{189F2939-8C10-F242-BA82-834BD179FC19}"/>
          </ac:inkMkLst>
        </pc:inkChg>
        <pc:inkChg chg="add">
          <ac:chgData name="Wilne, Robert" userId="863fd487-5ae7-46a6-8c4e-0a9cc652a1c0" providerId="ADAL" clId="{D4479540-3C79-904F-991B-2923FDC23AF8}" dt="2021-06-24T13:29:37.169" v="207"/>
          <ac:inkMkLst>
            <pc:docMk/>
            <pc:sldMk cId="738246092" sldId="1883"/>
            <ac:inkMk id="24672" creationId="{179D114F-D114-4944-81AF-B6AF00356582}"/>
          </ac:inkMkLst>
        </pc:inkChg>
        <pc:inkChg chg="add">
          <ac:chgData name="Wilne, Robert" userId="863fd487-5ae7-46a6-8c4e-0a9cc652a1c0" providerId="ADAL" clId="{D4479540-3C79-904F-991B-2923FDC23AF8}" dt="2021-06-24T13:29:37.379" v="208"/>
          <ac:inkMkLst>
            <pc:docMk/>
            <pc:sldMk cId="738246092" sldId="1883"/>
            <ac:inkMk id="24673" creationId="{E88216CE-67EE-D84F-951F-B7AF71151777}"/>
          </ac:inkMkLst>
        </pc:inkChg>
        <pc:inkChg chg="add">
          <ac:chgData name="Wilne, Robert" userId="863fd487-5ae7-46a6-8c4e-0a9cc652a1c0" providerId="ADAL" clId="{D4479540-3C79-904F-991B-2923FDC23AF8}" dt="2021-06-24T13:29:37.564" v="209"/>
          <ac:inkMkLst>
            <pc:docMk/>
            <pc:sldMk cId="738246092" sldId="1883"/>
            <ac:inkMk id="24674" creationId="{57A45E0F-CF36-9C40-A057-8E593DAE82F6}"/>
          </ac:inkMkLst>
        </pc:inkChg>
        <pc:inkChg chg="add">
          <ac:chgData name="Wilne, Robert" userId="863fd487-5ae7-46a6-8c4e-0a9cc652a1c0" providerId="ADAL" clId="{D4479540-3C79-904F-991B-2923FDC23AF8}" dt="2021-06-24T13:29:40.403" v="211"/>
          <ac:inkMkLst>
            <pc:docMk/>
            <pc:sldMk cId="738246092" sldId="1883"/>
            <ac:inkMk id="24677" creationId="{19E9F88D-AFC9-2A4F-A33E-B58F2A132AF0}"/>
          </ac:inkMkLst>
        </pc:inkChg>
        <pc:inkChg chg="add">
          <ac:chgData name="Wilne, Robert" userId="863fd487-5ae7-46a6-8c4e-0a9cc652a1c0" providerId="ADAL" clId="{D4479540-3C79-904F-991B-2923FDC23AF8}" dt="2021-06-24T13:29:40.668" v="212"/>
          <ac:inkMkLst>
            <pc:docMk/>
            <pc:sldMk cId="738246092" sldId="1883"/>
            <ac:inkMk id="24678" creationId="{90AEACE1-7B1F-D84B-AE96-23BCBFB92C47}"/>
          </ac:inkMkLst>
        </pc:inkChg>
      </pc:sldChg>
      <pc:sldChg chg="addSp delSp">
        <pc:chgData name="Wilne, Robert" userId="863fd487-5ae7-46a6-8c4e-0a9cc652a1c0" providerId="ADAL" clId="{D4479540-3C79-904F-991B-2923FDC23AF8}" dt="2021-06-24T14:32:18.053" v="2568"/>
        <pc:sldMkLst>
          <pc:docMk/>
          <pc:sldMk cId="2159732909" sldId="2096"/>
        </pc:sldMkLst>
        <pc:grpChg chg="add">
          <ac:chgData name="Wilne, Robert" userId="863fd487-5ae7-46a6-8c4e-0a9cc652a1c0" providerId="ADAL" clId="{D4479540-3C79-904F-991B-2923FDC23AF8}" dt="2021-06-24T14:31:01.142" v="2486"/>
          <ac:grpSpMkLst>
            <pc:docMk/>
            <pc:sldMk cId="2159732909" sldId="2096"/>
            <ac:grpSpMk id="5" creationId="{E53DB047-7DFE-A14D-A904-CA24701029F8}"/>
          </ac:grpSpMkLst>
        </pc:grpChg>
        <pc:grpChg chg="add">
          <ac:chgData name="Wilne, Robert" userId="863fd487-5ae7-46a6-8c4e-0a9cc652a1c0" providerId="ADAL" clId="{D4479540-3C79-904F-991B-2923FDC23AF8}" dt="2021-06-24T14:31:03.547" v="2492"/>
          <ac:grpSpMkLst>
            <pc:docMk/>
            <pc:sldMk cId="2159732909" sldId="2096"/>
            <ac:grpSpMk id="12" creationId="{BF435101-5331-0548-B777-1AA7905A7417}"/>
          </ac:grpSpMkLst>
        </pc:grpChg>
        <pc:grpChg chg="add">
          <ac:chgData name="Wilne, Robert" userId="863fd487-5ae7-46a6-8c4e-0a9cc652a1c0" providerId="ADAL" clId="{D4479540-3C79-904F-991B-2923FDC23AF8}" dt="2021-06-24T14:31:06.321" v="2500"/>
          <ac:grpSpMkLst>
            <pc:docMk/>
            <pc:sldMk cId="2159732909" sldId="2096"/>
            <ac:grpSpMk id="20" creationId="{8FDCAFBA-E20B-5742-8A07-2A4C5864F43B}"/>
          </ac:grpSpMkLst>
        </pc:grpChg>
        <pc:grpChg chg="add">
          <ac:chgData name="Wilne, Robert" userId="863fd487-5ae7-46a6-8c4e-0a9cc652a1c0" providerId="ADAL" clId="{D4479540-3C79-904F-991B-2923FDC23AF8}" dt="2021-06-24T14:31:06.321" v="2500"/>
          <ac:grpSpMkLst>
            <pc:docMk/>
            <pc:sldMk cId="2159732909" sldId="2096"/>
            <ac:grpSpMk id="21" creationId="{67C2A1A6-FCF1-9A4C-98DC-5BC3437F4D65}"/>
          </ac:grpSpMkLst>
        </pc:grpChg>
        <pc:grpChg chg="add">
          <ac:chgData name="Wilne, Robert" userId="863fd487-5ae7-46a6-8c4e-0a9cc652a1c0" providerId="ADAL" clId="{D4479540-3C79-904F-991B-2923FDC23AF8}" dt="2021-06-24T14:31:21.079" v="2515"/>
          <ac:grpSpMkLst>
            <pc:docMk/>
            <pc:sldMk cId="2159732909" sldId="2096"/>
            <ac:grpSpMk id="36" creationId="{B09F0E6D-CDC7-5C4C-8146-3534F56AA06A}"/>
          </ac:grpSpMkLst>
        </pc:grpChg>
        <pc:grpChg chg="add">
          <ac:chgData name="Wilne, Robert" userId="863fd487-5ae7-46a6-8c4e-0a9cc652a1c0" providerId="ADAL" clId="{D4479540-3C79-904F-991B-2923FDC23AF8}" dt="2021-06-24T14:31:21.079" v="2515"/>
          <ac:grpSpMkLst>
            <pc:docMk/>
            <pc:sldMk cId="2159732909" sldId="2096"/>
            <ac:grpSpMk id="37" creationId="{9295EE57-FCDD-9A49-A4C9-8719B241A055}"/>
          </ac:grpSpMkLst>
        </pc:grpChg>
        <pc:grpChg chg="add">
          <ac:chgData name="Wilne, Robert" userId="863fd487-5ae7-46a6-8c4e-0a9cc652a1c0" providerId="ADAL" clId="{D4479540-3C79-904F-991B-2923FDC23AF8}" dt="2021-06-24T14:31:21.079" v="2515"/>
          <ac:grpSpMkLst>
            <pc:docMk/>
            <pc:sldMk cId="2159732909" sldId="2096"/>
            <ac:grpSpMk id="38" creationId="{96A586DC-48DC-5745-90D5-137D08020CFC}"/>
          </ac:grpSpMkLst>
        </pc:grpChg>
        <pc:grpChg chg="add">
          <ac:chgData name="Wilne, Robert" userId="863fd487-5ae7-46a6-8c4e-0a9cc652a1c0" providerId="ADAL" clId="{D4479540-3C79-904F-991B-2923FDC23AF8}" dt="2021-06-24T14:31:21.079" v="2515"/>
          <ac:grpSpMkLst>
            <pc:docMk/>
            <pc:sldMk cId="2159732909" sldId="2096"/>
            <ac:grpSpMk id="39" creationId="{339C2F17-CD12-EF49-AEE3-FDAE8AEAC3D9}"/>
          </ac:grpSpMkLst>
        </pc:grpChg>
        <pc:grpChg chg="add">
          <ac:chgData name="Wilne, Robert" userId="863fd487-5ae7-46a6-8c4e-0a9cc652a1c0" providerId="ADAL" clId="{D4479540-3C79-904F-991B-2923FDC23AF8}" dt="2021-06-24T14:31:32.365" v="2520"/>
          <ac:grpSpMkLst>
            <pc:docMk/>
            <pc:sldMk cId="2159732909" sldId="2096"/>
            <ac:grpSpMk id="44" creationId="{053E00E2-DFD5-8641-920B-3C6698922D47}"/>
          </ac:grpSpMkLst>
        </pc:grpChg>
        <pc:grpChg chg="add">
          <ac:chgData name="Wilne, Robert" userId="863fd487-5ae7-46a6-8c4e-0a9cc652a1c0" providerId="ADAL" clId="{D4479540-3C79-904F-991B-2923FDC23AF8}" dt="2021-06-24T14:31:34.929" v="2528"/>
          <ac:grpSpMkLst>
            <pc:docMk/>
            <pc:sldMk cId="2159732909" sldId="2096"/>
            <ac:grpSpMk id="52" creationId="{80549845-1DA1-1044-8603-BFD65EDCC729}"/>
          </ac:grpSpMkLst>
        </pc:grpChg>
        <pc:grpChg chg="add del">
          <ac:chgData name="Wilne, Robert" userId="863fd487-5ae7-46a6-8c4e-0a9cc652a1c0" providerId="ADAL" clId="{D4479540-3C79-904F-991B-2923FDC23AF8}" dt="2021-06-24T14:31:56.836" v="2554"/>
          <ac:grpSpMkLst>
            <pc:docMk/>
            <pc:sldMk cId="2159732909" sldId="2096"/>
            <ac:grpSpMk id="24580" creationId="{0E2C0A3E-7E41-7D45-A87E-7DB1B03FCDA6}"/>
          </ac:grpSpMkLst>
        </pc:grpChg>
        <pc:grpChg chg="add">
          <ac:chgData name="Wilne, Robert" userId="863fd487-5ae7-46a6-8c4e-0a9cc652a1c0" providerId="ADAL" clId="{D4479540-3C79-904F-991B-2923FDC23AF8}" dt="2021-06-24T14:31:47.127" v="2543"/>
          <ac:grpSpMkLst>
            <pc:docMk/>
            <pc:sldMk cId="2159732909" sldId="2096"/>
            <ac:grpSpMk id="24581" creationId="{31707B43-D152-8A46-9FDC-1B78F03D68AE}"/>
          </ac:grpSpMkLst>
        </pc:grpChg>
        <pc:grpChg chg="add">
          <ac:chgData name="Wilne, Robert" userId="863fd487-5ae7-46a6-8c4e-0a9cc652a1c0" providerId="ADAL" clId="{D4479540-3C79-904F-991B-2923FDC23AF8}" dt="2021-06-24T14:31:51.796" v="2551"/>
          <ac:grpSpMkLst>
            <pc:docMk/>
            <pc:sldMk cId="2159732909" sldId="2096"/>
            <ac:grpSpMk id="24589" creationId="{F658FE19-B025-6B4D-B475-52CA75F38E71}"/>
          </ac:grpSpMkLst>
        </pc:grpChg>
        <pc:grpChg chg="add">
          <ac:chgData name="Wilne, Robert" userId="863fd487-5ae7-46a6-8c4e-0a9cc652a1c0" providerId="ADAL" clId="{D4479540-3C79-904F-991B-2923FDC23AF8}" dt="2021-06-24T14:31:56.836" v="2554"/>
          <ac:grpSpMkLst>
            <pc:docMk/>
            <pc:sldMk cId="2159732909" sldId="2096"/>
            <ac:grpSpMk id="24591" creationId="{EBF4886A-76B1-BA47-BF9D-983E9D1A0DD8}"/>
          </ac:grpSpMkLst>
        </pc:grpChg>
        <pc:grpChg chg="add">
          <ac:chgData name="Wilne, Robert" userId="863fd487-5ae7-46a6-8c4e-0a9cc652a1c0" providerId="ADAL" clId="{D4479540-3C79-904F-991B-2923FDC23AF8}" dt="2021-06-24T14:31:59.801" v="2563"/>
          <ac:grpSpMkLst>
            <pc:docMk/>
            <pc:sldMk cId="2159732909" sldId="2096"/>
            <ac:grpSpMk id="24600" creationId="{85488CCA-F247-1341-ACC6-F0162040E492}"/>
          </ac:grpSpMkLst>
        </pc:grpChg>
        <pc:grpChg chg="add">
          <ac:chgData name="Wilne, Robert" userId="863fd487-5ae7-46a6-8c4e-0a9cc652a1c0" providerId="ADAL" clId="{D4479540-3C79-904F-991B-2923FDC23AF8}" dt="2021-06-24T14:32:18.053" v="2568"/>
          <ac:grpSpMkLst>
            <pc:docMk/>
            <pc:sldMk cId="2159732909" sldId="2096"/>
            <ac:grpSpMk id="24605" creationId="{FAA18670-607A-F64B-B55D-6C51C721E7CD}"/>
          </ac:grpSpMkLst>
        </pc:grpChg>
        <pc:grpChg chg="add">
          <ac:chgData name="Wilne, Robert" userId="863fd487-5ae7-46a6-8c4e-0a9cc652a1c0" providerId="ADAL" clId="{D4479540-3C79-904F-991B-2923FDC23AF8}" dt="2021-06-24T14:32:18.053" v="2568"/>
          <ac:grpSpMkLst>
            <pc:docMk/>
            <pc:sldMk cId="2159732909" sldId="2096"/>
            <ac:grpSpMk id="24606" creationId="{3CC9B79A-5F95-F34D-8DD8-1F8677E0549C}"/>
          </ac:grpSpMkLst>
        </pc:grpChg>
        <pc:inkChg chg="add">
          <ac:chgData name="Wilne, Robert" userId="863fd487-5ae7-46a6-8c4e-0a9cc652a1c0" providerId="ADAL" clId="{D4479540-3C79-904F-991B-2923FDC23AF8}" dt="2021-06-24T14:31:00.052" v="2483"/>
          <ac:inkMkLst>
            <pc:docMk/>
            <pc:sldMk cId="2159732909" sldId="2096"/>
            <ac:inkMk id="2" creationId="{88954F01-7F4B-9143-9672-133F1F63ED19}"/>
          </ac:inkMkLst>
        </pc:inkChg>
        <pc:inkChg chg="add">
          <ac:chgData name="Wilne, Robert" userId="863fd487-5ae7-46a6-8c4e-0a9cc652a1c0" providerId="ADAL" clId="{D4479540-3C79-904F-991B-2923FDC23AF8}" dt="2021-06-24T14:31:00.308" v="2484"/>
          <ac:inkMkLst>
            <pc:docMk/>
            <pc:sldMk cId="2159732909" sldId="2096"/>
            <ac:inkMk id="3" creationId="{7BFF19BA-CA75-C549-BDA2-B50867294326}"/>
          </ac:inkMkLst>
        </pc:inkChg>
        <pc:inkChg chg="add">
          <ac:chgData name="Wilne, Robert" userId="863fd487-5ae7-46a6-8c4e-0a9cc652a1c0" providerId="ADAL" clId="{D4479540-3C79-904F-991B-2923FDC23AF8}" dt="2021-06-24T14:31:00.498" v="2485"/>
          <ac:inkMkLst>
            <pc:docMk/>
            <pc:sldMk cId="2159732909" sldId="2096"/>
            <ac:inkMk id="4" creationId="{CEA78551-4BC0-094E-9BC3-D93FFDBA28C8}"/>
          </ac:inkMkLst>
        </pc:inkChg>
        <pc:inkChg chg="add">
          <ac:chgData name="Wilne, Robert" userId="863fd487-5ae7-46a6-8c4e-0a9cc652a1c0" providerId="ADAL" clId="{D4479540-3C79-904F-991B-2923FDC23AF8}" dt="2021-06-24T14:31:01.817" v="2487"/>
          <ac:inkMkLst>
            <pc:docMk/>
            <pc:sldMk cId="2159732909" sldId="2096"/>
            <ac:inkMk id="6" creationId="{EAB75EB2-61AC-F844-975B-C08BA9765D0E}"/>
          </ac:inkMkLst>
        </pc:inkChg>
        <pc:inkChg chg="add">
          <ac:chgData name="Wilne, Robert" userId="863fd487-5ae7-46a6-8c4e-0a9cc652a1c0" providerId="ADAL" clId="{D4479540-3C79-904F-991B-2923FDC23AF8}" dt="2021-06-24T14:31:02.102" v="2488"/>
          <ac:inkMkLst>
            <pc:docMk/>
            <pc:sldMk cId="2159732909" sldId="2096"/>
            <ac:inkMk id="7" creationId="{20E118F8-28CE-E54A-8CC2-01E1E41D6970}"/>
          </ac:inkMkLst>
        </pc:inkChg>
        <pc:inkChg chg="add">
          <ac:chgData name="Wilne, Robert" userId="863fd487-5ae7-46a6-8c4e-0a9cc652a1c0" providerId="ADAL" clId="{D4479540-3C79-904F-991B-2923FDC23AF8}" dt="2021-06-24T14:31:02.309" v="2489"/>
          <ac:inkMkLst>
            <pc:docMk/>
            <pc:sldMk cId="2159732909" sldId="2096"/>
            <ac:inkMk id="9" creationId="{91A080C1-888A-C54E-A9FC-95329C6AECA9}"/>
          </ac:inkMkLst>
        </pc:inkChg>
        <pc:inkChg chg="add">
          <ac:chgData name="Wilne, Robert" userId="863fd487-5ae7-46a6-8c4e-0a9cc652a1c0" providerId="ADAL" clId="{D4479540-3C79-904F-991B-2923FDC23AF8}" dt="2021-06-24T14:31:02.599" v="2490"/>
          <ac:inkMkLst>
            <pc:docMk/>
            <pc:sldMk cId="2159732909" sldId="2096"/>
            <ac:inkMk id="10" creationId="{CA1A499D-9728-5540-B3C5-4BC217496BB0}"/>
          </ac:inkMkLst>
        </pc:inkChg>
        <pc:inkChg chg="add">
          <ac:chgData name="Wilne, Robert" userId="863fd487-5ae7-46a6-8c4e-0a9cc652a1c0" providerId="ADAL" clId="{D4479540-3C79-904F-991B-2923FDC23AF8}" dt="2021-06-24T14:31:03.005" v="2491"/>
          <ac:inkMkLst>
            <pc:docMk/>
            <pc:sldMk cId="2159732909" sldId="2096"/>
            <ac:inkMk id="11" creationId="{6683D019-9F87-044A-8BBA-4B87ACBF5C01}"/>
          </ac:inkMkLst>
        </pc:inkChg>
        <pc:inkChg chg="add">
          <ac:chgData name="Wilne, Robert" userId="863fd487-5ae7-46a6-8c4e-0a9cc652a1c0" providerId="ADAL" clId="{D4479540-3C79-904F-991B-2923FDC23AF8}" dt="2021-06-24T14:31:03.884" v="2493"/>
          <ac:inkMkLst>
            <pc:docMk/>
            <pc:sldMk cId="2159732909" sldId="2096"/>
            <ac:inkMk id="13" creationId="{042F4F51-B9DF-4F43-9E3A-886708186A29}"/>
          </ac:inkMkLst>
        </pc:inkChg>
        <pc:inkChg chg="add">
          <ac:chgData name="Wilne, Robert" userId="863fd487-5ae7-46a6-8c4e-0a9cc652a1c0" providerId="ADAL" clId="{D4479540-3C79-904F-991B-2923FDC23AF8}" dt="2021-06-24T14:31:04.144" v="2494"/>
          <ac:inkMkLst>
            <pc:docMk/>
            <pc:sldMk cId="2159732909" sldId="2096"/>
            <ac:inkMk id="14" creationId="{4F51B2EF-B028-8246-B6C2-3434D88B1299}"/>
          </ac:inkMkLst>
        </pc:inkChg>
        <pc:inkChg chg="add">
          <ac:chgData name="Wilne, Robert" userId="863fd487-5ae7-46a6-8c4e-0a9cc652a1c0" providerId="ADAL" clId="{D4479540-3C79-904F-991B-2923FDC23AF8}" dt="2021-06-24T14:31:04.323" v="2495"/>
          <ac:inkMkLst>
            <pc:docMk/>
            <pc:sldMk cId="2159732909" sldId="2096"/>
            <ac:inkMk id="15" creationId="{5784DB50-1549-1141-BF1E-66CFF1DA6BC0}"/>
          </ac:inkMkLst>
        </pc:inkChg>
        <pc:inkChg chg="add">
          <ac:chgData name="Wilne, Robert" userId="863fd487-5ae7-46a6-8c4e-0a9cc652a1c0" providerId="ADAL" clId="{D4479540-3C79-904F-991B-2923FDC23AF8}" dt="2021-06-24T14:31:04.976" v="2496"/>
          <ac:inkMkLst>
            <pc:docMk/>
            <pc:sldMk cId="2159732909" sldId="2096"/>
            <ac:inkMk id="16" creationId="{3CB42E7B-63A7-B34C-9803-0A3A8D965EE8}"/>
          </ac:inkMkLst>
        </pc:inkChg>
        <pc:inkChg chg="add">
          <ac:chgData name="Wilne, Robert" userId="863fd487-5ae7-46a6-8c4e-0a9cc652a1c0" providerId="ADAL" clId="{D4479540-3C79-904F-991B-2923FDC23AF8}" dt="2021-06-24T14:31:05.226" v="2497"/>
          <ac:inkMkLst>
            <pc:docMk/>
            <pc:sldMk cId="2159732909" sldId="2096"/>
            <ac:inkMk id="17" creationId="{1F3FF3C2-3999-E645-8AFF-CC25F6AD16E2}"/>
          </ac:inkMkLst>
        </pc:inkChg>
        <pc:inkChg chg="add">
          <ac:chgData name="Wilne, Robert" userId="863fd487-5ae7-46a6-8c4e-0a9cc652a1c0" providerId="ADAL" clId="{D4479540-3C79-904F-991B-2923FDC23AF8}" dt="2021-06-24T14:31:05.434" v="2498"/>
          <ac:inkMkLst>
            <pc:docMk/>
            <pc:sldMk cId="2159732909" sldId="2096"/>
            <ac:inkMk id="18" creationId="{D27FC2E6-233E-864E-8B0F-CBAB742AD162}"/>
          </ac:inkMkLst>
        </pc:inkChg>
        <pc:inkChg chg="add">
          <ac:chgData name="Wilne, Robert" userId="863fd487-5ae7-46a6-8c4e-0a9cc652a1c0" providerId="ADAL" clId="{D4479540-3C79-904F-991B-2923FDC23AF8}" dt="2021-06-24T14:31:05.669" v="2499"/>
          <ac:inkMkLst>
            <pc:docMk/>
            <pc:sldMk cId="2159732909" sldId="2096"/>
            <ac:inkMk id="19" creationId="{26E5B7D3-62B1-4A46-AF01-712B386F12CD}"/>
          </ac:inkMkLst>
        </pc:inkChg>
        <pc:inkChg chg="add">
          <ac:chgData name="Wilne, Robert" userId="863fd487-5ae7-46a6-8c4e-0a9cc652a1c0" providerId="ADAL" clId="{D4479540-3C79-904F-991B-2923FDC23AF8}" dt="2021-06-24T14:31:15.466" v="2501"/>
          <ac:inkMkLst>
            <pc:docMk/>
            <pc:sldMk cId="2159732909" sldId="2096"/>
            <ac:inkMk id="22" creationId="{0F65254A-74A1-5544-986C-F8295407E498}"/>
          </ac:inkMkLst>
        </pc:inkChg>
        <pc:inkChg chg="add">
          <ac:chgData name="Wilne, Robert" userId="863fd487-5ae7-46a6-8c4e-0a9cc652a1c0" providerId="ADAL" clId="{D4479540-3C79-904F-991B-2923FDC23AF8}" dt="2021-06-24T14:31:15.746" v="2502"/>
          <ac:inkMkLst>
            <pc:docMk/>
            <pc:sldMk cId="2159732909" sldId="2096"/>
            <ac:inkMk id="23" creationId="{379487C9-5E8A-0342-AE40-8A4F440E604E}"/>
          </ac:inkMkLst>
        </pc:inkChg>
        <pc:inkChg chg="add">
          <ac:chgData name="Wilne, Robert" userId="863fd487-5ae7-46a6-8c4e-0a9cc652a1c0" providerId="ADAL" clId="{D4479540-3C79-904F-991B-2923FDC23AF8}" dt="2021-06-24T14:31:15.978" v="2503"/>
          <ac:inkMkLst>
            <pc:docMk/>
            <pc:sldMk cId="2159732909" sldId="2096"/>
            <ac:inkMk id="24" creationId="{26A62E15-90CF-B14C-A775-E15A5C720E1F}"/>
          </ac:inkMkLst>
        </pc:inkChg>
        <pc:inkChg chg="add">
          <ac:chgData name="Wilne, Robert" userId="863fd487-5ae7-46a6-8c4e-0a9cc652a1c0" providerId="ADAL" clId="{D4479540-3C79-904F-991B-2923FDC23AF8}" dt="2021-06-24T14:31:16.261" v="2504"/>
          <ac:inkMkLst>
            <pc:docMk/>
            <pc:sldMk cId="2159732909" sldId="2096"/>
            <ac:inkMk id="25" creationId="{136E46D3-4822-2E43-A59B-7FCF14311E64}"/>
          </ac:inkMkLst>
        </pc:inkChg>
        <pc:inkChg chg="add">
          <ac:chgData name="Wilne, Robert" userId="863fd487-5ae7-46a6-8c4e-0a9cc652a1c0" providerId="ADAL" clId="{D4479540-3C79-904F-991B-2923FDC23AF8}" dt="2021-06-24T14:31:17.143" v="2505"/>
          <ac:inkMkLst>
            <pc:docMk/>
            <pc:sldMk cId="2159732909" sldId="2096"/>
            <ac:inkMk id="26" creationId="{BA08647A-BC5C-834B-B185-E4E755EFD871}"/>
          </ac:inkMkLst>
        </pc:inkChg>
        <pc:inkChg chg="add">
          <ac:chgData name="Wilne, Robert" userId="863fd487-5ae7-46a6-8c4e-0a9cc652a1c0" providerId="ADAL" clId="{D4479540-3C79-904F-991B-2923FDC23AF8}" dt="2021-06-24T14:31:17.366" v="2506"/>
          <ac:inkMkLst>
            <pc:docMk/>
            <pc:sldMk cId="2159732909" sldId="2096"/>
            <ac:inkMk id="27" creationId="{597F18F6-9C65-5243-A3C8-42DC0B77A4DF}"/>
          </ac:inkMkLst>
        </pc:inkChg>
        <pc:inkChg chg="add">
          <ac:chgData name="Wilne, Robert" userId="863fd487-5ae7-46a6-8c4e-0a9cc652a1c0" providerId="ADAL" clId="{D4479540-3C79-904F-991B-2923FDC23AF8}" dt="2021-06-24T14:31:17.777" v="2507"/>
          <ac:inkMkLst>
            <pc:docMk/>
            <pc:sldMk cId="2159732909" sldId="2096"/>
            <ac:inkMk id="28" creationId="{D9D0512B-E62B-9848-B8E3-1E74D52F4F4B}"/>
          </ac:inkMkLst>
        </pc:inkChg>
        <pc:inkChg chg="add">
          <ac:chgData name="Wilne, Robert" userId="863fd487-5ae7-46a6-8c4e-0a9cc652a1c0" providerId="ADAL" clId="{D4479540-3C79-904F-991B-2923FDC23AF8}" dt="2021-06-24T14:31:18.142" v="2508"/>
          <ac:inkMkLst>
            <pc:docMk/>
            <pc:sldMk cId="2159732909" sldId="2096"/>
            <ac:inkMk id="29" creationId="{64E0F285-3EA5-D540-9B3D-53A8A7EA7C5C}"/>
          </ac:inkMkLst>
        </pc:inkChg>
        <pc:inkChg chg="add">
          <ac:chgData name="Wilne, Robert" userId="863fd487-5ae7-46a6-8c4e-0a9cc652a1c0" providerId="ADAL" clId="{D4479540-3C79-904F-991B-2923FDC23AF8}" dt="2021-06-24T14:31:19.002" v="2509"/>
          <ac:inkMkLst>
            <pc:docMk/>
            <pc:sldMk cId="2159732909" sldId="2096"/>
            <ac:inkMk id="30" creationId="{7F1B0D08-06AC-744F-9D2E-94579FD29535}"/>
          </ac:inkMkLst>
        </pc:inkChg>
        <pc:inkChg chg="add">
          <ac:chgData name="Wilne, Robert" userId="863fd487-5ae7-46a6-8c4e-0a9cc652a1c0" providerId="ADAL" clId="{D4479540-3C79-904F-991B-2923FDC23AF8}" dt="2021-06-24T14:31:19.336" v="2510"/>
          <ac:inkMkLst>
            <pc:docMk/>
            <pc:sldMk cId="2159732909" sldId="2096"/>
            <ac:inkMk id="31" creationId="{2FA570AA-6132-6346-BADD-12DF060483D7}"/>
          </ac:inkMkLst>
        </pc:inkChg>
        <pc:inkChg chg="add">
          <ac:chgData name="Wilne, Robert" userId="863fd487-5ae7-46a6-8c4e-0a9cc652a1c0" providerId="ADAL" clId="{D4479540-3C79-904F-991B-2923FDC23AF8}" dt="2021-06-24T14:31:19.626" v="2511"/>
          <ac:inkMkLst>
            <pc:docMk/>
            <pc:sldMk cId="2159732909" sldId="2096"/>
            <ac:inkMk id="32" creationId="{E53EF78B-4F0A-6641-A531-148B94788687}"/>
          </ac:inkMkLst>
        </pc:inkChg>
        <pc:inkChg chg="add">
          <ac:chgData name="Wilne, Robert" userId="863fd487-5ae7-46a6-8c4e-0a9cc652a1c0" providerId="ADAL" clId="{D4479540-3C79-904F-991B-2923FDC23AF8}" dt="2021-06-24T14:31:19.895" v="2512"/>
          <ac:inkMkLst>
            <pc:docMk/>
            <pc:sldMk cId="2159732909" sldId="2096"/>
            <ac:inkMk id="33" creationId="{D9745C2E-2A15-FA48-9310-0BC33BE43528}"/>
          </ac:inkMkLst>
        </pc:inkChg>
        <pc:inkChg chg="add">
          <ac:chgData name="Wilne, Robert" userId="863fd487-5ae7-46a6-8c4e-0a9cc652a1c0" providerId="ADAL" clId="{D4479540-3C79-904F-991B-2923FDC23AF8}" dt="2021-06-24T14:31:20.170" v="2513"/>
          <ac:inkMkLst>
            <pc:docMk/>
            <pc:sldMk cId="2159732909" sldId="2096"/>
            <ac:inkMk id="34" creationId="{D2CD7EC7-D5C0-C14E-BBC1-F63A693FB361}"/>
          </ac:inkMkLst>
        </pc:inkChg>
        <pc:inkChg chg="add">
          <ac:chgData name="Wilne, Robert" userId="863fd487-5ae7-46a6-8c4e-0a9cc652a1c0" providerId="ADAL" clId="{D4479540-3C79-904F-991B-2923FDC23AF8}" dt="2021-06-24T14:31:20.347" v="2514"/>
          <ac:inkMkLst>
            <pc:docMk/>
            <pc:sldMk cId="2159732909" sldId="2096"/>
            <ac:inkMk id="35" creationId="{37CCC044-D5AA-7849-AFA9-55E1F7F04147}"/>
          </ac:inkMkLst>
        </pc:inkChg>
        <pc:inkChg chg="add">
          <ac:chgData name="Wilne, Robert" userId="863fd487-5ae7-46a6-8c4e-0a9cc652a1c0" providerId="ADAL" clId="{D4479540-3C79-904F-991B-2923FDC23AF8}" dt="2021-06-24T14:31:29.155" v="2516"/>
          <ac:inkMkLst>
            <pc:docMk/>
            <pc:sldMk cId="2159732909" sldId="2096"/>
            <ac:inkMk id="40" creationId="{46F00F94-4CD4-E84C-8ED0-5F15D0117EF3}"/>
          </ac:inkMkLst>
        </pc:inkChg>
        <pc:inkChg chg="add">
          <ac:chgData name="Wilne, Robert" userId="863fd487-5ae7-46a6-8c4e-0a9cc652a1c0" providerId="ADAL" clId="{D4479540-3C79-904F-991B-2923FDC23AF8}" dt="2021-06-24T14:31:29.729" v="2517"/>
          <ac:inkMkLst>
            <pc:docMk/>
            <pc:sldMk cId="2159732909" sldId="2096"/>
            <ac:inkMk id="41" creationId="{4FEE94A3-E236-084B-B9BD-DBEE2967FFAD}"/>
          </ac:inkMkLst>
        </pc:inkChg>
        <pc:inkChg chg="add">
          <ac:chgData name="Wilne, Robert" userId="863fd487-5ae7-46a6-8c4e-0a9cc652a1c0" providerId="ADAL" clId="{D4479540-3C79-904F-991B-2923FDC23AF8}" dt="2021-06-24T14:31:31.271" v="2518"/>
          <ac:inkMkLst>
            <pc:docMk/>
            <pc:sldMk cId="2159732909" sldId="2096"/>
            <ac:inkMk id="42" creationId="{C89A2BE6-AB11-3446-9196-89298CA1CF92}"/>
          </ac:inkMkLst>
        </pc:inkChg>
        <pc:inkChg chg="add">
          <ac:chgData name="Wilne, Robert" userId="863fd487-5ae7-46a6-8c4e-0a9cc652a1c0" providerId="ADAL" clId="{D4479540-3C79-904F-991B-2923FDC23AF8}" dt="2021-06-24T14:31:31.514" v="2519"/>
          <ac:inkMkLst>
            <pc:docMk/>
            <pc:sldMk cId="2159732909" sldId="2096"/>
            <ac:inkMk id="43" creationId="{3690A5CA-E5A6-7C4B-9E06-D53BBA365DDB}"/>
          </ac:inkMkLst>
        </pc:inkChg>
        <pc:inkChg chg="add">
          <ac:chgData name="Wilne, Robert" userId="863fd487-5ae7-46a6-8c4e-0a9cc652a1c0" providerId="ADAL" clId="{D4479540-3C79-904F-991B-2923FDC23AF8}" dt="2021-06-24T14:31:32.594" v="2521"/>
          <ac:inkMkLst>
            <pc:docMk/>
            <pc:sldMk cId="2159732909" sldId="2096"/>
            <ac:inkMk id="45" creationId="{1AED3B6B-759F-3547-BDD6-19FFE464329B}"/>
          </ac:inkMkLst>
        </pc:inkChg>
        <pc:inkChg chg="add">
          <ac:chgData name="Wilne, Robert" userId="863fd487-5ae7-46a6-8c4e-0a9cc652a1c0" providerId="ADAL" clId="{D4479540-3C79-904F-991B-2923FDC23AF8}" dt="2021-06-24T14:31:32.851" v="2522"/>
          <ac:inkMkLst>
            <pc:docMk/>
            <pc:sldMk cId="2159732909" sldId="2096"/>
            <ac:inkMk id="46" creationId="{168440F0-2D68-4F44-9C6F-E9EED835D39F}"/>
          </ac:inkMkLst>
        </pc:inkChg>
        <pc:inkChg chg="add">
          <ac:chgData name="Wilne, Robert" userId="863fd487-5ae7-46a6-8c4e-0a9cc652a1c0" providerId="ADAL" clId="{D4479540-3C79-904F-991B-2923FDC23AF8}" dt="2021-06-24T14:31:33.009" v="2523"/>
          <ac:inkMkLst>
            <pc:docMk/>
            <pc:sldMk cId="2159732909" sldId="2096"/>
            <ac:inkMk id="47" creationId="{BDB68458-2673-D34C-8AB4-6AA58427FD9F}"/>
          </ac:inkMkLst>
        </pc:inkChg>
        <pc:inkChg chg="add">
          <ac:chgData name="Wilne, Robert" userId="863fd487-5ae7-46a6-8c4e-0a9cc652a1c0" providerId="ADAL" clId="{D4479540-3C79-904F-991B-2923FDC23AF8}" dt="2021-06-24T14:31:33.250" v="2524"/>
          <ac:inkMkLst>
            <pc:docMk/>
            <pc:sldMk cId="2159732909" sldId="2096"/>
            <ac:inkMk id="48" creationId="{5C5B9A71-D41E-6649-B937-B1AA2F3A9666}"/>
          </ac:inkMkLst>
        </pc:inkChg>
        <pc:inkChg chg="add">
          <ac:chgData name="Wilne, Robert" userId="863fd487-5ae7-46a6-8c4e-0a9cc652a1c0" providerId="ADAL" clId="{D4479540-3C79-904F-991B-2923FDC23AF8}" dt="2021-06-24T14:31:33.458" v="2525"/>
          <ac:inkMkLst>
            <pc:docMk/>
            <pc:sldMk cId="2159732909" sldId="2096"/>
            <ac:inkMk id="49" creationId="{37A32A8C-1681-A345-9FDA-2158C2AB122F}"/>
          </ac:inkMkLst>
        </pc:inkChg>
        <pc:inkChg chg="add">
          <ac:chgData name="Wilne, Robert" userId="863fd487-5ae7-46a6-8c4e-0a9cc652a1c0" providerId="ADAL" clId="{D4479540-3C79-904F-991B-2923FDC23AF8}" dt="2021-06-24T14:31:33.732" v="2526"/>
          <ac:inkMkLst>
            <pc:docMk/>
            <pc:sldMk cId="2159732909" sldId="2096"/>
            <ac:inkMk id="50" creationId="{F515B1C5-843C-814A-A67A-D2A82F56A962}"/>
          </ac:inkMkLst>
        </pc:inkChg>
        <pc:inkChg chg="add">
          <ac:chgData name="Wilne, Robert" userId="863fd487-5ae7-46a6-8c4e-0a9cc652a1c0" providerId="ADAL" clId="{D4479540-3C79-904F-991B-2923FDC23AF8}" dt="2021-06-24T14:31:34.197" v="2527"/>
          <ac:inkMkLst>
            <pc:docMk/>
            <pc:sldMk cId="2159732909" sldId="2096"/>
            <ac:inkMk id="51" creationId="{4112EF1B-22D8-384F-8E78-AF45E4704B9A}"/>
          </ac:inkMkLst>
        </pc:inkChg>
        <pc:inkChg chg="add">
          <ac:chgData name="Wilne, Robert" userId="863fd487-5ae7-46a6-8c4e-0a9cc652a1c0" providerId="ADAL" clId="{D4479540-3C79-904F-991B-2923FDC23AF8}" dt="2021-06-24T14:31:41.278" v="2529"/>
          <ac:inkMkLst>
            <pc:docMk/>
            <pc:sldMk cId="2159732909" sldId="2096"/>
            <ac:inkMk id="53" creationId="{458580D6-32F6-AD46-A777-F78CAECFE86A}"/>
          </ac:inkMkLst>
        </pc:inkChg>
        <pc:inkChg chg="add">
          <ac:chgData name="Wilne, Robert" userId="863fd487-5ae7-46a6-8c4e-0a9cc652a1c0" providerId="ADAL" clId="{D4479540-3C79-904F-991B-2923FDC23AF8}" dt="2021-06-24T14:31:41.728" v="2530"/>
          <ac:inkMkLst>
            <pc:docMk/>
            <pc:sldMk cId="2159732909" sldId="2096"/>
            <ac:inkMk id="54" creationId="{AF55F4EE-70AA-5142-AD1B-AC707738A890}"/>
          </ac:inkMkLst>
        </pc:inkChg>
        <pc:inkChg chg="add">
          <ac:chgData name="Wilne, Robert" userId="863fd487-5ae7-46a6-8c4e-0a9cc652a1c0" providerId="ADAL" clId="{D4479540-3C79-904F-991B-2923FDC23AF8}" dt="2021-06-24T14:31:42.057" v="2531"/>
          <ac:inkMkLst>
            <pc:docMk/>
            <pc:sldMk cId="2159732909" sldId="2096"/>
            <ac:inkMk id="55" creationId="{7D47A837-010D-2F4D-B04A-3B6710FA6C4B}"/>
          </ac:inkMkLst>
        </pc:inkChg>
        <pc:inkChg chg="add">
          <ac:chgData name="Wilne, Robert" userId="863fd487-5ae7-46a6-8c4e-0a9cc652a1c0" providerId="ADAL" clId="{D4479540-3C79-904F-991B-2923FDC23AF8}" dt="2021-06-24T14:31:42.511" v="2532"/>
          <ac:inkMkLst>
            <pc:docMk/>
            <pc:sldMk cId="2159732909" sldId="2096"/>
            <ac:inkMk id="56" creationId="{55731658-7A08-354B-B28A-42554F9D953C}"/>
          </ac:inkMkLst>
        </pc:inkChg>
        <pc:inkChg chg="add">
          <ac:chgData name="Wilne, Robert" userId="863fd487-5ae7-46a6-8c4e-0a9cc652a1c0" providerId="ADAL" clId="{D4479540-3C79-904F-991B-2923FDC23AF8}" dt="2021-06-24T14:31:42.900" v="2533"/>
          <ac:inkMkLst>
            <pc:docMk/>
            <pc:sldMk cId="2159732909" sldId="2096"/>
            <ac:inkMk id="57" creationId="{23CABCCC-0DBC-DE4F-9268-7049C7CB441F}"/>
          </ac:inkMkLst>
        </pc:inkChg>
        <pc:inkChg chg="add">
          <ac:chgData name="Wilne, Robert" userId="863fd487-5ae7-46a6-8c4e-0a9cc652a1c0" providerId="ADAL" clId="{D4479540-3C79-904F-991B-2923FDC23AF8}" dt="2021-06-24T14:31:43.374" v="2534"/>
          <ac:inkMkLst>
            <pc:docMk/>
            <pc:sldMk cId="2159732909" sldId="2096"/>
            <ac:inkMk id="58" creationId="{08EAAE6F-AAB0-9B4E-B919-6469CC183003}"/>
          </ac:inkMkLst>
        </pc:inkChg>
        <pc:inkChg chg="add">
          <ac:chgData name="Wilne, Robert" userId="863fd487-5ae7-46a6-8c4e-0a9cc652a1c0" providerId="ADAL" clId="{D4479540-3C79-904F-991B-2923FDC23AF8}" dt="2021-06-24T14:31:43.608" v="2535"/>
          <ac:inkMkLst>
            <pc:docMk/>
            <pc:sldMk cId="2159732909" sldId="2096"/>
            <ac:inkMk id="59" creationId="{6C5E8112-66DA-3A4A-81E5-F16498F9D757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60" creationId="{59EB4A21-43A7-6C48-AA1F-C7879DA62DD6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61" creationId="{653B4390-5FF9-0E48-B894-BC765669E3E8}"/>
          </ac:inkMkLst>
        </pc:inkChg>
        <pc:inkChg chg="add del">
          <ac:chgData name="Wilne, Robert" userId="863fd487-5ae7-46a6-8c4e-0a9cc652a1c0" providerId="ADAL" clId="{D4479540-3C79-904F-991B-2923FDC23AF8}" dt="2021-06-24T14:31:53.660" v="2552"/>
          <ac:inkMkLst>
            <pc:docMk/>
            <pc:sldMk cId="2159732909" sldId="2096"/>
            <ac:inkMk id="62" creationId="{CB717DA0-E300-BE4A-84BA-DBEC4C1CAE76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63" creationId="{4367E887-01D3-9348-98C3-4A51F05A3DF0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24576" creationId="{7133273C-FC48-174D-A65F-067056BA3D9B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24577" creationId="{C13F86D6-C048-3441-9D42-8F43F75C1261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24579" creationId="{5B239F4A-F60E-384D-A6F0-2B2CEF4F2397}"/>
          </ac:inkMkLst>
        </pc:inkChg>
        <pc:inkChg chg="add">
          <ac:chgData name="Wilne, Robert" userId="863fd487-5ae7-46a6-8c4e-0a9cc652a1c0" providerId="ADAL" clId="{D4479540-3C79-904F-991B-2923FDC23AF8}" dt="2021-06-24T14:31:49.519" v="2544"/>
          <ac:inkMkLst>
            <pc:docMk/>
            <pc:sldMk cId="2159732909" sldId="2096"/>
            <ac:inkMk id="24582" creationId="{B3D9F137-DF69-9F4A-8214-66293FC8DA8C}"/>
          </ac:inkMkLst>
        </pc:inkChg>
        <pc:inkChg chg="add">
          <ac:chgData name="Wilne, Robert" userId="863fd487-5ae7-46a6-8c4e-0a9cc652a1c0" providerId="ADAL" clId="{D4479540-3C79-904F-991B-2923FDC23AF8}" dt="2021-06-24T14:31:49.759" v="2545"/>
          <ac:inkMkLst>
            <pc:docMk/>
            <pc:sldMk cId="2159732909" sldId="2096"/>
            <ac:inkMk id="24583" creationId="{D5152706-8E28-3349-8C10-D0B056928FC1}"/>
          </ac:inkMkLst>
        </pc:inkChg>
        <pc:inkChg chg="add">
          <ac:chgData name="Wilne, Robert" userId="863fd487-5ae7-46a6-8c4e-0a9cc652a1c0" providerId="ADAL" clId="{D4479540-3C79-904F-991B-2923FDC23AF8}" dt="2021-06-24T14:31:50.018" v="2546"/>
          <ac:inkMkLst>
            <pc:docMk/>
            <pc:sldMk cId="2159732909" sldId="2096"/>
            <ac:inkMk id="24584" creationId="{F85A56ED-9F6E-3949-87BA-306174252514}"/>
          </ac:inkMkLst>
        </pc:inkChg>
        <pc:inkChg chg="add">
          <ac:chgData name="Wilne, Robert" userId="863fd487-5ae7-46a6-8c4e-0a9cc652a1c0" providerId="ADAL" clId="{D4479540-3C79-904F-991B-2923FDC23AF8}" dt="2021-06-24T14:31:50.332" v="2547"/>
          <ac:inkMkLst>
            <pc:docMk/>
            <pc:sldMk cId="2159732909" sldId="2096"/>
            <ac:inkMk id="24585" creationId="{B5BBB4E0-4860-E143-9263-E6B07B66091F}"/>
          </ac:inkMkLst>
        </pc:inkChg>
        <pc:inkChg chg="add">
          <ac:chgData name="Wilne, Robert" userId="863fd487-5ae7-46a6-8c4e-0a9cc652a1c0" providerId="ADAL" clId="{D4479540-3C79-904F-991B-2923FDC23AF8}" dt="2021-06-24T14:31:50.544" v="2548"/>
          <ac:inkMkLst>
            <pc:docMk/>
            <pc:sldMk cId="2159732909" sldId="2096"/>
            <ac:inkMk id="24586" creationId="{1D825D89-FA19-3544-A7F5-CC5D62F08CC0}"/>
          </ac:inkMkLst>
        </pc:inkChg>
        <pc:inkChg chg="add">
          <ac:chgData name="Wilne, Robert" userId="863fd487-5ae7-46a6-8c4e-0a9cc652a1c0" providerId="ADAL" clId="{D4479540-3C79-904F-991B-2923FDC23AF8}" dt="2021-06-24T14:31:50.904" v="2549"/>
          <ac:inkMkLst>
            <pc:docMk/>
            <pc:sldMk cId="2159732909" sldId="2096"/>
            <ac:inkMk id="24587" creationId="{CCB40168-CC5A-6F41-9ADA-CCA4E58256A4}"/>
          </ac:inkMkLst>
        </pc:inkChg>
        <pc:inkChg chg="add">
          <ac:chgData name="Wilne, Robert" userId="863fd487-5ae7-46a6-8c4e-0a9cc652a1c0" providerId="ADAL" clId="{D4479540-3C79-904F-991B-2923FDC23AF8}" dt="2021-06-24T14:31:51.087" v="2550"/>
          <ac:inkMkLst>
            <pc:docMk/>
            <pc:sldMk cId="2159732909" sldId="2096"/>
            <ac:inkMk id="24588" creationId="{ACBA3113-523C-BD45-A022-3A9601378538}"/>
          </ac:inkMkLst>
        </pc:inkChg>
        <pc:inkChg chg="add">
          <ac:chgData name="Wilne, Robert" userId="863fd487-5ae7-46a6-8c4e-0a9cc652a1c0" providerId="ADAL" clId="{D4479540-3C79-904F-991B-2923FDC23AF8}" dt="2021-06-24T14:31:56.268" v="2553"/>
          <ac:inkMkLst>
            <pc:docMk/>
            <pc:sldMk cId="2159732909" sldId="2096"/>
            <ac:inkMk id="24590" creationId="{18D71B92-F891-D146-BFAC-3C17BA810ED9}"/>
          </ac:inkMkLst>
        </pc:inkChg>
        <pc:inkChg chg="add">
          <ac:chgData name="Wilne, Robert" userId="863fd487-5ae7-46a6-8c4e-0a9cc652a1c0" providerId="ADAL" clId="{D4479540-3C79-904F-991B-2923FDC23AF8}" dt="2021-06-24T14:31:57.147" v="2555"/>
          <ac:inkMkLst>
            <pc:docMk/>
            <pc:sldMk cId="2159732909" sldId="2096"/>
            <ac:inkMk id="24592" creationId="{568CCDB1-3A9B-E146-B9BB-8C41308D6CB0}"/>
          </ac:inkMkLst>
        </pc:inkChg>
        <pc:inkChg chg="add">
          <ac:chgData name="Wilne, Robert" userId="863fd487-5ae7-46a6-8c4e-0a9cc652a1c0" providerId="ADAL" clId="{D4479540-3C79-904F-991B-2923FDC23AF8}" dt="2021-06-24T14:31:57.509" v="2556"/>
          <ac:inkMkLst>
            <pc:docMk/>
            <pc:sldMk cId="2159732909" sldId="2096"/>
            <ac:inkMk id="24593" creationId="{ED2EC9FF-688C-DC4F-B238-8801BBE0908E}"/>
          </ac:inkMkLst>
        </pc:inkChg>
        <pc:inkChg chg="add">
          <ac:chgData name="Wilne, Robert" userId="863fd487-5ae7-46a6-8c4e-0a9cc652a1c0" providerId="ADAL" clId="{D4479540-3C79-904F-991B-2923FDC23AF8}" dt="2021-06-24T14:31:57.705" v="2557"/>
          <ac:inkMkLst>
            <pc:docMk/>
            <pc:sldMk cId="2159732909" sldId="2096"/>
            <ac:inkMk id="24594" creationId="{F8EE5F15-3253-D84C-8575-A147C8FBC481}"/>
          </ac:inkMkLst>
        </pc:inkChg>
        <pc:inkChg chg="add">
          <ac:chgData name="Wilne, Robert" userId="863fd487-5ae7-46a6-8c4e-0a9cc652a1c0" providerId="ADAL" clId="{D4479540-3C79-904F-991B-2923FDC23AF8}" dt="2021-06-24T14:31:58.057" v="2558"/>
          <ac:inkMkLst>
            <pc:docMk/>
            <pc:sldMk cId="2159732909" sldId="2096"/>
            <ac:inkMk id="24595" creationId="{F32423F8-FF22-2A49-9733-CC73C3225DB7}"/>
          </ac:inkMkLst>
        </pc:inkChg>
        <pc:inkChg chg="add">
          <ac:chgData name="Wilne, Robert" userId="863fd487-5ae7-46a6-8c4e-0a9cc652a1c0" providerId="ADAL" clId="{D4479540-3C79-904F-991B-2923FDC23AF8}" dt="2021-06-24T14:31:58.301" v="2559"/>
          <ac:inkMkLst>
            <pc:docMk/>
            <pc:sldMk cId="2159732909" sldId="2096"/>
            <ac:inkMk id="24596" creationId="{8B79DE80-E76E-594A-9098-997FD2CB4284}"/>
          </ac:inkMkLst>
        </pc:inkChg>
        <pc:inkChg chg="add">
          <ac:chgData name="Wilne, Robert" userId="863fd487-5ae7-46a6-8c4e-0a9cc652a1c0" providerId="ADAL" clId="{D4479540-3C79-904F-991B-2923FDC23AF8}" dt="2021-06-24T14:31:58.533" v="2560"/>
          <ac:inkMkLst>
            <pc:docMk/>
            <pc:sldMk cId="2159732909" sldId="2096"/>
            <ac:inkMk id="24597" creationId="{C38286CA-44E3-264D-B179-73843DA33E70}"/>
          </ac:inkMkLst>
        </pc:inkChg>
        <pc:inkChg chg="add">
          <ac:chgData name="Wilne, Robert" userId="863fd487-5ae7-46a6-8c4e-0a9cc652a1c0" providerId="ADAL" clId="{D4479540-3C79-904F-991B-2923FDC23AF8}" dt="2021-06-24T14:31:58.770" v="2561"/>
          <ac:inkMkLst>
            <pc:docMk/>
            <pc:sldMk cId="2159732909" sldId="2096"/>
            <ac:inkMk id="24598" creationId="{31892842-B66F-9546-A9C9-18DC9EFE7218}"/>
          </ac:inkMkLst>
        </pc:inkChg>
        <pc:inkChg chg="add">
          <ac:chgData name="Wilne, Robert" userId="863fd487-5ae7-46a6-8c4e-0a9cc652a1c0" providerId="ADAL" clId="{D4479540-3C79-904F-991B-2923FDC23AF8}" dt="2021-06-24T14:31:59" v="2562"/>
          <ac:inkMkLst>
            <pc:docMk/>
            <pc:sldMk cId="2159732909" sldId="2096"/>
            <ac:inkMk id="24599" creationId="{1C27FEF8-771F-0D4C-A66A-C6BB31339B88}"/>
          </ac:inkMkLst>
        </pc:inkChg>
        <pc:inkChg chg="add">
          <ac:chgData name="Wilne, Robert" userId="863fd487-5ae7-46a6-8c4e-0a9cc652a1c0" providerId="ADAL" clId="{D4479540-3C79-904F-991B-2923FDC23AF8}" dt="2021-06-24T14:32:15.869" v="2564"/>
          <ac:inkMkLst>
            <pc:docMk/>
            <pc:sldMk cId="2159732909" sldId="2096"/>
            <ac:inkMk id="24601" creationId="{A4C13636-F54C-564D-B871-716D6390C95F}"/>
          </ac:inkMkLst>
        </pc:inkChg>
        <pc:inkChg chg="add">
          <ac:chgData name="Wilne, Robert" userId="863fd487-5ae7-46a6-8c4e-0a9cc652a1c0" providerId="ADAL" clId="{D4479540-3C79-904F-991B-2923FDC23AF8}" dt="2021-06-24T14:32:16.148" v="2565"/>
          <ac:inkMkLst>
            <pc:docMk/>
            <pc:sldMk cId="2159732909" sldId="2096"/>
            <ac:inkMk id="24602" creationId="{D41DFE93-F282-5E4F-A0DD-01026CFEC8F1}"/>
          </ac:inkMkLst>
        </pc:inkChg>
        <pc:inkChg chg="add">
          <ac:chgData name="Wilne, Robert" userId="863fd487-5ae7-46a6-8c4e-0a9cc652a1c0" providerId="ADAL" clId="{D4479540-3C79-904F-991B-2923FDC23AF8}" dt="2021-06-24T14:32:17.002" v="2566"/>
          <ac:inkMkLst>
            <pc:docMk/>
            <pc:sldMk cId="2159732909" sldId="2096"/>
            <ac:inkMk id="24603" creationId="{2C5A647B-9971-114F-B35C-1F5ABEF6F377}"/>
          </ac:inkMkLst>
        </pc:inkChg>
        <pc:inkChg chg="add">
          <ac:chgData name="Wilne, Robert" userId="863fd487-5ae7-46a6-8c4e-0a9cc652a1c0" providerId="ADAL" clId="{D4479540-3C79-904F-991B-2923FDC23AF8}" dt="2021-06-24T14:32:17.223" v="2567"/>
          <ac:inkMkLst>
            <pc:docMk/>
            <pc:sldMk cId="2159732909" sldId="2096"/>
            <ac:inkMk id="24604" creationId="{7D0CA607-19BB-D74A-9DF1-194D5578BD34}"/>
          </ac:inkMkLst>
        </pc:inkChg>
      </pc:sldChg>
      <pc:sldChg chg="addSp delSp">
        <pc:chgData name="Wilne, Robert" userId="863fd487-5ae7-46a6-8c4e-0a9cc652a1c0" providerId="ADAL" clId="{D4479540-3C79-904F-991B-2923FDC23AF8}" dt="2021-06-24T13:32:05.785" v="356"/>
        <pc:sldMkLst>
          <pc:docMk/>
          <pc:sldMk cId="4203177961" sldId="2097"/>
        </pc:sldMkLst>
        <pc:grpChg chg="add del">
          <ac:chgData name="Wilne, Robert" userId="863fd487-5ae7-46a6-8c4e-0a9cc652a1c0" providerId="ADAL" clId="{D4479540-3C79-904F-991B-2923FDC23AF8}" dt="2021-06-24T13:30:13.412" v="241"/>
          <ac:grpSpMkLst>
            <pc:docMk/>
            <pc:sldMk cId="4203177961" sldId="2097"/>
            <ac:grpSpMk id="28" creationId="{637D1913-6D5D-A046-B5B5-C7B60178FE0F}"/>
          </ac:grpSpMkLst>
        </pc:grpChg>
        <pc:grpChg chg="add">
          <ac:chgData name="Wilne, Robert" userId="863fd487-5ae7-46a6-8c4e-0a9cc652a1c0" providerId="ADAL" clId="{D4479540-3C79-904F-991B-2923FDC23AF8}" dt="2021-06-24T13:30:12.664" v="239"/>
          <ac:grpSpMkLst>
            <pc:docMk/>
            <pc:sldMk cId="4203177961" sldId="2097"/>
            <ac:grpSpMk id="29" creationId="{484768BD-67F6-DD48-BBB2-F472924438E1}"/>
          </ac:grpSpMkLst>
        </pc:grpChg>
        <pc:grpChg chg="add">
          <ac:chgData name="Wilne, Robert" userId="863fd487-5ae7-46a6-8c4e-0a9cc652a1c0" providerId="ADAL" clId="{D4479540-3C79-904F-991B-2923FDC23AF8}" dt="2021-06-24T13:30:12.664" v="239"/>
          <ac:grpSpMkLst>
            <pc:docMk/>
            <pc:sldMk cId="4203177961" sldId="2097"/>
            <ac:grpSpMk id="30" creationId="{EA026D00-DBF7-5344-989F-F5438EE61092}"/>
          </ac:grpSpMkLst>
        </pc:grpChg>
        <pc:grpChg chg="add">
          <ac:chgData name="Wilne, Robert" userId="863fd487-5ae7-46a6-8c4e-0a9cc652a1c0" providerId="ADAL" clId="{D4479540-3C79-904F-991B-2923FDC23AF8}" dt="2021-06-24T13:30:12.664" v="239"/>
          <ac:grpSpMkLst>
            <pc:docMk/>
            <pc:sldMk cId="4203177961" sldId="2097"/>
            <ac:grpSpMk id="31" creationId="{87B84B97-76B0-8547-B5C2-A5A19C57416A}"/>
          </ac:grpSpMkLst>
        </pc:grpChg>
        <pc:grpChg chg="add">
          <ac:chgData name="Wilne, Robert" userId="863fd487-5ae7-46a6-8c4e-0a9cc652a1c0" providerId="ADAL" clId="{D4479540-3C79-904F-991B-2923FDC23AF8}" dt="2021-06-24T13:30:12.664" v="239"/>
          <ac:grpSpMkLst>
            <pc:docMk/>
            <pc:sldMk cId="4203177961" sldId="2097"/>
            <ac:grpSpMk id="32" creationId="{BA923A1B-9705-EE44-AEA5-0D5F1CC55103}"/>
          </ac:grpSpMkLst>
        </pc:grpChg>
        <pc:grpChg chg="add">
          <ac:chgData name="Wilne, Robert" userId="863fd487-5ae7-46a6-8c4e-0a9cc652a1c0" providerId="ADAL" clId="{D4479540-3C79-904F-991B-2923FDC23AF8}" dt="2021-06-24T13:30:13.412" v="241"/>
          <ac:grpSpMkLst>
            <pc:docMk/>
            <pc:sldMk cId="4203177961" sldId="2097"/>
            <ac:grpSpMk id="34" creationId="{79CFF2AB-0679-034F-ACB2-0FD181191C9E}"/>
          </ac:grpSpMkLst>
        </pc:grpChg>
        <pc:grpChg chg="add">
          <ac:chgData name="Wilne, Robert" userId="863fd487-5ae7-46a6-8c4e-0a9cc652a1c0" providerId="ADAL" clId="{D4479540-3C79-904F-991B-2923FDC23AF8}" dt="2021-06-24T13:30:22.925" v="260"/>
          <ac:grpSpMkLst>
            <pc:docMk/>
            <pc:sldMk cId="4203177961" sldId="2097"/>
            <ac:grpSpMk id="53" creationId="{8BC03316-9CC4-D94A-9C2C-3FAAE4853168}"/>
          </ac:grpSpMkLst>
        </pc:grpChg>
        <pc:grpChg chg="add">
          <ac:chgData name="Wilne, Robert" userId="863fd487-5ae7-46a6-8c4e-0a9cc652a1c0" providerId="ADAL" clId="{D4479540-3C79-904F-991B-2923FDC23AF8}" dt="2021-06-24T13:30:22.925" v="260"/>
          <ac:grpSpMkLst>
            <pc:docMk/>
            <pc:sldMk cId="4203177961" sldId="2097"/>
            <ac:grpSpMk id="54" creationId="{3FD09979-5184-774A-8979-6C83488C6F4A}"/>
          </ac:grpSpMkLst>
        </pc:grpChg>
        <pc:grpChg chg="add">
          <ac:chgData name="Wilne, Robert" userId="863fd487-5ae7-46a6-8c4e-0a9cc652a1c0" providerId="ADAL" clId="{D4479540-3C79-904F-991B-2923FDC23AF8}" dt="2021-06-24T13:30:22.925" v="260"/>
          <ac:grpSpMkLst>
            <pc:docMk/>
            <pc:sldMk cId="4203177961" sldId="2097"/>
            <ac:grpSpMk id="55" creationId="{CFF14C00-379A-774B-97DC-B777FD4D938E}"/>
          </ac:grpSpMkLst>
        </pc:grpChg>
        <pc:grpChg chg="add del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583" creationId="{88A9FF2F-E8A9-C945-9B77-979497C4BE92}"/>
          </ac:grpSpMkLst>
        </pc:grpChg>
        <pc:grpChg chg="add del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584" creationId="{88602FD4-A3B7-5343-A9AC-7901F8D8602C}"/>
          </ac:grpSpMkLst>
        </pc:grpChg>
        <pc:grpChg chg="add">
          <ac:chgData name="Wilne, Robert" userId="863fd487-5ae7-46a6-8c4e-0a9cc652a1c0" providerId="ADAL" clId="{D4479540-3C79-904F-991B-2923FDC23AF8}" dt="2021-06-24T13:31:03.145" v="280"/>
          <ac:grpSpMkLst>
            <pc:docMk/>
            <pc:sldMk cId="4203177961" sldId="2097"/>
            <ac:grpSpMk id="24588" creationId="{507F46B1-B285-C740-A2A1-037D2FDE899B}"/>
          </ac:grpSpMkLst>
        </pc:grpChg>
        <pc:grpChg chg="add">
          <ac:chgData name="Wilne, Robert" userId="863fd487-5ae7-46a6-8c4e-0a9cc652a1c0" providerId="ADAL" clId="{D4479540-3C79-904F-991B-2923FDC23AF8}" dt="2021-06-24T13:31:06.110" v="286"/>
          <ac:grpSpMkLst>
            <pc:docMk/>
            <pc:sldMk cId="4203177961" sldId="2097"/>
            <ac:grpSpMk id="24594" creationId="{91186A7A-ACEC-1445-8FE5-C7C5F6CB2664}"/>
          </ac:grpSpMkLst>
        </pc:grpChg>
        <pc:grpChg chg="add">
          <ac:chgData name="Wilne, Robert" userId="863fd487-5ae7-46a6-8c4e-0a9cc652a1c0" providerId="ADAL" clId="{D4479540-3C79-904F-991B-2923FDC23AF8}" dt="2021-06-24T13:31:14.839" v="292"/>
          <ac:grpSpMkLst>
            <pc:docMk/>
            <pc:sldMk cId="4203177961" sldId="2097"/>
            <ac:grpSpMk id="24600" creationId="{33EAC0AE-9B5D-2344-AD7A-A313FC1BEB57}"/>
          </ac:grpSpMkLst>
        </pc:grpChg>
        <pc:grpChg chg="add">
          <ac:chgData name="Wilne, Robert" userId="863fd487-5ae7-46a6-8c4e-0a9cc652a1c0" providerId="ADAL" clId="{D4479540-3C79-904F-991B-2923FDC23AF8}" dt="2021-06-24T13:31:19.506" v="297"/>
          <ac:grpSpMkLst>
            <pc:docMk/>
            <pc:sldMk cId="4203177961" sldId="2097"/>
            <ac:grpSpMk id="24605" creationId="{D2A72356-993C-3E4B-BB11-51DB410A1B04}"/>
          </ac:grpSpMkLst>
        </pc:grpChg>
        <pc:grpChg chg="add">
          <ac:chgData name="Wilne, Robert" userId="863fd487-5ae7-46a6-8c4e-0a9cc652a1c0" providerId="ADAL" clId="{D4479540-3C79-904F-991B-2923FDC23AF8}" dt="2021-06-24T13:31:21.765" v="303"/>
          <ac:grpSpMkLst>
            <pc:docMk/>
            <pc:sldMk cId="4203177961" sldId="2097"/>
            <ac:grpSpMk id="24611" creationId="{96964FE2-880E-644A-9110-E05759DF505A}"/>
          </ac:grpSpMkLst>
        </pc:grpChg>
        <pc:grpChg chg="add del">
          <ac:chgData name="Wilne, Robert" userId="863fd487-5ae7-46a6-8c4e-0a9cc652a1c0" providerId="ADAL" clId="{D4479540-3C79-904F-991B-2923FDC23AF8}" dt="2021-06-24T13:31:47.914" v="324"/>
          <ac:grpSpMkLst>
            <pc:docMk/>
            <pc:sldMk cId="4203177961" sldId="2097"/>
            <ac:grpSpMk id="24614" creationId="{0CDA31B7-4829-FF42-B0C5-DF47A7000727}"/>
          </ac:grpSpMkLst>
        </pc:grpChg>
        <pc:grpChg chg="add">
          <ac:chgData name="Wilne, Robert" userId="863fd487-5ae7-46a6-8c4e-0a9cc652a1c0" providerId="ADAL" clId="{D4479540-3C79-904F-991B-2923FDC23AF8}" dt="2021-06-24T13:31:39.750" v="311"/>
          <ac:grpSpMkLst>
            <pc:docMk/>
            <pc:sldMk cId="4203177961" sldId="2097"/>
            <ac:grpSpMk id="24619" creationId="{41F7C176-F8BB-DC40-B37F-E58121B6F437}"/>
          </ac:grpSpMkLst>
        </pc:grpChg>
        <pc:grpChg chg="add">
          <ac:chgData name="Wilne, Robert" userId="863fd487-5ae7-46a6-8c4e-0a9cc652a1c0" providerId="ADAL" clId="{D4479540-3C79-904F-991B-2923FDC23AF8}" dt="2021-06-24T13:31:41.687" v="316"/>
          <ac:grpSpMkLst>
            <pc:docMk/>
            <pc:sldMk cId="4203177961" sldId="2097"/>
            <ac:grpSpMk id="24624" creationId="{CF6B28D4-FE95-944A-AFC1-AF45FE027399}"/>
          </ac:grpSpMkLst>
        </pc:grpChg>
        <pc:grpChg chg="add">
          <ac:chgData name="Wilne, Robert" userId="863fd487-5ae7-46a6-8c4e-0a9cc652a1c0" providerId="ADAL" clId="{D4479540-3C79-904F-991B-2923FDC23AF8}" dt="2021-06-24T13:31:44.887" v="321"/>
          <ac:grpSpMkLst>
            <pc:docMk/>
            <pc:sldMk cId="4203177961" sldId="2097"/>
            <ac:grpSpMk id="24629" creationId="{E573DA84-4A21-BE48-AA4E-6BB8D96A8DC7}"/>
          </ac:grpSpMkLst>
        </pc:grpChg>
        <pc:grpChg chg="add">
          <ac:chgData name="Wilne, Robert" userId="863fd487-5ae7-46a6-8c4e-0a9cc652a1c0" providerId="ADAL" clId="{D4479540-3C79-904F-991B-2923FDC23AF8}" dt="2021-06-24T13:31:47.914" v="324"/>
          <ac:grpSpMkLst>
            <pc:docMk/>
            <pc:sldMk cId="4203177961" sldId="2097"/>
            <ac:grpSpMk id="24632" creationId="{C0F52EF0-459B-8B4A-99C3-254CBCE3E245}"/>
          </ac:grpSpMkLst>
        </pc:grpChg>
        <pc:grpChg chg="add del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642" creationId="{FB63A08C-DB16-A24A-93A8-BC2256780BF5}"/>
          </ac:grpSpMkLst>
        </pc:grpChg>
        <pc:grpChg chg="add del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646" creationId="{BDAC2C1E-4EC0-7242-B36F-0482D3C6C0DD}"/>
          </ac:grpSpMkLst>
        </pc:grpChg>
        <pc:grpChg chg="add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661" creationId="{805E03DC-7904-214B-8BD3-DAA9B2104353}"/>
          </ac:grpSpMkLst>
        </pc:grpChg>
        <pc:inkChg chg="add del">
          <ac:chgData name="Wilne, Robert" userId="863fd487-5ae7-46a6-8c4e-0a9cc652a1c0" providerId="ADAL" clId="{D4479540-3C79-904F-991B-2923FDC23AF8}" dt="2021-06-24T13:30:27.214" v="261"/>
          <ac:inkMkLst>
            <pc:docMk/>
            <pc:sldMk cId="4203177961" sldId="2097"/>
            <ac:inkMk id="2" creationId="{B4ABB775-FC39-D64D-94D6-AE080CD5F96C}"/>
          </ac:inkMkLst>
        </pc:inkChg>
        <pc:inkChg chg="add">
          <ac:chgData name="Wilne, Robert" userId="863fd487-5ae7-46a6-8c4e-0a9cc652a1c0" providerId="ADAL" clId="{D4479540-3C79-904F-991B-2923FDC23AF8}" dt="2021-06-24T13:30:05.104" v="215"/>
          <ac:inkMkLst>
            <pc:docMk/>
            <pc:sldMk cId="4203177961" sldId="2097"/>
            <ac:inkMk id="3" creationId="{7018F29A-3039-8040-927E-76ADB9572A49}"/>
          </ac:inkMkLst>
        </pc:inkChg>
        <pc:inkChg chg="add">
          <ac:chgData name="Wilne, Robert" userId="863fd487-5ae7-46a6-8c4e-0a9cc652a1c0" providerId="ADAL" clId="{D4479540-3C79-904F-991B-2923FDC23AF8}" dt="2021-06-24T13:30:05.279" v="216"/>
          <ac:inkMkLst>
            <pc:docMk/>
            <pc:sldMk cId="4203177961" sldId="2097"/>
            <ac:inkMk id="4" creationId="{1AFEDC8B-6D42-D94E-BAAE-9FCEBBFB7369}"/>
          </ac:inkMkLst>
        </pc:inkChg>
        <pc:inkChg chg="add">
          <ac:chgData name="Wilne, Robert" userId="863fd487-5ae7-46a6-8c4e-0a9cc652a1c0" providerId="ADAL" clId="{D4479540-3C79-904F-991B-2923FDC23AF8}" dt="2021-06-24T13:30:05.573" v="217"/>
          <ac:inkMkLst>
            <pc:docMk/>
            <pc:sldMk cId="4203177961" sldId="2097"/>
            <ac:inkMk id="5" creationId="{6737FE9E-E56B-8143-BBBA-CBBC08FD9546}"/>
          </ac:inkMkLst>
        </pc:inkChg>
        <pc:inkChg chg="add">
          <ac:chgData name="Wilne, Robert" userId="863fd487-5ae7-46a6-8c4e-0a9cc652a1c0" providerId="ADAL" clId="{D4479540-3C79-904F-991B-2923FDC23AF8}" dt="2021-06-24T13:30:05.901" v="218"/>
          <ac:inkMkLst>
            <pc:docMk/>
            <pc:sldMk cId="4203177961" sldId="2097"/>
            <ac:inkMk id="6" creationId="{746AA914-7A5C-D04B-95D5-7F33455A212C}"/>
          </ac:inkMkLst>
        </pc:inkChg>
        <pc:inkChg chg="add">
          <ac:chgData name="Wilne, Robert" userId="863fd487-5ae7-46a6-8c4e-0a9cc652a1c0" providerId="ADAL" clId="{D4479540-3C79-904F-991B-2923FDC23AF8}" dt="2021-06-24T13:30:06.121" v="219"/>
          <ac:inkMkLst>
            <pc:docMk/>
            <pc:sldMk cId="4203177961" sldId="2097"/>
            <ac:inkMk id="7" creationId="{82A0498F-5148-B04E-8A2B-9AA0F744FB34}"/>
          </ac:inkMkLst>
        </pc:inkChg>
        <pc:inkChg chg="add">
          <ac:chgData name="Wilne, Robert" userId="863fd487-5ae7-46a6-8c4e-0a9cc652a1c0" providerId="ADAL" clId="{D4479540-3C79-904F-991B-2923FDC23AF8}" dt="2021-06-24T13:30:06.340" v="220"/>
          <ac:inkMkLst>
            <pc:docMk/>
            <pc:sldMk cId="4203177961" sldId="2097"/>
            <ac:inkMk id="9" creationId="{E6B86952-CBC6-164D-99B6-3699769AE8D2}"/>
          </ac:inkMkLst>
        </pc:inkChg>
        <pc:inkChg chg="add">
          <ac:chgData name="Wilne, Robert" userId="863fd487-5ae7-46a6-8c4e-0a9cc652a1c0" providerId="ADAL" clId="{D4479540-3C79-904F-991B-2923FDC23AF8}" dt="2021-06-24T13:30:06.474" v="221"/>
          <ac:inkMkLst>
            <pc:docMk/>
            <pc:sldMk cId="4203177961" sldId="2097"/>
            <ac:inkMk id="10" creationId="{49A97A43-48B0-B14C-81C4-EBD1CCBF6F7F}"/>
          </ac:inkMkLst>
        </pc:inkChg>
        <pc:inkChg chg="add">
          <ac:chgData name="Wilne, Robert" userId="863fd487-5ae7-46a6-8c4e-0a9cc652a1c0" providerId="ADAL" clId="{D4479540-3C79-904F-991B-2923FDC23AF8}" dt="2021-06-24T13:30:07.032" v="222"/>
          <ac:inkMkLst>
            <pc:docMk/>
            <pc:sldMk cId="4203177961" sldId="2097"/>
            <ac:inkMk id="11" creationId="{252A614B-57B0-1E41-ACF4-93042A1A53EF}"/>
          </ac:inkMkLst>
        </pc:inkChg>
        <pc:inkChg chg="add">
          <ac:chgData name="Wilne, Robert" userId="863fd487-5ae7-46a6-8c4e-0a9cc652a1c0" providerId="ADAL" clId="{D4479540-3C79-904F-991B-2923FDC23AF8}" dt="2021-06-24T13:30:07.161" v="223"/>
          <ac:inkMkLst>
            <pc:docMk/>
            <pc:sldMk cId="4203177961" sldId="2097"/>
            <ac:inkMk id="12" creationId="{93BC3AE0-822E-EE43-8D63-41D8355B11AE}"/>
          </ac:inkMkLst>
        </pc:inkChg>
        <pc:inkChg chg="add">
          <ac:chgData name="Wilne, Robert" userId="863fd487-5ae7-46a6-8c4e-0a9cc652a1c0" providerId="ADAL" clId="{D4479540-3C79-904F-991B-2923FDC23AF8}" dt="2021-06-24T13:30:07.455" v="224"/>
          <ac:inkMkLst>
            <pc:docMk/>
            <pc:sldMk cId="4203177961" sldId="2097"/>
            <ac:inkMk id="13" creationId="{79F715CE-F4BE-E241-9AFC-20360AC6FFAA}"/>
          </ac:inkMkLst>
        </pc:inkChg>
        <pc:inkChg chg="add">
          <ac:chgData name="Wilne, Robert" userId="863fd487-5ae7-46a6-8c4e-0a9cc652a1c0" providerId="ADAL" clId="{D4479540-3C79-904F-991B-2923FDC23AF8}" dt="2021-06-24T13:30:08.260" v="225"/>
          <ac:inkMkLst>
            <pc:docMk/>
            <pc:sldMk cId="4203177961" sldId="2097"/>
            <ac:inkMk id="14" creationId="{D42D9164-67FA-8B43-A20C-E0726C281781}"/>
          </ac:inkMkLst>
        </pc:inkChg>
        <pc:inkChg chg="add">
          <ac:chgData name="Wilne, Robert" userId="863fd487-5ae7-46a6-8c4e-0a9cc652a1c0" providerId="ADAL" clId="{D4479540-3C79-904F-991B-2923FDC23AF8}" dt="2021-06-24T13:30:08.461" v="226"/>
          <ac:inkMkLst>
            <pc:docMk/>
            <pc:sldMk cId="4203177961" sldId="2097"/>
            <ac:inkMk id="15" creationId="{FA50EF10-A1C2-EE41-822C-36280E24B5B9}"/>
          </ac:inkMkLst>
        </pc:inkChg>
        <pc:inkChg chg="add">
          <ac:chgData name="Wilne, Robert" userId="863fd487-5ae7-46a6-8c4e-0a9cc652a1c0" providerId="ADAL" clId="{D4479540-3C79-904F-991B-2923FDC23AF8}" dt="2021-06-24T13:30:08.626" v="227"/>
          <ac:inkMkLst>
            <pc:docMk/>
            <pc:sldMk cId="4203177961" sldId="2097"/>
            <ac:inkMk id="16" creationId="{2DF0AAFB-21AF-3D49-AC5F-5831CEA9943B}"/>
          </ac:inkMkLst>
        </pc:inkChg>
        <pc:inkChg chg="add">
          <ac:chgData name="Wilne, Robert" userId="863fd487-5ae7-46a6-8c4e-0a9cc652a1c0" providerId="ADAL" clId="{D4479540-3C79-904F-991B-2923FDC23AF8}" dt="2021-06-24T13:30:08.792" v="228"/>
          <ac:inkMkLst>
            <pc:docMk/>
            <pc:sldMk cId="4203177961" sldId="2097"/>
            <ac:inkMk id="17" creationId="{9DB4EFAB-1272-C84F-AB37-C87B3E0A7AD3}"/>
          </ac:inkMkLst>
        </pc:inkChg>
        <pc:inkChg chg="add">
          <ac:chgData name="Wilne, Robert" userId="863fd487-5ae7-46a6-8c4e-0a9cc652a1c0" providerId="ADAL" clId="{D4479540-3C79-904F-991B-2923FDC23AF8}" dt="2021-06-24T13:30:09.040" v="229"/>
          <ac:inkMkLst>
            <pc:docMk/>
            <pc:sldMk cId="4203177961" sldId="2097"/>
            <ac:inkMk id="18" creationId="{F412496C-4A01-D344-9FE1-FD17611BC29C}"/>
          </ac:inkMkLst>
        </pc:inkChg>
        <pc:inkChg chg="add">
          <ac:chgData name="Wilne, Robert" userId="863fd487-5ae7-46a6-8c4e-0a9cc652a1c0" providerId="ADAL" clId="{D4479540-3C79-904F-991B-2923FDC23AF8}" dt="2021-06-24T13:30:09.500" v="230"/>
          <ac:inkMkLst>
            <pc:docMk/>
            <pc:sldMk cId="4203177961" sldId="2097"/>
            <ac:inkMk id="19" creationId="{335EE77A-ADCC-C34F-8870-9DDD9A5D4FCE}"/>
          </ac:inkMkLst>
        </pc:inkChg>
        <pc:inkChg chg="add">
          <ac:chgData name="Wilne, Robert" userId="863fd487-5ae7-46a6-8c4e-0a9cc652a1c0" providerId="ADAL" clId="{D4479540-3C79-904F-991B-2923FDC23AF8}" dt="2021-06-24T13:30:09.649" v="231"/>
          <ac:inkMkLst>
            <pc:docMk/>
            <pc:sldMk cId="4203177961" sldId="2097"/>
            <ac:inkMk id="20" creationId="{C011A5AB-A316-2D42-99B2-825D65D5DC18}"/>
          </ac:inkMkLst>
        </pc:inkChg>
        <pc:inkChg chg="add">
          <ac:chgData name="Wilne, Robert" userId="863fd487-5ae7-46a6-8c4e-0a9cc652a1c0" providerId="ADAL" clId="{D4479540-3C79-904F-991B-2923FDC23AF8}" dt="2021-06-24T13:30:09.873" v="232"/>
          <ac:inkMkLst>
            <pc:docMk/>
            <pc:sldMk cId="4203177961" sldId="2097"/>
            <ac:inkMk id="21" creationId="{268EA255-80E5-954F-9D40-F216FD0EC6F4}"/>
          </ac:inkMkLst>
        </pc:inkChg>
        <pc:inkChg chg="add">
          <ac:chgData name="Wilne, Robert" userId="863fd487-5ae7-46a6-8c4e-0a9cc652a1c0" providerId="ADAL" clId="{D4479540-3C79-904F-991B-2923FDC23AF8}" dt="2021-06-24T13:30:10.008" v="233"/>
          <ac:inkMkLst>
            <pc:docMk/>
            <pc:sldMk cId="4203177961" sldId="2097"/>
            <ac:inkMk id="22" creationId="{A16F3735-0CA3-204D-B6AE-241DF41C79C8}"/>
          </ac:inkMkLst>
        </pc:inkChg>
        <pc:inkChg chg="add">
          <ac:chgData name="Wilne, Robert" userId="863fd487-5ae7-46a6-8c4e-0a9cc652a1c0" providerId="ADAL" clId="{D4479540-3C79-904F-991B-2923FDC23AF8}" dt="2021-06-24T13:30:10.544" v="234"/>
          <ac:inkMkLst>
            <pc:docMk/>
            <pc:sldMk cId="4203177961" sldId="2097"/>
            <ac:inkMk id="23" creationId="{26D01C53-D896-F246-B3E5-3B3380120F2E}"/>
          </ac:inkMkLst>
        </pc:inkChg>
        <pc:inkChg chg="add topLvl">
          <ac:chgData name="Wilne, Robert" userId="863fd487-5ae7-46a6-8c4e-0a9cc652a1c0" providerId="ADAL" clId="{D4479540-3C79-904F-991B-2923FDC23AF8}" dt="2021-06-24T13:30:13.412" v="241"/>
          <ac:inkMkLst>
            <pc:docMk/>
            <pc:sldMk cId="4203177961" sldId="2097"/>
            <ac:inkMk id="24" creationId="{DA365830-D497-5E4C-BFC3-4FD1C3B93669}"/>
          </ac:inkMkLst>
        </pc:inkChg>
        <pc:inkChg chg="add topLvl">
          <ac:chgData name="Wilne, Robert" userId="863fd487-5ae7-46a6-8c4e-0a9cc652a1c0" providerId="ADAL" clId="{D4479540-3C79-904F-991B-2923FDC23AF8}" dt="2021-06-24T13:30:13.412" v="241"/>
          <ac:inkMkLst>
            <pc:docMk/>
            <pc:sldMk cId="4203177961" sldId="2097"/>
            <ac:inkMk id="25" creationId="{1BA14C3F-1B26-A849-B508-40D404C291E6}"/>
          </ac:inkMkLst>
        </pc:inkChg>
        <pc:inkChg chg="add topLvl">
          <ac:chgData name="Wilne, Robert" userId="863fd487-5ae7-46a6-8c4e-0a9cc652a1c0" providerId="ADAL" clId="{D4479540-3C79-904F-991B-2923FDC23AF8}" dt="2021-06-24T13:30:13.412" v="241"/>
          <ac:inkMkLst>
            <pc:docMk/>
            <pc:sldMk cId="4203177961" sldId="2097"/>
            <ac:inkMk id="26" creationId="{F4BAC101-B2F8-544D-B18B-808B25614373}"/>
          </ac:inkMkLst>
        </pc:inkChg>
        <pc:inkChg chg="add topLvl">
          <ac:chgData name="Wilne, Robert" userId="863fd487-5ae7-46a6-8c4e-0a9cc652a1c0" providerId="ADAL" clId="{D4479540-3C79-904F-991B-2923FDC23AF8}" dt="2021-06-24T13:30:13.412" v="241"/>
          <ac:inkMkLst>
            <pc:docMk/>
            <pc:sldMk cId="4203177961" sldId="2097"/>
            <ac:inkMk id="27" creationId="{7765AB1A-DE35-4040-87C1-3AD21D2B14CB}"/>
          </ac:inkMkLst>
        </pc:inkChg>
        <pc:inkChg chg="add">
          <ac:chgData name="Wilne, Robert" userId="863fd487-5ae7-46a6-8c4e-0a9cc652a1c0" providerId="ADAL" clId="{D4479540-3C79-904F-991B-2923FDC23AF8}" dt="2021-06-24T13:30:12.873" v="240"/>
          <ac:inkMkLst>
            <pc:docMk/>
            <pc:sldMk cId="4203177961" sldId="2097"/>
            <ac:inkMk id="33" creationId="{44CAB5F2-D5A3-7E46-A57D-F27B01157E7E}"/>
          </ac:inkMkLst>
        </pc:inkChg>
        <pc:inkChg chg="add">
          <ac:chgData name="Wilne, Robert" userId="863fd487-5ae7-46a6-8c4e-0a9cc652a1c0" providerId="ADAL" clId="{D4479540-3C79-904F-991B-2923FDC23AF8}" dt="2021-06-24T13:30:16.475" v="242"/>
          <ac:inkMkLst>
            <pc:docMk/>
            <pc:sldMk cId="4203177961" sldId="2097"/>
            <ac:inkMk id="35" creationId="{6D7E4963-E122-8840-A0F1-409509DA612F}"/>
          </ac:inkMkLst>
        </pc:inkChg>
        <pc:inkChg chg="add">
          <ac:chgData name="Wilne, Robert" userId="863fd487-5ae7-46a6-8c4e-0a9cc652a1c0" providerId="ADAL" clId="{D4479540-3C79-904F-991B-2923FDC23AF8}" dt="2021-06-24T13:30:16.699" v="243"/>
          <ac:inkMkLst>
            <pc:docMk/>
            <pc:sldMk cId="4203177961" sldId="2097"/>
            <ac:inkMk id="36" creationId="{F531C93F-2EDF-7E4B-9B97-18B15C99DB8F}"/>
          </ac:inkMkLst>
        </pc:inkChg>
        <pc:inkChg chg="add">
          <ac:chgData name="Wilne, Robert" userId="863fd487-5ae7-46a6-8c4e-0a9cc652a1c0" providerId="ADAL" clId="{D4479540-3C79-904F-991B-2923FDC23AF8}" dt="2021-06-24T13:30:16.921" v="244"/>
          <ac:inkMkLst>
            <pc:docMk/>
            <pc:sldMk cId="4203177961" sldId="2097"/>
            <ac:inkMk id="37" creationId="{AA0E1688-1219-2C4F-8374-FFED37AA67E4}"/>
          </ac:inkMkLst>
        </pc:inkChg>
        <pc:inkChg chg="add">
          <ac:chgData name="Wilne, Robert" userId="863fd487-5ae7-46a6-8c4e-0a9cc652a1c0" providerId="ADAL" clId="{D4479540-3C79-904F-991B-2923FDC23AF8}" dt="2021-06-24T13:30:17.445" v="245"/>
          <ac:inkMkLst>
            <pc:docMk/>
            <pc:sldMk cId="4203177961" sldId="2097"/>
            <ac:inkMk id="38" creationId="{BB630AB6-71F1-5344-B256-DDCCE5C02BBB}"/>
          </ac:inkMkLst>
        </pc:inkChg>
        <pc:inkChg chg="add">
          <ac:chgData name="Wilne, Robert" userId="863fd487-5ae7-46a6-8c4e-0a9cc652a1c0" providerId="ADAL" clId="{D4479540-3C79-904F-991B-2923FDC23AF8}" dt="2021-06-24T13:30:17.636" v="246"/>
          <ac:inkMkLst>
            <pc:docMk/>
            <pc:sldMk cId="4203177961" sldId="2097"/>
            <ac:inkMk id="39" creationId="{9529292C-6F8F-3747-A8C8-922249E74E40}"/>
          </ac:inkMkLst>
        </pc:inkChg>
        <pc:inkChg chg="add">
          <ac:chgData name="Wilne, Robert" userId="863fd487-5ae7-46a6-8c4e-0a9cc652a1c0" providerId="ADAL" clId="{D4479540-3C79-904F-991B-2923FDC23AF8}" dt="2021-06-24T13:30:17.811" v="247"/>
          <ac:inkMkLst>
            <pc:docMk/>
            <pc:sldMk cId="4203177961" sldId="2097"/>
            <ac:inkMk id="40" creationId="{40D1ABA7-7DD2-664D-8775-CC7C1FD57D6D}"/>
          </ac:inkMkLst>
        </pc:inkChg>
        <pc:inkChg chg="add">
          <ac:chgData name="Wilne, Robert" userId="863fd487-5ae7-46a6-8c4e-0a9cc652a1c0" providerId="ADAL" clId="{D4479540-3C79-904F-991B-2923FDC23AF8}" dt="2021-06-24T13:30:18.213" v="248"/>
          <ac:inkMkLst>
            <pc:docMk/>
            <pc:sldMk cId="4203177961" sldId="2097"/>
            <ac:inkMk id="41" creationId="{A85A91E8-4A16-234F-89AB-742D786ADD80}"/>
          </ac:inkMkLst>
        </pc:inkChg>
        <pc:inkChg chg="add">
          <ac:chgData name="Wilne, Robert" userId="863fd487-5ae7-46a6-8c4e-0a9cc652a1c0" providerId="ADAL" clId="{D4479540-3C79-904F-991B-2923FDC23AF8}" dt="2021-06-24T13:30:18.525" v="249"/>
          <ac:inkMkLst>
            <pc:docMk/>
            <pc:sldMk cId="4203177961" sldId="2097"/>
            <ac:inkMk id="42" creationId="{B32D99E4-A327-E64C-8CF0-5F427E19DE72}"/>
          </ac:inkMkLst>
        </pc:inkChg>
        <pc:inkChg chg="add">
          <ac:chgData name="Wilne, Robert" userId="863fd487-5ae7-46a6-8c4e-0a9cc652a1c0" providerId="ADAL" clId="{D4479540-3C79-904F-991B-2923FDC23AF8}" dt="2021-06-24T13:30:18.728" v="250"/>
          <ac:inkMkLst>
            <pc:docMk/>
            <pc:sldMk cId="4203177961" sldId="2097"/>
            <ac:inkMk id="43" creationId="{18A9CA89-146A-8C43-9DDC-1FF7C569103A}"/>
          </ac:inkMkLst>
        </pc:inkChg>
        <pc:inkChg chg="add">
          <ac:chgData name="Wilne, Robert" userId="863fd487-5ae7-46a6-8c4e-0a9cc652a1c0" providerId="ADAL" clId="{D4479540-3C79-904F-991B-2923FDC23AF8}" dt="2021-06-24T13:30:19.047" v="251"/>
          <ac:inkMkLst>
            <pc:docMk/>
            <pc:sldMk cId="4203177961" sldId="2097"/>
            <ac:inkMk id="44" creationId="{A3F698B5-DDE6-3843-B4E4-B91DE8E0FBB0}"/>
          </ac:inkMkLst>
        </pc:inkChg>
        <pc:inkChg chg="add">
          <ac:chgData name="Wilne, Robert" userId="863fd487-5ae7-46a6-8c4e-0a9cc652a1c0" providerId="ADAL" clId="{D4479540-3C79-904F-991B-2923FDC23AF8}" dt="2021-06-24T13:30:19.389" v="252"/>
          <ac:inkMkLst>
            <pc:docMk/>
            <pc:sldMk cId="4203177961" sldId="2097"/>
            <ac:inkMk id="45" creationId="{538C6708-4BCF-2244-9070-4181B08E0DE0}"/>
          </ac:inkMkLst>
        </pc:inkChg>
        <pc:inkChg chg="add">
          <ac:chgData name="Wilne, Robert" userId="863fd487-5ae7-46a6-8c4e-0a9cc652a1c0" providerId="ADAL" clId="{D4479540-3C79-904F-991B-2923FDC23AF8}" dt="2021-06-24T13:30:19.632" v="253"/>
          <ac:inkMkLst>
            <pc:docMk/>
            <pc:sldMk cId="4203177961" sldId="2097"/>
            <ac:inkMk id="46" creationId="{4D5F0F09-616D-9B48-9AEB-D6357EFCFEEE}"/>
          </ac:inkMkLst>
        </pc:inkChg>
        <pc:inkChg chg="add">
          <ac:chgData name="Wilne, Robert" userId="863fd487-5ae7-46a6-8c4e-0a9cc652a1c0" providerId="ADAL" clId="{D4479540-3C79-904F-991B-2923FDC23AF8}" dt="2021-06-24T13:30:20.245" v="254"/>
          <ac:inkMkLst>
            <pc:docMk/>
            <pc:sldMk cId="4203177961" sldId="2097"/>
            <ac:inkMk id="47" creationId="{D77107CB-4AD4-3C4A-8FAD-01ECB09DA084}"/>
          </ac:inkMkLst>
        </pc:inkChg>
        <pc:inkChg chg="add">
          <ac:chgData name="Wilne, Robert" userId="863fd487-5ae7-46a6-8c4e-0a9cc652a1c0" providerId="ADAL" clId="{D4479540-3C79-904F-991B-2923FDC23AF8}" dt="2021-06-24T13:30:20.451" v="255"/>
          <ac:inkMkLst>
            <pc:docMk/>
            <pc:sldMk cId="4203177961" sldId="2097"/>
            <ac:inkMk id="48" creationId="{30F8739D-06FA-EF42-8A49-CD810690E897}"/>
          </ac:inkMkLst>
        </pc:inkChg>
        <pc:inkChg chg="add">
          <ac:chgData name="Wilne, Robert" userId="863fd487-5ae7-46a6-8c4e-0a9cc652a1c0" providerId="ADAL" clId="{D4479540-3C79-904F-991B-2923FDC23AF8}" dt="2021-06-24T13:30:21.108" v="256"/>
          <ac:inkMkLst>
            <pc:docMk/>
            <pc:sldMk cId="4203177961" sldId="2097"/>
            <ac:inkMk id="49" creationId="{65A9DDE5-B165-AB4A-9066-20135AABD86F}"/>
          </ac:inkMkLst>
        </pc:inkChg>
        <pc:inkChg chg="add">
          <ac:chgData name="Wilne, Robert" userId="863fd487-5ae7-46a6-8c4e-0a9cc652a1c0" providerId="ADAL" clId="{D4479540-3C79-904F-991B-2923FDC23AF8}" dt="2021-06-24T13:30:21.344" v="257"/>
          <ac:inkMkLst>
            <pc:docMk/>
            <pc:sldMk cId="4203177961" sldId="2097"/>
            <ac:inkMk id="50" creationId="{19F7CF1A-3F28-5940-AFCC-CFC1E0E74A81}"/>
          </ac:inkMkLst>
        </pc:inkChg>
        <pc:inkChg chg="add">
          <ac:chgData name="Wilne, Robert" userId="863fd487-5ae7-46a6-8c4e-0a9cc652a1c0" providerId="ADAL" clId="{D4479540-3C79-904F-991B-2923FDC23AF8}" dt="2021-06-24T13:30:21.848" v="258"/>
          <ac:inkMkLst>
            <pc:docMk/>
            <pc:sldMk cId="4203177961" sldId="2097"/>
            <ac:inkMk id="51" creationId="{90EE5B37-EC4E-2046-8206-9E8F21213607}"/>
          </ac:inkMkLst>
        </pc:inkChg>
        <pc:inkChg chg="add">
          <ac:chgData name="Wilne, Robert" userId="863fd487-5ae7-46a6-8c4e-0a9cc652a1c0" providerId="ADAL" clId="{D4479540-3C79-904F-991B-2923FDC23AF8}" dt="2021-06-24T13:30:22.179" v="259"/>
          <ac:inkMkLst>
            <pc:docMk/>
            <pc:sldMk cId="4203177961" sldId="2097"/>
            <ac:inkMk id="52" creationId="{53C945E6-BD4B-EF47-A0F9-9DE577CDB4F4}"/>
          </ac:inkMkLst>
        </pc:inkChg>
        <pc:inkChg chg="add">
          <ac:chgData name="Wilne, Robert" userId="863fd487-5ae7-46a6-8c4e-0a9cc652a1c0" providerId="ADAL" clId="{D4479540-3C79-904F-991B-2923FDC23AF8}" dt="2021-06-24T13:30:29.285" v="262"/>
          <ac:inkMkLst>
            <pc:docMk/>
            <pc:sldMk cId="4203177961" sldId="2097"/>
            <ac:inkMk id="56" creationId="{46420F9D-8B4D-5A43-A7CB-C27AA9507D1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57" creationId="{28B72275-7669-974B-AEA6-85F41AB7DFD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58" creationId="{346356BA-EF08-FF4A-8ABC-48BD55340686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59" creationId="{0AAB5E50-E6E9-E648-B68E-0B5478C6172C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60" creationId="{D507C50A-F6A7-BE44-95C0-487F294A7B61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61" creationId="{F0479271-16AE-B242-8887-EB358CBD964B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62" creationId="{DF9E8AD7-3108-5C42-B540-3E03C187C5CD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63" creationId="{529638B7-9A1D-C342-91CA-12861AA14BA7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76" creationId="{5DB6232A-68C7-934B-93CB-80AC2478D591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77" creationId="{D3F71E31-8F04-D247-863B-1073F6391870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79" creationId="{1C232D25-239D-5843-98D8-FB49A12B90E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80" creationId="{AF1B417F-34CC-8C4D-A3F8-F5A35DE152DF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81" creationId="{02C84390-B862-954B-A119-1654D6934A7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82" creationId="{8C22DEAE-5A7D-9B49-B780-139141311DF2}"/>
          </ac:inkMkLst>
        </pc:inkChg>
        <pc:inkChg chg="add">
          <ac:chgData name="Wilne, Robert" userId="863fd487-5ae7-46a6-8c4e-0a9cc652a1c0" providerId="ADAL" clId="{D4479540-3C79-904F-991B-2923FDC23AF8}" dt="2021-06-24T13:31:02" v="277"/>
          <ac:inkMkLst>
            <pc:docMk/>
            <pc:sldMk cId="4203177961" sldId="2097"/>
            <ac:inkMk id="24585" creationId="{3D97C685-3587-5044-850A-D8268E39620C}"/>
          </ac:inkMkLst>
        </pc:inkChg>
        <pc:inkChg chg="add">
          <ac:chgData name="Wilne, Robert" userId="863fd487-5ae7-46a6-8c4e-0a9cc652a1c0" providerId="ADAL" clId="{D4479540-3C79-904F-991B-2923FDC23AF8}" dt="2021-06-24T13:31:02.289" v="278"/>
          <ac:inkMkLst>
            <pc:docMk/>
            <pc:sldMk cId="4203177961" sldId="2097"/>
            <ac:inkMk id="24586" creationId="{7D6BD0F8-F43E-354F-A86B-52EE0E5A47B1}"/>
          </ac:inkMkLst>
        </pc:inkChg>
        <pc:inkChg chg="add">
          <ac:chgData name="Wilne, Robert" userId="863fd487-5ae7-46a6-8c4e-0a9cc652a1c0" providerId="ADAL" clId="{D4479540-3C79-904F-991B-2923FDC23AF8}" dt="2021-06-24T13:31:02.616" v="279"/>
          <ac:inkMkLst>
            <pc:docMk/>
            <pc:sldMk cId="4203177961" sldId="2097"/>
            <ac:inkMk id="24587" creationId="{A6B4853F-35EF-5448-A471-635516DE6589}"/>
          </ac:inkMkLst>
        </pc:inkChg>
        <pc:inkChg chg="add">
          <ac:chgData name="Wilne, Robert" userId="863fd487-5ae7-46a6-8c4e-0a9cc652a1c0" providerId="ADAL" clId="{D4479540-3C79-904F-991B-2923FDC23AF8}" dt="2021-06-24T13:31:04.336" v="281"/>
          <ac:inkMkLst>
            <pc:docMk/>
            <pc:sldMk cId="4203177961" sldId="2097"/>
            <ac:inkMk id="24589" creationId="{EF989F90-455E-1B45-81DD-820C39F980EA}"/>
          </ac:inkMkLst>
        </pc:inkChg>
        <pc:inkChg chg="add">
          <ac:chgData name="Wilne, Robert" userId="863fd487-5ae7-46a6-8c4e-0a9cc652a1c0" providerId="ADAL" clId="{D4479540-3C79-904F-991B-2923FDC23AF8}" dt="2021-06-24T13:31:04.703" v="282"/>
          <ac:inkMkLst>
            <pc:docMk/>
            <pc:sldMk cId="4203177961" sldId="2097"/>
            <ac:inkMk id="24590" creationId="{3CC41FBD-3005-EE4E-8664-37F215296CBE}"/>
          </ac:inkMkLst>
        </pc:inkChg>
        <pc:inkChg chg="add">
          <ac:chgData name="Wilne, Robert" userId="863fd487-5ae7-46a6-8c4e-0a9cc652a1c0" providerId="ADAL" clId="{D4479540-3C79-904F-991B-2923FDC23AF8}" dt="2021-06-24T13:31:04.936" v="283"/>
          <ac:inkMkLst>
            <pc:docMk/>
            <pc:sldMk cId="4203177961" sldId="2097"/>
            <ac:inkMk id="24591" creationId="{7CCB02E1-7A74-8744-B758-B3FF5A427359}"/>
          </ac:inkMkLst>
        </pc:inkChg>
        <pc:inkChg chg="add">
          <ac:chgData name="Wilne, Robert" userId="863fd487-5ae7-46a6-8c4e-0a9cc652a1c0" providerId="ADAL" clId="{D4479540-3C79-904F-991B-2923FDC23AF8}" dt="2021-06-24T13:31:05.132" v="284"/>
          <ac:inkMkLst>
            <pc:docMk/>
            <pc:sldMk cId="4203177961" sldId="2097"/>
            <ac:inkMk id="24592" creationId="{E2D74875-5B91-FC40-A538-208E2BC2E709}"/>
          </ac:inkMkLst>
        </pc:inkChg>
        <pc:inkChg chg="add">
          <ac:chgData name="Wilne, Robert" userId="863fd487-5ae7-46a6-8c4e-0a9cc652a1c0" providerId="ADAL" clId="{D4479540-3C79-904F-991B-2923FDC23AF8}" dt="2021-06-24T13:31:05.439" v="285"/>
          <ac:inkMkLst>
            <pc:docMk/>
            <pc:sldMk cId="4203177961" sldId="2097"/>
            <ac:inkMk id="24593" creationId="{BA49528F-6AF0-8E44-8C62-4B89EAAA4A57}"/>
          </ac:inkMkLst>
        </pc:inkChg>
        <pc:inkChg chg="add">
          <ac:chgData name="Wilne, Robert" userId="863fd487-5ae7-46a6-8c4e-0a9cc652a1c0" providerId="ADAL" clId="{D4479540-3C79-904F-991B-2923FDC23AF8}" dt="2021-06-24T13:31:13.072" v="287"/>
          <ac:inkMkLst>
            <pc:docMk/>
            <pc:sldMk cId="4203177961" sldId="2097"/>
            <ac:inkMk id="24595" creationId="{1DB48231-B603-8A4D-8269-E2B2EB2DC15E}"/>
          </ac:inkMkLst>
        </pc:inkChg>
        <pc:inkChg chg="add">
          <ac:chgData name="Wilne, Robert" userId="863fd487-5ae7-46a6-8c4e-0a9cc652a1c0" providerId="ADAL" clId="{D4479540-3C79-904F-991B-2923FDC23AF8}" dt="2021-06-24T13:31:13.250" v="288"/>
          <ac:inkMkLst>
            <pc:docMk/>
            <pc:sldMk cId="4203177961" sldId="2097"/>
            <ac:inkMk id="24596" creationId="{4DBF2486-ECF8-C44D-929B-601A6A6FA3CA}"/>
          </ac:inkMkLst>
        </pc:inkChg>
        <pc:inkChg chg="add">
          <ac:chgData name="Wilne, Robert" userId="863fd487-5ae7-46a6-8c4e-0a9cc652a1c0" providerId="ADAL" clId="{D4479540-3C79-904F-991B-2923FDC23AF8}" dt="2021-06-24T13:31:13.583" v="289"/>
          <ac:inkMkLst>
            <pc:docMk/>
            <pc:sldMk cId="4203177961" sldId="2097"/>
            <ac:inkMk id="24597" creationId="{A9E628F5-BA37-534E-B0B4-7CDE1493E7D2}"/>
          </ac:inkMkLst>
        </pc:inkChg>
        <pc:inkChg chg="add">
          <ac:chgData name="Wilne, Robert" userId="863fd487-5ae7-46a6-8c4e-0a9cc652a1c0" providerId="ADAL" clId="{D4479540-3C79-904F-991B-2923FDC23AF8}" dt="2021-06-24T13:31:13.798" v="290"/>
          <ac:inkMkLst>
            <pc:docMk/>
            <pc:sldMk cId="4203177961" sldId="2097"/>
            <ac:inkMk id="24598" creationId="{4023E26F-0E5B-4949-88C7-537A32F770AB}"/>
          </ac:inkMkLst>
        </pc:inkChg>
        <pc:inkChg chg="add">
          <ac:chgData name="Wilne, Robert" userId="863fd487-5ae7-46a6-8c4e-0a9cc652a1c0" providerId="ADAL" clId="{D4479540-3C79-904F-991B-2923FDC23AF8}" dt="2021-06-24T13:31:13.976" v="291"/>
          <ac:inkMkLst>
            <pc:docMk/>
            <pc:sldMk cId="4203177961" sldId="2097"/>
            <ac:inkMk id="24599" creationId="{C7A09717-8E07-994C-869B-0E6932544C74}"/>
          </ac:inkMkLst>
        </pc:inkChg>
        <pc:inkChg chg="add">
          <ac:chgData name="Wilne, Robert" userId="863fd487-5ae7-46a6-8c4e-0a9cc652a1c0" providerId="ADAL" clId="{D4479540-3C79-904F-991B-2923FDC23AF8}" dt="2021-06-24T13:31:18.128" v="293"/>
          <ac:inkMkLst>
            <pc:docMk/>
            <pc:sldMk cId="4203177961" sldId="2097"/>
            <ac:inkMk id="24601" creationId="{163AE07A-43C3-DA4E-89DD-E8D52249930F}"/>
          </ac:inkMkLst>
        </pc:inkChg>
        <pc:inkChg chg="add">
          <ac:chgData name="Wilne, Robert" userId="863fd487-5ae7-46a6-8c4e-0a9cc652a1c0" providerId="ADAL" clId="{D4479540-3C79-904F-991B-2923FDC23AF8}" dt="2021-06-24T13:31:18.345" v="294"/>
          <ac:inkMkLst>
            <pc:docMk/>
            <pc:sldMk cId="4203177961" sldId="2097"/>
            <ac:inkMk id="24602" creationId="{C6185355-A890-9E45-B4A6-03D25FA1171A}"/>
          </ac:inkMkLst>
        </pc:inkChg>
        <pc:inkChg chg="add">
          <ac:chgData name="Wilne, Robert" userId="863fd487-5ae7-46a6-8c4e-0a9cc652a1c0" providerId="ADAL" clId="{D4479540-3C79-904F-991B-2923FDC23AF8}" dt="2021-06-24T13:31:18.642" v="295"/>
          <ac:inkMkLst>
            <pc:docMk/>
            <pc:sldMk cId="4203177961" sldId="2097"/>
            <ac:inkMk id="24603" creationId="{BDC8CE08-B0DB-6B42-8D03-EDAC9734C6E4}"/>
          </ac:inkMkLst>
        </pc:inkChg>
        <pc:inkChg chg="add">
          <ac:chgData name="Wilne, Robert" userId="863fd487-5ae7-46a6-8c4e-0a9cc652a1c0" providerId="ADAL" clId="{D4479540-3C79-904F-991B-2923FDC23AF8}" dt="2021-06-24T13:31:18.758" v="296"/>
          <ac:inkMkLst>
            <pc:docMk/>
            <pc:sldMk cId="4203177961" sldId="2097"/>
            <ac:inkMk id="24604" creationId="{E2989EDE-EBA2-D048-8EAC-2A70D65B84E3}"/>
          </ac:inkMkLst>
        </pc:inkChg>
        <pc:inkChg chg="add">
          <ac:chgData name="Wilne, Robert" userId="863fd487-5ae7-46a6-8c4e-0a9cc652a1c0" providerId="ADAL" clId="{D4479540-3C79-904F-991B-2923FDC23AF8}" dt="2021-06-24T13:31:19.838" v="298"/>
          <ac:inkMkLst>
            <pc:docMk/>
            <pc:sldMk cId="4203177961" sldId="2097"/>
            <ac:inkMk id="24606" creationId="{30269383-4251-354A-853C-CF796E44BB93}"/>
          </ac:inkMkLst>
        </pc:inkChg>
        <pc:inkChg chg="add">
          <ac:chgData name="Wilne, Robert" userId="863fd487-5ae7-46a6-8c4e-0a9cc652a1c0" providerId="ADAL" clId="{D4479540-3C79-904F-991B-2923FDC23AF8}" dt="2021-06-24T13:31:20.273" v="299"/>
          <ac:inkMkLst>
            <pc:docMk/>
            <pc:sldMk cId="4203177961" sldId="2097"/>
            <ac:inkMk id="24607" creationId="{D665E748-8FC9-AB49-B0A4-67E805444179}"/>
          </ac:inkMkLst>
        </pc:inkChg>
        <pc:inkChg chg="add">
          <ac:chgData name="Wilne, Robert" userId="863fd487-5ae7-46a6-8c4e-0a9cc652a1c0" providerId="ADAL" clId="{D4479540-3C79-904F-991B-2923FDC23AF8}" dt="2021-06-24T13:31:20.511" v="300"/>
          <ac:inkMkLst>
            <pc:docMk/>
            <pc:sldMk cId="4203177961" sldId="2097"/>
            <ac:inkMk id="24608" creationId="{4EB9BFD0-0315-3E4F-BA41-86857410A88B}"/>
          </ac:inkMkLst>
        </pc:inkChg>
        <pc:inkChg chg="add">
          <ac:chgData name="Wilne, Robert" userId="863fd487-5ae7-46a6-8c4e-0a9cc652a1c0" providerId="ADAL" clId="{D4479540-3C79-904F-991B-2923FDC23AF8}" dt="2021-06-24T13:31:20.705" v="301"/>
          <ac:inkMkLst>
            <pc:docMk/>
            <pc:sldMk cId="4203177961" sldId="2097"/>
            <ac:inkMk id="24609" creationId="{FD09609E-C89B-424D-92E9-7BB9E21D5815}"/>
          </ac:inkMkLst>
        </pc:inkChg>
        <pc:inkChg chg="add">
          <ac:chgData name="Wilne, Robert" userId="863fd487-5ae7-46a6-8c4e-0a9cc652a1c0" providerId="ADAL" clId="{D4479540-3C79-904F-991B-2923FDC23AF8}" dt="2021-06-24T13:31:20.958" v="302"/>
          <ac:inkMkLst>
            <pc:docMk/>
            <pc:sldMk cId="4203177961" sldId="2097"/>
            <ac:inkMk id="24610" creationId="{3251EE0A-492A-1E40-A40A-1E41182D5957}"/>
          </ac:inkMkLst>
        </pc:inkChg>
        <pc:inkChg chg="add topLvl">
          <ac:chgData name="Wilne, Robert" userId="863fd487-5ae7-46a6-8c4e-0a9cc652a1c0" providerId="ADAL" clId="{D4479540-3C79-904F-991B-2923FDC23AF8}" dt="2021-06-24T13:31:47.914" v="324"/>
          <ac:inkMkLst>
            <pc:docMk/>
            <pc:sldMk cId="4203177961" sldId="2097"/>
            <ac:inkMk id="24612" creationId="{D9291612-1F10-0944-A01A-3B1A99EC7402}"/>
          </ac:inkMkLst>
        </pc:inkChg>
        <pc:inkChg chg="add topLvl">
          <ac:chgData name="Wilne, Robert" userId="863fd487-5ae7-46a6-8c4e-0a9cc652a1c0" providerId="ADAL" clId="{D4479540-3C79-904F-991B-2923FDC23AF8}" dt="2021-06-24T13:31:47.914" v="324"/>
          <ac:inkMkLst>
            <pc:docMk/>
            <pc:sldMk cId="4203177961" sldId="2097"/>
            <ac:inkMk id="24613" creationId="{FCA74C33-3ED2-8748-B9A8-F5F5A4D35C28}"/>
          </ac:inkMkLst>
        </pc:inkChg>
        <pc:inkChg chg="add">
          <ac:chgData name="Wilne, Robert" userId="863fd487-5ae7-46a6-8c4e-0a9cc652a1c0" providerId="ADAL" clId="{D4479540-3C79-904F-991B-2923FDC23AF8}" dt="2021-06-24T13:31:38.509" v="307"/>
          <ac:inkMkLst>
            <pc:docMk/>
            <pc:sldMk cId="4203177961" sldId="2097"/>
            <ac:inkMk id="24615" creationId="{0A938894-BBB3-9B46-905C-6DE4B82DA025}"/>
          </ac:inkMkLst>
        </pc:inkChg>
        <pc:inkChg chg="add">
          <ac:chgData name="Wilne, Robert" userId="863fd487-5ae7-46a6-8c4e-0a9cc652a1c0" providerId="ADAL" clId="{D4479540-3C79-904F-991B-2923FDC23AF8}" dt="2021-06-24T13:31:38.796" v="308"/>
          <ac:inkMkLst>
            <pc:docMk/>
            <pc:sldMk cId="4203177961" sldId="2097"/>
            <ac:inkMk id="24616" creationId="{B7D6BC88-8ED2-994D-82E2-645F108CDFD3}"/>
          </ac:inkMkLst>
        </pc:inkChg>
        <pc:inkChg chg="add">
          <ac:chgData name="Wilne, Robert" userId="863fd487-5ae7-46a6-8c4e-0a9cc652a1c0" providerId="ADAL" clId="{D4479540-3C79-904F-991B-2923FDC23AF8}" dt="2021-06-24T13:31:38.952" v="309"/>
          <ac:inkMkLst>
            <pc:docMk/>
            <pc:sldMk cId="4203177961" sldId="2097"/>
            <ac:inkMk id="24617" creationId="{4F83A0D4-015F-994E-851E-B1BED9C44E55}"/>
          </ac:inkMkLst>
        </pc:inkChg>
        <pc:inkChg chg="add">
          <ac:chgData name="Wilne, Robert" userId="863fd487-5ae7-46a6-8c4e-0a9cc652a1c0" providerId="ADAL" clId="{D4479540-3C79-904F-991B-2923FDC23AF8}" dt="2021-06-24T13:31:39.074" v="310"/>
          <ac:inkMkLst>
            <pc:docMk/>
            <pc:sldMk cId="4203177961" sldId="2097"/>
            <ac:inkMk id="24618" creationId="{7203D893-02E6-5543-AA74-5AC5EC9B3F73}"/>
          </ac:inkMkLst>
        </pc:inkChg>
        <pc:inkChg chg="add">
          <ac:chgData name="Wilne, Robert" userId="863fd487-5ae7-46a6-8c4e-0a9cc652a1c0" providerId="ADAL" clId="{D4479540-3C79-904F-991B-2923FDC23AF8}" dt="2021-06-24T13:31:40.616" v="312"/>
          <ac:inkMkLst>
            <pc:docMk/>
            <pc:sldMk cId="4203177961" sldId="2097"/>
            <ac:inkMk id="24620" creationId="{AA8E5905-8B6B-2249-9BB8-031BCE520528}"/>
          </ac:inkMkLst>
        </pc:inkChg>
        <pc:inkChg chg="add">
          <ac:chgData name="Wilne, Robert" userId="863fd487-5ae7-46a6-8c4e-0a9cc652a1c0" providerId="ADAL" clId="{D4479540-3C79-904F-991B-2923FDC23AF8}" dt="2021-06-24T13:31:40.796" v="313"/>
          <ac:inkMkLst>
            <pc:docMk/>
            <pc:sldMk cId="4203177961" sldId="2097"/>
            <ac:inkMk id="24621" creationId="{A4C2A953-B9A7-FF47-8135-E9B067450DA9}"/>
          </ac:inkMkLst>
        </pc:inkChg>
        <pc:inkChg chg="add">
          <ac:chgData name="Wilne, Robert" userId="863fd487-5ae7-46a6-8c4e-0a9cc652a1c0" providerId="ADAL" clId="{D4479540-3C79-904F-991B-2923FDC23AF8}" dt="2021-06-24T13:31:40.962" v="314"/>
          <ac:inkMkLst>
            <pc:docMk/>
            <pc:sldMk cId="4203177961" sldId="2097"/>
            <ac:inkMk id="24622" creationId="{3148C48E-3C3A-9B41-BFA7-01A013B56F72}"/>
          </ac:inkMkLst>
        </pc:inkChg>
        <pc:inkChg chg="add">
          <ac:chgData name="Wilne, Robert" userId="863fd487-5ae7-46a6-8c4e-0a9cc652a1c0" providerId="ADAL" clId="{D4479540-3C79-904F-991B-2923FDC23AF8}" dt="2021-06-24T13:31:41.151" v="315"/>
          <ac:inkMkLst>
            <pc:docMk/>
            <pc:sldMk cId="4203177961" sldId="2097"/>
            <ac:inkMk id="24623" creationId="{17B97FB8-BB86-9645-843D-161F3C429B0F}"/>
          </ac:inkMkLst>
        </pc:inkChg>
        <pc:inkChg chg="add">
          <ac:chgData name="Wilne, Robert" userId="863fd487-5ae7-46a6-8c4e-0a9cc652a1c0" providerId="ADAL" clId="{D4479540-3C79-904F-991B-2923FDC23AF8}" dt="2021-06-24T13:31:43.614" v="317"/>
          <ac:inkMkLst>
            <pc:docMk/>
            <pc:sldMk cId="4203177961" sldId="2097"/>
            <ac:inkMk id="24625" creationId="{2A4055F3-442E-4045-B29A-FB5A263E03E1}"/>
          </ac:inkMkLst>
        </pc:inkChg>
        <pc:inkChg chg="add">
          <ac:chgData name="Wilne, Robert" userId="863fd487-5ae7-46a6-8c4e-0a9cc652a1c0" providerId="ADAL" clId="{D4479540-3C79-904F-991B-2923FDC23AF8}" dt="2021-06-24T13:31:43.841" v="318"/>
          <ac:inkMkLst>
            <pc:docMk/>
            <pc:sldMk cId="4203177961" sldId="2097"/>
            <ac:inkMk id="24626" creationId="{7FBD2C62-DAC4-904F-B5CD-97A62C512AC0}"/>
          </ac:inkMkLst>
        </pc:inkChg>
        <pc:inkChg chg="add">
          <ac:chgData name="Wilne, Robert" userId="863fd487-5ae7-46a6-8c4e-0a9cc652a1c0" providerId="ADAL" clId="{D4479540-3C79-904F-991B-2923FDC23AF8}" dt="2021-06-24T13:31:44.077" v="319"/>
          <ac:inkMkLst>
            <pc:docMk/>
            <pc:sldMk cId="4203177961" sldId="2097"/>
            <ac:inkMk id="24627" creationId="{3FA23736-2A12-B346-BACB-CC47FA227BFE}"/>
          </ac:inkMkLst>
        </pc:inkChg>
        <pc:inkChg chg="add">
          <ac:chgData name="Wilne, Robert" userId="863fd487-5ae7-46a6-8c4e-0a9cc652a1c0" providerId="ADAL" clId="{D4479540-3C79-904F-991B-2923FDC23AF8}" dt="2021-06-24T13:31:44.233" v="320"/>
          <ac:inkMkLst>
            <pc:docMk/>
            <pc:sldMk cId="4203177961" sldId="2097"/>
            <ac:inkMk id="24628" creationId="{94E12C20-CD25-404B-B341-F1B247848F59}"/>
          </ac:inkMkLst>
        </pc:inkChg>
        <pc:inkChg chg="add">
          <ac:chgData name="Wilne, Robert" userId="863fd487-5ae7-46a6-8c4e-0a9cc652a1c0" providerId="ADAL" clId="{D4479540-3C79-904F-991B-2923FDC23AF8}" dt="2021-06-24T13:31:46.842" v="322"/>
          <ac:inkMkLst>
            <pc:docMk/>
            <pc:sldMk cId="4203177961" sldId="2097"/>
            <ac:inkMk id="24630" creationId="{13DA3379-3AF7-C845-8551-EDBB3B2A9FCF}"/>
          </ac:inkMkLst>
        </pc:inkChg>
        <pc:inkChg chg="add">
          <ac:chgData name="Wilne, Robert" userId="863fd487-5ae7-46a6-8c4e-0a9cc652a1c0" providerId="ADAL" clId="{D4479540-3C79-904F-991B-2923FDC23AF8}" dt="2021-06-24T13:31:47.140" v="323"/>
          <ac:inkMkLst>
            <pc:docMk/>
            <pc:sldMk cId="4203177961" sldId="2097"/>
            <ac:inkMk id="24631" creationId="{BDC342B6-DA19-1E4E-8CE0-03A62C4CC457}"/>
          </ac:inkMkLst>
        </pc:inkChg>
        <pc:inkChg chg="add del">
          <ac:chgData name="Wilne, Robert" userId="863fd487-5ae7-46a6-8c4e-0a9cc652a1c0" providerId="ADAL" clId="{D4479540-3C79-904F-991B-2923FDC23AF8}" dt="2021-06-24T13:31:58.315" v="336"/>
          <ac:inkMkLst>
            <pc:docMk/>
            <pc:sldMk cId="4203177961" sldId="2097"/>
            <ac:inkMk id="24633" creationId="{63D4E5E1-ADE5-4B49-A80C-D10554357D2C}"/>
          </ac:inkMkLst>
        </pc:inkChg>
        <pc:inkChg chg="add del">
          <ac:chgData name="Wilne, Robert" userId="863fd487-5ae7-46a6-8c4e-0a9cc652a1c0" providerId="ADAL" clId="{D4479540-3C79-904F-991B-2923FDC23AF8}" dt="2021-06-24T13:31:58.309" v="335"/>
          <ac:inkMkLst>
            <pc:docMk/>
            <pc:sldMk cId="4203177961" sldId="2097"/>
            <ac:inkMk id="24634" creationId="{53204CDD-63BC-C146-9301-8110004475A1}"/>
          </ac:inkMkLst>
        </pc:inkChg>
        <pc:inkChg chg="add del">
          <ac:chgData name="Wilne, Robert" userId="863fd487-5ae7-46a6-8c4e-0a9cc652a1c0" providerId="ADAL" clId="{D4479540-3C79-904F-991B-2923FDC23AF8}" dt="2021-06-24T13:31:58.322" v="337"/>
          <ac:inkMkLst>
            <pc:docMk/>
            <pc:sldMk cId="4203177961" sldId="2097"/>
            <ac:inkMk id="24635" creationId="{EF3BDAB3-1CE3-434F-A772-383C1FEEBC6E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36" creationId="{75375B8B-CE88-DD4A-AB33-2C9C632BBDAF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37" creationId="{A7E0524F-897E-1D48-93E7-87ED6BB42BA5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38" creationId="{75E2DA6E-D786-514B-9AAC-35BA670BC76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39" creationId="{AD9990E3-1911-CF48-BFB1-FAB40E4D1FC9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0" creationId="{7F2131B1-F682-764C-9235-C9ACEEA4CBA1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1" creationId="{58748DD0-BB4D-2F4F-8FFF-3D2EB9A7DB55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3" creationId="{17C53DD1-2644-AF40-BBCC-997F9356BE74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4" creationId="{D09F5E65-A02D-EF48-83AA-234A3A884E1D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5" creationId="{F7B26316-B175-1947-B8B8-88FAA99CB7B1}"/>
          </ac:inkMkLst>
        </pc:inkChg>
        <pc:inkChg chg="add">
          <ac:chgData name="Wilne, Robert" userId="863fd487-5ae7-46a6-8c4e-0a9cc652a1c0" providerId="ADAL" clId="{D4479540-3C79-904F-991B-2923FDC23AF8}" dt="2021-06-24T13:32:01.281" v="342"/>
          <ac:inkMkLst>
            <pc:docMk/>
            <pc:sldMk cId="4203177961" sldId="2097"/>
            <ac:inkMk id="24647" creationId="{650A7816-D742-BE4D-95AD-7CF938C3C4F4}"/>
          </ac:inkMkLst>
        </pc:inkChg>
        <pc:inkChg chg="add">
          <ac:chgData name="Wilne, Robert" userId="863fd487-5ae7-46a6-8c4e-0a9cc652a1c0" providerId="ADAL" clId="{D4479540-3C79-904F-991B-2923FDC23AF8}" dt="2021-06-24T13:32:01.729" v="343"/>
          <ac:inkMkLst>
            <pc:docMk/>
            <pc:sldMk cId="4203177961" sldId="2097"/>
            <ac:inkMk id="24648" creationId="{63900F85-3773-144B-90F9-E06DA6C2C13F}"/>
          </ac:inkMkLst>
        </pc:inkChg>
        <pc:inkChg chg="add">
          <ac:chgData name="Wilne, Robert" userId="863fd487-5ae7-46a6-8c4e-0a9cc652a1c0" providerId="ADAL" clId="{D4479540-3C79-904F-991B-2923FDC23AF8}" dt="2021-06-24T13:32:01.935" v="344"/>
          <ac:inkMkLst>
            <pc:docMk/>
            <pc:sldMk cId="4203177961" sldId="2097"/>
            <ac:inkMk id="24649" creationId="{B6074597-44E0-8C4D-9580-4A6249D1DBBC}"/>
          </ac:inkMkLst>
        </pc:inkChg>
        <pc:inkChg chg="add">
          <ac:chgData name="Wilne, Robert" userId="863fd487-5ae7-46a6-8c4e-0a9cc652a1c0" providerId="ADAL" clId="{D4479540-3C79-904F-991B-2923FDC23AF8}" dt="2021-06-24T13:32:02.263" v="345"/>
          <ac:inkMkLst>
            <pc:docMk/>
            <pc:sldMk cId="4203177961" sldId="2097"/>
            <ac:inkMk id="24650" creationId="{F0622F6D-9559-3A4A-B1BE-2E72C0FDDDED}"/>
          </ac:inkMkLst>
        </pc:inkChg>
        <pc:inkChg chg="add">
          <ac:chgData name="Wilne, Robert" userId="863fd487-5ae7-46a6-8c4e-0a9cc652a1c0" providerId="ADAL" clId="{D4479540-3C79-904F-991B-2923FDC23AF8}" dt="2021-06-24T13:32:02.451" v="346"/>
          <ac:inkMkLst>
            <pc:docMk/>
            <pc:sldMk cId="4203177961" sldId="2097"/>
            <ac:inkMk id="24651" creationId="{2E3E8C73-9FEC-D84C-B4C5-F04EA12F816B}"/>
          </ac:inkMkLst>
        </pc:inkChg>
        <pc:inkChg chg="add">
          <ac:chgData name="Wilne, Robert" userId="863fd487-5ae7-46a6-8c4e-0a9cc652a1c0" providerId="ADAL" clId="{D4479540-3C79-904F-991B-2923FDC23AF8}" dt="2021-06-24T13:32:02.628" v="347"/>
          <ac:inkMkLst>
            <pc:docMk/>
            <pc:sldMk cId="4203177961" sldId="2097"/>
            <ac:inkMk id="24652" creationId="{8F7C0A2C-E53D-514E-8D62-7A0C2207F77A}"/>
          </ac:inkMkLst>
        </pc:inkChg>
        <pc:inkChg chg="add">
          <ac:chgData name="Wilne, Robert" userId="863fd487-5ae7-46a6-8c4e-0a9cc652a1c0" providerId="ADAL" clId="{D4479540-3C79-904F-991B-2923FDC23AF8}" dt="2021-06-24T13:32:02.984" v="348"/>
          <ac:inkMkLst>
            <pc:docMk/>
            <pc:sldMk cId="4203177961" sldId="2097"/>
            <ac:inkMk id="24653" creationId="{DBDE761E-84ED-994E-BBEA-663FCC444697}"/>
          </ac:inkMkLst>
        </pc:inkChg>
        <pc:inkChg chg="add">
          <ac:chgData name="Wilne, Robert" userId="863fd487-5ae7-46a6-8c4e-0a9cc652a1c0" providerId="ADAL" clId="{D4479540-3C79-904F-991B-2923FDC23AF8}" dt="2021-06-24T13:32:03.219" v="349"/>
          <ac:inkMkLst>
            <pc:docMk/>
            <pc:sldMk cId="4203177961" sldId="2097"/>
            <ac:inkMk id="24654" creationId="{9173EB67-7754-E84A-9D4D-A9C0A1D00BCD}"/>
          </ac:inkMkLst>
        </pc:inkChg>
        <pc:inkChg chg="add">
          <ac:chgData name="Wilne, Robert" userId="863fd487-5ae7-46a6-8c4e-0a9cc652a1c0" providerId="ADAL" clId="{D4479540-3C79-904F-991B-2923FDC23AF8}" dt="2021-06-24T13:32:03.418" v="350"/>
          <ac:inkMkLst>
            <pc:docMk/>
            <pc:sldMk cId="4203177961" sldId="2097"/>
            <ac:inkMk id="24655" creationId="{428637C9-90E6-F541-B435-260791871F80}"/>
          </ac:inkMkLst>
        </pc:inkChg>
        <pc:inkChg chg="add">
          <ac:chgData name="Wilne, Robert" userId="863fd487-5ae7-46a6-8c4e-0a9cc652a1c0" providerId="ADAL" clId="{D4479540-3C79-904F-991B-2923FDC23AF8}" dt="2021-06-24T13:32:03.617" v="351"/>
          <ac:inkMkLst>
            <pc:docMk/>
            <pc:sldMk cId="4203177961" sldId="2097"/>
            <ac:inkMk id="24656" creationId="{92632265-793F-9E4B-9C21-F828FD7AD3B0}"/>
          </ac:inkMkLst>
        </pc:inkChg>
        <pc:inkChg chg="add">
          <ac:chgData name="Wilne, Robert" userId="863fd487-5ae7-46a6-8c4e-0a9cc652a1c0" providerId="ADAL" clId="{D4479540-3C79-904F-991B-2923FDC23AF8}" dt="2021-06-24T13:32:03.801" v="352"/>
          <ac:inkMkLst>
            <pc:docMk/>
            <pc:sldMk cId="4203177961" sldId="2097"/>
            <ac:inkMk id="24657" creationId="{A1C81D07-E1A9-584D-8D3C-C0CB36C0217B}"/>
          </ac:inkMkLst>
        </pc:inkChg>
        <pc:inkChg chg="add">
          <ac:chgData name="Wilne, Robert" userId="863fd487-5ae7-46a6-8c4e-0a9cc652a1c0" providerId="ADAL" clId="{D4479540-3C79-904F-991B-2923FDC23AF8}" dt="2021-06-24T13:32:04.099" v="353"/>
          <ac:inkMkLst>
            <pc:docMk/>
            <pc:sldMk cId="4203177961" sldId="2097"/>
            <ac:inkMk id="24658" creationId="{5473BC37-DCD8-C544-A2D7-A31FD294B221}"/>
          </ac:inkMkLst>
        </pc:inkChg>
        <pc:inkChg chg="add">
          <ac:chgData name="Wilne, Robert" userId="863fd487-5ae7-46a6-8c4e-0a9cc652a1c0" providerId="ADAL" clId="{D4479540-3C79-904F-991B-2923FDC23AF8}" dt="2021-06-24T13:32:04.284" v="354"/>
          <ac:inkMkLst>
            <pc:docMk/>
            <pc:sldMk cId="4203177961" sldId="2097"/>
            <ac:inkMk id="24659" creationId="{31678CAB-09C2-A74C-88FB-0D77ABE7A1D5}"/>
          </ac:inkMkLst>
        </pc:inkChg>
        <pc:inkChg chg="add">
          <ac:chgData name="Wilne, Robert" userId="863fd487-5ae7-46a6-8c4e-0a9cc652a1c0" providerId="ADAL" clId="{D4479540-3C79-904F-991B-2923FDC23AF8}" dt="2021-06-24T13:32:04.686" v="355"/>
          <ac:inkMkLst>
            <pc:docMk/>
            <pc:sldMk cId="4203177961" sldId="2097"/>
            <ac:inkMk id="24660" creationId="{DCB12B23-32C9-E940-9CF7-FCAD0233F17B}"/>
          </ac:inkMkLst>
        </pc:inkChg>
      </pc:sldChg>
      <pc:sldChg chg="addSp delSp">
        <pc:chgData name="Wilne, Robert" userId="863fd487-5ae7-46a6-8c4e-0a9cc652a1c0" providerId="ADAL" clId="{D4479540-3C79-904F-991B-2923FDC23AF8}" dt="2021-06-24T13:38:59.837" v="719"/>
        <pc:sldMkLst>
          <pc:docMk/>
          <pc:sldMk cId="1671387940" sldId="2098"/>
        </pc:sldMkLst>
        <pc:grpChg chg="add del">
          <ac:chgData name="Wilne, Robert" userId="863fd487-5ae7-46a6-8c4e-0a9cc652a1c0" providerId="ADAL" clId="{D4479540-3C79-904F-991B-2923FDC23AF8}" dt="2021-06-24T13:37:54.484" v="657"/>
          <ac:grpSpMkLst>
            <pc:docMk/>
            <pc:sldMk cId="1671387940" sldId="2098"/>
            <ac:grpSpMk id="24" creationId="{19BE0E4D-AC3C-B24E-9D5C-AF5EF45BC419}"/>
          </ac:grpSpMkLst>
        </pc:grpChg>
        <pc:grpChg chg="add del">
          <ac:chgData name="Wilne, Robert" userId="863fd487-5ae7-46a6-8c4e-0a9cc652a1c0" providerId="ADAL" clId="{D4479540-3C79-904F-991B-2923FDC23AF8}" dt="2021-06-24T13:37:54.484" v="657"/>
          <ac:grpSpMkLst>
            <pc:docMk/>
            <pc:sldMk cId="1671387940" sldId="2098"/>
            <ac:grpSpMk id="25" creationId="{A69429E3-17DC-AD48-9E97-12FF33610DE2}"/>
          </ac:grpSpMkLst>
        </pc:grpChg>
        <pc:grpChg chg="add del">
          <ac:chgData name="Wilne, Robert" userId="863fd487-5ae7-46a6-8c4e-0a9cc652a1c0" providerId="ADAL" clId="{D4479540-3C79-904F-991B-2923FDC23AF8}" dt="2021-06-24T13:37:30.480" v="633"/>
          <ac:grpSpMkLst>
            <pc:docMk/>
            <pc:sldMk cId="1671387940" sldId="2098"/>
            <ac:grpSpMk id="28" creationId="{F901F778-BD42-0F45-B9D7-038732C185BA}"/>
          </ac:grpSpMkLst>
        </pc:grpChg>
        <pc:grpChg chg="add del">
          <ac:chgData name="Wilne, Robert" userId="863fd487-5ae7-46a6-8c4e-0a9cc652a1c0" providerId="ADAL" clId="{D4479540-3C79-904F-991B-2923FDC23AF8}" dt="2021-06-24T13:37:54.484" v="657"/>
          <ac:grpSpMkLst>
            <pc:docMk/>
            <pc:sldMk cId="1671387940" sldId="2098"/>
            <ac:grpSpMk id="31" creationId="{F2C9855F-06DF-3E47-B6A9-9DFE8AD24EE6}"/>
          </ac:grpSpMkLst>
        </pc:grpChg>
        <pc:grpChg chg="add del">
          <ac:chgData name="Wilne, Robert" userId="863fd487-5ae7-46a6-8c4e-0a9cc652a1c0" providerId="ADAL" clId="{D4479540-3C79-904F-991B-2923FDC23AF8}" dt="2021-06-24T13:37:47.848" v="645"/>
          <ac:grpSpMkLst>
            <pc:docMk/>
            <pc:sldMk cId="1671387940" sldId="2098"/>
            <ac:grpSpMk id="35" creationId="{A9DAA6C0-42AA-3345-834C-23130374BBD8}"/>
          </ac:grpSpMkLst>
        </pc:grpChg>
        <pc:grpChg chg="add del">
          <ac:chgData name="Wilne, Robert" userId="863fd487-5ae7-46a6-8c4e-0a9cc652a1c0" providerId="ADAL" clId="{D4479540-3C79-904F-991B-2923FDC23AF8}" dt="2021-06-24T13:37:54.484" v="657"/>
          <ac:grpSpMkLst>
            <pc:docMk/>
            <pc:sldMk cId="1671387940" sldId="2098"/>
            <ac:grpSpMk id="43" creationId="{767EA7CB-B9C6-7147-96E9-EBD88E93F7CD}"/>
          </ac:grpSpMkLst>
        </pc:grpChg>
        <pc:grpChg chg="add del">
          <ac:chgData name="Wilne, Robert" userId="863fd487-5ae7-46a6-8c4e-0a9cc652a1c0" providerId="ADAL" clId="{D4479540-3C79-904F-991B-2923FDC23AF8}" dt="2021-06-24T13:37:59.706" v="660"/>
          <ac:grpSpMkLst>
            <pc:docMk/>
            <pc:sldMk cId="1671387940" sldId="2098"/>
            <ac:grpSpMk id="55" creationId="{B3874363-6133-7D44-8200-AFFC8B815FE8}"/>
          </ac:grpSpMkLst>
        </pc:grpChg>
        <pc:grpChg chg="add del">
          <ac:chgData name="Wilne, Robert" userId="863fd487-5ae7-46a6-8c4e-0a9cc652a1c0" providerId="ADAL" clId="{D4479540-3C79-904F-991B-2923FDC23AF8}" dt="2021-06-24T13:38:00.815" v="662"/>
          <ac:grpSpMkLst>
            <pc:docMk/>
            <pc:sldMk cId="1671387940" sldId="2098"/>
            <ac:grpSpMk id="58" creationId="{7B7EF6F7-E6F2-064B-80A3-C68359B43546}"/>
          </ac:grpSpMkLst>
        </pc:grpChg>
        <pc:grpChg chg="add">
          <ac:chgData name="Wilne, Robert" userId="863fd487-5ae7-46a6-8c4e-0a9cc652a1c0" providerId="ADAL" clId="{D4479540-3C79-904F-991B-2923FDC23AF8}" dt="2021-06-24T13:38:00.815" v="662"/>
          <ac:grpSpMkLst>
            <pc:docMk/>
            <pc:sldMk cId="1671387940" sldId="2098"/>
            <ac:grpSpMk id="60" creationId="{B82872C0-F78C-0C43-A6D5-750DC5D91321}"/>
          </ac:grpSpMkLst>
        </pc:grpChg>
        <pc:grpChg chg="add del">
          <ac:chgData name="Wilne, Robert" userId="863fd487-5ae7-46a6-8c4e-0a9cc652a1c0" providerId="ADAL" clId="{D4479540-3C79-904F-991B-2923FDC23AF8}" dt="2021-06-24T13:38:08.444" v="678"/>
          <ac:grpSpMkLst>
            <pc:docMk/>
            <pc:sldMk cId="1671387940" sldId="2098"/>
            <ac:grpSpMk id="24579" creationId="{E6406601-DD3F-4F4C-91BD-ECAC7D439E7B}"/>
          </ac:grpSpMkLst>
        </pc:grpChg>
        <pc:grpChg chg="add">
          <ac:chgData name="Wilne, Robert" userId="863fd487-5ae7-46a6-8c4e-0a9cc652a1c0" providerId="ADAL" clId="{D4479540-3C79-904F-991B-2923FDC23AF8}" dt="2021-06-24T13:38:08.444" v="678"/>
          <ac:grpSpMkLst>
            <pc:docMk/>
            <pc:sldMk cId="1671387940" sldId="2098"/>
            <ac:grpSpMk id="24586" creationId="{8ACDB660-8A14-7A40-AEAE-C3C68927CEEB}"/>
          </ac:grpSpMkLst>
        </pc:grpChg>
        <pc:grpChg chg="add">
          <ac:chgData name="Wilne, Robert" userId="863fd487-5ae7-46a6-8c4e-0a9cc652a1c0" providerId="ADAL" clId="{D4479540-3C79-904F-991B-2923FDC23AF8}" dt="2021-06-24T13:38:08.444" v="678"/>
          <ac:grpSpMkLst>
            <pc:docMk/>
            <pc:sldMk cId="1671387940" sldId="2098"/>
            <ac:grpSpMk id="24587" creationId="{02B2EAE7-DAE1-6D45-A00B-9B931018556B}"/>
          </ac:grpSpMkLst>
        </pc:grpChg>
        <pc:grpChg chg="add">
          <ac:chgData name="Wilne, Robert" userId="863fd487-5ae7-46a6-8c4e-0a9cc652a1c0" providerId="ADAL" clId="{D4479540-3C79-904F-991B-2923FDC23AF8}" dt="2021-06-24T13:38:15.307" v="682"/>
          <ac:grpSpMkLst>
            <pc:docMk/>
            <pc:sldMk cId="1671387940" sldId="2098"/>
            <ac:grpSpMk id="24591" creationId="{4CC016E9-5457-8F44-8B18-853638250644}"/>
          </ac:grpSpMkLst>
        </pc:grpChg>
        <pc:grpChg chg="add">
          <ac:chgData name="Wilne, Robert" userId="863fd487-5ae7-46a6-8c4e-0a9cc652a1c0" providerId="ADAL" clId="{D4479540-3C79-904F-991B-2923FDC23AF8}" dt="2021-06-24T13:38:19.573" v="692"/>
          <ac:grpSpMkLst>
            <pc:docMk/>
            <pc:sldMk cId="1671387940" sldId="2098"/>
            <ac:grpSpMk id="24601" creationId="{4614F106-A541-6D4D-A7DC-3959CDF36409}"/>
          </ac:grpSpMkLst>
        </pc:grpChg>
        <pc:grpChg chg="add">
          <ac:chgData name="Wilne, Robert" userId="863fd487-5ae7-46a6-8c4e-0a9cc652a1c0" providerId="ADAL" clId="{D4479540-3C79-904F-991B-2923FDC23AF8}" dt="2021-06-24T13:38:19.573" v="692"/>
          <ac:grpSpMkLst>
            <pc:docMk/>
            <pc:sldMk cId="1671387940" sldId="2098"/>
            <ac:grpSpMk id="24602" creationId="{FB5DF60B-4575-104F-961F-5F0AE85863AF}"/>
          </ac:grpSpMkLst>
        </pc:grpChg>
        <pc:grpChg chg="add">
          <ac:chgData name="Wilne, Robert" userId="863fd487-5ae7-46a6-8c4e-0a9cc652a1c0" providerId="ADAL" clId="{D4479540-3C79-904F-991B-2923FDC23AF8}" dt="2021-06-24T13:38:23.583" v="697"/>
          <ac:grpSpMkLst>
            <pc:docMk/>
            <pc:sldMk cId="1671387940" sldId="2098"/>
            <ac:grpSpMk id="24607" creationId="{23ED1ACC-7B50-354B-941D-9180B3482885}"/>
          </ac:grpSpMkLst>
        </pc:grpChg>
        <pc:grpChg chg="add">
          <ac:chgData name="Wilne, Robert" userId="863fd487-5ae7-46a6-8c4e-0a9cc652a1c0" providerId="ADAL" clId="{D4479540-3C79-904F-991B-2923FDC23AF8}" dt="2021-06-24T13:38:26.115" v="701"/>
          <ac:grpSpMkLst>
            <pc:docMk/>
            <pc:sldMk cId="1671387940" sldId="2098"/>
            <ac:grpSpMk id="24611" creationId="{C933EE8C-2609-904D-9B3D-28F663EC360F}"/>
          </ac:grpSpMkLst>
        </pc:grpChg>
        <pc:grpChg chg="add del">
          <ac:chgData name="Wilne, Robert" userId="863fd487-5ae7-46a6-8c4e-0a9cc652a1c0" providerId="ADAL" clId="{D4479540-3C79-904F-991B-2923FDC23AF8}" dt="2021-06-24T13:38:40.764" v="709"/>
          <ac:grpSpMkLst>
            <pc:docMk/>
            <pc:sldMk cId="1671387940" sldId="2098"/>
            <ac:grpSpMk id="24616" creationId="{B142EB7D-73F8-8445-9D1A-3EC2D92C3244}"/>
          </ac:grpSpMkLst>
        </pc:grpChg>
        <pc:grpChg chg="add">
          <ac:chgData name="Wilne, Robert" userId="863fd487-5ae7-46a6-8c4e-0a9cc652a1c0" providerId="ADAL" clId="{D4479540-3C79-904F-991B-2923FDC23AF8}" dt="2021-06-24T13:38:40.764" v="709"/>
          <ac:grpSpMkLst>
            <pc:docMk/>
            <pc:sldMk cId="1671387940" sldId="2098"/>
            <ac:grpSpMk id="24619" creationId="{635053CC-AF11-DF42-BDB1-87C312668915}"/>
          </ac:grpSpMkLst>
        </pc:grpChg>
        <pc:grpChg chg="add del">
          <ac:chgData name="Wilne, Robert" userId="863fd487-5ae7-46a6-8c4e-0a9cc652a1c0" providerId="ADAL" clId="{D4479540-3C79-904F-991B-2923FDC23AF8}" dt="2021-06-24T13:38:48.783" v="716"/>
          <ac:grpSpMkLst>
            <pc:docMk/>
            <pc:sldMk cId="1671387940" sldId="2098"/>
            <ac:grpSpMk id="24623" creationId="{D667242F-BE2F-FB48-A3D3-45120D54941F}"/>
          </ac:grpSpMkLst>
        </pc:grpChg>
        <pc:grpChg chg="add">
          <ac:chgData name="Wilne, Robert" userId="863fd487-5ae7-46a6-8c4e-0a9cc652a1c0" providerId="ADAL" clId="{D4479540-3C79-904F-991B-2923FDC23AF8}" dt="2021-06-24T13:38:48.783" v="716"/>
          <ac:grpSpMkLst>
            <pc:docMk/>
            <pc:sldMk cId="1671387940" sldId="2098"/>
            <ac:grpSpMk id="24626" creationId="{C0A93887-FBFE-4141-8206-CA7EF09F400B}"/>
          </ac:grpSpMkLst>
        </pc:grpChg>
        <pc:grpChg chg="add">
          <ac:chgData name="Wilne, Robert" userId="863fd487-5ae7-46a6-8c4e-0a9cc652a1c0" providerId="ADAL" clId="{D4479540-3C79-904F-991B-2923FDC23AF8}" dt="2021-06-24T13:38:59.837" v="719"/>
          <ac:grpSpMkLst>
            <pc:docMk/>
            <pc:sldMk cId="1671387940" sldId="2098"/>
            <ac:grpSpMk id="24629" creationId="{D1CCFCEB-55C3-DD4C-A518-CBFD23CE5010}"/>
          </ac:grpSpMkLst>
        </pc:grp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" creationId="{757EC88D-367C-5540-9471-0175F366A35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" creationId="{39A3B43A-DF3B-9641-A952-6C2F6600888E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" creationId="{15DFA3A0-C2CD-4C4F-AD48-B6B87A95E7D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" creationId="{9380017B-CCF3-684C-8C35-CA362AB27096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6" creationId="{3621D57B-E6C2-4C43-8D09-D9C3E875893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7" creationId="{FE340E10-28E5-3D45-8D8D-14B528A52B9E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9" creationId="{8297F845-0230-FA44-826E-2834814DD079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0" creationId="{244C4354-A1CF-604D-BA01-4C87A1B7AE26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1" creationId="{0E587538-2B12-574D-9DFE-5CEF62BA414E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2" creationId="{C62F4BAB-0769-BE45-9352-802EDA85F99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3" creationId="{ACFD3A33-95C6-3843-BE0B-CAEBCA7B5412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4" creationId="{49227B44-D4C9-084A-ABA2-F56398F9F74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5" creationId="{8B6D14FC-3D67-2C4D-AE4A-9CB790764293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6" creationId="{3920EEC1-A126-D74A-937B-388FB3D20F6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7" creationId="{A240F485-1893-3040-93E8-CB4094F22393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8" creationId="{AC06B6EC-7ED0-434B-89EF-EFEC8B3F98D5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9" creationId="{F9FE9136-6D73-BE41-A6D6-7F0D16E757F8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0" creationId="{37759E81-39C8-9344-A544-A307793C61A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1" creationId="{7E0D1EF8-E7B1-DB46-B2B5-930CB92436F8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2" creationId="{D7E286C8-6179-1A44-9430-CA50E642278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3" creationId="{2DBE50C0-094E-7D4B-BADF-B18BD5B186B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6" creationId="{2B31AE73-E77B-174B-930C-304E3D67EE8A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7" creationId="{8B94A5AA-F22E-D644-9FF1-7C3421B37B6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9" creationId="{76E53A5B-5AF3-9D4E-883F-C019D5354FF6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0" creationId="{AF0A83A3-CBF0-DF42-9AB0-10FB7386D714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2" creationId="{323D4FF5-0C0E-1B4E-8421-62396F5EFA9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3" creationId="{44F94328-9EC8-CD49-9697-4033402BD9E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4" creationId="{9A47B4AA-A4EC-8B4F-9374-0073093F76E8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6" creationId="{96CA7220-8D48-DA45-AEDB-7E913970373F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7" creationId="{C1C6153F-E826-7941-9FDD-D388CF3C50C2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8" creationId="{466F84EB-C04E-674B-BFED-F6D67A84E44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9" creationId="{2F859427-2CE5-BA4A-925C-3A8CEF0BF09B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0" creationId="{C0C601A5-8DB0-224B-9FCF-F7D178F52E1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1" creationId="{540E9279-E542-4B4F-A592-24B343573D5F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2" creationId="{84E3C73F-9B26-FB40-A5F5-F5488CA2E44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4" creationId="{3C883BF9-CFD4-874A-BA8F-511ECD531072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5" creationId="{6E5E56FD-D353-6844-9DDF-8D6ADAAFD163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6" creationId="{3143A8B5-E42E-4644-B9EF-7CC792B3DFD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7" creationId="{1C452DDF-E458-EB4D-A13D-ACCBC2BAAEF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8" creationId="{D0CE09C5-EDE8-B740-9AFF-502A5012C97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9" creationId="{79109918-60C0-394E-BFDE-18AC0C3A99B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0" creationId="{680EC0C6-FA64-CF47-B5EA-E963BDC85CE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1" creationId="{42C237F8-5F5B-7E42-9D1B-D218C95B6D8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2" creationId="{4FEDE775-235E-B94C-8034-402EB05C77A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3" creationId="{934F5A6D-EBD8-0A4C-BCAA-9B231176343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4" creationId="{255C9849-F5AD-7E40-8A86-17FBB377276E}"/>
          </ac:inkMkLst>
        </pc:inkChg>
        <pc:inkChg chg="add del topLvl">
          <ac:chgData name="Wilne, Robert" userId="863fd487-5ae7-46a6-8c4e-0a9cc652a1c0" providerId="ADAL" clId="{D4479540-3C79-904F-991B-2923FDC23AF8}" dt="2021-06-24T13:38:01.960" v="664"/>
          <ac:inkMkLst>
            <pc:docMk/>
            <pc:sldMk cId="1671387940" sldId="2098"/>
            <ac:inkMk id="56" creationId="{EE29E5E8-9854-5D4F-8AE1-7A40A6F57669}"/>
          </ac:inkMkLst>
        </pc:inkChg>
        <pc:inkChg chg="add del topLvl">
          <ac:chgData name="Wilne, Robert" userId="863fd487-5ae7-46a6-8c4e-0a9cc652a1c0" providerId="ADAL" clId="{D4479540-3C79-904F-991B-2923FDC23AF8}" dt="2021-06-24T13:38:01.935" v="663"/>
          <ac:inkMkLst>
            <pc:docMk/>
            <pc:sldMk cId="1671387940" sldId="2098"/>
            <ac:inkMk id="57" creationId="{0C0E376C-8240-CE46-AE05-11FE2179C064}"/>
          </ac:inkMkLst>
        </pc:inkChg>
        <pc:inkChg chg="add del">
          <ac:chgData name="Wilne, Robert" userId="863fd487-5ae7-46a6-8c4e-0a9cc652a1c0" providerId="ADAL" clId="{D4479540-3C79-904F-991B-2923FDC23AF8}" dt="2021-06-24T13:38:01.977" v="665"/>
          <ac:inkMkLst>
            <pc:docMk/>
            <pc:sldMk cId="1671387940" sldId="2098"/>
            <ac:inkMk id="59" creationId="{E17E4BCB-5C2C-3A46-9B64-D3305B60A142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61" creationId="{1A9572D4-B7ED-0941-B297-2170AD21DB38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62" creationId="{6C7526CF-D72F-6F47-8E26-4C45965717F2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63" creationId="{9DFA7965-C972-7C46-9EA8-C49D0FBCCD2E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24576" creationId="{3E438937-E239-964E-BDC8-053F8905BF6F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24577" creationId="{325BC489-5CD0-804C-B1F8-C2CBF05D1AD0}"/>
          </ac:inkMkLst>
        </pc:inkChg>
        <pc:inkChg chg="add">
          <ac:chgData name="Wilne, Robert" userId="863fd487-5ae7-46a6-8c4e-0a9cc652a1c0" providerId="ADAL" clId="{D4479540-3C79-904F-991B-2923FDC23AF8}" dt="2021-06-24T13:38:06.049" v="672"/>
          <ac:inkMkLst>
            <pc:docMk/>
            <pc:sldMk cId="1671387940" sldId="2098"/>
            <ac:inkMk id="24580" creationId="{E3F3CB88-9975-6A44-9EEB-27E04D56B2D7}"/>
          </ac:inkMkLst>
        </pc:inkChg>
        <pc:inkChg chg="add">
          <ac:chgData name="Wilne, Robert" userId="863fd487-5ae7-46a6-8c4e-0a9cc652a1c0" providerId="ADAL" clId="{D4479540-3C79-904F-991B-2923FDC23AF8}" dt="2021-06-24T13:38:06.232" v="673"/>
          <ac:inkMkLst>
            <pc:docMk/>
            <pc:sldMk cId="1671387940" sldId="2098"/>
            <ac:inkMk id="24581" creationId="{7AFDDCBA-8725-A346-885D-A704CFE7295F}"/>
          </ac:inkMkLst>
        </pc:inkChg>
        <pc:inkChg chg="add">
          <ac:chgData name="Wilne, Robert" userId="863fd487-5ae7-46a6-8c4e-0a9cc652a1c0" providerId="ADAL" clId="{D4479540-3C79-904F-991B-2923FDC23AF8}" dt="2021-06-24T13:38:06.542" v="674"/>
          <ac:inkMkLst>
            <pc:docMk/>
            <pc:sldMk cId="1671387940" sldId="2098"/>
            <ac:inkMk id="24582" creationId="{5FA537BE-6C4B-594B-93B5-417716F8A0FF}"/>
          </ac:inkMkLst>
        </pc:inkChg>
        <pc:inkChg chg="add">
          <ac:chgData name="Wilne, Robert" userId="863fd487-5ae7-46a6-8c4e-0a9cc652a1c0" providerId="ADAL" clId="{D4479540-3C79-904F-991B-2923FDC23AF8}" dt="2021-06-24T13:38:07.243" v="675"/>
          <ac:inkMkLst>
            <pc:docMk/>
            <pc:sldMk cId="1671387940" sldId="2098"/>
            <ac:inkMk id="24583" creationId="{EB3DD632-9600-7342-95D0-2D2F5F177938}"/>
          </ac:inkMkLst>
        </pc:inkChg>
        <pc:inkChg chg="add">
          <ac:chgData name="Wilne, Robert" userId="863fd487-5ae7-46a6-8c4e-0a9cc652a1c0" providerId="ADAL" clId="{D4479540-3C79-904F-991B-2923FDC23AF8}" dt="2021-06-24T13:38:07.527" v="676"/>
          <ac:inkMkLst>
            <pc:docMk/>
            <pc:sldMk cId="1671387940" sldId="2098"/>
            <ac:inkMk id="24584" creationId="{054C8504-C20B-1742-A95F-17E63B0E8907}"/>
          </ac:inkMkLst>
        </pc:inkChg>
        <pc:inkChg chg="add">
          <ac:chgData name="Wilne, Robert" userId="863fd487-5ae7-46a6-8c4e-0a9cc652a1c0" providerId="ADAL" clId="{D4479540-3C79-904F-991B-2923FDC23AF8}" dt="2021-06-24T13:38:07.742" v="677"/>
          <ac:inkMkLst>
            <pc:docMk/>
            <pc:sldMk cId="1671387940" sldId="2098"/>
            <ac:inkMk id="24585" creationId="{0C8396CC-2487-7949-BB49-DAB742E2877E}"/>
          </ac:inkMkLst>
        </pc:inkChg>
        <pc:inkChg chg="add">
          <ac:chgData name="Wilne, Robert" userId="863fd487-5ae7-46a6-8c4e-0a9cc652a1c0" providerId="ADAL" clId="{D4479540-3C79-904F-991B-2923FDC23AF8}" dt="2021-06-24T13:38:13.720" v="679"/>
          <ac:inkMkLst>
            <pc:docMk/>
            <pc:sldMk cId="1671387940" sldId="2098"/>
            <ac:inkMk id="24588" creationId="{C0590BDB-B2A6-AF44-959A-EB4F7947B0E8}"/>
          </ac:inkMkLst>
        </pc:inkChg>
        <pc:inkChg chg="add">
          <ac:chgData name="Wilne, Robert" userId="863fd487-5ae7-46a6-8c4e-0a9cc652a1c0" providerId="ADAL" clId="{D4479540-3C79-904F-991B-2923FDC23AF8}" dt="2021-06-24T13:38:14.276" v="680"/>
          <ac:inkMkLst>
            <pc:docMk/>
            <pc:sldMk cId="1671387940" sldId="2098"/>
            <ac:inkMk id="24589" creationId="{90E44F13-9BD5-104A-A754-0173C228B608}"/>
          </ac:inkMkLst>
        </pc:inkChg>
        <pc:inkChg chg="add">
          <ac:chgData name="Wilne, Robert" userId="863fd487-5ae7-46a6-8c4e-0a9cc652a1c0" providerId="ADAL" clId="{D4479540-3C79-904F-991B-2923FDC23AF8}" dt="2021-06-24T13:38:14.474" v="681"/>
          <ac:inkMkLst>
            <pc:docMk/>
            <pc:sldMk cId="1671387940" sldId="2098"/>
            <ac:inkMk id="24590" creationId="{F3832A92-0B21-8541-913B-384BE313564B}"/>
          </ac:inkMkLst>
        </pc:inkChg>
        <pc:inkChg chg="add">
          <ac:chgData name="Wilne, Robert" userId="863fd487-5ae7-46a6-8c4e-0a9cc652a1c0" providerId="ADAL" clId="{D4479540-3C79-904F-991B-2923FDC23AF8}" dt="2021-06-24T13:38:16.142" v="683"/>
          <ac:inkMkLst>
            <pc:docMk/>
            <pc:sldMk cId="1671387940" sldId="2098"/>
            <ac:inkMk id="24592" creationId="{11C62086-F503-4B4F-89C7-60F8B8B5D87C}"/>
          </ac:inkMkLst>
        </pc:inkChg>
        <pc:inkChg chg="add">
          <ac:chgData name="Wilne, Robert" userId="863fd487-5ae7-46a6-8c4e-0a9cc652a1c0" providerId="ADAL" clId="{D4479540-3C79-904F-991B-2923FDC23AF8}" dt="2021-06-24T13:38:16.579" v="684"/>
          <ac:inkMkLst>
            <pc:docMk/>
            <pc:sldMk cId="1671387940" sldId="2098"/>
            <ac:inkMk id="24593" creationId="{FC120407-8456-C04C-8049-C876A3DF2013}"/>
          </ac:inkMkLst>
        </pc:inkChg>
        <pc:inkChg chg="add">
          <ac:chgData name="Wilne, Robert" userId="863fd487-5ae7-46a6-8c4e-0a9cc652a1c0" providerId="ADAL" clId="{D4479540-3C79-904F-991B-2923FDC23AF8}" dt="2021-06-24T13:38:16.757" v="685"/>
          <ac:inkMkLst>
            <pc:docMk/>
            <pc:sldMk cId="1671387940" sldId="2098"/>
            <ac:inkMk id="24594" creationId="{DCFAF14B-5872-2D49-B299-56D1EA7003BF}"/>
          </ac:inkMkLst>
        </pc:inkChg>
        <pc:inkChg chg="add">
          <ac:chgData name="Wilne, Robert" userId="863fd487-5ae7-46a6-8c4e-0a9cc652a1c0" providerId="ADAL" clId="{D4479540-3C79-904F-991B-2923FDC23AF8}" dt="2021-06-24T13:38:16.937" v="686"/>
          <ac:inkMkLst>
            <pc:docMk/>
            <pc:sldMk cId="1671387940" sldId="2098"/>
            <ac:inkMk id="24595" creationId="{8096DA00-3D7C-AF41-9373-1C1DE3E294FF}"/>
          </ac:inkMkLst>
        </pc:inkChg>
        <pc:inkChg chg="add">
          <ac:chgData name="Wilne, Robert" userId="863fd487-5ae7-46a6-8c4e-0a9cc652a1c0" providerId="ADAL" clId="{D4479540-3C79-904F-991B-2923FDC23AF8}" dt="2021-06-24T13:38:17.909" v="687"/>
          <ac:inkMkLst>
            <pc:docMk/>
            <pc:sldMk cId="1671387940" sldId="2098"/>
            <ac:inkMk id="24596" creationId="{29C19349-5179-1D45-957F-0C553B1C1903}"/>
          </ac:inkMkLst>
        </pc:inkChg>
        <pc:inkChg chg="add">
          <ac:chgData name="Wilne, Robert" userId="863fd487-5ae7-46a6-8c4e-0a9cc652a1c0" providerId="ADAL" clId="{D4479540-3C79-904F-991B-2923FDC23AF8}" dt="2021-06-24T13:38:18.162" v="688"/>
          <ac:inkMkLst>
            <pc:docMk/>
            <pc:sldMk cId="1671387940" sldId="2098"/>
            <ac:inkMk id="24597" creationId="{66851BCA-F64D-034C-8AE5-B77605107660}"/>
          </ac:inkMkLst>
        </pc:inkChg>
        <pc:inkChg chg="add">
          <ac:chgData name="Wilne, Robert" userId="863fd487-5ae7-46a6-8c4e-0a9cc652a1c0" providerId="ADAL" clId="{D4479540-3C79-904F-991B-2923FDC23AF8}" dt="2021-06-24T13:38:18.317" v="689"/>
          <ac:inkMkLst>
            <pc:docMk/>
            <pc:sldMk cId="1671387940" sldId="2098"/>
            <ac:inkMk id="24598" creationId="{B8B8C5C2-BFE4-2A48-B162-D57EA27F4610}"/>
          </ac:inkMkLst>
        </pc:inkChg>
        <pc:inkChg chg="add">
          <ac:chgData name="Wilne, Robert" userId="863fd487-5ae7-46a6-8c4e-0a9cc652a1c0" providerId="ADAL" clId="{D4479540-3C79-904F-991B-2923FDC23AF8}" dt="2021-06-24T13:38:18.524" v="690"/>
          <ac:inkMkLst>
            <pc:docMk/>
            <pc:sldMk cId="1671387940" sldId="2098"/>
            <ac:inkMk id="24599" creationId="{544A2AAC-AD80-A643-A289-A2D26C4E9442}"/>
          </ac:inkMkLst>
        </pc:inkChg>
        <pc:inkChg chg="add">
          <ac:chgData name="Wilne, Robert" userId="863fd487-5ae7-46a6-8c4e-0a9cc652a1c0" providerId="ADAL" clId="{D4479540-3C79-904F-991B-2923FDC23AF8}" dt="2021-06-24T13:38:18.707" v="691"/>
          <ac:inkMkLst>
            <pc:docMk/>
            <pc:sldMk cId="1671387940" sldId="2098"/>
            <ac:inkMk id="24600" creationId="{4A110087-D954-4344-991A-7A1CE515C255}"/>
          </ac:inkMkLst>
        </pc:inkChg>
        <pc:inkChg chg="add">
          <ac:chgData name="Wilne, Robert" userId="863fd487-5ae7-46a6-8c4e-0a9cc652a1c0" providerId="ADAL" clId="{D4479540-3C79-904F-991B-2923FDC23AF8}" dt="2021-06-24T13:38:22.252" v="693"/>
          <ac:inkMkLst>
            <pc:docMk/>
            <pc:sldMk cId="1671387940" sldId="2098"/>
            <ac:inkMk id="24603" creationId="{96F68BA5-ADAF-B840-92C9-F423C61490FE}"/>
          </ac:inkMkLst>
        </pc:inkChg>
        <pc:inkChg chg="add">
          <ac:chgData name="Wilne, Robert" userId="863fd487-5ae7-46a6-8c4e-0a9cc652a1c0" providerId="ADAL" clId="{D4479540-3C79-904F-991B-2923FDC23AF8}" dt="2021-06-24T13:38:22.466" v="694"/>
          <ac:inkMkLst>
            <pc:docMk/>
            <pc:sldMk cId="1671387940" sldId="2098"/>
            <ac:inkMk id="24604" creationId="{A8AD3A51-0725-3649-957A-F94BF2E39655}"/>
          </ac:inkMkLst>
        </pc:inkChg>
        <pc:inkChg chg="add">
          <ac:chgData name="Wilne, Robert" userId="863fd487-5ae7-46a6-8c4e-0a9cc652a1c0" providerId="ADAL" clId="{D4479540-3C79-904F-991B-2923FDC23AF8}" dt="2021-06-24T13:38:22.680" v="695"/>
          <ac:inkMkLst>
            <pc:docMk/>
            <pc:sldMk cId="1671387940" sldId="2098"/>
            <ac:inkMk id="24605" creationId="{8834E3AE-681E-E343-9C26-FB0E5FC1C96C}"/>
          </ac:inkMkLst>
        </pc:inkChg>
        <pc:inkChg chg="add">
          <ac:chgData name="Wilne, Robert" userId="863fd487-5ae7-46a6-8c4e-0a9cc652a1c0" providerId="ADAL" clId="{D4479540-3C79-904F-991B-2923FDC23AF8}" dt="2021-06-24T13:38:22.857" v="696"/>
          <ac:inkMkLst>
            <pc:docMk/>
            <pc:sldMk cId="1671387940" sldId="2098"/>
            <ac:inkMk id="24606" creationId="{E052D3A3-F6A7-E24E-B905-08E891E90E49}"/>
          </ac:inkMkLst>
        </pc:inkChg>
        <pc:inkChg chg="add">
          <ac:chgData name="Wilne, Robert" userId="863fd487-5ae7-46a6-8c4e-0a9cc652a1c0" providerId="ADAL" clId="{D4479540-3C79-904F-991B-2923FDC23AF8}" dt="2021-06-24T13:38:24.720" v="698"/>
          <ac:inkMkLst>
            <pc:docMk/>
            <pc:sldMk cId="1671387940" sldId="2098"/>
            <ac:inkMk id="24608" creationId="{992B4854-DDFE-8544-B924-71DA530B07C6}"/>
          </ac:inkMkLst>
        </pc:inkChg>
        <pc:inkChg chg="add">
          <ac:chgData name="Wilne, Robert" userId="863fd487-5ae7-46a6-8c4e-0a9cc652a1c0" providerId="ADAL" clId="{D4479540-3C79-904F-991B-2923FDC23AF8}" dt="2021-06-24T13:38:25.024" v="699"/>
          <ac:inkMkLst>
            <pc:docMk/>
            <pc:sldMk cId="1671387940" sldId="2098"/>
            <ac:inkMk id="24609" creationId="{497BC9FF-C2EF-A440-ACF2-42049330FBF9}"/>
          </ac:inkMkLst>
        </pc:inkChg>
        <pc:inkChg chg="add">
          <ac:chgData name="Wilne, Robert" userId="863fd487-5ae7-46a6-8c4e-0a9cc652a1c0" providerId="ADAL" clId="{D4479540-3C79-904F-991B-2923FDC23AF8}" dt="2021-06-24T13:38:25.354" v="700"/>
          <ac:inkMkLst>
            <pc:docMk/>
            <pc:sldMk cId="1671387940" sldId="2098"/>
            <ac:inkMk id="24610" creationId="{8836C195-8390-EB48-AD8B-8EB333486C4F}"/>
          </ac:inkMkLst>
        </pc:inkChg>
        <pc:inkChg chg="add">
          <ac:chgData name="Wilne, Robert" userId="863fd487-5ae7-46a6-8c4e-0a9cc652a1c0" providerId="ADAL" clId="{D4479540-3C79-904F-991B-2923FDC23AF8}" dt="2021-06-24T13:38:27.250" v="702"/>
          <ac:inkMkLst>
            <pc:docMk/>
            <pc:sldMk cId="1671387940" sldId="2098"/>
            <ac:inkMk id="24612" creationId="{D74D6DB5-3A9F-CB4A-BCD0-2E76574BB80E}"/>
          </ac:inkMkLst>
        </pc:inkChg>
        <pc:inkChg chg="add">
          <ac:chgData name="Wilne, Robert" userId="863fd487-5ae7-46a6-8c4e-0a9cc652a1c0" providerId="ADAL" clId="{D4479540-3C79-904F-991B-2923FDC23AF8}" dt="2021-06-24T13:38:35.066" v="703"/>
          <ac:inkMkLst>
            <pc:docMk/>
            <pc:sldMk cId="1671387940" sldId="2098"/>
            <ac:inkMk id="24613" creationId="{26A81101-1E3C-3B40-8269-FE2D79A0E489}"/>
          </ac:inkMkLst>
        </pc:inkChg>
        <pc:inkChg chg="add topLvl">
          <ac:chgData name="Wilne, Robert" userId="863fd487-5ae7-46a6-8c4e-0a9cc652a1c0" providerId="ADAL" clId="{D4479540-3C79-904F-991B-2923FDC23AF8}" dt="2021-06-24T13:38:40.764" v="709"/>
          <ac:inkMkLst>
            <pc:docMk/>
            <pc:sldMk cId="1671387940" sldId="2098"/>
            <ac:inkMk id="24614" creationId="{58FAEF02-7DCB-8242-AC68-6475C35F6F77}"/>
          </ac:inkMkLst>
        </pc:inkChg>
        <pc:inkChg chg="add topLvl">
          <ac:chgData name="Wilne, Robert" userId="863fd487-5ae7-46a6-8c4e-0a9cc652a1c0" providerId="ADAL" clId="{D4479540-3C79-904F-991B-2923FDC23AF8}" dt="2021-06-24T13:38:40.764" v="709"/>
          <ac:inkMkLst>
            <pc:docMk/>
            <pc:sldMk cId="1671387940" sldId="2098"/>
            <ac:inkMk id="24615" creationId="{B9029ECC-4937-6E40-B7A2-BF4A9935D81E}"/>
          </ac:inkMkLst>
        </pc:inkChg>
        <pc:inkChg chg="add">
          <ac:chgData name="Wilne, Robert" userId="863fd487-5ae7-46a6-8c4e-0a9cc652a1c0" providerId="ADAL" clId="{D4479540-3C79-904F-991B-2923FDC23AF8}" dt="2021-06-24T13:38:39.693" v="707"/>
          <ac:inkMkLst>
            <pc:docMk/>
            <pc:sldMk cId="1671387940" sldId="2098"/>
            <ac:inkMk id="24617" creationId="{A15B0C43-B0A2-944B-9B2E-5CCDA8809695}"/>
          </ac:inkMkLst>
        </pc:inkChg>
        <pc:inkChg chg="add">
          <ac:chgData name="Wilne, Robert" userId="863fd487-5ae7-46a6-8c4e-0a9cc652a1c0" providerId="ADAL" clId="{D4479540-3C79-904F-991B-2923FDC23AF8}" dt="2021-06-24T13:38:39.994" v="708"/>
          <ac:inkMkLst>
            <pc:docMk/>
            <pc:sldMk cId="1671387940" sldId="2098"/>
            <ac:inkMk id="24618" creationId="{7781BAAA-AA3C-1849-8211-010D360F76A8}"/>
          </ac:inkMkLst>
        </pc:inkChg>
        <pc:inkChg chg="add topLvl">
          <ac:chgData name="Wilne, Robert" userId="863fd487-5ae7-46a6-8c4e-0a9cc652a1c0" providerId="ADAL" clId="{D4479540-3C79-904F-991B-2923FDC23AF8}" dt="2021-06-24T13:38:48.783" v="716"/>
          <ac:inkMkLst>
            <pc:docMk/>
            <pc:sldMk cId="1671387940" sldId="2098"/>
            <ac:inkMk id="24620" creationId="{70F621EA-C33A-DD46-A38A-6C8EFA645DF3}"/>
          </ac:inkMkLst>
        </pc:inkChg>
        <pc:inkChg chg="add topLvl">
          <ac:chgData name="Wilne, Robert" userId="863fd487-5ae7-46a6-8c4e-0a9cc652a1c0" providerId="ADAL" clId="{D4479540-3C79-904F-991B-2923FDC23AF8}" dt="2021-06-24T13:38:48.783" v="716"/>
          <ac:inkMkLst>
            <pc:docMk/>
            <pc:sldMk cId="1671387940" sldId="2098"/>
            <ac:inkMk id="24621" creationId="{6B4FF74A-3F9B-AD4A-BCF4-5251A588F796}"/>
          </ac:inkMkLst>
        </pc:inkChg>
        <pc:inkChg chg="add topLvl">
          <ac:chgData name="Wilne, Robert" userId="863fd487-5ae7-46a6-8c4e-0a9cc652a1c0" providerId="ADAL" clId="{D4479540-3C79-904F-991B-2923FDC23AF8}" dt="2021-06-24T13:38:48.783" v="716"/>
          <ac:inkMkLst>
            <pc:docMk/>
            <pc:sldMk cId="1671387940" sldId="2098"/>
            <ac:inkMk id="24622" creationId="{6680ACDE-04CF-D04F-B93F-FBE5A05582BE}"/>
          </ac:inkMkLst>
        </pc:inkChg>
        <pc:inkChg chg="add">
          <ac:chgData name="Wilne, Robert" userId="863fd487-5ae7-46a6-8c4e-0a9cc652a1c0" providerId="ADAL" clId="{D4479540-3C79-904F-991B-2923FDC23AF8}" dt="2021-06-24T13:38:47.605" v="714"/>
          <ac:inkMkLst>
            <pc:docMk/>
            <pc:sldMk cId="1671387940" sldId="2098"/>
            <ac:inkMk id="24624" creationId="{F58A3380-6ABB-A64E-A456-0588A7BDBFB5}"/>
          </ac:inkMkLst>
        </pc:inkChg>
        <pc:inkChg chg="add">
          <ac:chgData name="Wilne, Robert" userId="863fd487-5ae7-46a6-8c4e-0a9cc652a1c0" providerId="ADAL" clId="{D4479540-3C79-904F-991B-2923FDC23AF8}" dt="2021-06-24T13:38:48.124" v="715"/>
          <ac:inkMkLst>
            <pc:docMk/>
            <pc:sldMk cId="1671387940" sldId="2098"/>
            <ac:inkMk id="24625" creationId="{7DD79141-B331-014C-AF46-B52EA9129F2B}"/>
          </ac:inkMkLst>
        </pc:inkChg>
        <pc:inkChg chg="add">
          <ac:chgData name="Wilne, Robert" userId="863fd487-5ae7-46a6-8c4e-0a9cc652a1c0" providerId="ADAL" clId="{D4479540-3C79-904F-991B-2923FDC23AF8}" dt="2021-06-24T13:38:58.770" v="717"/>
          <ac:inkMkLst>
            <pc:docMk/>
            <pc:sldMk cId="1671387940" sldId="2098"/>
            <ac:inkMk id="24627" creationId="{5E263C07-7F98-2F48-9979-81C2490BBF23}"/>
          </ac:inkMkLst>
        </pc:inkChg>
        <pc:inkChg chg="add">
          <ac:chgData name="Wilne, Robert" userId="863fd487-5ae7-46a6-8c4e-0a9cc652a1c0" providerId="ADAL" clId="{D4479540-3C79-904F-991B-2923FDC23AF8}" dt="2021-06-24T13:38:59.039" v="718"/>
          <ac:inkMkLst>
            <pc:docMk/>
            <pc:sldMk cId="1671387940" sldId="2098"/>
            <ac:inkMk id="24628" creationId="{B3A5242B-4FF6-C34F-A332-B4C7018D4593}"/>
          </ac:inkMkLst>
        </pc:inkChg>
      </pc:sldChg>
      <pc:sldChg chg="addSp delSp">
        <pc:chgData name="Wilne, Robert" userId="863fd487-5ae7-46a6-8c4e-0a9cc652a1c0" providerId="ADAL" clId="{D4479540-3C79-904F-991B-2923FDC23AF8}" dt="2021-06-24T14:00:43.421" v="1241"/>
        <pc:sldMkLst>
          <pc:docMk/>
          <pc:sldMk cId="1447549392" sldId="2099"/>
        </pc:sldMkLst>
        <pc:grpChg chg="add del">
          <ac:chgData name="Wilne, Robert" userId="863fd487-5ae7-46a6-8c4e-0a9cc652a1c0" providerId="ADAL" clId="{D4479540-3C79-904F-991B-2923FDC23AF8}" dt="2021-06-24T13:56:24.056" v="952"/>
          <ac:grpSpMkLst>
            <pc:docMk/>
            <pc:sldMk cId="1447549392" sldId="2099"/>
            <ac:grpSpMk id="18" creationId="{82A0CAB6-2613-A34E-BAA5-CA77A9329271}"/>
          </ac:grpSpMkLst>
        </pc:grpChg>
        <pc:grpChg chg="add del">
          <ac:chgData name="Wilne, Robert" userId="863fd487-5ae7-46a6-8c4e-0a9cc652a1c0" providerId="ADAL" clId="{D4479540-3C79-904F-991B-2923FDC23AF8}" dt="2021-06-24T13:56:25.921" v="954"/>
          <ac:grpSpMkLst>
            <pc:docMk/>
            <pc:sldMk cId="1447549392" sldId="2099"/>
            <ac:grpSpMk id="20" creationId="{619A6FF8-607E-EB41-A32B-46D0BCB219EA}"/>
          </ac:grpSpMkLst>
        </pc:grpChg>
        <pc:grpChg chg="add">
          <ac:chgData name="Wilne, Robert" userId="863fd487-5ae7-46a6-8c4e-0a9cc652a1c0" providerId="ADAL" clId="{D4479540-3C79-904F-991B-2923FDC23AF8}" dt="2021-06-24T13:56:25.921" v="954"/>
          <ac:grpSpMkLst>
            <pc:docMk/>
            <pc:sldMk cId="1447549392" sldId="2099"/>
            <ac:grpSpMk id="22" creationId="{6659C078-C9DC-DF40-BC3A-03E6153DCA7D}"/>
          </ac:grpSpMkLst>
        </pc:grpChg>
        <pc:grpChg chg="add del">
          <ac:chgData name="Wilne, Robert" userId="863fd487-5ae7-46a6-8c4e-0a9cc652a1c0" providerId="ADAL" clId="{D4479540-3C79-904F-991B-2923FDC23AF8}" dt="2021-06-24T13:57:27.990" v="978"/>
          <ac:grpSpMkLst>
            <pc:docMk/>
            <pc:sldMk cId="1447549392" sldId="2099"/>
            <ac:grpSpMk id="26" creationId="{C5D4677B-4890-AD49-98DE-56D0CB38293D}"/>
          </ac:grpSpMkLst>
        </pc:grpChg>
        <pc:grpChg chg="add del">
          <ac:chgData name="Wilne, Robert" userId="863fd487-5ae7-46a6-8c4e-0a9cc652a1c0" providerId="ADAL" clId="{D4479540-3C79-904F-991B-2923FDC23AF8}" dt="2021-06-24T13:57:20.373" v="976"/>
          <ac:grpSpMkLst>
            <pc:docMk/>
            <pc:sldMk cId="1447549392" sldId="2099"/>
            <ac:grpSpMk id="34" creationId="{ADEF846E-4816-E243-8ED1-9F76CB47248B}"/>
          </ac:grpSpMkLst>
        </pc:grpChg>
        <pc:grpChg chg="add del">
          <ac:chgData name="Wilne, Robert" userId="863fd487-5ae7-46a6-8c4e-0a9cc652a1c0" providerId="ADAL" clId="{D4479540-3C79-904F-991B-2923FDC23AF8}" dt="2021-06-24T13:57:18.303" v="973"/>
          <ac:grpSpMkLst>
            <pc:docMk/>
            <pc:sldMk cId="1447549392" sldId="2099"/>
            <ac:grpSpMk id="39" creationId="{D53A5558-1CFD-214F-87FA-6F9905CECD21}"/>
          </ac:grpSpMkLst>
        </pc:grpChg>
        <pc:grpChg chg="add del">
          <ac:chgData name="Wilne, Robert" userId="863fd487-5ae7-46a6-8c4e-0a9cc652a1c0" providerId="ADAL" clId="{D4479540-3C79-904F-991B-2923FDC23AF8}" dt="2021-06-24T13:57:20.373" v="976"/>
          <ac:grpSpMkLst>
            <pc:docMk/>
            <pc:sldMk cId="1447549392" sldId="2099"/>
            <ac:grpSpMk id="41" creationId="{7B48B2C7-907A-7748-BE90-3395C8BDBE9E}"/>
          </ac:grpSpMkLst>
        </pc:grpChg>
        <pc:grpChg chg="add del">
          <ac:chgData name="Wilne, Robert" userId="863fd487-5ae7-46a6-8c4e-0a9cc652a1c0" providerId="ADAL" clId="{D4479540-3C79-904F-991B-2923FDC23AF8}" dt="2021-06-24T13:57:27.990" v="978"/>
          <ac:grpSpMkLst>
            <pc:docMk/>
            <pc:sldMk cId="1447549392" sldId="2099"/>
            <ac:grpSpMk id="44" creationId="{441FCF91-A258-CB41-A617-7F3AA559FE88}"/>
          </ac:grpSpMkLst>
        </pc:grpChg>
        <pc:grpChg chg="add">
          <ac:chgData name="Wilne, Robert" userId="863fd487-5ae7-46a6-8c4e-0a9cc652a1c0" providerId="ADAL" clId="{D4479540-3C79-904F-991B-2923FDC23AF8}" dt="2021-06-24T13:57:27.990" v="978"/>
          <ac:grpSpMkLst>
            <pc:docMk/>
            <pc:sldMk cId="1447549392" sldId="2099"/>
            <ac:grpSpMk id="46" creationId="{D8924F91-0544-1644-BD79-73AA20B5A79D}"/>
          </ac:grpSpMkLst>
        </pc:grpChg>
        <pc:grpChg chg="add del">
          <ac:chgData name="Wilne, Robert" userId="863fd487-5ae7-46a6-8c4e-0a9cc652a1c0" providerId="ADAL" clId="{D4479540-3C79-904F-991B-2923FDC23AF8}" dt="2021-06-24T13:57:36.296" v="994"/>
          <ac:grpSpMkLst>
            <pc:docMk/>
            <pc:sldMk cId="1447549392" sldId="2099"/>
            <ac:grpSpMk id="56" creationId="{DE001919-1DB7-064D-BAB4-04F5428AE3D5}"/>
          </ac:grpSpMkLst>
        </pc:grpChg>
        <pc:grpChg chg="add">
          <ac:chgData name="Wilne, Robert" userId="863fd487-5ae7-46a6-8c4e-0a9cc652a1c0" providerId="ADAL" clId="{D4479540-3C79-904F-991B-2923FDC23AF8}" dt="2021-06-24T13:57:34.537" v="992"/>
          <ac:grpSpMkLst>
            <pc:docMk/>
            <pc:sldMk cId="1447549392" sldId="2099"/>
            <ac:grpSpMk id="60" creationId="{92B159EC-F397-FC41-843D-4455EB343E08}"/>
          </ac:grpSpMkLst>
        </pc:grpChg>
        <pc:grpChg chg="add del">
          <ac:chgData name="Wilne, Robert" userId="863fd487-5ae7-46a6-8c4e-0a9cc652a1c0" providerId="ADAL" clId="{D4479540-3C79-904F-991B-2923FDC23AF8}" dt="2021-06-24T13:57:52.833" v="1000"/>
          <ac:grpSpMkLst>
            <pc:docMk/>
            <pc:sldMk cId="1447549392" sldId="2099"/>
            <ac:grpSpMk id="62" creationId="{F440951E-9C5A-D046-851F-F0FC65873039}"/>
          </ac:grpSpMkLst>
        </pc:grpChg>
        <pc:grpChg chg="add">
          <ac:chgData name="Wilne, Robert" userId="863fd487-5ae7-46a6-8c4e-0a9cc652a1c0" providerId="ADAL" clId="{D4479540-3C79-904F-991B-2923FDC23AF8}" dt="2021-06-24T13:57:52.833" v="1000"/>
          <ac:grpSpMkLst>
            <pc:docMk/>
            <pc:sldMk cId="1447549392" sldId="2099"/>
            <ac:grpSpMk id="24580" creationId="{06306294-9F41-C848-9480-B81591DA3E20}"/>
          </ac:grpSpMkLst>
        </pc:grpChg>
        <pc:grpChg chg="add del">
          <ac:chgData name="Wilne, Robert" userId="863fd487-5ae7-46a6-8c4e-0a9cc652a1c0" providerId="ADAL" clId="{D4479540-3C79-904F-991B-2923FDC23AF8}" dt="2021-06-24T13:58:10.491" v="1028"/>
          <ac:grpSpMkLst>
            <pc:docMk/>
            <pc:sldMk cId="1447549392" sldId="2099"/>
            <ac:grpSpMk id="24595" creationId="{DEF951D9-F108-074C-86E1-50ED09DAA614}"/>
          </ac:grpSpMkLst>
        </pc:grpChg>
        <pc:grpChg chg="add del">
          <ac:chgData name="Wilne, Robert" userId="863fd487-5ae7-46a6-8c4e-0a9cc652a1c0" providerId="ADAL" clId="{D4479540-3C79-904F-991B-2923FDC23AF8}" dt="2021-06-24T13:59:31.212" v="1154"/>
          <ac:grpSpMkLst>
            <pc:docMk/>
            <pc:sldMk cId="1447549392" sldId="2099"/>
            <ac:grpSpMk id="24602" creationId="{86D8554C-74FC-B849-A5D8-A716D76CD17C}"/>
          </ac:grpSpMkLst>
        </pc:grpChg>
        <pc:grpChg chg="add del">
          <ac:chgData name="Wilne, Robert" userId="863fd487-5ae7-46a6-8c4e-0a9cc652a1c0" providerId="ADAL" clId="{D4479540-3C79-904F-991B-2923FDC23AF8}" dt="2021-06-24T13:59:23.044" v="1145"/>
          <ac:grpSpMkLst>
            <pc:docMk/>
            <pc:sldMk cId="1447549392" sldId="2099"/>
            <ac:grpSpMk id="24609" creationId="{46A1EE36-2F35-3242-8C03-A4E441D5CD6D}"/>
          </ac:grpSpMkLst>
        </pc:grpChg>
        <pc:grpChg chg="add del">
          <ac:chgData name="Wilne, Robert" userId="863fd487-5ae7-46a6-8c4e-0a9cc652a1c0" providerId="ADAL" clId="{D4479540-3C79-904F-991B-2923FDC23AF8}" dt="2021-06-24T13:58:50.474" v="1072"/>
          <ac:grpSpMkLst>
            <pc:docMk/>
            <pc:sldMk cId="1447549392" sldId="2099"/>
            <ac:grpSpMk id="24624" creationId="{0BC6DCF1-7FA5-F640-80FD-35084697A320}"/>
          </ac:grpSpMkLst>
        </pc:grpChg>
        <pc:grpChg chg="add del">
          <ac:chgData name="Wilne, Robert" userId="863fd487-5ae7-46a6-8c4e-0a9cc652a1c0" providerId="ADAL" clId="{D4479540-3C79-904F-991B-2923FDC23AF8}" dt="2021-06-24T13:58:57.103" v="1087"/>
          <ac:grpSpMkLst>
            <pc:docMk/>
            <pc:sldMk cId="1447549392" sldId="2099"/>
            <ac:grpSpMk id="24638" creationId="{8C4FB2FB-22C5-A14C-8FDE-D088F9EFC9FB}"/>
          </ac:grpSpMkLst>
        </pc:grpChg>
        <pc:grpChg chg="add del">
          <ac:chgData name="Wilne, Robert" userId="863fd487-5ae7-46a6-8c4e-0a9cc652a1c0" providerId="ADAL" clId="{D4479540-3C79-904F-991B-2923FDC23AF8}" dt="2021-06-24T13:58:58.657" v="1090"/>
          <ac:grpSpMkLst>
            <pc:docMk/>
            <pc:sldMk cId="1447549392" sldId="2099"/>
            <ac:grpSpMk id="24653" creationId="{747F016F-9C54-D348-A114-B0EC95E0D621}"/>
          </ac:grpSpMkLst>
        </pc:grpChg>
        <pc:grpChg chg="add del">
          <ac:chgData name="Wilne, Robert" userId="863fd487-5ae7-46a6-8c4e-0a9cc652a1c0" providerId="ADAL" clId="{D4479540-3C79-904F-991B-2923FDC23AF8}" dt="2021-06-24T13:58:58.657" v="1090"/>
          <ac:grpSpMkLst>
            <pc:docMk/>
            <pc:sldMk cId="1447549392" sldId="2099"/>
            <ac:grpSpMk id="24654" creationId="{4DB38C23-C8D0-2244-A402-66B6189157D9}"/>
          </ac:grpSpMkLst>
        </pc:grpChg>
        <pc:grpChg chg="add del">
          <ac:chgData name="Wilne, Robert" userId="863fd487-5ae7-46a6-8c4e-0a9cc652a1c0" providerId="ADAL" clId="{D4479540-3C79-904F-991B-2923FDC23AF8}" dt="2021-06-24T13:59:11.385" v="1096"/>
          <ac:grpSpMkLst>
            <pc:docMk/>
            <pc:sldMk cId="1447549392" sldId="2099"/>
            <ac:grpSpMk id="24657" creationId="{2298C5EB-E92C-6C49-B91A-347F9F20FDFC}"/>
          </ac:grpSpMkLst>
        </pc:grpChg>
        <pc:grpChg chg="add del">
          <ac:chgData name="Wilne, Robert" userId="863fd487-5ae7-46a6-8c4e-0a9cc652a1c0" providerId="ADAL" clId="{D4479540-3C79-904F-991B-2923FDC23AF8}" dt="2021-06-24T13:59:19.843" v="1103"/>
          <ac:grpSpMkLst>
            <pc:docMk/>
            <pc:sldMk cId="1447549392" sldId="2099"/>
            <ac:grpSpMk id="24660" creationId="{217C3076-3AF1-314A-85F8-CE839DE5C6DF}"/>
          </ac:grpSpMkLst>
        </pc:grpChg>
        <pc:grpChg chg="add del">
          <ac:chgData name="Wilne, Robert" userId="863fd487-5ae7-46a6-8c4e-0a9cc652a1c0" providerId="ADAL" clId="{D4479540-3C79-904F-991B-2923FDC23AF8}" dt="2021-06-24T13:59:20.529" v="1142"/>
          <ac:grpSpMkLst>
            <pc:docMk/>
            <pc:sldMk cId="1447549392" sldId="2099"/>
            <ac:grpSpMk id="24663" creationId="{F070874F-EE8A-A744-8317-1D1A49BEF86C}"/>
          </ac:grpSpMkLst>
        </pc:grpChg>
        <pc:grpChg chg="add del">
          <ac:chgData name="Wilne, Robert" userId="863fd487-5ae7-46a6-8c4e-0a9cc652a1c0" providerId="ADAL" clId="{D4479540-3C79-904F-991B-2923FDC23AF8}" dt="2021-06-24T13:59:31.212" v="1154"/>
          <ac:grpSpMkLst>
            <pc:docMk/>
            <pc:sldMk cId="1447549392" sldId="2099"/>
            <ac:grpSpMk id="24665" creationId="{B588C2FC-F3E1-C045-B30A-3B843D24486D}"/>
          </ac:grpSpMkLst>
        </pc:grpChg>
        <pc:grpChg chg="add del">
          <ac:chgData name="Wilne, Robert" userId="863fd487-5ae7-46a6-8c4e-0a9cc652a1c0" providerId="ADAL" clId="{D4479540-3C79-904F-991B-2923FDC23AF8}" dt="2021-06-24T13:59:33.183" v="1158"/>
          <ac:grpSpMkLst>
            <pc:docMk/>
            <pc:sldMk cId="1447549392" sldId="2099"/>
            <ac:grpSpMk id="24674" creationId="{4BF7EADE-8105-F64D-9DF1-15EEBB1705B8}"/>
          </ac:grpSpMkLst>
        </pc:grpChg>
        <pc:grpChg chg="add">
          <ac:chgData name="Wilne, Robert" userId="863fd487-5ae7-46a6-8c4e-0a9cc652a1c0" providerId="ADAL" clId="{D4479540-3C79-904F-991B-2923FDC23AF8}" dt="2021-06-24T13:59:33.183" v="1158"/>
          <ac:grpSpMkLst>
            <pc:docMk/>
            <pc:sldMk cId="1447549392" sldId="2099"/>
            <ac:grpSpMk id="24678" creationId="{76CBCCED-04C8-3447-8D0C-FFD271D3E297}"/>
          </ac:grpSpMkLst>
        </pc:grpChg>
        <pc:grpChg chg="add del">
          <ac:chgData name="Wilne, Robert" userId="863fd487-5ae7-46a6-8c4e-0a9cc652a1c0" providerId="ADAL" clId="{D4479540-3C79-904F-991B-2923FDC23AF8}" dt="2021-06-24T13:59:58.948" v="1177"/>
          <ac:grpSpMkLst>
            <pc:docMk/>
            <pc:sldMk cId="1447549392" sldId="2099"/>
            <ac:grpSpMk id="24689" creationId="{FA297D4A-0DB2-4545-B9F5-5D5D7524B88C}"/>
          </ac:grpSpMkLst>
        </pc:grpChg>
        <pc:grpChg chg="add del">
          <ac:chgData name="Wilne, Robert" userId="863fd487-5ae7-46a6-8c4e-0a9cc652a1c0" providerId="ADAL" clId="{D4479540-3C79-904F-991B-2923FDC23AF8}" dt="2021-06-24T13:59:59.981" v="1179"/>
          <ac:grpSpMkLst>
            <pc:docMk/>
            <pc:sldMk cId="1447549392" sldId="2099"/>
            <ac:grpSpMk id="24697" creationId="{AB6D0660-9EE5-5340-A8C1-A14C52F0C7DF}"/>
          </ac:grpSpMkLst>
        </pc:grpChg>
        <pc:grpChg chg="add">
          <ac:chgData name="Wilne, Robert" userId="863fd487-5ae7-46a6-8c4e-0a9cc652a1c0" providerId="ADAL" clId="{D4479540-3C79-904F-991B-2923FDC23AF8}" dt="2021-06-24T13:59:59.981" v="1179"/>
          <ac:grpSpMkLst>
            <pc:docMk/>
            <pc:sldMk cId="1447549392" sldId="2099"/>
            <ac:grpSpMk id="24699" creationId="{2248A489-59E5-2B42-8704-60AA595DA0B7}"/>
          </ac:grpSpMkLst>
        </pc:grpChg>
        <pc:grpChg chg="add del">
          <ac:chgData name="Wilne, Robert" userId="863fd487-5ae7-46a6-8c4e-0a9cc652a1c0" providerId="ADAL" clId="{D4479540-3C79-904F-991B-2923FDC23AF8}" dt="2021-06-24T14:00:16.385" v="1185"/>
          <ac:grpSpMkLst>
            <pc:docMk/>
            <pc:sldMk cId="1447549392" sldId="2099"/>
            <ac:grpSpMk id="24702" creationId="{9199967C-FA21-ED42-BCA2-0AFD3F9378D5}"/>
          </ac:grpSpMkLst>
        </pc:grpChg>
        <pc:grpChg chg="add del">
          <ac:chgData name="Wilne, Robert" userId="863fd487-5ae7-46a6-8c4e-0a9cc652a1c0" providerId="ADAL" clId="{D4479540-3C79-904F-991B-2923FDC23AF8}" dt="2021-06-24T14:00:20.033" v="1188"/>
          <ac:grpSpMkLst>
            <pc:docMk/>
            <pc:sldMk cId="1447549392" sldId="2099"/>
            <ac:grpSpMk id="24705" creationId="{4412169D-55F0-2F41-8FFD-77BC8443FD0B}"/>
          </ac:grpSpMkLst>
        </pc:grpChg>
        <pc:grpChg chg="add del">
          <ac:chgData name="Wilne, Robert" userId="863fd487-5ae7-46a6-8c4e-0a9cc652a1c0" providerId="ADAL" clId="{D4479540-3C79-904F-991B-2923FDC23AF8}" dt="2021-06-24T14:00:22.680" v="1194"/>
          <ac:grpSpMkLst>
            <pc:docMk/>
            <pc:sldMk cId="1447549392" sldId="2099"/>
            <ac:grpSpMk id="24708" creationId="{FDF1F771-DF8B-3142-9479-46B6C49C88DA}"/>
          </ac:grpSpMkLst>
        </pc:grpChg>
        <pc:grpChg chg="add del">
          <ac:chgData name="Wilne, Robert" userId="863fd487-5ae7-46a6-8c4e-0a9cc652a1c0" providerId="ADAL" clId="{D4479540-3C79-904F-991B-2923FDC23AF8}" dt="2021-06-24T14:00:27.089" v="1205"/>
          <ac:grpSpMkLst>
            <pc:docMk/>
            <pc:sldMk cId="1447549392" sldId="2099"/>
            <ac:grpSpMk id="24714" creationId="{893CC3B6-2BAE-674F-84C4-584360C46C63}"/>
          </ac:grpSpMkLst>
        </pc:grpChg>
        <pc:grpChg chg="add del">
          <ac:chgData name="Wilne, Robert" userId="863fd487-5ae7-46a6-8c4e-0a9cc652a1c0" providerId="ADAL" clId="{D4479540-3C79-904F-991B-2923FDC23AF8}" dt="2021-06-24T14:00:27.089" v="1205"/>
          <ac:grpSpMkLst>
            <pc:docMk/>
            <pc:sldMk cId="1447549392" sldId="2099"/>
            <ac:grpSpMk id="24720" creationId="{5E4D5C2A-C063-0A40-97F8-2A06A51A879B}"/>
          </ac:grpSpMkLst>
        </pc:grpChg>
        <pc:grpChg chg="add">
          <ac:chgData name="Wilne, Robert" userId="863fd487-5ae7-46a6-8c4e-0a9cc652a1c0" providerId="ADAL" clId="{D4479540-3C79-904F-991B-2923FDC23AF8}" dt="2021-06-24T14:00:27.089" v="1205"/>
          <ac:grpSpMkLst>
            <pc:docMk/>
            <pc:sldMk cId="1447549392" sldId="2099"/>
            <ac:grpSpMk id="24725" creationId="{E624C2B0-5248-A64F-AE70-8738FF646D38}"/>
          </ac:grpSpMkLst>
        </pc:grpChg>
        <pc:grpChg chg="add del">
          <ac:chgData name="Wilne, Robert" userId="863fd487-5ae7-46a6-8c4e-0a9cc652a1c0" providerId="ADAL" clId="{D4479540-3C79-904F-991B-2923FDC23AF8}" dt="2021-06-24T14:00:30.187" v="1207"/>
          <ac:grpSpMkLst>
            <pc:docMk/>
            <pc:sldMk cId="1447549392" sldId="2099"/>
            <ac:grpSpMk id="24726" creationId="{0F5EAFBC-EB27-BF43-98EA-FC13390DA94C}"/>
          </ac:grpSpMkLst>
        </pc:grpChg>
        <pc:grpChg chg="add">
          <ac:chgData name="Wilne, Robert" userId="863fd487-5ae7-46a6-8c4e-0a9cc652a1c0" providerId="ADAL" clId="{D4479540-3C79-904F-991B-2923FDC23AF8}" dt="2021-06-24T14:00:30.187" v="1207"/>
          <ac:grpSpMkLst>
            <pc:docMk/>
            <pc:sldMk cId="1447549392" sldId="2099"/>
            <ac:grpSpMk id="24728" creationId="{CD66C09E-9CA6-464C-A0DD-508F4C9E5E29}"/>
          </ac:grpSpMkLst>
        </pc:grpChg>
        <pc:grpChg chg="add">
          <ac:chgData name="Wilne, Robert" userId="863fd487-5ae7-46a6-8c4e-0a9cc652a1c0" providerId="ADAL" clId="{D4479540-3C79-904F-991B-2923FDC23AF8}" dt="2021-06-24T14:00:33.249" v="1214"/>
          <ac:grpSpMkLst>
            <pc:docMk/>
            <pc:sldMk cId="1447549392" sldId="2099"/>
            <ac:grpSpMk id="24735" creationId="{E7596913-79F0-D249-AF79-9F7F5B880632}"/>
          </ac:grpSpMkLst>
        </pc:grpChg>
        <pc:grpChg chg="add">
          <ac:chgData name="Wilne, Robert" userId="863fd487-5ae7-46a6-8c4e-0a9cc652a1c0" providerId="ADAL" clId="{D4479540-3C79-904F-991B-2923FDC23AF8}" dt="2021-06-24T14:00:33.249" v="1214"/>
          <ac:grpSpMkLst>
            <pc:docMk/>
            <pc:sldMk cId="1447549392" sldId="2099"/>
            <ac:grpSpMk id="24736" creationId="{BDD488FA-6A48-8846-8677-679A366B8EF6}"/>
          </ac:grpSpMkLst>
        </pc:grpChg>
        <pc:grpChg chg="add">
          <ac:chgData name="Wilne, Robert" userId="863fd487-5ae7-46a6-8c4e-0a9cc652a1c0" providerId="ADAL" clId="{D4479540-3C79-904F-991B-2923FDC23AF8}" dt="2021-06-24T14:00:35.699" v="1217"/>
          <ac:grpSpMkLst>
            <pc:docMk/>
            <pc:sldMk cId="1447549392" sldId="2099"/>
            <ac:grpSpMk id="24739" creationId="{B90ED8A4-FE01-E242-8076-A0C4D958FE58}"/>
          </ac:grpSpMkLst>
        </pc:grpChg>
        <pc:grpChg chg="add">
          <ac:chgData name="Wilne, Robert" userId="863fd487-5ae7-46a6-8c4e-0a9cc652a1c0" providerId="ADAL" clId="{D4479540-3C79-904F-991B-2923FDC23AF8}" dt="2021-06-24T14:00:43.421" v="1241"/>
          <ac:grpSpMkLst>
            <pc:docMk/>
            <pc:sldMk cId="1447549392" sldId="2099"/>
            <ac:grpSpMk id="24763" creationId="{36F57C75-5794-5D48-8B21-1AB53074C3D3}"/>
          </ac:grpSpMkLst>
        </pc:grpChg>
        <pc:grpChg chg="add">
          <ac:chgData name="Wilne, Robert" userId="863fd487-5ae7-46a6-8c4e-0a9cc652a1c0" providerId="ADAL" clId="{D4479540-3C79-904F-991B-2923FDC23AF8}" dt="2021-06-24T14:00:43.421" v="1241"/>
          <ac:grpSpMkLst>
            <pc:docMk/>
            <pc:sldMk cId="1447549392" sldId="2099"/>
            <ac:grpSpMk id="24764" creationId="{3426C6FD-078E-514F-A17D-482B697A6D82}"/>
          </ac:grpSpMkLst>
        </pc:grpChg>
        <pc:grpChg chg="add">
          <ac:chgData name="Wilne, Robert" userId="863fd487-5ae7-46a6-8c4e-0a9cc652a1c0" providerId="ADAL" clId="{D4479540-3C79-904F-991B-2923FDC23AF8}" dt="2021-06-24T14:00:43.421" v="1241"/>
          <ac:grpSpMkLst>
            <pc:docMk/>
            <pc:sldMk cId="1447549392" sldId="2099"/>
            <ac:grpSpMk id="24765" creationId="{9A3E4B97-A5F1-B743-AF55-99E0E955031B}"/>
          </ac:grpSpMkLst>
        </pc:grp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2" creationId="{3DD6BD56-BA7C-D94F-839F-127C078610E5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3" creationId="{C568F96F-9A27-3942-AD24-1985E27E3EF1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4" creationId="{1E42E6AA-35CF-BF4F-B718-71768FD71155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5" creationId="{00F42B73-58B5-C042-BDC3-E88061846560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6" creationId="{09284F94-E5F1-9F44-86C0-0DA9990556C1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7" creationId="{1B85B7C0-3146-D349-8DC0-4F1A18CB6C36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9" creationId="{62303C43-6282-BC46-A0D7-B7D51D2BCD36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0" creationId="{9E8BBD0F-B02E-8B46-81E0-864825154882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1" creationId="{58DC0894-D964-BF40-ACDF-B478535A8C08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2" creationId="{3BB8BADC-404D-C949-AB77-6C1F216D66A8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3" creationId="{70860DE0-791B-E645-9DFE-F350E8AF4175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4" creationId="{E376DC40-45B4-9141-A26D-9E8E1B87E2E2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5" creationId="{25484C9D-BAB9-D748-AB7C-533C29A6ECF7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6" creationId="{EB0069DC-9FFF-5047-AE59-C2AA7E1F2E3D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7" creationId="{83DFFCA7-4DBE-1542-A1D1-C5E7AB246BA6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9" creationId="{331F1B6D-37A9-5E41-9CAF-C31820EDDDCE}"/>
          </ac:inkMkLst>
        </pc:inkChg>
        <pc:inkChg chg="add">
          <ac:chgData name="Wilne, Robert" userId="863fd487-5ae7-46a6-8c4e-0a9cc652a1c0" providerId="ADAL" clId="{D4479540-3C79-904F-991B-2923FDC23AF8}" dt="2021-06-24T13:56:25.323" v="953"/>
          <ac:inkMkLst>
            <pc:docMk/>
            <pc:sldMk cId="1447549392" sldId="2099"/>
            <ac:inkMk id="21" creationId="{884190EB-79E7-3D44-B93B-C2B4AC97BF64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3" creationId="{C34A6273-1AE3-1146-90AD-AAE221807228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4" creationId="{94AB056F-F526-3349-AD01-8C1474B9C3EA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5" creationId="{B7AC2F67-8397-1849-91D2-2056281DF8AD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7" creationId="{B787F0D5-1048-0249-B8DB-44C9BD503871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8" creationId="{7219B11B-7C08-A649-AD8A-34A6A564CEE3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9" creationId="{F64F6A07-6759-AF41-99AF-E5A119C58401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0" creationId="{27CFD035-B07D-EC4A-BE29-B69840989828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1" creationId="{3454EFAF-8C1D-9745-9E7A-5139ED01B382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2" creationId="{C7B8EEE8-1067-644A-8FE7-8D7D7D497035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3" creationId="{11C6A685-769C-9C4C-BF5F-7A588C615BA1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5" creationId="{1E8723E0-9409-A34D-BF79-F8DE1C9682EE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6" creationId="{92256742-DA9C-BD46-8377-BF12E4FD0D4E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7" creationId="{1B3268DD-006F-A441-99D3-881C0B8B1638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8" creationId="{0C21A87E-A739-334F-8F8D-D20611E5FEB9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40" creationId="{8C74F28B-7129-DA4B-BB1C-49D71C22E33A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42" creationId="{0094B44D-24CC-8E4C-AA29-3FA107C76E4E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43" creationId="{638E0D33-B296-344B-B0B3-9E4B54DCBCF8}"/>
          </ac:inkMkLst>
        </pc:inkChg>
        <pc:inkChg chg="add">
          <ac:chgData name="Wilne, Robert" userId="863fd487-5ae7-46a6-8c4e-0a9cc652a1c0" providerId="ADAL" clId="{D4479540-3C79-904F-991B-2923FDC23AF8}" dt="2021-06-24T13:57:27.411" v="977"/>
          <ac:inkMkLst>
            <pc:docMk/>
            <pc:sldMk cId="1447549392" sldId="2099"/>
            <ac:inkMk id="45" creationId="{F200AE3F-42E4-E44A-A224-65FF58C2C155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47" creationId="{EE2B5710-DBE0-9540-A43C-B785A01548A4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48" creationId="{3093BE21-7096-F649-BE1F-2BD499932CD0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49" creationId="{4F8B1E61-B7BF-E947-957E-301C38E1A1E3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0" creationId="{11658644-86D2-8F43-B3AE-196827B59311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1" creationId="{AA685D5B-1401-1A49-8260-A4BB971E092A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2" creationId="{63EA2E9B-00A2-E044-90BD-15A5EFF34475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3" creationId="{FCCCED05-BE3E-B244-8998-B60C79C0B3A4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4" creationId="{2AD414AB-4F85-4B4A-A9F2-CF76E650C18C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5" creationId="{AC5B4F86-2CFA-6C4C-85E8-B550BD78A960}"/>
          </ac:inkMkLst>
        </pc:inkChg>
        <pc:inkChg chg="add">
          <ac:chgData name="Wilne, Robert" userId="863fd487-5ae7-46a6-8c4e-0a9cc652a1c0" providerId="ADAL" clId="{D4479540-3C79-904F-991B-2923FDC23AF8}" dt="2021-06-24T13:57:32.363" v="989"/>
          <ac:inkMkLst>
            <pc:docMk/>
            <pc:sldMk cId="1447549392" sldId="2099"/>
            <ac:inkMk id="57" creationId="{507FFF6B-93F1-DD40-B5F8-23A1F32BE528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8" creationId="{CC558C40-2780-954D-8543-34FFB618A0CE}"/>
          </ac:inkMkLst>
        </pc:inkChg>
        <pc:inkChg chg="add">
          <ac:chgData name="Wilne, Robert" userId="863fd487-5ae7-46a6-8c4e-0a9cc652a1c0" providerId="ADAL" clId="{D4479540-3C79-904F-991B-2923FDC23AF8}" dt="2021-06-24T13:57:33.494" v="991"/>
          <ac:inkMkLst>
            <pc:docMk/>
            <pc:sldMk cId="1447549392" sldId="2099"/>
            <ac:inkMk id="59" creationId="{85CCD32E-A6FA-D845-9F81-99EA36B1AC02}"/>
          </ac:inkMkLst>
        </pc:inkChg>
        <pc:inkChg chg="add del">
          <ac:chgData name="Wilne, Robert" userId="863fd487-5ae7-46a6-8c4e-0a9cc652a1c0" providerId="ADAL" clId="{D4479540-3C79-904F-991B-2923FDC23AF8}" dt="2021-06-24T13:57:37.423" v="995"/>
          <ac:inkMkLst>
            <pc:docMk/>
            <pc:sldMk cId="1447549392" sldId="2099"/>
            <ac:inkMk id="61" creationId="{9200881C-B36A-2244-9080-0CE645093978}"/>
          </ac:inkMkLst>
        </pc:inkChg>
        <pc:inkChg chg="add">
          <ac:chgData name="Wilne, Robert" userId="863fd487-5ae7-46a6-8c4e-0a9cc652a1c0" providerId="ADAL" clId="{D4479540-3C79-904F-991B-2923FDC23AF8}" dt="2021-06-24T13:57:51.551" v="996"/>
          <ac:inkMkLst>
            <pc:docMk/>
            <pc:sldMk cId="1447549392" sldId="2099"/>
            <ac:inkMk id="63" creationId="{B9A8D70C-F1C6-174B-B039-938AE3649CA8}"/>
          </ac:inkMkLst>
        </pc:inkChg>
        <pc:inkChg chg="add">
          <ac:chgData name="Wilne, Robert" userId="863fd487-5ae7-46a6-8c4e-0a9cc652a1c0" providerId="ADAL" clId="{D4479540-3C79-904F-991B-2923FDC23AF8}" dt="2021-06-24T13:57:51.740" v="997"/>
          <ac:inkMkLst>
            <pc:docMk/>
            <pc:sldMk cId="1447549392" sldId="2099"/>
            <ac:inkMk id="24576" creationId="{30E99D4C-77FB-DB45-B5AC-322564360FC1}"/>
          </ac:inkMkLst>
        </pc:inkChg>
        <pc:inkChg chg="add">
          <ac:chgData name="Wilne, Robert" userId="863fd487-5ae7-46a6-8c4e-0a9cc652a1c0" providerId="ADAL" clId="{D4479540-3C79-904F-991B-2923FDC23AF8}" dt="2021-06-24T13:57:52.085" v="998"/>
          <ac:inkMkLst>
            <pc:docMk/>
            <pc:sldMk cId="1447549392" sldId="2099"/>
            <ac:inkMk id="24577" creationId="{69C9AA0A-D4D8-4940-A24C-3EA9A0FEACC9}"/>
          </ac:inkMkLst>
        </pc:inkChg>
        <pc:inkChg chg="add">
          <ac:chgData name="Wilne, Robert" userId="863fd487-5ae7-46a6-8c4e-0a9cc652a1c0" providerId="ADAL" clId="{D4479540-3C79-904F-991B-2923FDC23AF8}" dt="2021-06-24T13:57:52.283" v="999"/>
          <ac:inkMkLst>
            <pc:docMk/>
            <pc:sldMk cId="1447549392" sldId="2099"/>
            <ac:inkMk id="24579" creationId="{2FFFE2F9-CF03-DA48-9E28-8E8D2BF564A8}"/>
          </ac:inkMkLst>
        </pc:inkChg>
        <pc:inkChg chg="add del">
          <ac:chgData name="Wilne, Robert" userId="863fd487-5ae7-46a6-8c4e-0a9cc652a1c0" providerId="ADAL" clId="{D4479540-3C79-904F-991B-2923FDC23AF8}" dt="2021-06-24T13:58:10.474" v="1026"/>
          <ac:inkMkLst>
            <pc:docMk/>
            <pc:sldMk cId="1447549392" sldId="2099"/>
            <ac:inkMk id="24581" creationId="{3429C857-29DD-2241-8AA8-50BB36A89489}"/>
          </ac:inkMkLst>
        </pc:inkChg>
        <pc:inkChg chg="add del topLvl">
          <ac:chgData name="Wilne, Robert" userId="863fd487-5ae7-46a6-8c4e-0a9cc652a1c0" providerId="ADAL" clId="{D4479540-3C79-904F-991B-2923FDC23AF8}" dt="2021-06-24T13:58:10.498" v="1029"/>
          <ac:inkMkLst>
            <pc:docMk/>
            <pc:sldMk cId="1447549392" sldId="2099"/>
            <ac:inkMk id="24582" creationId="{4E01AFD4-233B-FE44-BEED-EDCECD8A786E}"/>
          </ac:inkMkLst>
        </pc:inkChg>
        <pc:inkChg chg="add del">
          <ac:chgData name="Wilne, Robert" userId="863fd487-5ae7-46a6-8c4e-0a9cc652a1c0" providerId="ADAL" clId="{D4479540-3C79-904F-991B-2923FDC23AF8}" dt="2021-06-24T13:58:10.453" v="1023"/>
          <ac:inkMkLst>
            <pc:docMk/>
            <pc:sldMk cId="1447549392" sldId="2099"/>
            <ac:inkMk id="24583" creationId="{A3C4816D-2F77-F043-958C-6DE7022522B4}"/>
          </ac:inkMkLst>
        </pc:inkChg>
        <pc:inkChg chg="add del topLvl">
          <ac:chgData name="Wilne, Robert" userId="863fd487-5ae7-46a6-8c4e-0a9cc652a1c0" providerId="ADAL" clId="{D4479540-3C79-904F-991B-2923FDC23AF8}" dt="2021-06-24T13:58:10.491" v="1028"/>
          <ac:inkMkLst>
            <pc:docMk/>
            <pc:sldMk cId="1447549392" sldId="2099"/>
            <ac:inkMk id="24584" creationId="{F5270D6B-8331-D343-990C-DAD3CEFA9048}"/>
          </ac:inkMkLst>
        </pc:inkChg>
        <pc:inkChg chg="add del">
          <ac:chgData name="Wilne, Robert" userId="863fd487-5ae7-46a6-8c4e-0a9cc652a1c0" providerId="ADAL" clId="{D4479540-3C79-904F-991B-2923FDC23AF8}" dt="2021-06-24T13:58:10.429" v="1020"/>
          <ac:inkMkLst>
            <pc:docMk/>
            <pc:sldMk cId="1447549392" sldId="2099"/>
            <ac:inkMk id="24585" creationId="{7D0D1FAC-1EC3-F942-9BE4-396D008FB94A}"/>
          </ac:inkMkLst>
        </pc:inkChg>
        <pc:inkChg chg="add del">
          <ac:chgData name="Wilne, Robert" userId="863fd487-5ae7-46a6-8c4e-0a9cc652a1c0" providerId="ADAL" clId="{D4479540-3C79-904F-991B-2923FDC23AF8}" dt="2021-06-24T13:58:10.485" v="1027"/>
          <ac:inkMkLst>
            <pc:docMk/>
            <pc:sldMk cId="1447549392" sldId="2099"/>
            <ac:inkMk id="24586" creationId="{665236AB-B9FB-2D48-ADA8-DA46B66E1B60}"/>
          </ac:inkMkLst>
        </pc:inkChg>
        <pc:inkChg chg="add del">
          <ac:chgData name="Wilne, Robert" userId="863fd487-5ae7-46a6-8c4e-0a9cc652a1c0" providerId="ADAL" clId="{D4479540-3C79-904F-991B-2923FDC23AF8}" dt="2021-06-24T13:58:10.397" v="1016"/>
          <ac:inkMkLst>
            <pc:docMk/>
            <pc:sldMk cId="1447549392" sldId="2099"/>
            <ac:inkMk id="24587" creationId="{F2B9ED21-BCEF-4045-93CF-8F9D2487E44D}"/>
          </ac:inkMkLst>
        </pc:inkChg>
        <pc:inkChg chg="add del">
          <ac:chgData name="Wilne, Robert" userId="863fd487-5ae7-46a6-8c4e-0a9cc652a1c0" providerId="ADAL" clId="{D4479540-3C79-904F-991B-2923FDC23AF8}" dt="2021-06-24T13:58:10.467" v="1025"/>
          <ac:inkMkLst>
            <pc:docMk/>
            <pc:sldMk cId="1447549392" sldId="2099"/>
            <ac:inkMk id="24588" creationId="{0F6DB993-DD62-2D44-AA5B-CBB4AB460B7A}"/>
          </ac:inkMkLst>
        </pc:inkChg>
        <pc:inkChg chg="add del">
          <ac:chgData name="Wilne, Robert" userId="863fd487-5ae7-46a6-8c4e-0a9cc652a1c0" providerId="ADAL" clId="{D4479540-3C79-904F-991B-2923FDC23AF8}" dt="2021-06-24T13:58:10.460" v="1024"/>
          <ac:inkMkLst>
            <pc:docMk/>
            <pc:sldMk cId="1447549392" sldId="2099"/>
            <ac:inkMk id="24589" creationId="{6D1F0B3E-E71D-B941-B7F0-40216D61313C}"/>
          </ac:inkMkLst>
        </pc:inkChg>
        <pc:inkChg chg="add del">
          <ac:chgData name="Wilne, Robert" userId="863fd487-5ae7-46a6-8c4e-0a9cc652a1c0" providerId="ADAL" clId="{D4479540-3C79-904F-991B-2923FDC23AF8}" dt="2021-06-24T13:58:10.414" v="1018"/>
          <ac:inkMkLst>
            <pc:docMk/>
            <pc:sldMk cId="1447549392" sldId="2099"/>
            <ac:inkMk id="24590" creationId="{F41ED059-6255-BA4E-9197-03B09820BCC3}"/>
          </ac:inkMkLst>
        </pc:inkChg>
        <pc:inkChg chg="add del">
          <ac:chgData name="Wilne, Robert" userId="863fd487-5ae7-46a6-8c4e-0a9cc652a1c0" providerId="ADAL" clId="{D4479540-3C79-904F-991B-2923FDC23AF8}" dt="2021-06-24T13:58:10.443" v="1022"/>
          <ac:inkMkLst>
            <pc:docMk/>
            <pc:sldMk cId="1447549392" sldId="2099"/>
            <ac:inkMk id="24591" creationId="{0059C69B-30B5-3A42-A54A-978F6AD710EB}"/>
          </ac:inkMkLst>
        </pc:inkChg>
        <pc:inkChg chg="add del">
          <ac:chgData name="Wilne, Robert" userId="863fd487-5ae7-46a6-8c4e-0a9cc652a1c0" providerId="ADAL" clId="{D4479540-3C79-904F-991B-2923FDC23AF8}" dt="2021-06-24T13:58:10.405" v="1017"/>
          <ac:inkMkLst>
            <pc:docMk/>
            <pc:sldMk cId="1447549392" sldId="2099"/>
            <ac:inkMk id="24592" creationId="{DBAAA58A-7171-1649-93F5-2B3BFFFE82C8}"/>
          </ac:inkMkLst>
        </pc:inkChg>
        <pc:inkChg chg="add del">
          <ac:chgData name="Wilne, Robert" userId="863fd487-5ae7-46a6-8c4e-0a9cc652a1c0" providerId="ADAL" clId="{D4479540-3C79-904F-991B-2923FDC23AF8}" dt="2021-06-24T13:58:10.436" v="1021"/>
          <ac:inkMkLst>
            <pc:docMk/>
            <pc:sldMk cId="1447549392" sldId="2099"/>
            <ac:inkMk id="24593" creationId="{727DE5AE-1E2E-274C-8413-CF7E83F274EC}"/>
          </ac:inkMkLst>
        </pc:inkChg>
        <pc:inkChg chg="add del">
          <ac:chgData name="Wilne, Robert" userId="863fd487-5ae7-46a6-8c4e-0a9cc652a1c0" providerId="ADAL" clId="{D4479540-3C79-904F-991B-2923FDC23AF8}" dt="2021-06-24T13:58:10.421" v="1019"/>
          <ac:inkMkLst>
            <pc:docMk/>
            <pc:sldMk cId="1447549392" sldId="2099"/>
            <ac:inkMk id="24594" creationId="{7FC8B49C-AE57-EB4E-8569-522DB9625FDC}"/>
          </ac:inkMkLst>
        </pc:inkChg>
        <pc:inkChg chg="add">
          <ac:chgData name="Wilne, Robert" userId="863fd487-5ae7-46a6-8c4e-0a9cc652a1c0" providerId="ADAL" clId="{D4479540-3C79-904F-991B-2923FDC23AF8}" dt="2021-06-24T13:58:17.720" v="1030"/>
          <ac:inkMkLst>
            <pc:docMk/>
            <pc:sldMk cId="1447549392" sldId="2099"/>
            <ac:inkMk id="24596" creationId="{B27D6809-E3EF-294A-8418-CFB0BD2479AE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597" creationId="{DDC2B08B-786B-6F4E-BF4B-91D5531CEB5E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598" creationId="{F57111FC-0617-B549-A3EE-DF51E3BBB469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599" creationId="{80AD50D5-6DED-FA43-A27F-2D4532B0A6B3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0" creationId="{AC0B3ED6-255E-8048-B50B-8C130C095BA6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1" creationId="{30BEBC59-8E36-3E4C-8877-3A4349197BFC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3" creationId="{C030A6E1-1235-3F48-9696-5B358E58CFB3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4" creationId="{2F30F031-CC9E-F349-A1C8-E102DD87BC32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5" creationId="{98139924-7599-294C-AFE0-0AED2CB04FB1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6" creationId="{0811C4D6-0C42-8846-8532-29659F56E8D1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7" creationId="{11FB2486-ABC8-BE45-94A5-DB24987A529F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8" creationId="{980F9296-0836-4E43-8A23-D9B99BEE0136}"/>
          </ac:inkMkLst>
        </pc:inkChg>
        <pc:inkChg chg="add del topLvl">
          <ac:chgData name="Wilne, Robert" userId="863fd487-5ae7-46a6-8c4e-0a9cc652a1c0" providerId="ADAL" clId="{D4479540-3C79-904F-991B-2923FDC23AF8}" dt="2021-06-24T13:59:20.292" v="1122"/>
          <ac:inkMkLst>
            <pc:docMk/>
            <pc:sldMk cId="1447549392" sldId="2099"/>
            <ac:inkMk id="24610" creationId="{C3ED9A65-AD12-2444-80CB-C953168F9C95}"/>
          </ac:inkMkLst>
        </pc:inkChg>
        <pc:inkChg chg="add del topLvl">
          <ac:chgData name="Wilne, Robert" userId="863fd487-5ae7-46a6-8c4e-0a9cc652a1c0" providerId="ADAL" clId="{D4479540-3C79-904F-991B-2923FDC23AF8}" dt="2021-06-24T13:59:20.532" v="1143"/>
          <ac:inkMkLst>
            <pc:docMk/>
            <pc:sldMk cId="1447549392" sldId="2099"/>
            <ac:inkMk id="24611" creationId="{120BE266-1809-3547-AE42-F6348339C6A6}"/>
          </ac:inkMkLst>
        </pc:inkChg>
        <pc:inkChg chg="add del topLvl">
          <ac:chgData name="Wilne, Robert" userId="863fd487-5ae7-46a6-8c4e-0a9cc652a1c0" providerId="ADAL" clId="{D4479540-3C79-904F-991B-2923FDC23AF8}" dt="2021-06-24T13:59:20.237" v="1119"/>
          <ac:inkMkLst>
            <pc:docMk/>
            <pc:sldMk cId="1447549392" sldId="2099"/>
            <ac:inkMk id="24612" creationId="{E9C7836C-D4F4-FB44-83B1-EA2AF2341904}"/>
          </ac:inkMkLst>
        </pc:inkChg>
        <pc:inkChg chg="add del topLvl">
          <ac:chgData name="Wilne, Robert" userId="863fd487-5ae7-46a6-8c4e-0a9cc652a1c0" providerId="ADAL" clId="{D4479540-3C79-904F-991B-2923FDC23AF8}" dt="2021-06-24T13:59:20.522" v="1141"/>
          <ac:inkMkLst>
            <pc:docMk/>
            <pc:sldMk cId="1447549392" sldId="2099"/>
            <ac:inkMk id="24613" creationId="{052100CC-804F-5D40-B0E4-E6CE9591DFD6}"/>
          </ac:inkMkLst>
        </pc:inkChg>
        <pc:inkChg chg="add del topLvl">
          <ac:chgData name="Wilne, Robert" userId="863fd487-5ae7-46a6-8c4e-0a9cc652a1c0" providerId="ADAL" clId="{D4479540-3C79-904F-991B-2923FDC23AF8}" dt="2021-06-24T13:59:20.260" v="1120"/>
          <ac:inkMkLst>
            <pc:docMk/>
            <pc:sldMk cId="1447549392" sldId="2099"/>
            <ac:inkMk id="24614" creationId="{8ACFDFB7-C693-6B42-9AC1-6003133ACA3A}"/>
          </ac:inkMkLst>
        </pc:inkChg>
        <pc:inkChg chg="add del topLvl">
          <ac:chgData name="Wilne, Robert" userId="863fd487-5ae7-46a6-8c4e-0a9cc652a1c0" providerId="ADAL" clId="{D4479540-3C79-904F-991B-2923FDC23AF8}" dt="2021-06-24T13:59:20.031" v="1110"/>
          <ac:inkMkLst>
            <pc:docMk/>
            <pc:sldMk cId="1447549392" sldId="2099"/>
            <ac:inkMk id="24615" creationId="{94ED5328-0224-574F-AC2E-6747A046FF7E}"/>
          </ac:inkMkLst>
        </pc:inkChg>
        <pc:inkChg chg="add del topLvl">
          <ac:chgData name="Wilne, Robert" userId="863fd487-5ae7-46a6-8c4e-0a9cc652a1c0" providerId="ADAL" clId="{D4479540-3C79-904F-991B-2923FDC23AF8}" dt="2021-06-24T13:59:20.506" v="1139"/>
          <ac:inkMkLst>
            <pc:docMk/>
            <pc:sldMk cId="1447549392" sldId="2099"/>
            <ac:inkMk id="24616" creationId="{BBEB88A6-FFD9-264D-A0B5-467632E89070}"/>
          </ac:inkMkLst>
        </pc:inkChg>
        <pc:inkChg chg="add del topLvl">
          <ac:chgData name="Wilne, Robert" userId="863fd487-5ae7-46a6-8c4e-0a9cc652a1c0" providerId="ADAL" clId="{D4479540-3C79-904F-991B-2923FDC23AF8}" dt="2021-06-24T13:59:19.927" v="1106"/>
          <ac:inkMkLst>
            <pc:docMk/>
            <pc:sldMk cId="1447549392" sldId="2099"/>
            <ac:inkMk id="24617" creationId="{C11DC2B8-A91E-CC46-9096-28055C45CE3E}"/>
          </ac:inkMkLst>
        </pc:inkChg>
        <pc:inkChg chg="add del topLvl">
          <ac:chgData name="Wilne, Robert" userId="863fd487-5ae7-46a6-8c4e-0a9cc652a1c0" providerId="ADAL" clId="{D4479540-3C79-904F-991B-2923FDC23AF8}" dt="2021-06-24T13:59:19.752" v="1099"/>
          <ac:inkMkLst>
            <pc:docMk/>
            <pc:sldMk cId="1447549392" sldId="2099"/>
            <ac:inkMk id="24618" creationId="{68A7E7A7-4A91-A04E-8233-67D0323B1376}"/>
          </ac:inkMkLst>
        </pc:inkChg>
        <pc:inkChg chg="add del topLvl">
          <ac:chgData name="Wilne, Robert" userId="863fd487-5ae7-46a6-8c4e-0a9cc652a1c0" providerId="ADAL" clId="{D4479540-3C79-904F-991B-2923FDC23AF8}" dt="2021-06-24T13:59:20.279" v="1121"/>
          <ac:inkMkLst>
            <pc:docMk/>
            <pc:sldMk cId="1447549392" sldId="2099"/>
            <ac:inkMk id="24619" creationId="{3FF0BF52-A8A0-0145-B8A4-7B27C845981D}"/>
          </ac:inkMkLst>
        </pc:inkChg>
        <pc:inkChg chg="add del topLvl">
          <ac:chgData name="Wilne, Robert" userId="863fd487-5ae7-46a6-8c4e-0a9cc652a1c0" providerId="ADAL" clId="{D4479540-3C79-904F-991B-2923FDC23AF8}" dt="2021-06-24T13:59:20.053" v="1111"/>
          <ac:inkMkLst>
            <pc:docMk/>
            <pc:sldMk cId="1447549392" sldId="2099"/>
            <ac:inkMk id="24620" creationId="{56478407-543F-8843-9F25-089950B825E7}"/>
          </ac:inkMkLst>
        </pc:inkChg>
        <pc:inkChg chg="add del topLvl">
          <ac:chgData name="Wilne, Robert" userId="863fd487-5ae7-46a6-8c4e-0a9cc652a1c0" providerId="ADAL" clId="{D4479540-3C79-904F-991B-2923FDC23AF8}" dt="2021-06-24T13:59:20.408" v="1130"/>
          <ac:inkMkLst>
            <pc:docMk/>
            <pc:sldMk cId="1447549392" sldId="2099"/>
            <ac:inkMk id="24621" creationId="{EC4CB2A3-D04F-F04D-87C2-CFF02D169F95}"/>
          </ac:inkMkLst>
        </pc:inkChg>
        <pc:inkChg chg="add del topLvl">
          <ac:chgData name="Wilne, Robert" userId="863fd487-5ae7-46a6-8c4e-0a9cc652a1c0" providerId="ADAL" clId="{D4479540-3C79-904F-991B-2923FDC23AF8}" dt="2021-06-24T13:59:20.468" v="1135"/>
          <ac:inkMkLst>
            <pc:docMk/>
            <pc:sldMk cId="1447549392" sldId="2099"/>
            <ac:inkMk id="24622" creationId="{73BA34B6-9FF0-0E41-90B2-469556E86408}"/>
          </ac:inkMkLst>
        </pc:inkChg>
        <pc:inkChg chg="add del topLvl">
          <ac:chgData name="Wilne, Robert" userId="863fd487-5ae7-46a6-8c4e-0a9cc652a1c0" providerId="ADAL" clId="{D4479540-3C79-904F-991B-2923FDC23AF8}" dt="2021-06-24T13:59:20.436" v="1132"/>
          <ac:inkMkLst>
            <pc:docMk/>
            <pc:sldMk cId="1447549392" sldId="2099"/>
            <ac:inkMk id="24623" creationId="{A7C67B7E-12E3-EF42-9EA5-30CD8FE9AD5E}"/>
          </ac:inkMkLst>
        </pc:inkChg>
        <pc:inkChg chg="add del topLvl">
          <ac:chgData name="Wilne, Robert" userId="863fd487-5ae7-46a6-8c4e-0a9cc652a1c0" providerId="ADAL" clId="{D4479540-3C79-904F-991B-2923FDC23AF8}" dt="2021-06-24T13:59:20.157" v="1115"/>
          <ac:inkMkLst>
            <pc:docMk/>
            <pc:sldMk cId="1447549392" sldId="2099"/>
            <ac:inkMk id="24625" creationId="{D37B4540-A19E-EF45-A6AA-AA5E414CDAB0}"/>
          </ac:inkMkLst>
        </pc:inkChg>
        <pc:inkChg chg="add del topLvl">
          <ac:chgData name="Wilne, Robert" userId="863fd487-5ae7-46a6-8c4e-0a9cc652a1c0" providerId="ADAL" clId="{D4479540-3C79-904F-991B-2923FDC23AF8}" dt="2021-06-24T13:59:20.079" v="1112"/>
          <ac:inkMkLst>
            <pc:docMk/>
            <pc:sldMk cId="1447549392" sldId="2099"/>
            <ac:inkMk id="24626" creationId="{CB29ADC1-9316-3F43-9131-503D433E7D04}"/>
          </ac:inkMkLst>
        </pc:inkChg>
        <pc:inkChg chg="add del topLvl">
          <ac:chgData name="Wilne, Robert" userId="863fd487-5ae7-46a6-8c4e-0a9cc652a1c0" providerId="ADAL" clId="{D4479540-3C79-904F-991B-2923FDC23AF8}" dt="2021-06-24T13:59:20.330" v="1124"/>
          <ac:inkMkLst>
            <pc:docMk/>
            <pc:sldMk cId="1447549392" sldId="2099"/>
            <ac:inkMk id="24627" creationId="{2512FEC6-BE9A-2D4C-82FD-AC9D13F33FB9}"/>
          </ac:inkMkLst>
        </pc:inkChg>
        <pc:inkChg chg="add del topLvl">
          <ac:chgData name="Wilne, Robert" userId="863fd487-5ae7-46a6-8c4e-0a9cc652a1c0" providerId="ADAL" clId="{D4479540-3C79-904F-991B-2923FDC23AF8}" dt="2021-06-24T13:59:19.983" v="1108"/>
          <ac:inkMkLst>
            <pc:docMk/>
            <pc:sldMk cId="1447549392" sldId="2099"/>
            <ac:inkMk id="24628" creationId="{9A79E475-0FD4-DD44-9B6A-1B10022E5F0D}"/>
          </ac:inkMkLst>
        </pc:inkChg>
        <pc:inkChg chg="add del topLvl">
          <ac:chgData name="Wilne, Robert" userId="863fd487-5ae7-46a6-8c4e-0a9cc652a1c0" providerId="ADAL" clId="{D4479540-3C79-904F-991B-2923FDC23AF8}" dt="2021-06-24T13:59:19.779" v="1100"/>
          <ac:inkMkLst>
            <pc:docMk/>
            <pc:sldMk cId="1447549392" sldId="2099"/>
            <ac:inkMk id="24629" creationId="{9D12967C-39A1-744C-BDC6-EE0558759F05}"/>
          </ac:inkMkLst>
        </pc:inkChg>
        <pc:inkChg chg="add del topLvl">
          <ac:chgData name="Wilne, Robert" userId="863fd487-5ae7-46a6-8c4e-0a9cc652a1c0" providerId="ADAL" clId="{D4479540-3C79-904F-991B-2923FDC23AF8}" dt="2021-06-24T13:59:20.486" v="1137"/>
          <ac:inkMkLst>
            <pc:docMk/>
            <pc:sldMk cId="1447549392" sldId="2099"/>
            <ac:inkMk id="24630" creationId="{5B0E6424-2BAA-6248-98A3-38594EAC152B}"/>
          </ac:inkMkLst>
        </pc:inkChg>
        <pc:inkChg chg="add del topLvl">
          <ac:chgData name="Wilne, Robert" userId="863fd487-5ae7-46a6-8c4e-0a9cc652a1c0" providerId="ADAL" clId="{D4479540-3C79-904F-991B-2923FDC23AF8}" dt="2021-06-24T13:59:19.724" v="1098"/>
          <ac:inkMkLst>
            <pc:docMk/>
            <pc:sldMk cId="1447549392" sldId="2099"/>
            <ac:inkMk id="24631" creationId="{0891B855-4175-154C-B9A0-096DB92D2D1B}"/>
          </ac:inkMkLst>
        </pc:inkChg>
        <pc:inkChg chg="add del topLvl">
          <ac:chgData name="Wilne, Robert" userId="863fd487-5ae7-46a6-8c4e-0a9cc652a1c0" providerId="ADAL" clId="{D4479540-3C79-904F-991B-2923FDC23AF8}" dt="2021-06-24T13:59:20.312" v="1123"/>
          <ac:inkMkLst>
            <pc:docMk/>
            <pc:sldMk cId="1447549392" sldId="2099"/>
            <ac:inkMk id="24632" creationId="{64C7A3E5-807F-5944-8EB0-20D73AF2F2B5}"/>
          </ac:inkMkLst>
        </pc:inkChg>
        <pc:inkChg chg="add del topLvl">
          <ac:chgData name="Wilne, Robert" userId="863fd487-5ae7-46a6-8c4e-0a9cc652a1c0" providerId="ADAL" clId="{D4479540-3C79-904F-991B-2923FDC23AF8}" dt="2021-06-24T13:59:19.688" v="1097"/>
          <ac:inkMkLst>
            <pc:docMk/>
            <pc:sldMk cId="1447549392" sldId="2099"/>
            <ac:inkMk id="24633" creationId="{72C7AA12-1795-334E-920A-21D00AA41E32}"/>
          </ac:inkMkLst>
        </pc:inkChg>
        <pc:inkChg chg="add del topLvl">
          <ac:chgData name="Wilne, Robert" userId="863fd487-5ae7-46a6-8c4e-0a9cc652a1c0" providerId="ADAL" clId="{D4479540-3C79-904F-991B-2923FDC23AF8}" dt="2021-06-24T13:59:20.513" v="1140"/>
          <ac:inkMkLst>
            <pc:docMk/>
            <pc:sldMk cId="1447549392" sldId="2099"/>
            <ac:inkMk id="24634" creationId="{B36A534C-88EC-3D4B-8159-1C1D6BEB1605}"/>
          </ac:inkMkLst>
        </pc:inkChg>
        <pc:inkChg chg="add del topLvl">
          <ac:chgData name="Wilne, Robert" userId="863fd487-5ae7-46a6-8c4e-0a9cc652a1c0" providerId="ADAL" clId="{D4479540-3C79-904F-991B-2923FDC23AF8}" dt="2021-06-24T13:59:20.446" v="1133"/>
          <ac:inkMkLst>
            <pc:docMk/>
            <pc:sldMk cId="1447549392" sldId="2099"/>
            <ac:inkMk id="24635" creationId="{ABAA7480-50BD-DA4A-8197-515E27522674}"/>
          </ac:inkMkLst>
        </pc:inkChg>
        <pc:inkChg chg="add del topLvl">
          <ac:chgData name="Wilne, Robert" userId="863fd487-5ae7-46a6-8c4e-0a9cc652a1c0" providerId="ADAL" clId="{D4479540-3C79-904F-991B-2923FDC23AF8}" dt="2021-06-24T13:59:20.342" v="1125"/>
          <ac:inkMkLst>
            <pc:docMk/>
            <pc:sldMk cId="1447549392" sldId="2099"/>
            <ac:inkMk id="24636" creationId="{0DDE0090-0669-BF46-A23C-9371728A359C}"/>
          </ac:inkMkLst>
        </pc:inkChg>
        <pc:inkChg chg="add del topLvl">
          <ac:chgData name="Wilne, Robert" userId="863fd487-5ae7-46a6-8c4e-0a9cc652a1c0" providerId="ADAL" clId="{D4479540-3C79-904F-991B-2923FDC23AF8}" dt="2021-06-24T13:59:19.832" v="1102"/>
          <ac:inkMkLst>
            <pc:docMk/>
            <pc:sldMk cId="1447549392" sldId="2099"/>
            <ac:inkMk id="24637" creationId="{80750039-2243-8D4E-871A-5C6848B72B02}"/>
          </ac:inkMkLst>
        </pc:inkChg>
        <pc:inkChg chg="add del topLvl">
          <ac:chgData name="Wilne, Robert" userId="863fd487-5ae7-46a6-8c4e-0a9cc652a1c0" providerId="ADAL" clId="{D4479540-3C79-904F-991B-2923FDC23AF8}" dt="2021-06-24T13:59:20.109" v="1113"/>
          <ac:inkMkLst>
            <pc:docMk/>
            <pc:sldMk cId="1447549392" sldId="2099"/>
            <ac:inkMk id="24639" creationId="{85CA84C3-FF4C-F64C-B35E-F997D93AEC18}"/>
          </ac:inkMkLst>
        </pc:inkChg>
        <pc:inkChg chg="add del topLvl">
          <ac:chgData name="Wilne, Robert" userId="863fd487-5ae7-46a6-8c4e-0a9cc652a1c0" providerId="ADAL" clId="{D4479540-3C79-904F-991B-2923FDC23AF8}" dt="2021-06-24T13:59:19.905" v="1105"/>
          <ac:inkMkLst>
            <pc:docMk/>
            <pc:sldMk cId="1447549392" sldId="2099"/>
            <ac:inkMk id="24640" creationId="{60E7DE0E-5CDB-2B42-A2F1-8A8B676E335A}"/>
          </ac:inkMkLst>
        </pc:inkChg>
        <pc:inkChg chg="add del topLvl">
          <ac:chgData name="Wilne, Robert" userId="863fd487-5ae7-46a6-8c4e-0a9cc652a1c0" providerId="ADAL" clId="{D4479540-3C79-904F-991B-2923FDC23AF8}" dt="2021-06-24T13:59:20.477" v="1136"/>
          <ac:inkMkLst>
            <pc:docMk/>
            <pc:sldMk cId="1447549392" sldId="2099"/>
            <ac:inkMk id="24641" creationId="{8813E0A5-637E-C54A-A222-C26A70CB39D8}"/>
          </ac:inkMkLst>
        </pc:inkChg>
        <pc:inkChg chg="add del topLvl">
          <ac:chgData name="Wilne, Robert" userId="863fd487-5ae7-46a6-8c4e-0a9cc652a1c0" providerId="ADAL" clId="{D4479540-3C79-904F-991B-2923FDC23AF8}" dt="2021-06-24T13:59:20.388" v="1128"/>
          <ac:inkMkLst>
            <pc:docMk/>
            <pc:sldMk cId="1447549392" sldId="2099"/>
            <ac:inkMk id="24642" creationId="{FC7AFDF4-216F-9941-84E6-099BD52A1B3C}"/>
          </ac:inkMkLst>
        </pc:inkChg>
        <pc:inkChg chg="add del topLvl">
          <ac:chgData name="Wilne, Robert" userId="863fd487-5ae7-46a6-8c4e-0a9cc652a1c0" providerId="ADAL" clId="{D4479540-3C79-904F-991B-2923FDC23AF8}" dt="2021-06-24T13:59:19.879" v="1104"/>
          <ac:inkMkLst>
            <pc:docMk/>
            <pc:sldMk cId="1447549392" sldId="2099"/>
            <ac:inkMk id="24643" creationId="{1DA8F9B6-7435-FE4F-88EC-33DBEB1F7372}"/>
          </ac:inkMkLst>
        </pc:inkChg>
        <pc:inkChg chg="add del topLvl">
          <ac:chgData name="Wilne, Robert" userId="863fd487-5ae7-46a6-8c4e-0a9cc652a1c0" providerId="ADAL" clId="{D4479540-3C79-904F-991B-2923FDC23AF8}" dt="2021-06-24T13:59:20.223" v="1118"/>
          <ac:inkMkLst>
            <pc:docMk/>
            <pc:sldMk cId="1447549392" sldId="2099"/>
            <ac:inkMk id="24644" creationId="{194DE3EC-FFFB-0343-98C8-11D114B827A1}"/>
          </ac:inkMkLst>
        </pc:inkChg>
        <pc:inkChg chg="add del topLvl">
          <ac:chgData name="Wilne, Robert" userId="863fd487-5ae7-46a6-8c4e-0a9cc652a1c0" providerId="ADAL" clId="{D4479540-3C79-904F-991B-2923FDC23AF8}" dt="2021-06-24T13:59:20.374" v="1127"/>
          <ac:inkMkLst>
            <pc:docMk/>
            <pc:sldMk cId="1447549392" sldId="2099"/>
            <ac:inkMk id="24645" creationId="{15AD7098-2424-6143-A17F-D5BFC34A5539}"/>
          </ac:inkMkLst>
        </pc:inkChg>
        <pc:inkChg chg="add del topLvl">
          <ac:chgData name="Wilne, Robert" userId="863fd487-5ae7-46a6-8c4e-0a9cc652a1c0" providerId="ADAL" clId="{D4479540-3C79-904F-991B-2923FDC23AF8}" dt="2021-06-24T13:59:20.358" v="1126"/>
          <ac:inkMkLst>
            <pc:docMk/>
            <pc:sldMk cId="1447549392" sldId="2099"/>
            <ac:inkMk id="24646" creationId="{DED7AA44-FE9C-244E-BD82-9528E78EEE95}"/>
          </ac:inkMkLst>
        </pc:inkChg>
        <pc:inkChg chg="add del topLvl">
          <ac:chgData name="Wilne, Robert" userId="863fd487-5ae7-46a6-8c4e-0a9cc652a1c0" providerId="ADAL" clId="{D4479540-3C79-904F-991B-2923FDC23AF8}" dt="2021-06-24T13:59:20.009" v="1109"/>
          <ac:inkMkLst>
            <pc:docMk/>
            <pc:sldMk cId="1447549392" sldId="2099"/>
            <ac:inkMk id="24647" creationId="{ECBE849A-FCE9-F948-A1B8-A273BA21B83F}"/>
          </ac:inkMkLst>
        </pc:inkChg>
        <pc:inkChg chg="add del topLvl">
          <ac:chgData name="Wilne, Robert" userId="863fd487-5ae7-46a6-8c4e-0a9cc652a1c0" providerId="ADAL" clId="{D4479540-3C79-904F-991B-2923FDC23AF8}" dt="2021-06-24T13:59:20.496" v="1138"/>
          <ac:inkMkLst>
            <pc:docMk/>
            <pc:sldMk cId="1447549392" sldId="2099"/>
            <ac:inkMk id="24648" creationId="{21FA6DDE-029F-BD45-B11B-9686E5C4657B}"/>
          </ac:inkMkLst>
        </pc:inkChg>
        <pc:inkChg chg="add del topLvl">
          <ac:chgData name="Wilne, Robert" userId="863fd487-5ae7-46a6-8c4e-0a9cc652a1c0" providerId="ADAL" clId="{D4479540-3C79-904F-991B-2923FDC23AF8}" dt="2021-06-24T13:59:20.529" v="1142"/>
          <ac:inkMkLst>
            <pc:docMk/>
            <pc:sldMk cId="1447549392" sldId="2099"/>
            <ac:inkMk id="24649" creationId="{D734B260-287B-744E-A6AB-C826738A54B6}"/>
          </ac:inkMkLst>
        </pc:inkChg>
        <pc:inkChg chg="add del topLvl">
          <ac:chgData name="Wilne, Robert" userId="863fd487-5ae7-46a6-8c4e-0a9cc652a1c0" providerId="ADAL" clId="{D4479540-3C79-904F-991B-2923FDC23AF8}" dt="2021-06-24T13:59:20.181" v="1116"/>
          <ac:inkMkLst>
            <pc:docMk/>
            <pc:sldMk cId="1447549392" sldId="2099"/>
            <ac:inkMk id="24650" creationId="{2B1A4AFD-B297-A840-93A7-F71858875F47}"/>
          </ac:inkMkLst>
        </pc:inkChg>
        <pc:inkChg chg="add del topLvl">
          <ac:chgData name="Wilne, Robert" userId="863fd487-5ae7-46a6-8c4e-0a9cc652a1c0" providerId="ADAL" clId="{D4479540-3C79-904F-991B-2923FDC23AF8}" dt="2021-06-24T13:59:20.204" v="1117"/>
          <ac:inkMkLst>
            <pc:docMk/>
            <pc:sldMk cId="1447549392" sldId="2099"/>
            <ac:inkMk id="24651" creationId="{CFE92E08-9543-6E45-8673-2C74CD0D29DD}"/>
          </ac:inkMkLst>
        </pc:inkChg>
        <pc:inkChg chg="add del topLvl">
          <ac:chgData name="Wilne, Robert" userId="863fd487-5ae7-46a6-8c4e-0a9cc652a1c0" providerId="ADAL" clId="{D4479540-3C79-904F-991B-2923FDC23AF8}" dt="2021-06-24T13:59:19.807" v="1101"/>
          <ac:inkMkLst>
            <pc:docMk/>
            <pc:sldMk cId="1447549392" sldId="2099"/>
            <ac:inkMk id="24652" creationId="{3ED1BF50-3381-3F40-85A3-AEF120C44E56}"/>
          </ac:inkMkLst>
        </pc:inkChg>
        <pc:inkChg chg="add del topLvl">
          <ac:chgData name="Wilne, Robert" userId="863fd487-5ae7-46a6-8c4e-0a9cc652a1c0" providerId="ADAL" clId="{D4479540-3C79-904F-991B-2923FDC23AF8}" dt="2021-06-24T13:59:20.422" v="1131"/>
          <ac:inkMkLst>
            <pc:docMk/>
            <pc:sldMk cId="1447549392" sldId="2099"/>
            <ac:inkMk id="24655" creationId="{E5C798AE-16C0-2D47-A1F1-EB01BA7659E6}"/>
          </ac:inkMkLst>
        </pc:inkChg>
        <pc:inkChg chg="add del topLvl">
          <ac:chgData name="Wilne, Robert" userId="863fd487-5ae7-46a6-8c4e-0a9cc652a1c0" providerId="ADAL" clId="{D4479540-3C79-904F-991B-2923FDC23AF8}" dt="2021-06-24T13:59:19.961" v="1107"/>
          <ac:inkMkLst>
            <pc:docMk/>
            <pc:sldMk cId="1447549392" sldId="2099"/>
            <ac:inkMk id="24656" creationId="{56A90B8D-13DC-BD4B-8402-E17BE690C4C3}"/>
          </ac:inkMkLst>
        </pc:inkChg>
        <pc:inkChg chg="add del topLvl">
          <ac:chgData name="Wilne, Robert" userId="863fd487-5ae7-46a6-8c4e-0a9cc652a1c0" providerId="ADAL" clId="{D4479540-3C79-904F-991B-2923FDC23AF8}" dt="2021-06-24T13:59:20.392" v="1129"/>
          <ac:inkMkLst>
            <pc:docMk/>
            <pc:sldMk cId="1447549392" sldId="2099"/>
            <ac:inkMk id="24658" creationId="{8D4691F8-BD2B-034A-BAA8-3C6DD52F476A}"/>
          </ac:inkMkLst>
        </pc:inkChg>
        <pc:inkChg chg="add del topLvl">
          <ac:chgData name="Wilne, Robert" userId="863fd487-5ae7-46a6-8c4e-0a9cc652a1c0" providerId="ADAL" clId="{D4479540-3C79-904F-991B-2923FDC23AF8}" dt="2021-06-24T13:59:19.843" v="1103"/>
          <ac:inkMkLst>
            <pc:docMk/>
            <pc:sldMk cId="1447549392" sldId="2099"/>
            <ac:inkMk id="24659" creationId="{A70AEBD2-7492-4F4C-A170-1FC91CCCDD12}"/>
          </ac:inkMkLst>
        </pc:inkChg>
        <pc:inkChg chg="add del">
          <ac:chgData name="Wilne, Robert" userId="863fd487-5ae7-46a6-8c4e-0a9cc652a1c0" providerId="ADAL" clId="{D4479540-3C79-904F-991B-2923FDC23AF8}" dt="2021-06-24T13:59:20.457" v="1134"/>
          <ac:inkMkLst>
            <pc:docMk/>
            <pc:sldMk cId="1447549392" sldId="2099"/>
            <ac:inkMk id="24661" creationId="{E0F72858-6D65-E446-A551-6EB260A2CE83}"/>
          </ac:inkMkLst>
        </pc:inkChg>
        <pc:inkChg chg="add del">
          <ac:chgData name="Wilne, Robert" userId="863fd487-5ae7-46a6-8c4e-0a9cc652a1c0" providerId="ADAL" clId="{D4479540-3C79-904F-991B-2923FDC23AF8}" dt="2021-06-24T13:59:20.139" v="1114"/>
          <ac:inkMkLst>
            <pc:docMk/>
            <pc:sldMk cId="1447549392" sldId="2099"/>
            <ac:inkMk id="24662" creationId="{7AE7CBFB-4358-DF4C-AFE9-C5E65F11C5F4}"/>
          </ac:inkMkLst>
        </pc:inkChg>
        <pc:inkChg chg="add topLvl">
          <ac:chgData name="Wilne, Robert" userId="863fd487-5ae7-46a6-8c4e-0a9cc652a1c0" providerId="ADAL" clId="{D4479540-3C79-904F-991B-2923FDC23AF8}" dt="2021-06-24T13:59:31.212" v="1154"/>
          <ac:inkMkLst>
            <pc:docMk/>
            <pc:sldMk cId="1447549392" sldId="2099"/>
            <ac:inkMk id="24664" creationId="{A2638DCD-F2A3-A841-B851-E49EDDB29668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66" creationId="{FA0DCBEE-376E-564C-B5BF-9C6230FE59F4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67" creationId="{74447791-D84F-6B43-8CE3-5981B45448FD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68" creationId="{63663643-D2BA-1B4E-9737-ABDA23C55E3B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69" creationId="{C242EF06-5EFC-BD48-A0EC-47407BECEB2B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70" creationId="{D622500C-3601-714B-A19D-E1CBC4AD981B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71" creationId="{9AF3AD2C-070B-694B-BA75-FEFEA6916924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72" creationId="{D152F1C1-4720-3449-A3F6-2BB52C486D4D}"/>
          </ac:inkMkLst>
        </pc:inkChg>
        <pc:inkChg chg="add">
          <ac:chgData name="Wilne, Robert" userId="863fd487-5ae7-46a6-8c4e-0a9cc652a1c0" providerId="ADAL" clId="{D4479540-3C79-904F-991B-2923FDC23AF8}" dt="2021-06-24T13:59:30.155" v="1153"/>
          <ac:inkMkLst>
            <pc:docMk/>
            <pc:sldMk cId="1447549392" sldId="2099"/>
            <ac:inkMk id="24673" creationId="{182095FF-C0AA-F54A-8015-41D120A733FF}"/>
          </ac:inkMkLst>
        </pc:inkChg>
        <pc:inkChg chg="add">
          <ac:chgData name="Wilne, Robert" userId="863fd487-5ae7-46a6-8c4e-0a9cc652a1c0" providerId="ADAL" clId="{D4479540-3C79-904F-991B-2923FDC23AF8}" dt="2021-06-24T13:59:31.515" v="1155"/>
          <ac:inkMkLst>
            <pc:docMk/>
            <pc:sldMk cId="1447549392" sldId="2099"/>
            <ac:inkMk id="24675" creationId="{36EBB67C-4888-4740-8EC0-43D482107B82}"/>
          </ac:inkMkLst>
        </pc:inkChg>
        <pc:inkChg chg="add">
          <ac:chgData name="Wilne, Robert" userId="863fd487-5ae7-46a6-8c4e-0a9cc652a1c0" providerId="ADAL" clId="{D4479540-3C79-904F-991B-2923FDC23AF8}" dt="2021-06-24T13:59:31.732" v="1156"/>
          <ac:inkMkLst>
            <pc:docMk/>
            <pc:sldMk cId="1447549392" sldId="2099"/>
            <ac:inkMk id="24676" creationId="{423408F7-A9F7-2C4B-8085-415937050EF2}"/>
          </ac:inkMkLst>
        </pc:inkChg>
        <pc:inkChg chg="add">
          <ac:chgData name="Wilne, Robert" userId="863fd487-5ae7-46a6-8c4e-0a9cc652a1c0" providerId="ADAL" clId="{D4479540-3C79-904F-991B-2923FDC23AF8}" dt="2021-06-24T13:59:32.484" v="1157"/>
          <ac:inkMkLst>
            <pc:docMk/>
            <pc:sldMk cId="1447549392" sldId="2099"/>
            <ac:inkMk id="24677" creationId="{A0182927-5EFB-AC4B-B50E-326F9988A047}"/>
          </ac:inkMkLst>
        </pc:inkChg>
        <pc:inkChg chg="add">
          <ac:chgData name="Wilne, Robert" userId="863fd487-5ae7-46a6-8c4e-0a9cc652a1c0" providerId="ADAL" clId="{D4479540-3C79-904F-991B-2923FDC23AF8}" dt="2021-06-24T13:59:34.887" v="1159"/>
          <ac:inkMkLst>
            <pc:docMk/>
            <pc:sldMk cId="1447549392" sldId="2099"/>
            <ac:inkMk id="24679" creationId="{5DD49B1E-5673-3C4D-AE01-F1E600474F60}"/>
          </ac:inkMkLst>
        </pc:inkChg>
        <pc:inkChg chg="add">
          <ac:chgData name="Wilne, Robert" userId="863fd487-5ae7-46a6-8c4e-0a9cc652a1c0" providerId="ADAL" clId="{D4479540-3C79-904F-991B-2923FDC23AF8}" dt="2021-06-24T13:59:35.467" v="1160"/>
          <ac:inkMkLst>
            <pc:docMk/>
            <pc:sldMk cId="1447549392" sldId="2099"/>
            <ac:inkMk id="24680" creationId="{C3EC8D93-3122-B046-AC19-EDFA99C82CB3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1" creationId="{2E6ACA8F-1FBC-684D-A4DC-DE1E65A8BEDB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2" creationId="{D60DE760-59A4-5846-AEF5-C225FD013F63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3" creationId="{5E78A85D-6B1B-3F44-8F6A-3907BC95C746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4" creationId="{4EDBFA7F-098C-0F4C-A43C-6B300D761C6B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5" creationId="{0F3C1A55-6380-754A-AAE0-492724ED1BB4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6" creationId="{22294650-A40E-6B44-A01B-6175944841A5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7" creationId="{1AF71447-3551-E741-8024-5083FE025579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8" creationId="{4894B847-67B5-6E44-90AC-E76374474CA3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0" creationId="{434F959F-7AEF-4740-8B22-CC689EAB6A3A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1" creationId="{6E22FF47-27FC-4743-8D6A-E4CE359734AF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2" creationId="{A1DFEBCA-707F-8440-84EF-3DAC4105DD1A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3" creationId="{DBDABE25-E0E6-ED4A-9EDD-2ECE1D38B128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4" creationId="{07423C8D-EA93-1247-8E94-5138C4B92346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5" creationId="{8BEA9DA2-3FDF-B14B-BF1A-5D5B3DA8505C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6" creationId="{FA2E2A19-B1F2-E444-A5DE-4FD3C0D2445A}"/>
          </ac:inkMkLst>
        </pc:inkChg>
        <pc:inkChg chg="add">
          <ac:chgData name="Wilne, Robert" userId="863fd487-5ae7-46a6-8c4e-0a9cc652a1c0" providerId="ADAL" clId="{D4479540-3C79-904F-991B-2923FDC23AF8}" dt="2021-06-24T13:59:59.171" v="1178"/>
          <ac:inkMkLst>
            <pc:docMk/>
            <pc:sldMk cId="1447549392" sldId="2099"/>
            <ac:inkMk id="24698" creationId="{5FCDF2B9-6CF9-314F-86F5-002CFC45393E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0" creationId="{B2C08A23-E8DD-A244-9B5C-14F946915BF7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1" creationId="{C2ED05E4-8F4B-8E4C-9667-A2681DA6C5A7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3" creationId="{D9DAD5B9-F9C0-D04F-A447-E08FE45E48B5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4" creationId="{C1FDCB4F-49BA-4243-8AE9-3619606017BD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6" creationId="{1F76FB19-9BE4-9B46-897D-51F587B1932F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7" creationId="{9E86D96F-07E1-584B-BBCD-73026B908A1F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9" creationId="{6886CBF2-BEB6-FB49-BF4F-BD61C13B7870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0" creationId="{7A999F91-982F-BE4A-98AD-D0BBA7A1FF24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1" creationId="{DBB5CC4C-136A-CB4D-9F10-D21B45D3D163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2" creationId="{37790CE7-FE99-B944-B390-A61F2EBFD7DC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3" creationId="{DB321BF7-CCB9-374C-9784-3682F053C2D9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5" creationId="{DD665891-83D5-AB40-8818-14AA6064498C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6" creationId="{7ACF1EC3-482A-9B44-AD4A-C4FC9284AB04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7" creationId="{984FCCDB-5182-AB47-9275-DAFC02C307DA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8" creationId="{8C14E59E-6845-DF49-9925-83E55B339EA2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9" creationId="{F29D5605-5625-0348-AE7D-08B8D19C7E76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21" creationId="{D74FCB62-474D-DD46-8D17-1C3B489DA6AA}"/>
          </ac:inkMkLst>
        </pc:inkChg>
        <pc:inkChg chg="add">
          <ac:chgData name="Wilne, Robert" userId="863fd487-5ae7-46a6-8c4e-0a9cc652a1c0" providerId="ADAL" clId="{D4479540-3C79-904F-991B-2923FDC23AF8}" dt="2021-06-24T14:00:25.535" v="1202"/>
          <ac:inkMkLst>
            <pc:docMk/>
            <pc:sldMk cId="1447549392" sldId="2099"/>
            <ac:inkMk id="24722" creationId="{46B1C647-38E1-744C-855E-C7A949E10837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23" creationId="{C8A1AB26-8614-F649-BBFA-2ACF413037F4}"/>
          </ac:inkMkLst>
        </pc:inkChg>
        <pc:inkChg chg="add">
          <ac:chgData name="Wilne, Robert" userId="863fd487-5ae7-46a6-8c4e-0a9cc652a1c0" providerId="ADAL" clId="{D4479540-3C79-904F-991B-2923FDC23AF8}" dt="2021-06-24T14:00:26.219" v="1204"/>
          <ac:inkMkLst>
            <pc:docMk/>
            <pc:sldMk cId="1447549392" sldId="2099"/>
            <ac:inkMk id="24724" creationId="{B2EAEF3F-6CEE-9240-AD5F-34308AC14563}"/>
          </ac:inkMkLst>
        </pc:inkChg>
        <pc:inkChg chg="add">
          <ac:chgData name="Wilne, Robert" userId="863fd487-5ae7-46a6-8c4e-0a9cc652a1c0" providerId="ADAL" clId="{D4479540-3C79-904F-991B-2923FDC23AF8}" dt="2021-06-24T14:00:29.423" v="1206"/>
          <ac:inkMkLst>
            <pc:docMk/>
            <pc:sldMk cId="1447549392" sldId="2099"/>
            <ac:inkMk id="24727" creationId="{9B855F16-7DDA-0D45-B69D-A4C0F8FE16AA}"/>
          </ac:inkMkLst>
        </pc:inkChg>
        <pc:inkChg chg="add">
          <ac:chgData name="Wilne, Robert" userId="863fd487-5ae7-46a6-8c4e-0a9cc652a1c0" providerId="ADAL" clId="{D4479540-3C79-904F-991B-2923FDC23AF8}" dt="2021-06-24T14:00:31.016" v="1208"/>
          <ac:inkMkLst>
            <pc:docMk/>
            <pc:sldMk cId="1447549392" sldId="2099"/>
            <ac:inkMk id="24729" creationId="{1424B5D0-BE63-D64E-AC14-7E79BB43F01B}"/>
          </ac:inkMkLst>
        </pc:inkChg>
        <pc:inkChg chg="add">
          <ac:chgData name="Wilne, Robert" userId="863fd487-5ae7-46a6-8c4e-0a9cc652a1c0" providerId="ADAL" clId="{D4479540-3C79-904F-991B-2923FDC23AF8}" dt="2021-06-24T14:00:31.291" v="1209"/>
          <ac:inkMkLst>
            <pc:docMk/>
            <pc:sldMk cId="1447549392" sldId="2099"/>
            <ac:inkMk id="24730" creationId="{9E8B52DF-31E0-1841-9D4B-F0AF83CB7882}"/>
          </ac:inkMkLst>
        </pc:inkChg>
        <pc:inkChg chg="add">
          <ac:chgData name="Wilne, Robert" userId="863fd487-5ae7-46a6-8c4e-0a9cc652a1c0" providerId="ADAL" clId="{D4479540-3C79-904F-991B-2923FDC23AF8}" dt="2021-06-24T14:00:31.468" v="1210"/>
          <ac:inkMkLst>
            <pc:docMk/>
            <pc:sldMk cId="1447549392" sldId="2099"/>
            <ac:inkMk id="24731" creationId="{8B3870B3-5AD2-4248-93E3-24F856F884C2}"/>
          </ac:inkMkLst>
        </pc:inkChg>
        <pc:inkChg chg="add">
          <ac:chgData name="Wilne, Robert" userId="863fd487-5ae7-46a6-8c4e-0a9cc652a1c0" providerId="ADAL" clId="{D4479540-3C79-904F-991B-2923FDC23AF8}" dt="2021-06-24T14:00:31.928" v="1211"/>
          <ac:inkMkLst>
            <pc:docMk/>
            <pc:sldMk cId="1447549392" sldId="2099"/>
            <ac:inkMk id="24732" creationId="{886219A5-F419-0642-B16E-D15E34BB102B}"/>
          </ac:inkMkLst>
        </pc:inkChg>
        <pc:inkChg chg="add">
          <ac:chgData name="Wilne, Robert" userId="863fd487-5ae7-46a6-8c4e-0a9cc652a1c0" providerId="ADAL" clId="{D4479540-3C79-904F-991B-2923FDC23AF8}" dt="2021-06-24T14:00:32.377" v="1212"/>
          <ac:inkMkLst>
            <pc:docMk/>
            <pc:sldMk cId="1447549392" sldId="2099"/>
            <ac:inkMk id="24733" creationId="{2B255A8C-5155-5A44-A7DA-D881618CCFAD}"/>
          </ac:inkMkLst>
        </pc:inkChg>
        <pc:inkChg chg="add">
          <ac:chgData name="Wilne, Robert" userId="863fd487-5ae7-46a6-8c4e-0a9cc652a1c0" providerId="ADAL" clId="{D4479540-3C79-904F-991B-2923FDC23AF8}" dt="2021-06-24T14:00:32.526" v="1213"/>
          <ac:inkMkLst>
            <pc:docMk/>
            <pc:sldMk cId="1447549392" sldId="2099"/>
            <ac:inkMk id="24734" creationId="{64043A2A-9169-B149-9713-A306FC2F1B55}"/>
          </ac:inkMkLst>
        </pc:inkChg>
        <pc:inkChg chg="add">
          <ac:chgData name="Wilne, Robert" userId="863fd487-5ae7-46a6-8c4e-0a9cc652a1c0" providerId="ADAL" clId="{D4479540-3C79-904F-991B-2923FDC23AF8}" dt="2021-06-24T14:00:34.633" v="1215"/>
          <ac:inkMkLst>
            <pc:docMk/>
            <pc:sldMk cId="1447549392" sldId="2099"/>
            <ac:inkMk id="24737" creationId="{FD1CDAFC-BEA3-C344-A4F8-6293941FAAAA}"/>
          </ac:inkMkLst>
        </pc:inkChg>
        <pc:inkChg chg="add">
          <ac:chgData name="Wilne, Robert" userId="863fd487-5ae7-46a6-8c4e-0a9cc652a1c0" providerId="ADAL" clId="{D4479540-3C79-904F-991B-2923FDC23AF8}" dt="2021-06-24T14:00:34.823" v="1216"/>
          <ac:inkMkLst>
            <pc:docMk/>
            <pc:sldMk cId="1447549392" sldId="2099"/>
            <ac:inkMk id="24738" creationId="{3AF1D209-BC70-0E42-A826-D1C77DE40550}"/>
          </ac:inkMkLst>
        </pc:inkChg>
        <pc:inkChg chg="add">
          <ac:chgData name="Wilne, Robert" userId="863fd487-5ae7-46a6-8c4e-0a9cc652a1c0" providerId="ADAL" clId="{D4479540-3C79-904F-991B-2923FDC23AF8}" dt="2021-06-24T14:00:35.863" v="1218"/>
          <ac:inkMkLst>
            <pc:docMk/>
            <pc:sldMk cId="1447549392" sldId="2099"/>
            <ac:inkMk id="24740" creationId="{73D8DFC1-6C0F-A144-9758-1EA9880360DD}"/>
          </ac:inkMkLst>
        </pc:inkChg>
        <pc:inkChg chg="add">
          <ac:chgData name="Wilne, Robert" userId="863fd487-5ae7-46a6-8c4e-0a9cc652a1c0" providerId="ADAL" clId="{D4479540-3C79-904F-991B-2923FDC23AF8}" dt="2021-06-24T14:00:36.081" v="1219"/>
          <ac:inkMkLst>
            <pc:docMk/>
            <pc:sldMk cId="1447549392" sldId="2099"/>
            <ac:inkMk id="24741" creationId="{18BCF132-A10A-774C-8D42-CD0DCDCCC760}"/>
          </ac:inkMkLst>
        </pc:inkChg>
        <pc:inkChg chg="add">
          <ac:chgData name="Wilne, Robert" userId="863fd487-5ae7-46a6-8c4e-0a9cc652a1c0" providerId="ADAL" clId="{D4479540-3C79-904F-991B-2923FDC23AF8}" dt="2021-06-24T14:00:36.277" v="1220"/>
          <ac:inkMkLst>
            <pc:docMk/>
            <pc:sldMk cId="1447549392" sldId="2099"/>
            <ac:inkMk id="24742" creationId="{86A4DE39-E904-2949-BA22-3798F2D6D2E6}"/>
          </ac:inkMkLst>
        </pc:inkChg>
        <pc:inkChg chg="add">
          <ac:chgData name="Wilne, Robert" userId="863fd487-5ae7-46a6-8c4e-0a9cc652a1c0" providerId="ADAL" clId="{D4479540-3C79-904F-991B-2923FDC23AF8}" dt="2021-06-24T14:00:37.186" v="1221"/>
          <ac:inkMkLst>
            <pc:docMk/>
            <pc:sldMk cId="1447549392" sldId="2099"/>
            <ac:inkMk id="24743" creationId="{20361732-45AE-7C45-A4DC-01E32E3D3AF1}"/>
          </ac:inkMkLst>
        </pc:inkChg>
        <pc:inkChg chg="add">
          <ac:chgData name="Wilne, Robert" userId="863fd487-5ae7-46a6-8c4e-0a9cc652a1c0" providerId="ADAL" clId="{D4479540-3C79-904F-991B-2923FDC23AF8}" dt="2021-06-24T14:00:37.516" v="1222"/>
          <ac:inkMkLst>
            <pc:docMk/>
            <pc:sldMk cId="1447549392" sldId="2099"/>
            <ac:inkMk id="24744" creationId="{1B9B2259-696D-5048-A107-25671664CC13}"/>
          </ac:inkMkLst>
        </pc:inkChg>
        <pc:inkChg chg="add">
          <ac:chgData name="Wilne, Robert" userId="863fd487-5ae7-46a6-8c4e-0a9cc652a1c0" providerId="ADAL" clId="{D4479540-3C79-904F-991B-2923FDC23AF8}" dt="2021-06-24T14:00:37.884" v="1223"/>
          <ac:inkMkLst>
            <pc:docMk/>
            <pc:sldMk cId="1447549392" sldId="2099"/>
            <ac:inkMk id="24745" creationId="{CA7D7F55-98F2-964E-98BF-F6B71EAB36C6}"/>
          </ac:inkMkLst>
        </pc:inkChg>
        <pc:inkChg chg="add">
          <ac:chgData name="Wilne, Robert" userId="863fd487-5ae7-46a6-8c4e-0a9cc652a1c0" providerId="ADAL" clId="{D4479540-3C79-904F-991B-2923FDC23AF8}" dt="2021-06-24T14:00:38.225" v="1224"/>
          <ac:inkMkLst>
            <pc:docMk/>
            <pc:sldMk cId="1447549392" sldId="2099"/>
            <ac:inkMk id="24746" creationId="{E222807B-207C-3F4B-8261-E7A189F2A220}"/>
          </ac:inkMkLst>
        </pc:inkChg>
        <pc:inkChg chg="add">
          <ac:chgData name="Wilne, Robert" userId="863fd487-5ae7-46a6-8c4e-0a9cc652a1c0" providerId="ADAL" clId="{D4479540-3C79-904F-991B-2923FDC23AF8}" dt="2021-06-24T14:00:38.662" v="1225"/>
          <ac:inkMkLst>
            <pc:docMk/>
            <pc:sldMk cId="1447549392" sldId="2099"/>
            <ac:inkMk id="24747" creationId="{93C90B74-F3CD-E04F-B37F-B2D2A8449F22}"/>
          </ac:inkMkLst>
        </pc:inkChg>
        <pc:inkChg chg="add">
          <ac:chgData name="Wilne, Robert" userId="863fd487-5ae7-46a6-8c4e-0a9cc652a1c0" providerId="ADAL" clId="{D4479540-3C79-904F-991B-2923FDC23AF8}" dt="2021-06-24T14:00:39.128" v="1226"/>
          <ac:inkMkLst>
            <pc:docMk/>
            <pc:sldMk cId="1447549392" sldId="2099"/>
            <ac:inkMk id="24748" creationId="{38E5D902-FEE5-4C44-B35A-F4F1936FA28E}"/>
          </ac:inkMkLst>
        </pc:inkChg>
        <pc:inkChg chg="add">
          <ac:chgData name="Wilne, Robert" userId="863fd487-5ae7-46a6-8c4e-0a9cc652a1c0" providerId="ADAL" clId="{D4479540-3C79-904F-991B-2923FDC23AF8}" dt="2021-06-24T14:00:39.360" v="1227"/>
          <ac:inkMkLst>
            <pc:docMk/>
            <pc:sldMk cId="1447549392" sldId="2099"/>
            <ac:inkMk id="24749" creationId="{050F9FF6-3DC7-9741-BD73-42C0587089BC}"/>
          </ac:inkMkLst>
        </pc:inkChg>
        <pc:inkChg chg="add">
          <ac:chgData name="Wilne, Robert" userId="863fd487-5ae7-46a6-8c4e-0a9cc652a1c0" providerId="ADAL" clId="{D4479540-3C79-904F-991B-2923FDC23AF8}" dt="2021-06-24T14:00:39.745" v="1228"/>
          <ac:inkMkLst>
            <pc:docMk/>
            <pc:sldMk cId="1447549392" sldId="2099"/>
            <ac:inkMk id="24750" creationId="{537F8CA8-EB3E-ED49-966B-6CB9801999F3}"/>
          </ac:inkMkLst>
        </pc:inkChg>
        <pc:inkChg chg="add">
          <ac:chgData name="Wilne, Robert" userId="863fd487-5ae7-46a6-8c4e-0a9cc652a1c0" providerId="ADAL" clId="{D4479540-3C79-904F-991B-2923FDC23AF8}" dt="2021-06-24T14:00:39.977" v="1229"/>
          <ac:inkMkLst>
            <pc:docMk/>
            <pc:sldMk cId="1447549392" sldId="2099"/>
            <ac:inkMk id="24751" creationId="{DB1E0C2B-3726-6944-9785-B9E3BD97DAB1}"/>
          </ac:inkMkLst>
        </pc:inkChg>
        <pc:inkChg chg="add">
          <ac:chgData name="Wilne, Robert" userId="863fd487-5ae7-46a6-8c4e-0a9cc652a1c0" providerId="ADAL" clId="{D4479540-3C79-904F-991B-2923FDC23AF8}" dt="2021-06-24T14:00:40.255" v="1230"/>
          <ac:inkMkLst>
            <pc:docMk/>
            <pc:sldMk cId="1447549392" sldId="2099"/>
            <ac:inkMk id="24752" creationId="{2C35D1CE-6445-4147-B62B-21EF20EFAE7E}"/>
          </ac:inkMkLst>
        </pc:inkChg>
        <pc:inkChg chg="add">
          <ac:chgData name="Wilne, Robert" userId="863fd487-5ae7-46a6-8c4e-0a9cc652a1c0" providerId="ADAL" clId="{D4479540-3C79-904F-991B-2923FDC23AF8}" dt="2021-06-24T14:00:40.495" v="1231"/>
          <ac:inkMkLst>
            <pc:docMk/>
            <pc:sldMk cId="1447549392" sldId="2099"/>
            <ac:inkMk id="24753" creationId="{15F8D84E-563D-F24B-A5A7-DFF37E92C847}"/>
          </ac:inkMkLst>
        </pc:inkChg>
        <pc:inkChg chg="add">
          <ac:chgData name="Wilne, Robert" userId="863fd487-5ae7-46a6-8c4e-0a9cc652a1c0" providerId="ADAL" clId="{D4479540-3C79-904F-991B-2923FDC23AF8}" dt="2021-06-24T14:00:40.695" v="1232"/>
          <ac:inkMkLst>
            <pc:docMk/>
            <pc:sldMk cId="1447549392" sldId="2099"/>
            <ac:inkMk id="24754" creationId="{093A7B1F-D1A2-2047-8D0E-228685A7C3D3}"/>
          </ac:inkMkLst>
        </pc:inkChg>
        <pc:inkChg chg="add">
          <ac:chgData name="Wilne, Robert" userId="863fd487-5ae7-46a6-8c4e-0a9cc652a1c0" providerId="ADAL" clId="{D4479540-3C79-904F-991B-2923FDC23AF8}" dt="2021-06-24T14:00:40.980" v="1233"/>
          <ac:inkMkLst>
            <pc:docMk/>
            <pc:sldMk cId="1447549392" sldId="2099"/>
            <ac:inkMk id="24755" creationId="{753669C5-E010-B947-AD81-9EDAB97252B8}"/>
          </ac:inkMkLst>
        </pc:inkChg>
        <pc:inkChg chg="add">
          <ac:chgData name="Wilne, Robert" userId="863fd487-5ae7-46a6-8c4e-0a9cc652a1c0" providerId="ADAL" clId="{D4479540-3C79-904F-991B-2923FDC23AF8}" dt="2021-06-24T14:00:41.215" v="1234"/>
          <ac:inkMkLst>
            <pc:docMk/>
            <pc:sldMk cId="1447549392" sldId="2099"/>
            <ac:inkMk id="24756" creationId="{239AFFBC-1A1E-D74D-9DB6-731B40B716A5}"/>
          </ac:inkMkLst>
        </pc:inkChg>
        <pc:inkChg chg="add">
          <ac:chgData name="Wilne, Robert" userId="863fd487-5ae7-46a6-8c4e-0a9cc652a1c0" providerId="ADAL" clId="{D4479540-3C79-904F-991B-2923FDC23AF8}" dt="2021-06-24T14:00:41.447" v="1235"/>
          <ac:inkMkLst>
            <pc:docMk/>
            <pc:sldMk cId="1447549392" sldId="2099"/>
            <ac:inkMk id="24757" creationId="{2D3AAA6D-7052-8745-90C4-46329AD8F1B6}"/>
          </ac:inkMkLst>
        </pc:inkChg>
        <pc:inkChg chg="add">
          <ac:chgData name="Wilne, Robert" userId="863fd487-5ae7-46a6-8c4e-0a9cc652a1c0" providerId="ADAL" clId="{D4479540-3C79-904F-991B-2923FDC23AF8}" dt="2021-06-24T14:00:41.717" v="1236"/>
          <ac:inkMkLst>
            <pc:docMk/>
            <pc:sldMk cId="1447549392" sldId="2099"/>
            <ac:inkMk id="24758" creationId="{F22C1F83-1D25-2D40-8B79-6985F89BD018}"/>
          </ac:inkMkLst>
        </pc:inkChg>
        <pc:inkChg chg="add">
          <ac:chgData name="Wilne, Robert" userId="863fd487-5ae7-46a6-8c4e-0a9cc652a1c0" providerId="ADAL" clId="{D4479540-3C79-904F-991B-2923FDC23AF8}" dt="2021-06-24T14:00:41.952" v="1237"/>
          <ac:inkMkLst>
            <pc:docMk/>
            <pc:sldMk cId="1447549392" sldId="2099"/>
            <ac:inkMk id="24759" creationId="{E71DB84D-79BC-9344-8A70-647C1A1DD6CC}"/>
          </ac:inkMkLst>
        </pc:inkChg>
        <pc:inkChg chg="add">
          <ac:chgData name="Wilne, Robert" userId="863fd487-5ae7-46a6-8c4e-0a9cc652a1c0" providerId="ADAL" clId="{D4479540-3C79-904F-991B-2923FDC23AF8}" dt="2021-06-24T14:00:42.182" v="1238"/>
          <ac:inkMkLst>
            <pc:docMk/>
            <pc:sldMk cId="1447549392" sldId="2099"/>
            <ac:inkMk id="24760" creationId="{285DC800-AB19-5741-B984-7C90470DA7C6}"/>
          </ac:inkMkLst>
        </pc:inkChg>
        <pc:inkChg chg="add">
          <ac:chgData name="Wilne, Robert" userId="863fd487-5ae7-46a6-8c4e-0a9cc652a1c0" providerId="ADAL" clId="{D4479540-3C79-904F-991B-2923FDC23AF8}" dt="2021-06-24T14:00:42.499" v="1239"/>
          <ac:inkMkLst>
            <pc:docMk/>
            <pc:sldMk cId="1447549392" sldId="2099"/>
            <ac:inkMk id="24761" creationId="{4BEB40DC-F103-3A4D-9125-3B557730BB83}"/>
          </ac:inkMkLst>
        </pc:inkChg>
        <pc:inkChg chg="add">
          <ac:chgData name="Wilne, Robert" userId="863fd487-5ae7-46a6-8c4e-0a9cc652a1c0" providerId="ADAL" clId="{D4479540-3C79-904F-991B-2923FDC23AF8}" dt="2021-06-24T14:00:42.647" v="1240"/>
          <ac:inkMkLst>
            <pc:docMk/>
            <pc:sldMk cId="1447549392" sldId="2099"/>
            <ac:inkMk id="24762" creationId="{B69D4B77-010D-9F40-BC66-2584D7FC45B7}"/>
          </ac:inkMkLst>
        </pc:inkChg>
      </pc:sldChg>
      <pc:sldChg chg="addSp delSp">
        <pc:chgData name="Wilne, Robert" userId="863fd487-5ae7-46a6-8c4e-0a9cc652a1c0" providerId="ADAL" clId="{D4479540-3C79-904F-991B-2923FDC23AF8}" dt="2021-06-24T13:55:41.410" v="934"/>
        <pc:sldMkLst>
          <pc:docMk/>
          <pc:sldMk cId="1716499497" sldId="2100"/>
        </pc:sldMkLst>
        <pc:grpChg chg="add del">
          <ac:chgData name="Wilne, Robert" userId="863fd487-5ae7-46a6-8c4e-0a9cc652a1c0" providerId="ADAL" clId="{D4479540-3C79-904F-991B-2923FDC23AF8}" dt="2021-06-24T13:41:22.643" v="740"/>
          <ac:grpSpMkLst>
            <pc:docMk/>
            <pc:sldMk cId="1716499497" sldId="2100"/>
            <ac:grpSpMk id="9" creationId="{341A46BE-47A3-DD43-A93B-DA447EB04943}"/>
          </ac:grpSpMkLst>
        </pc:grpChg>
        <pc:grpChg chg="add del">
          <ac:chgData name="Wilne, Robert" userId="863fd487-5ae7-46a6-8c4e-0a9cc652a1c0" providerId="ADAL" clId="{D4479540-3C79-904F-991B-2923FDC23AF8}" dt="2021-06-24T13:55:31.208" v="917"/>
          <ac:grpSpMkLst>
            <pc:docMk/>
            <pc:sldMk cId="1716499497" sldId="2100"/>
            <ac:grpSpMk id="9" creationId="{FE376AE0-7384-1846-B483-687D4FCB8224}"/>
          </ac:grpSpMkLst>
        </pc:grpChg>
        <pc:grpChg chg="add del">
          <ac:chgData name="Wilne, Robert" userId="863fd487-5ae7-46a6-8c4e-0a9cc652a1c0" providerId="ADAL" clId="{D4479540-3C79-904F-991B-2923FDC23AF8}" dt="2021-06-24T13:55:41.410" v="934"/>
          <ac:grpSpMkLst>
            <pc:docMk/>
            <pc:sldMk cId="1716499497" sldId="2100"/>
            <ac:grpSpMk id="10" creationId="{0A633DD3-72DB-9648-8D87-4C476FBFF0C3}"/>
          </ac:grpSpMkLst>
        </pc:grpChg>
        <pc:grpChg chg="add del">
          <ac:chgData name="Wilne, Robert" userId="863fd487-5ae7-46a6-8c4e-0a9cc652a1c0" providerId="ADAL" clId="{D4479540-3C79-904F-991B-2923FDC23AF8}" dt="2021-06-24T13:55:34.664" v="922"/>
          <ac:grpSpMkLst>
            <pc:docMk/>
            <pc:sldMk cId="1716499497" sldId="2100"/>
            <ac:grpSpMk id="15" creationId="{1DA7EEE5-A203-6040-A597-F0779009EAA8}"/>
          </ac:grpSpMkLst>
        </pc:grpChg>
        <pc:grpChg chg="add del">
          <ac:chgData name="Wilne, Robert" userId="863fd487-5ae7-46a6-8c4e-0a9cc652a1c0" providerId="ADAL" clId="{D4479540-3C79-904F-991B-2923FDC23AF8}" dt="2021-06-24T13:55:41.410" v="934"/>
          <ac:grpSpMkLst>
            <pc:docMk/>
            <pc:sldMk cId="1716499497" sldId="2100"/>
            <ac:grpSpMk id="20" creationId="{E1E28054-CF8A-BC4E-9288-168579FDEC1B}"/>
          </ac:grpSpMkLst>
        </pc:grpChg>
        <pc:grpChg chg="add del">
          <ac:chgData name="Wilne, Robert" userId="863fd487-5ae7-46a6-8c4e-0a9cc652a1c0" providerId="ADAL" clId="{D4479540-3C79-904F-991B-2923FDC23AF8}" dt="2021-06-24T13:41:36.478" v="758"/>
          <ac:grpSpMkLst>
            <pc:docMk/>
            <pc:sldMk cId="1716499497" sldId="2100"/>
            <ac:grpSpMk id="23" creationId="{E6FF81EA-F529-E446-A20A-6DDCE2D879E0}"/>
          </ac:grpSpMkLst>
        </pc:grpChg>
        <pc:grpChg chg="add del">
          <ac:chgData name="Wilne, Robert" userId="863fd487-5ae7-46a6-8c4e-0a9cc652a1c0" providerId="ADAL" clId="{D4479540-3C79-904F-991B-2923FDC23AF8}" dt="2021-06-24T13:43:12.412" v="848"/>
          <ac:grpSpMkLst>
            <pc:docMk/>
            <pc:sldMk cId="1716499497" sldId="2100"/>
            <ac:grpSpMk id="40" creationId="{0F97C4A0-308E-C043-99AD-E3531343A9E5}"/>
          </ac:grpSpMkLst>
        </pc:grpChg>
        <pc:grpChg chg="add del">
          <ac:chgData name="Wilne, Robert" userId="863fd487-5ae7-46a6-8c4e-0a9cc652a1c0" providerId="ADAL" clId="{D4479540-3C79-904F-991B-2923FDC23AF8}" dt="2021-06-24T13:43:12.412" v="848"/>
          <ac:grpSpMkLst>
            <pc:docMk/>
            <pc:sldMk cId="1716499497" sldId="2100"/>
            <ac:grpSpMk id="24581" creationId="{2BFB126A-B7F9-DB4B-AE30-5238FC47C342}"/>
          </ac:grpSpMkLst>
        </pc:grpChg>
        <pc:grpChg chg="add">
          <ac:chgData name="Wilne, Robert" userId="863fd487-5ae7-46a6-8c4e-0a9cc652a1c0" providerId="ADAL" clId="{D4479540-3C79-904F-991B-2923FDC23AF8}" dt="2021-06-24T13:42:39.257" v="804"/>
          <ac:grpSpMkLst>
            <pc:docMk/>
            <pc:sldMk cId="1716499497" sldId="2100"/>
            <ac:grpSpMk id="24582" creationId="{20AD6E44-B0BF-CF4D-816A-568CB60CA9C1}"/>
          </ac:grpSpMkLst>
        </pc:grpChg>
        <pc:grpChg chg="add del">
          <ac:chgData name="Wilne, Robert" userId="863fd487-5ae7-46a6-8c4e-0a9cc652a1c0" providerId="ADAL" clId="{D4479540-3C79-904F-991B-2923FDC23AF8}" dt="2021-06-24T13:43:01.424" v="812"/>
          <ac:grpSpMkLst>
            <pc:docMk/>
            <pc:sldMk cId="1716499497" sldId="2100"/>
            <ac:grpSpMk id="24588" creationId="{E8EF6292-A6E9-E44A-88FC-8CD2E12FF32B}"/>
          </ac:grpSpMkLst>
        </pc:grpChg>
        <pc:grpChg chg="add del">
          <ac:chgData name="Wilne, Robert" userId="863fd487-5ae7-46a6-8c4e-0a9cc652a1c0" providerId="ADAL" clId="{D4479540-3C79-904F-991B-2923FDC23AF8}" dt="2021-06-24T13:43:12.412" v="848"/>
          <ac:grpSpMkLst>
            <pc:docMk/>
            <pc:sldMk cId="1716499497" sldId="2100"/>
            <ac:grpSpMk id="24590" creationId="{7B2F6F4E-67EA-D944-91B4-F89BC5F6C9CA}"/>
          </ac:grpSpMkLst>
        </pc:grpChg>
        <pc:grpChg chg="add del">
          <ac:chgData name="Wilne, Robert" userId="863fd487-5ae7-46a6-8c4e-0a9cc652a1c0" providerId="ADAL" clId="{D4479540-3C79-904F-991B-2923FDC23AF8}" dt="2021-06-24T13:43:14.667" v="850"/>
          <ac:grpSpMkLst>
            <pc:docMk/>
            <pc:sldMk cId="1716499497" sldId="2100"/>
            <ac:grpSpMk id="24626" creationId="{8B415ED6-B0C3-F746-91EC-0A46EDD1E43E}"/>
          </ac:grpSpMkLst>
        </pc:grpChg>
        <pc:grpChg chg="add del">
          <ac:chgData name="Wilne, Robert" userId="863fd487-5ae7-46a6-8c4e-0a9cc652a1c0" providerId="ADAL" clId="{D4479540-3C79-904F-991B-2923FDC23AF8}" dt="2021-06-24T13:43:17.608" v="853"/>
          <ac:grpSpMkLst>
            <pc:docMk/>
            <pc:sldMk cId="1716499497" sldId="2100"/>
            <ac:grpSpMk id="24628" creationId="{00213199-E9AE-CC44-A6AD-EEE1EA4BC70F}"/>
          </ac:grpSpMkLst>
        </pc:grpChg>
        <pc:grpChg chg="add del">
          <ac:chgData name="Wilne, Robert" userId="863fd487-5ae7-46a6-8c4e-0a9cc652a1c0" providerId="ADAL" clId="{D4479540-3C79-904F-991B-2923FDC23AF8}" dt="2021-06-24T13:43:43.936" v="868"/>
          <ac:grpSpMkLst>
            <pc:docMk/>
            <pc:sldMk cId="1716499497" sldId="2100"/>
            <ac:grpSpMk id="24631" creationId="{384CE3A1-EAB4-A849-9559-B1F592AC8987}"/>
          </ac:grpSpMkLst>
        </pc:grpChg>
        <pc:grpChg chg="add del">
          <ac:chgData name="Wilne, Robert" userId="863fd487-5ae7-46a6-8c4e-0a9cc652a1c0" providerId="ADAL" clId="{D4479540-3C79-904F-991B-2923FDC23AF8}" dt="2021-06-24T13:43:43.936" v="868"/>
          <ac:grpSpMkLst>
            <pc:docMk/>
            <pc:sldMk cId="1716499497" sldId="2100"/>
            <ac:grpSpMk id="24634" creationId="{7A8AA4F4-BC62-0C4A-BECC-1D77BC97888B}"/>
          </ac:grpSpMkLst>
        </pc:grpChg>
        <pc:grpChg chg="add del">
          <ac:chgData name="Wilne, Robert" userId="863fd487-5ae7-46a6-8c4e-0a9cc652a1c0" providerId="ADAL" clId="{D4479540-3C79-904F-991B-2923FDC23AF8}" dt="2021-06-24T13:43:43.936" v="868"/>
          <ac:grpSpMkLst>
            <pc:docMk/>
            <pc:sldMk cId="1716499497" sldId="2100"/>
            <ac:grpSpMk id="24638" creationId="{FC330666-84AE-5743-93C3-738753EC73A7}"/>
          </ac:grpSpMkLst>
        </pc:grpChg>
        <pc:grpChg chg="add del">
          <ac:chgData name="Wilne, Robert" userId="863fd487-5ae7-46a6-8c4e-0a9cc652a1c0" providerId="ADAL" clId="{D4479540-3C79-904F-991B-2923FDC23AF8}" dt="2021-06-24T13:43:46.621" v="873"/>
          <ac:grpSpMkLst>
            <pc:docMk/>
            <pc:sldMk cId="1716499497" sldId="2100"/>
            <ac:grpSpMk id="24646" creationId="{911871C2-C5DE-BF48-9359-108471E2F73C}"/>
          </ac:grpSpMkLst>
        </pc:grpChg>
        <pc:grpChg chg="add del">
          <ac:chgData name="Wilne, Robert" userId="863fd487-5ae7-46a6-8c4e-0a9cc652a1c0" providerId="ADAL" clId="{D4479540-3C79-904F-991B-2923FDC23AF8}" dt="2021-06-24T13:43:49.716" v="880"/>
          <ac:grpSpMkLst>
            <pc:docMk/>
            <pc:sldMk cId="1716499497" sldId="2100"/>
            <ac:grpSpMk id="24651" creationId="{D405F92C-696C-6345-A9FD-B5D46FA62AA2}"/>
          </ac:grpSpMkLst>
        </pc:grpChg>
        <pc:grpChg chg="add del">
          <ac:chgData name="Wilne, Robert" userId="863fd487-5ae7-46a6-8c4e-0a9cc652a1c0" providerId="ADAL" clId="{D4479540-3C79-904F-991B-2923FDC23AF8}" dt="2021-06-24T13:43:50.521" v="882"/>
          <ac:grpSpMkLst>
            <pc:docMk/>
            <pc:sldMk cId="1716499497" sldId="2100"/>
            <ac:grpSpMk id="24658" creationId="{5439C8AF-6B64-C84A-B7AB-30E183D60543}"/>
          </ac:grpSpMkLst>
        </pc:grpChg>
        <pc:grpChg chg="add del">
          <ac:chgData name="Wilne, Robert" userId="863fd487-5ae7-46a6-8c4e-0a9cc652a1c0" providerId="ADAL" clId="{D4479540-3C79-904F-991B-2923FDC23AF8}" dt="2021-06-24T13:44:34.615" v="890"/>
          <ac:grpSpMkLst>
            <pc:docMk/>
            <pc:sldMk cId="1716499497" sldId="2100"/>
            <ac:grpSpMk id="24660" creationId="{D8391804-E3DF-F54D-9EEB-D546D5AD9253}"/>
          </ac:grpSpMkLst>
        </pc:grpChg>
        <pc:grpChg chg="add del">
          <ac:chgData name="Wilne, Robert" userId="863fd487-5ae7-46a6-8c4e-0a9cc652a1c0" providerId="ADAL" clId="{D4479540-3C79-904F-991B-2923FDC23AF8}" dt="2021-06-24T13:46:07.884" v="905"/>
          <ac:grpSpMkLst>
            <pc:docMk/>
            <pc:sldMk cId="1716499497" sldId="2100"/>
            <ac:grpSpMk id="24665" creationId="{C36FFC8D-ED41-CA45-8067-D9B40E7E26C3}"/>
          </ac:grpSpMkLst>
        </pc:grpChg>
        <pc:grpChg chg="add">
          <ac:chgData name="Wilne, Robert" userId="863fd487-5ae7-46a6-8c4e-0a9cc652a1c0" providerId="ADAL" clId="{D4479540-3C79-904F-991B-2923FDC23AF8}" dt="2021-06-24T13:44:34.615" v="890"/>
          <ac:grpSpMkLst>
            <pc:docMk/>
            <pc:sldMk cId="1716499497" sldId="2100"/>
            <ac:grpSpMk id="24667" creationId="{1D8C004E-B30A-224C-A471-926F8CEA3C62}"/>
          </ac:grpSpMkLst>
        </pc:grpChg>
        <pc:grpChg chg="add">
          <ac:chgData name="Wilne, Robert" userId="863fd487-5ae7-46a6-8c4e-0a9cc652a1c0" providerId="ADAL" clId="{D4479540-3C79-904F-991B-2923FDC23AF8}" dt="2021-06-24T13:46:07.884" v="905"/>
          <ac:grpSpMkLst>
            <pc:docMk/>
            <pc:sldMk cId="1716499497" sldId="2100"/>
            <ac:grpSpMk id="24682" creationId="{01C99F53-BE07-044B-B1D1-EF178F369996}"/>
          </ac:grpSpMkLst>
        </pc:grpChg>
        <pc:grpChg chg="add">
          <ac:chgData name="Wilne, Robert" userId="863fd487-5ae7-46a6-8c4e-0a9cc652a1c0" providerId="ADAL" clId="{D4479540-3C79-904F-991B-2923FDC23AF8}" dt="2021-06-24T13:55:41.410" v="934"/>
          <ac:grpSpMkLst>
            <pc:docMk/>
            <pc:sldMk cId="1716499497" sldId="2100"/>
            <ac:grpSpMk id="24684" creationId="{BA8CB7C5-85DA-224D-B273-B1BFDA80E3FB}"/>
          </ac:grpSpMkLst>
        </pc:grpChg>
        <pc:inkChg chg="add">
          <ac:chgData name="Wilne, Robert" userId="863fd487-5ae7-46a6-8c4e-0a9cc652a1c0" providerId="ADAL" clId="{D4479540-3C79-904F-991B-2923FDC23AF8}" dt="2021-06-24T13:55:25.873" v="906"/>
          <ac:inkMkLst>
            <pc:docMk/>
            <pc:sldMk cId="1716499497" sldId="2100"/>
            <ac:inkMk id="2" creationId="{8A778B9A-EE3B-3D40-8348-AFDA3096B794}"/>
          </ac:inkMkLst>
        </pc:inkChg>
        <pc:inkChg chg="add del topLvl">
          <ac:chgData name="Wilne, Robert" userId="863fd487-5ae7-46a6-8c4e-0a9cc652a1c0" providerId="ADAL" clId="{D4479540-3C79-904F-991B-2923FDC23AF8}" dt="2021-06-24T13:41:33.563" v="744"/>
          <ac:inkMkLst>
            <pc:docMk/>
            <pc:sldMk cId="1716499497" sldId="2100"/>
            <ac:inkMk id="2" creationId="{FE07A13C-D07F-BA40-8428-9E893D2D3447}"/>
          </ac:inkMkLst>
        </pc:inkChg>
        <pc:inkChg chg="add del topLvl">
          <ac:chgData name="Wilne, Robert" userId="863fd487-5ae7-46a6-8c4e-0a9cc652a1c0" providerId="ADAL" clId="{D4479540-3C79-904F-991B-2923FDC23AF8}" dt="2021-06-24T13:41:33.551" v="743"/>
          <ac:inkMkLst>
            <pc:docMk/>
            <pc:sldMk cId="1716499497" sldId="2100"/>
            <ac:inkMk id="3" creationId="{A562132A-F9D3-6848-9907-2B9C7BA57274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3" creationId="{DB97BA9D-E746-8045-A75F-82A32A57487C}"/>
          </ac:inkMkLst>
        </pc:inkChg>
        <pc:inkChg chg="add del topLvl">
          <ac:chgData name="Wilne, Robert" userId="863fd487-5ae7-46a6-8c4e-0a9cc652a1c0" providerId="ADAL" clId="{D4479540-3C79-904F-991B-2923FDC23AF8}" dt="2021-06-24T13:41:36.423" v="750"/>
          <ac:inkMkLst>
            <pc:docMk/>
            <pc:sldMk cId="1716499497" sldId="2100"/>
            <ac:inkMk id="4" creationId="{4ACBDC46-863A-B440-BC16-53458AC49C25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4" creationId="{5FEA94D3-B8FF-7C45-9CCC-085CF7D502B8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5" creationId="{10FE637B-C1D4-6E44-A5C0-7DBFD2DFE1D9}"/>
          </ac:inkMkLst>
        </pc:inkChg>
        <pc:inkChg chg="add del topLvl">
          <ac:chgData name="Wilne, Robert" userId="863fd487-5ae7-46a6-8c4e-0a9cc652a1c0" providerId="ADAL" clId="{D4479540-3C79-904F-991B-2923FDC23AF8}" dt="2021-06-24T13:41:36.434" v="751"/>
          <ac:inkMkLst>
            <pc:docMk/>
            <pc:sldMk cId="1716499497" sldId="2100"/>
            <ac:inkMk id="5" creationId="{17E9ACB4-6C17-C548-B80C-BA7D8CD9E202}"/>
          </ac:inkMkLst>
        </pc:inkChg>
        <pc:inkChg chg="add del topLvl">
          <ac:chgData name="Wilne, Robert" userId="863fd487-5ae7-46a6-8c4e-0a9cc652a1c0" providerId="ADAL" clId="{D4479540-3C79-904F-991B-2923FDC23AF8}" dt="2021-06-24T13:41:33.575" v="745"/>
          <ac:inkMkLst>
            <pc:docMk/>
            <pc:sldMk cId="1716499497" sldId="2100"/>
            <ac:inkMk id="6" creationId="{564CC5FD-284D-5945-BF3A-B610569BEE4C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6" creationId="{8E8DD948-CE57-E74A-B841-D1D90B20503F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7" creationId="{6F8B01C7-09E8-F044-8C47-0117526AFF85}"/>
          </ac:inkMkLst>
        </pc:inkChg>
        <pc:inkChg chg="add del topLvl">
          <ac:chgData name="Wilne, Robert" userId="863fd487-5ae7-46a6-8c4e-0a9cc652a1c0" providerId="ADAL" clId="{D4479540-3C79-904F-991B-2923FDC23AF8}" dt="2021-06-24T13:41:33.536" v="742"/>
          <ac:inkMkLst>
            <pc:docMk/>
            <pc:sldMk cId="1716499497" sldId="2100"/>
            <ac:inkMk id="7" creationId="{B095F156-ECD8-B844-9E16-0BF5D77B4BCE}"/>
          </ac:inkMkLst>
        </pc:inkChg>
        <pc:inkChg chg="add del">
          <ac:chgData name="Wilne, Robert" userId="863fd487-5ae7-46a6-8c4e-0a9cc652a1c0" providerId="ADAL" clId="{D4479540-3C79-904F-991B-2923FDC23AF8}" dt="2021-06-24T13:41:36.457" v="755"/>
          <ac:inkMkLst>
            <pc:docMk/>
            <pc:sldMk cId="1716499497" sldId="2100"/>
            <ac:inkMk id="10" creationId="{35434772-A5F3-B94F-8CF7-0D894C3F2158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1" creationId="{51C7AC7A-C415-9C49-A4B6-8270EDC36285}"/>
          </ac:inkMkLst>
        </pc:inkChg>
        <pc:inkChg chg="add del topLvl">
          <ac:chgData name="Wilne, Robert" userId="863fd487-5ae7-46a6-8c4e-0a9cc652a1c0" providerId="ADAL" clId="{D4479540-3C79-904F-991B-2923FDC23AF8}" dt="2021-06-24T13:41:36.478" v="758"/>
          <ac:inkMkLst>
            <pc:docMk/>
            <pc:sldMk cId="1716499497" sldId="2100"/>
            <ac:inkMk id="11" creationId="{6F586A4E-A7CD-5040-8845-2861D727B4A7}"/>
          </ac:inkMkLst>
        </pc:inkChg>
        <pc:inkChg chg="add del">
          <ac:chgData name="Wilne, Robert" userId="863fd487-5ae7-46a6-8c4e-0a9cc652a1c0" providerId="ADAL" clId="{D4479540-3C79-904F-991B-2923FDC23AF8}" dt="2021-06-24T13:41:36.441" v="752"/>
          <ac:inkMkLst>
            <pc:docMk/>
            <pc:sldMk cId="1716499497" sldId="2100"/>
            <ac:inkMk id="12" creationId="{3B39C885-B2CD-5F46-8551-5D634279E0FF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2" creationId="{9047E3A4-71D4-514B-AF1F-8C8E2BE4AD6A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3" creationId="{C72C007D-D358-4148-BBFA-F10289379E98}"/>
          </ac:inkMkLst>
        </pc:inkChg>
        <pc:inkChg chg="add del">
          <ac:chgData name="Wilne, Robert" userId="863fd487-5ae7-46a6-8c4e-0a9cc652a1c0" providerId="ADAL" clId="{D4479540-3C79-904F-991B-2923FDC23AF8}" dt="2021-06-24T13:41:36.416" v="749"/>
          <ac:inkMkLst>
            <pc:docMk/>
            <pc:sldMk cId="1716499497" sldId="2100"/>
            <ac:inkMk id="13" creationId="{EA89AE28-2BE9-3B43-A8A5-A7DFE221D47D}"/>
          </ac:inkMkLst>
        </pc:inkChg>
        <pc:inkChg chg="add del">
          <ac:chgData name="Wilne, Robert" userId="863fd487-5ae7-46a6-8c4e-0a9cc652a1c0" providerId="ADAL" clId="{D4479540-3C79-904F-991B-2923FDC23AF8}" dt="2021-06-24T13:41:36.397" v="747"/>
          <ac:inkMkLst>
            <pc:docMk/>
            <pc:sldMk cId="1716499497" sldId="2100"/>
            <ac:inkMk id="14" creationId="{3D6EBC0A-0789-DB42-8339-ABB04A7DC22D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4" creationId="{80464439-50CE-D048-8743-A76DF3B62374}"/>
          </ac:inkMkLst>
        </pc:inkChg>
        <pc:inkChg chg="add del">
          <ac:chgData name="Wilne, Robert" userId="863fd487-5ae7-46a6-8c4e-0a9cc652a1c0" providerId="ADAL" clId="{D4479540-3C79-904F-991B-2923FDC23AF8}" dt="2021-06-24T13:41:33.525" v="741"/>
          <ac:inkMkLst>
            <pc:docMk/>
            <pc:sldMk cId="1716499497" sldId="2100"/>
            <ac:inkMk id="15" creationId="{46A13C08-3E8B-3A47-B04A-E8E7070FA30B}"/>
          </ac:inkMkLst>
        </pc:inkChg>
        <pc:inkChg chg="add del topLvl">
          <ac:chgData name="Wilne, Robert" userId="863fd487-5ae7-46a6-8c4e-0a9cc652a1c0" providerId="ADAL" clId="{D4479540-3C79-904F-991B-2923FDC23AF8}" dt="2021-06-24T13:41:36.484" v="759"/>
          <ac:inkMkLst>
            <pc:docMk/>
            <pc:sldMk cId="1716499497" sldId="2100"/>
            <ac:inkMk id="16" creationId="{DECEDBFE-7F40-D94E-89C8-7395A0F7E24B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6" creationId="{FAF17897-C2F9-9A42-92B6-A0401BBDF9CE}"/>
          </ac:inkMkLst>
        </pc:inkChg>
        <pc:inkChg chg="add del">
          <ac:chgData name="Wilne, Robert" userId="863fd487-5ae7-46a6-8c4e-0a9cc652a1c0" providerId="ADAL" clId="{D4479540-3C79-904F-991B-2923FDC23AF8}" dt="2021-06-24T13:41:36.452" v="754"/>
          <ac:inkMkLst>
            <pc:docMk/>
            <pc:sldMk cId="1716499497" sldId="2100"/>
            <ac:inkMk id="17" creationId="{1CA0ECAF-14A7-AE49-889A-0C4A8014F91A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7" creationId="{72714297-11C1-0F4E-859B-DE25459825D5}"/>
          </ac:inkMkLst>
        </pc:inkChg>
        <pc:inkChg chg="add del">
          <ac:chgData name="Wilne, Robert" userId="863fd487-5ae7-46a6-8c4e-0a9cc652a1c0" providerId="ADAL" clId="{D4479540-3C79-904F-991B-2923FDC23AF8}" dt="2021-06-24T13:41:36.470" v="757"/>
          <ac:inkMkLst>
            <pc:docMk/>
            <pc:sldMk cId="1716499497" sldId="2100"/>
            <ac:inkMk id="18" creationId="{35739C21-AA4E-624D-806C-DF3908F513B6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8" creationId="{F1A01664-2B21-F34C-A79C-A5E54D31CBAD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9" creationId="{642A3DF9-4A41-064E-A9CC-C6F0BDF3340E}"/>
          </ac:inkMkLst>
        </pc:inkChg>
        <pc:inkChg chg="add del">
          <ac:chgData name="Wilne, Robert" userId="863fd487-5ae7-46a6-8c4e-0a9cc652a1c0" providerId="ADAL" clId="{D4479540-3C79-904F-991B-2923FDC23AF8}" dt="2021-06-24T13:41:36.464" v="756"/>
          <ac:inkMkLst>
            <pc:docMk/>
            <pc:sldMk cId="1716499497" sldId="2100"/>
            <ac:inkMk id="19" creationId="{A0ACABAB-188E-3746-B8BA-722394C07273}"/>
          </ac:inkMkLst>
        </pc:inkChg>
        <pc:inkChg chg="add del">
          <ac:chgData name="Wilne, Robert" userId="863fd487-5ae7-46a6-8c4e-0a9cc652a1c0" providerId="ADAL" clId="{D4479540-3C79-904F-991B-2923FDC23AF8}" dt="2021-06-24T13:41:36.406" v="748"/>
          <ac:inkMkLst>
            <pc:docMk/>
            <pc:sldMk cId="1716499497" sldId="2100"/>
            <ac:inkMk id="20" creationId="{3D1C25B8-B8E8-0C41-A382-832AE60F4B8C}"/>
          </ac:inkMkLst>
        </pc:inkChg>
        <pc:inkChg chg="add">
          <ac:chgData name="Wilne, Robert" userId="863fd487-5ae7-46a6-8c4e-0a9cc652a1c0" providerId="ADAL" clId="{D4479540-3C79-904F-991B-2923FDC23AF8}" dt="2021-06-24T13:55:36.927" v="923"/>
          <ac:inkMkLst>
            <pc:docMk/>
            <pc:sldMk cId="1716499497" sldId="2100"/>
            <ac:inkMk id="21" creationId="{9FB5D256-D976-0B44-8FCF-B408EC58E61D}"/>
          </ac:inkMkLst>
        </pc:inkChg>
        <pc:inkChg chg="add del">
          <ac:chgData name="Wilne, Robert" userId="863fd487-5ae7-46a6-8c4e-0a9cc652a1c0" providerId="ADAL" clId="{D4479540-3C79-904F-991B-2923FDC23AF8}" dt="2021-06-24T13:41:36.447" v="753"/>
          <ac:inkMkLst>
            <pc:docMk/>
            <pc:sldMk cId="1716499497" sldId="2100"/>
            <ac:inkMk id="21" creationId="{A9CD8C37-7F4A-6949-A2FE-9DF36E3440CA}"/>
          </ac:inkMkLst>
        </pc:inkChg>
        <pc:inkChg chg="add">
          <ac:chgData name="Wilne, Robert" userId="863fd487-5ae7-46a6-8c4e-0a9cc652a1c0" providerId="ADAL" clId="{D4479540-3C79-904F-991B-2923FDC23AF8}" dt="2021-06-24T13:55:37.241" v="924"/>
          <ac:inkMkLst>
            <pc:docMk/>
            <pc:sldMk cId="1716499497" sldId="2100"/>
            <ac:inkMk id="22" creationId="{334FC0AB-5859-D543-A148-87D072BC03E7}"/>
          </ac:inkMkLst>
        </pc:inkChg>
        <pc:inkChg chg="add del">
          <ac:chgData name="Wilne, Robert" userId="863fd487-5ae7-46a6-8c4e-0a9cc652a1c0" providerId="ADAL" clId="{D4479540-3C79-904F-991B-2923FDC23AF8}" dt="2021-06-24T13:41:36.389" v="746"/>
          <ac:inkMkLst>
            <pc:docMk/>
            <pc:sldMk cId="1716499497" sldId="2100"/>
            <ac:inkMk id="22" creationId="{60AA6303-7B69-C84B-8F3D-92A241D60462}"/>
          </ac:inkMkLst>
        </pc:inkChg>
        <pc:inkChg chg="add">
          <ac:chgData name="Wilne, Robert" userId="863fd487-5ae7-46a6-8c4e-0a9cc652a1c0" providerId="ADAL" clId="{D4479540-3C79-904F-991B-2923FDC23AF8}" dt="2021-06-24T13:55:37.562" v="925"/>
          <ac:inkMkLst>
            <pc:docMk/>
            <pc:sldMk cId="1716499497" sldId="2100"/>
            <ac:inkMk id="23" creationId="{161852F5-39EE-EB4F-8AE6-A10B9ADFC98C}"/>
          </ac:inkMkLst>
        </pc:inkChg>
        <pc:inkChg chg="add">
          <ac:chgData name="Wilne, Robert" userId="863fd487-5ae7-46a6-8c4e-0a9cc652a1c0" providerId="ADAL" clId="{D4479540-3C79-904F-991B-2923FDC23AF8}" dt="2021-06-24T13:41:46.895" v="760"/>
          <ac:inkMkLst>
            <pc:docMk/>
            <pc:sldMk cId="1716499497" sldId="2100"/>
            <ac:inkMk id="24" creationId="{937F0241-D2C1-3D45-87D7-5647926E8137}"/>
          </ac:inkMkLst>
        </pc:inkChg>
        <pc:inkChg chg="add">
          <ac:chgData name="Wilne, Robert" userId="863fd487-5ae7-46a6-8c4e-0a9cc652a1c0" providerId="ADAL" clId="{D4479540-3C79-904F-991B-2923FDC23AF8}" dt="2021-06-24T13:41:47.663" v="761"/>
          <ac:inkMkLst>
            <pc:docMk/>
            <pc:sldMk cId="1716499497" sldId="2100"/>
            <ac:inkMk id="25" creationId="{B43B6C3E-C8A5-B140-A82A-AD6EB5F5CBBD}"/>
          </ac:inkMkLst>
        </pc:inkChg>
        <pc:inkChg chg="add">
          <ac:chgData name="Wilne, Robert" userId="863fd487-5ae7-46a6-8c4e-0a9cc652a1c0" providerId="ADAL" clId="{D4479540-3C79-904F-991B-2923FDC23AF8}" dt="2021-06-24T13:41:48.930" v="762"/>
          <ac:inkMkLst>
            <pc:docMk/>
            <pc:sldMk cId="1716499497" sldId="2100"/>
            <ac:inkMk id="26" creationId="{A588D9BA-AA67-5A40-8897-7F0584A388D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7" creationId="{3C1147C5-6AFF-4B4C-99D7-F4B8BC9B7ADA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8" creationId="{FF044CFA-7527-C34F-8B89-AC598362FED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9" creationId="{18DDEF1D-3AAD-874C-9547-8D5C331C0E0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0" creationId="{A0E6ADDF-B57C-CA46-AEB5-00F7F6C36FD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1" creationId="{F13597C5-27FF-1945-A637-AC41442DCD5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2" creationId="{17F664FD-F47B-DA4B-B036-01DBD1F8F99A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3" creationId="{4C887731-0ECA-9D48-833A-EB1D565B8E29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4" creationId="{835FDB56-31AB-BD4B-BCA0-954A9DE02A9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5" creationId="{927C6716-4E06-7247-AE1F-545CE73D005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6" creationId="{57D72EBC-98C9-2942-896B-C60975DA974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7" creationId="{A0EF9EF6-49D2-CB4A-83EE-600BA36836A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8" creationId="{35A92250-68F4-C74C-B679-091E966659B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9" creationId="{8C4DB8F5-BB57-484E-9EAF-8920BA4E6D3F}"/>
          </ac:inkMkLst>
        </pc:inkChg>
        <pc:inkChg chg="add">
          <ac:chgData name="Wilne, Robert" userId="863fd487-5ae7-46a6-8c4e-0a9cc652a1c0" providerId="ADAL" clId="{D4479540-3C79-904F-991B-2923FDC23AF8}" dt="2021-06-24T13:55:38.033" v="926"/>
          <ac:inkMkLst>
            <pc:docMk/>
            <pc:sldMk cId="1716499497" sldId="2100"/>
            <ac:inkMk id="40" creationId="{8FE09A14-D3AF-7446-853D-37DBA739E2B8}"/>
          </ac:inkMkLst>
        </pc:inkChg>
        <pc:inkChg chg="add">
          <ac:chgData name="Wilne, Robert" userId="863fd487-5ae7-46a6-8c4e-0a9cc652a1c0" providerId="ADAL" clId="{D4479540-3C79-904F-991B-2923FDC23AF8}" dt="2021-06-24T13:42:11.231" v="777"/>
          <ac:inkMkLst>
            <pc:docMk/>
            <pc:sldMk cId="1716499497" sldId="2100"/>
            <ac:inkMk id="41" creationId="{E4387978-7BF4-8449-BD1E-005AE4F1202D}"/>
          </ac:inkMkLst>
        </pc:inkChg>
        <pc:inkChg chg="add">
          <ac:chgData name="Wilne, Robert" userId="863fd487-5ae7-46a6-8c4e-0a9cc652a1c0" providerId="ADAL" clId="{D4479540-3C79-904F-991B-2923FDC23AF8}" dt="2021-06-24T13:42:12.487" v="778"/>
          <ac:inkMkLst>
            <pc:docMk/>
            <pc:sldMk cId="1716499497" sldId="2100"/>
            <ac:inkMk id="42" creationId="{AB884AE8-E8A4-7A40-87C2-FA2A45B68BDD}"/>
          </ac:inkMkLst>
        </pc:inkChg>
        <pc:inkChg chg="add">
          <ac:chgData name="Wilne, Robert" userId="863fd487-5ae7-46a6-8c4e-0a9cc652a1c0" providerId="ADAL" clId="{D4479540-3C79-904F-991B-2923FDC23AF8}" dt="2021-06-24T13:42:22.692" v="779"/>
          <ac:inkMkLst>
            <pc:docMk/>
            <pc:sldMk cId="1716499497" sldId="2100"/>
            <ac:inkMk id="43" creationId="{08456496-3116-5640-BAF5-14542377A085}"/>
          </ac:inkMkLst>
        </pc:inkChg>
        <pc:inkChg chg="add">
          <ac:chgData name="Wilne, Robert" userId="863fd487-5ae7-46a6-8c4e-0a9cc652a1c0" providerId="ADAL" clId="{D4479540-3C79-904F-991B-2923FDC23AF8}" dt="2021-06-24T13:42:22.925" v="780"/>
          <ac:inkMkLst>
            <pc:docMk/>
            <pc:sldMk cId="1716499497" sldId="2100"/>
            <ac:inkMk id="44" creationId="{124420E7-248E-FD44-92C3-1279536E9A06}"/>
          </ac:inkMkLst>
        </pc:inkChg>
        <pc:inkChg chg="add">
          <ac:chgData name="Wilne, Robert" userId="863fd487-5ae7-46a6-8c4e-0a9cc652a1c0" providerId="ADAL" clId="{D4479540-3C79-904F-991B-2923FDC23AF8}" dt="2021-06-24T13:42:31.228" v="781"/>
          <ac:inkMkLst>
            <pc:docMk/>
            <pc:sldMk cId="1716499497" sldId="2100"/>
            <ac:inkMk id="45" creationId="{9658FCFC-227E-D744-9AD6-A0E6424EA005}"/>
          </ac:inkMkLst>
        </pc:inkChg>
        <pc:inkChg chg="add">
          <ac:chgData name="Wilne, Robert" userId="863fd487-5ae7-46a6-8c4e-0a9cc652a1c0" providerId="ADAL" clId="{D4479540-3C79-904F-991B-2923FDC23AF8}" dt="2021-06-24T13:42:31.651" v="782"/>
          <ac:inkMkLst>
            <pc:docMk/>
            <pc:sldMk cId="1716499497" sldId="2100"/>
            <ac:inkMk id="46" creationId="{24083C21-C917-5246-9DA8-D241509A3B7B}"/>
          </ac:inkMkLst>
        </pc:inkChg>
        <pc:inkChg chg="add">
          <ac:chgData name="Wilne, Robert" userId="863fd487-5ae7-46a6-8c4e-0a9cc652a1c0" providerId="ADAL" clId="{D4479540-3C79-904F-991B-2923FDC23AF8}" dt="2021-06-24T13:42:31.895" v="783"/>
          <ac:inkMkLst>
            <pc:docMk/>
            <pc:sldMk cId="1716499497" sldId="2100"/>
            <ac:inkMk id="47" creationId="{871AB790-4E07-1140-8F79-E58A948C6F88}"/>
          </ac:inkMkLst>
        </pc:inkChg>
        <pc:inkChg chg="add">
          <ac:chgData name="Wilne, Robert" userId="863fd487-5ae7-46a6-8c4e-0a9cc652a1c0" providerId="ADAL" clId="{D4479540-3C79-904F-991B-2923FDC23AF8}" dt="2021-06-24T13:42:32.100" v="784"/>
          <ac:inkMkLst>
            <pc:docMk/>
            <pc:sldMk cId="1716499497" sldId="2100"/>
            <ac:inkMk id="48" creationId="{F8405506-2296-6546-95C7-19B2D4AC049F}"/>
          </ac:inkMkLst>
        </pc:inkChg>
        <pc:inkChg chg="add">
          <ac:chgData name="Wilne, Robert" userId="863fd487-5ae7-46a6-8c4e-0a9cc652a1c0" providerId="ADAL" clId="{D4479540-3C79-904F-991B-2923FDC23AF8}" dt="2021-06-24T13:42:32.287" v="785"/>
          <ac:inkMkLst>
            <pc:docMk/>
            <pc:sldMk cId="1716499497" sldId="2100"/>
            <ac:inkMk id="49" creationId="{B5A931B8-9E13-FA48-893A-8D2C2E12F6D5}"/>
          </ac:inkMkLst>
        </pc:inkChg>
        <pc:inkChg chg="add">
          <ac:chgData name="Wilne, Robert" userId="863fd487-5ae7-46a6-8c4e-0a9cc652a1c0" providerId="ADAL" clId="{D4479540-3C79-904F-991B-2923FDC23AF8}" dt="2021-06-24T13:42:32.470" v="786"/>
          <ac:inkMkLst>
            <pc:docMk/>
            <pc:sldMk cId="1716499497" sldId="2100"/>
            <ac:inkMk id="50" creationId="{7008531E-0666-054A-81EA-A19C2B6F1589}"/>
          </ac:inkMkLst>
        </pc:inkChg>
        <pc:inkChg chg="add">
          <ac:chgData name="Wilne, Robert" userId="863fd487-5ae7-46a6-8c4e-0a9cc652a1c0" providerId="ADAL" clId="{D4479540-3C79-904F-991B-2923FDC23AF8}" dt="2021-06-24T13:42:32.810" v="787"/>
          <ac:inkMkLst>
            <pc:docMk/>
            <pc:sldMk cId="1716499497" sldId="2100"/>
            <ac:inkMk id="51" creationId="{3EC65DFF-CBA8-DA4F-9397-918130817F20}"/>
          </ac:inkMkLst>
        </pc:inkChg>
        <pc:inkChg chg="add">
          <ac:chgData name="Wilne, Robert" userId="863fd487-5ae7-46a6-8c4e-0a9cc652a1c0" providerId="ADAL" clId="{D4479540-3C79-904F-991B-2923FDC23AF8}" dt="2021-06-24T13:42:33.007" v="788"/>
          <ac:inkMkLst>
            <pc:docMk/>
            <pc:sldMk cId="1716499497" sldId="2100"/>
            <ac:inkMk id="52" creationId="{74DE0B16-A72E-DE49-88B1-6E0BBC44E3CA}"/>
          </ac:inkMkLst>
        </pc:inkChg>
        <pc:inkChg chg="add">
          <ac:chgData name="Wilne, Robert" userId="863fd487-5ae7-46a6-8c4e-0a9cc652a1c0" providerId="ADAL" clId="{D4479540-3C79-904F-991B-2923FDC23AF8}" dt="2021-06-24T13:42:33.571" v="789"/>
          <ac:inkMkLst>
            <pc:docMk/>
            <pc:sldMk cId="1716499497" sldId="2100"/>
            <ac:inkMk id="53" creationId="{033766CA-218E-C14A-A8E5-0F3406DB0E72}"/>
          </ac:inkMkLst>
        </pc:inkChg>
        <pc:inkChg chg="add">
          <ac:chgData name="Wilne, Robert" userId="863fd487-5ae7-46a6-8c4e-0a9cc652a1c0" providerId="ADAL" clId="{D4479540-3C79-904F-991B-2923FDC23AF8}" dt="2021-06-24T13:42:33.834" v="790"/>
          <ac:inkMkLst>
            <pc:docMk/>
            <pc:sldMk cId="1716499497" sldId="2100"/>
            <ac:inkMk id="54" creationId="{F7014F13-104F-D34A-8704-E9C50CE0362A}"/>
          </ac:inkMkLst>
        </pc:inkChg>
        <pc:inkChg chg="add">
          <ac:chgData name="Wilne, Robert" userId="863fd487-5ae7-46a6-8c4e-0a9cc652a1c0" providerId="ADAL" clId="{D4479540-3C79-904F-991B-2923FDC23AF8}" dt="2021-06-24T13:42:34.462" v="791"/>
          <ac:inkMkLst>
            <pc:docMk/>
            <pc:sldMk cId="1716499497" sldId="2100"/>
            <ac:inkMk id="55" creationId="{7543F7B1-8463-7042-B192-5B6E94A6477E}"/>
          </ac:inkMkLst>
        </pc:inkChg>
        <pc:inkChg chg="add">
          <ac:chgData name="Wilne, Robert" userId="863fd487-5ae7-46a6-8c4e-0a9cc652a1c0" providerId="ADAL" clId="{D4479540-3C79-904F-991B-2923FDC23AF8}" dt="2021-06-24T13:42:34.859" v="792"/>
          <ac:inkMkLst>
            <pc:docMk/>
            <pc:sldMk cId="1716499497" sldId="2100"/>
            <ac:inkMk id="56" creationId="{8F404B21-1176-924C-9A53-F1B6CC64FA2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57" creationId="{2E3D51AF-0CD3-6D44-9F1C-85451BCA994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58" creationId="{0AD1DFF4-692D-A544-90AF-823E9FF513D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59" creationId="{B534E058-4D48-1545-93B8-8C3086C848B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60" creationId="{2CEC8702-0049-4F4E-A04C-82390714273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61" creationId="{CA9ADB2D-3207-E64C-9001-8293267A179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62" creationId="{2896D55A-DA4D-DA43-8EEB-34FDEB49B10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63" creationId="{735CC3E0-95F0-9F45-B4C6-502751417A8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76" creationId="{DF4E5717-007C-D34D-93FB-A21AA5A2845F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77" creationId="{4F7BDAB2-085E-5946-A955-2110D3E4A9B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79" creationId="{5BEB10A2-6C6F-4F4D-93D9-C919CD2E407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80" creationId="{518A3DA4-FE24-5D43-A22F-F6283B90044C}"/>
          </ac:inkMkLst>
        </pc:inkChg>
        <pc:inkChg chg="add">
          <ac:chgData name="Wilne, Robert" userId="863fd487-5ae7-46a6-8c4e-0a9cc652a1c0" providerId="ADAL" clId="{D4479540-3C79-904F-991B-2923FDC23AF8}" dt="2021-06-24T13:42:43.764" v="805"/>
          <ac:inkMkLst>
            <pc:docMk/>
            <pc:sldMk cId="1716499497" sldId="2100"/>
            <ac:inkMk id="24583" creationId="{BF2109C9-AA02-D248-84BB-7CBA556A4334}"/>
          </ac:inkMkLst>
        </pc:inkChg>
        <pc:inkChg chg="add">
          <ac:chgData name="Wilne, Robert" userId="863fd487-5ae7-46a6-8c4e-0a9cc652a1c0" providerId="ADAL" clId="{D4479540-3C79-904F-991B-2923FDC23AF8}" dt="2021-06-24T13:42:46.036" v="806"/>
          <ac:inkMkLst>
            <pc:docMk/>
            <pc:sldMk cId="1716499497" sldId="2100"/>
            <ac:inkMk id="24584" creationId="{9B401F01-AEF0-9B4F-BFF9-81416E46BEAF}"/>
          </ac:inkMkLst>
        </pc:inkChg>
        <pc:inkChg chg="add">
          <ac:chgData name="Wilne, Robert" userId="863fd487-5ae7-46a6-8c4e-0a9cc652a1c0" providerId="ADAL" clId="{D4479540-3C79-904F-991B-2923FDC23AF8}" dt="2021-06-24T13:42:47.299" v="807"/>
          <ac:inkMkLst>
            <pc:docMk/>
            <pc:sldMk cId="1716499497" sldId="2100"/>
            <ac:inkMk id="24585" creationId="{06E45A43-B7ED-734B-BED7-F78D610C821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86" creationId="{071DC326-3300-F747-A707-DAAAB535AB6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87" creationId="{A42D8D94-6789-3D4B-B154-B72FFE93FE3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89" creationId="{867DA561-825B-084E-8C25-29EE5AB7987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1" creationId="{88A758DA-7B8E-3544-BACB-63626836B54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2" creationId="{D9FE8305-E88A-5E44-AD83-84D934B7A95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3" creationId="{C2CF9EB2-6F6E-4746-8AEE-E45E566F5CF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4" creationId="{E714F047-22B6-3841-8B02-15D7B63989E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5" creationId="{0A39E62C-4BBE-ED4D-AEAA-BF3F0A4B139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6" creationId="{E4605BEF-65EA-A648-A8DB-7DC416FCDC3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7" creationId="{EB3BCDDD-2B1E-3749-9436-A96DD81FB7D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8" creationId="{67749CF3-9962-7C47-A12F-99128F58222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9" creationId="{05104BA1-E542-A944-8DA6-9329EF3ACF1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0" creationId="{CC59A0F7-3F87-2D43-883F-26A832ADC612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1" creationId="{EE4460EA-FAA2-A14E-90F1-16F7A262F20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2" creationId="{A5531EB2-6356-C84F-A4DD-067BCD8F36A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3" creationId="{BE739F58-E288-A44E-B182-DB61FE51E4FF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4" creationId="{5F193299-5A61-C945-A475-3789DF6D447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5" creationId="{ECE70E03-0452-F14F-BFA3-625EE385C39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6" creationId="{1F285B9A-6637-2C4D-8EA8-11C08A2E5832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7" creationId="{AEFB9FBB-C069-B941-ADA0-EE70DCDF42C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8" creationId="{D7FD8800-7D9B-F14E-9502-054619B61E9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9" creationId="{A15E3909-8303-0F4C-9293-6EB1B4DD78C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0" creationId="{FDA228FD-4A3C-9245-ACF6-C5D6E6F2BAD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1" creationId="{EB3F2431-9C46-1A4A-A675-93E53579EE5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2" creationId="{931F443B-FCEF-6346-ADF2-5413BB74104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3" creationId="{7D248B3A-FBB7-3544-B468-DBC83207560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4" creationId="{0D9DD206-149C-FC46-AD43-F9B0BEDFCB5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5" creationId="{9D79693D-25E1-7544-B7F7-5322B7131C6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6" creationId="{B1A386A1-E3E4-FE45-90FF-A1A98C80BBC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7" creationId="{B73997A2-ED91-9F4E-B66D-E4460345557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8" creationId="{156BF7B0-90CC-9440-BA01-759B203B74E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9" creationId="{7224A5BB-FB14-DA46-9A12-C73FF886528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0" creationId="{96875715-7B1F-724E-959A-8336CF6AC92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1" creationId="{FBBD6EA0-DADA-4144-9D49-3B1DB6B214C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2" creationId="{6A24EDB2-437A-3B46-9482-9CA83DE8A0CE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3" creationId="{6513CC34-A7F9-6C47-BD57-93220ACB0A7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4" creationId="{57A55A2D-F55A-C540-B7A9-C500A349642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5" creationId="{2470C90A-452A-9D4B-932B-095F672EE73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7" creationId="{6CF65DEC-FB01-5246-8BA3-A67297428A5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9" creationId="{F79391AD-8724-834C-8AE2-D1317E9D630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0" creationId="{19A1AC46-C6E3-464D-8831-F1D132404C1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2" creationId="{43F1D28D-A7FC-4D48-A565-A2CC3F6B6F6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3" creationId="{3B868A7F-48AC-724B-95BB-144B2E94AC19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5" creationId="{60626F8B-B19F-004B-856F-02E1A07990E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6" creationId="{CC1BC2E2-9947-7B4D-A71D-DEEC0ADF951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7" creationId="{6216083C-183E-3449-84A4-79B98836DE4F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9" creationId="{82E27894-869D-8D47-BE14-00BB2D2D08F9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0" creationId="{E4679268-2FA7-9547-8F4A-6C244E25479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1" creationId="{862859AB-34E3-FC47-AB82-EABDBA85F56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2" creationId="{4AAE46A7-B474-7148-B72F-8BCD235E748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3" creationId="{DC180D71-E954-394D-AF3F-5CCD4203A0EF}"/>
          </ac:inkMkLst>
        </pc:inkChg>
        <pc:inkChg chg="add del topLvl">
          <ac:chgData name="Wilne, Robert" userId="863fd487-5ae7-46a6-8c4e-0a9cc652a1c0" providerId="ADAL" clId="{D4479540-3C79-904F-991B-2923FDC23AF8}" dt="2021-06-24T13:44:31.937" v="888"/>
          <ac:inkMkLst>
            <pc:docMk/>
            <pc:sldMk cId="1716499497" sldId="2100"/>
            <ac:inkMk id="24644" creationId="{69C03B24-B371-A544-8CAF-A4D96B0D4B86}"/>
          </ac:inkMkLst>
        </pc:inkChg>
        <pc:inkChg chg="add">
          <ac:chgData name="Wilne, Robert" userId="863fd487-5ae7-46a6-8c4e-0a9cc652a1c0" providerId="ADAL" clId="{D4479540-3C79-904F-991B-2923FDC23AF8}" dt="2021-06-24T13:55:38.406" v="927"/>
          <ac:inkMkLst>
            <pc:docMk/>
            <pc:sldMk cId="1716499497" sldId="2100"/>
            <ac:inkMk id="24644" creationId="{E071B2EC-FACC-3C41-975A-2C7D5DAA6D7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5" creationId="{D048E4F1-2ABA-2347-8355-768CA411B608}"/>
          </ac:inkMkLst>
        </pc:inkChg>
        <pc:inkChg chg="add">
          <ac:chgData name="Wilne, Robert" userId="863fd487-5ae7-46a6-8c4e-0a9cc652a1c0" providerId="ADAL" clId="{D4479540-3C79-904F-991B-2923FDC23AF8}" dt="2021-06-24T13:55:38.810" v="928"/>
          <ac:inkMkLst>
            <pc:docMk/>
            <pc:sldMk cId="1716499497" sldId="2100"/>
            <ac:inkMk id="24646" creationId="{688878D4-9893-BD40-872B-46ED64AD28E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7" creationId="{8B6530D3-CC79-4741-93D7-F23DF11BA65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8" creationId="{06E6AF51-DE34-BC46-86A2-663C430F1EE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9" creationId="{1245F08C-0391-F04F-88BA-DEACBBFC533F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0" creationId="{9D605B10-573F-C148-96C6-1C1AB5E646D5}"/>
          </ac:inkMkLst>
        </pc:inkChg>
        <pc:inkChg chg="add">
          <ac:chgData name="Wilne, Robert" userId="863fd487-5ae7-46a6-8c4e-0a9cc652a1c0" providerId="ADAL" clId="{D4479540-3C79-904F-991B-2923FDC23AF8}" dt="2021-06-24T13:55:39.191" v="929"/>
          <ac:inkMkLst>
            <pc:docMk/>
            <pc:sldMk cId="1716499497" sldId="2100"/>
            <ac:inkMk id="24651" creationId="{199983A0-0DE4-1549-AF22-A03B4B0C7A6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2" creationId="{A3F6C325-507C-CC4C-A742-99005FC428D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3" creationId="{1C9E77BA-F118-9840-B97C-609DE2BC01C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4" creationId="{D164DF87-1A0A-A140-96B2-8119C1F58C4E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5" creationId="{EF474B80-027B-EC46-9825-071553D4652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6" creationId="{06899E55-FE9E-3344-BA82-01EC14152049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7" creationId="{BBB5F550-136E-124C-94C2-EB9BDE51F737}"/>
          </ac:inkMkLst>
        </pc:inkChg>
        <pc:inkChg chg="add">
          <ac:chgData name="Wilne, Robert" userId="863fd487-5ae7-46a6-8c4e-0a9cc652a1c0" providerId="ADAL" clId="{D4479540-3C79-904F-991B-2923FDC23AF8}" dt="2021-06-24T13:55:39.524" v="930"/>
          <ac:inkMkLst>
            <pc:docMk/>
            <pc:sldMk cId="1716499497" sldId="2100"/>
            <ac:inkMk id="24658" creationId="{A2E52138-9982-204D-B6C1-A14146A1F29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9" creationId="{1182C74B-874D-9F4D-B573-74205A4D10F5}"/>
          </ac:inkMkLst>
        </pc:inkChg>
        <pc:inkChg chg="add">
          <ac:chgData name="Wilne, Robert" userId="863fd487-5ae7-46a6-8c4e-0a9cc652a1c0" providerId="ADAL" clId="{D4479540-3C79-904F-991B-2923FDC23AF8}" dt="2021-06-24T13:55:39.867" v="931"/>
          <ac:inkMkLst>
            <pc:docMk/>
            <pc:sldMk cId="1716499497" sldId="2100"/>
            <ac:inkMk id="24660" creationId="{19E4F440-BB61-774C-AA6F-BC3A105D4A25}"/>
          </ac:inkMkLst>
        </pc:inkChg>
        <pc:inkChg chg="add topLvl">
          <ac:chgData name="Wilne, Robert" userId="863fd487-5ae7-46a6-8c4e-0a9cc652a1c0" providerId="ADAL" clId="{D4479540-3C79-904F-991B-2923FDC23AF8}" dt="2021-06-24T13:46:07.884" v="905"/>
          <ac:inkMkLst>
            <pc:docMk/>
            <pc:sldMk cId="1716499497" sldId="2100"/>
            <ac:inkMk id="24661" creationId="{A3154CB1-AAF7-AA45-B7C6-C69B9FCC80B0}"/>
          </ac:inkMkLst>
        </pc:inkChg>
        <pc:inkChg chg="add">
          <ac:chgData name="Wilne, Robert" userId="863fd487-5ae7-46a6-8c4e-0a9cc652a1c0" providerId="ADAL" clId="{D4479540-3C79-904F-991B-2923FDC23AF8}" dt="2021-06-24T13:44:24.173" v="884"/>
          <ac:inkMkLst>
            <pc:docMk/>
            <pc:sldMk cId="1716499497" sldId="2100"/>
            <ac:inkMk id="24662" creationId="{64D24A4C-D007-D34E-838D-0CFA565DD356}"/>
          </ac:inkMkLst>
        </pc:inkChg>
        <pc:inkChg chg="add topLvl">
          <ac:chgData name="Wilne, Robert" userId="863fd487-5ae7-46a6-8c4e-0a9cc652a1c0" providerId="ADAL" clId="{D4479540-3C79-904F-991B-2923FDC23AF8}" dt="2021-06-24T13:46:07.884" v="905"/>
          <ac:inkMkLst>
            <pc:docMk/>
            <pc:sldMk cId="1716499497" sldId="2100"/>
            <ac:inkMk id="24663" creationId="{53065EF3-C932-0C46-B1DB-15F4A0B19CDC}"/>
          </ac:inkMkLst>
        </pc:inkChg>
        <pc:inkChg chg="add">
          <ac:chgData name="Wilne, Robert" userId="863fd487-5ae7-46a6-8c4e-0a9cc652a1c0" providerId="ADAL" clId="{D4479540-3C79-904F-991B-2923FDC23AF8}" dt="2021-06-24T13:44:25.040" v="886"/>
          <ac:inkMkLst>
            <pc:docMk/>
            <pc:sldMk cId="1716499497" sldId="2100"/>
            <ac:inkMk id="24664" creationId="{A5F78ECB-5E5E-9D4A-A271-0EF69BF46AF2}"/>
          </ac:inkMkLst>
        </pc:inkChg>
        <pc:inkChg chg="add">
          <ac:chgData name="Wilne, Robert" userId="863fd487-5ae7-46a6-8c4e-0a9cc652a1c0" providerId="ADAL" clId="{D4479540-3C79-904F-991B-2923FDC23AF8}" dt="2021-06-24T13:55:40.219" v="932"/>
          <ac:inkMkLst>
            <pc:docMk/>
            <pc:sldMk cId="1716499497" sldId="2100"/>
            <ac:inkMk id="24665" creationId="{ED0222E5-1B61-0E48-A0B8-3B9AF768EF26}"/>
          </ac:inkMkLst>
        </pc:inkChg>
        <pc:inkChg chg="add">
          <ac:chgData name="Wilne, Robert" userId="863fd487-5ae7-46a6-8c4e-0a9cc652a1c0" providerId="ADAL" clId="{D4479540-3C79-904F-991B-2923FDC23AF8}" dt="2021-06-24T13:44:33.692" v="889"/>
          <ac:inkMkLst>
            <pc:docMk/>
            <pc:sldMk cId="1716499497" sldId="2100"/>
            <ac:inkMk id="24666" creationId="{5ADDCE3C-097B-7F43-9FDE-1E175BACD4FC}"/>
          </ac:inkMkLst>
        </pc:inkChg>
        <pc:inkChg chg="add">
          <ac:chgData name="Wilne, Robert" userId="863fd487-5ae7-46a6-8c4e-0a9cc652a1c0" providerId="ADAL" clId="{D4479540-3C79-904F-991B-2923FDC23AF8}" dt="2021-06-24T13:45:40.350" v="891"/>
          <ac:inkMkLst>
            <pc:docMk/>
            <pc:sldMk cId="1716499497" sldId="2100"/>
            <ac:inkMk id="24668" creationId="{C41D126C-0054-174D-BAFD-FC83114E03D0}"/>
          </ac:inkMkLst>
        </pc:inkChg>
        <pc:inkChg chg="add">
          <ac:chgData name="Wilne, Robert" userId="863fd487-5ae7-46a6-8c4e-0a9cc652a1c0" providerId="ADAL" clId="{D4479540-3C79-904F-991B-2923FDC23AF8}" dt="2021-06-24T13:45:41.382" v="892"/>
          <ac:inkMkLst>
            <pc:docMk/>
            <pc:sldMk cId="1716499497" sldId="2100"/>
            <ac:inkMk id="24669" creationId="{396259A5-9FA4-0644-8105-635387396A5F}"/>
          </ac:inkMkLst>
        </pc:inkChg>
        <pc:inkChg chg="add">
          <ac:chgData name="Wilne, Robert" userId="863fd487-5ae7-46a6-8c4e-0a9cc652a1c0" providerId="ADAL" clId="{D4479540-3C79-904F-991B-2923FDC23AF8}" dt="2021-06-24T13:45:42.158" v="893"/>
          <ac:inkMkLst>
            <pc:docMk/>
            <pc:sldMk cId="1716499497" sldId="2100"/>
            <ac:inkMk id="24670" creationId="{BBCE0411-825A-E449-B431-ECD37B71592A}"/>
          </ac:inkMkLst>
        </pc:inkChg>
        <pc:inkChg chg="add">
          <ac:chgData name="Wilne, Robert" userId="863fd487-5ae7-46a6-8c4e-0a9cc652a1c0" providerId="ADAL" clId="{D4479540-3C79-904F-991B-2923FDC23AF8}" dt="2021-06-24T13:45:44.417" v="894"/>
          <ac:inkMkLst>
            <pc:docMk/>
            <pc:sldMk cId="1716499497" sldId="2100"/>
            <ac:inkMk id="24671" creationId="{809A5285-7C22-C548-A63E-D5AB62CC0678}"/>
          </ac:inkMkLst>
        </pc:inkChg>
        <pc:inkChg chg="add">
          <ac:chgData name="Wilne, Robert" userId="863fd487-5ae7-46a6-8c4e-0a9cc652a1c0" providerId="ADAL" clId="{D4479540-3C79-904F-991B-2923FDC23AF8}" dt="2021-06-24T13:45:45.011" v="895"/>
          <ac:inkMkLst>
            <pc:docMk/>
            <pc:sldMk cId="1716499497" sldId="2100"/>
            <ac:inkMk id="24672" creationId="{D5F43A3B-098D-4B44-9D45-C1EE4AB15B42}"/>
          </ac:inkMkLst>
        </pc:inkChg>
        <pc:inkChg chg="add">
          <ac:chgData name="Wilne, Robert" userId="863fd487-5ae7-46a6-8c4e-0a9cc652a1c0" providerId="ADAL" clId="{D4479540-3C79-904F-991B-2923FDC23AF8}" dt="2021-06-24T13:46:04.311" v="896"/>
          <ac:inkMkLst>
            <pc:docMk/>
            <pc:sldMk cId="1716499497" sldId="2100"/>
            <ac:inkMk id="24673" creationId="{BCC50648-E92F-5E41-B83C-B2222061F548}"/>
          </ac:inkMkLst>
        </pc:inkChg>
        <pc:inkChg chg="add">
          <ac:chgData name="Wilne, Robert" userId="863fd487-5ae7-46a6-8c4e-0a9cc652a1c0" providerId="ADAL" clId="{D4479540-3C79-904F-991B-2923FDC23AF8}" dt="2021-06-24T13:46:04.752" v="897"/>
          <ac:inkMkLst>
            <pc:docMk/>
            <pc:sldMk cId="1716499497" sldId="2100"/>
            <ac:inkMk id="24674" creationId="{13513D64-8E0C-D74C-AB6C-0A274171538D}"/>
          </ac:inkMkLst>
        </pc:inkChg>
        <pc:inkChg chg="add">
          <ac:chgData name="Wilne, Robert" userId="863fd487-5ae7-46a6-8c4e-0a9cc652a1c0" providerId="ADAL" clId="{D4479540-3C79-904F-991B-2923FDC23AF8}" dt="2021-06-24T13:46:04.993" v="898"/>
          <ac:inkMkLst>
            <pc:docMk/>
            <pc:sldMk cId="1716499497" sldId="2100"/>
            <ac:inkMk id="24675" creationId="{5D9A3748-AA6F-2E40-B687-431148B83796}"/>
          </ac:inkMkLst>
        </pc:inkChg>
        <pc:inkChg chg="add">
          <ac:chgData name="Wilne, Robert" userId="863fd487-5ae7-46a6-8c4e-0a9cc652a1c0" providerId="ADAL" clId="{D4479540-3C79-904F-991B-2923FDC23AF8}" dt="2021-06-24T13:46:05.261" v="899"/>
          <ac:inkMkLst>
            <pc:docMk/>
            <pc:sldMk cId="1716499497" sldId="2100"/>
            <ac:inkMk id="24676" creationId="{17766F64-6CB1-7C43-99F3-A2C28A7D75B3}"/>
          </ac:inkMkLst>
        </pc:inkChg>
        <pc:inkChg chg="add">
          <ac:chgData name="Wilne, Robert" userId="863fd487-5ae7-46a6-8c4e-0a9cc652a1c0" providerId="ADAL" clId="{D4479540-3C79-904F-991B-2923FDC23AF8}" dt="2021-06-24T13:46:05.528" v="900"/>
          <ac:inkMkLst>
            <pc:docMk/>
            <pc:sldMk cId="1716499497" sldId="2100"/>
            <ac:inkMk id="24677" creationId="{1A0319BB-0EF9-B14B-80C5-71B311C82FA0}"/>
          </ac:inkMkLst>
        </pc:inkChg>
        <pc:inkChg chg="add">
          <ac:chgData name="Wilne, Robert" userId="863fd487-5ae7-46a6-8c4e-0a9cc652a1c0" providerId="ADAL" clId="{D4479540-3C79-904F-991B-2923FDC23AF8}" dt="2021-06-24T13:46:05.735" v="901"/>
          <ac:inkMkLst>
            <pc:docMk/>
            <pc:sldMk cId="1716499497" sldId="2100"/>
            <ac:inkMk id="24678" creationId="{731C8A53-0387-2942-8417-390C5CFAD7F6}"/>
          </ac:inkMkLst>
        </pc:inkChg>
        <pc:inkChg chg="add">
          <ac:chgData name="Wilne, Robert" userId="863fd487-5ae7-46a6-8c4e-0a9cc652a1c0" providerId="ADAL" clId="{D4479540-3C79-904F-991B-2923FDC23AF8}" dt="2021-06-24T13:46:05.992" v="902"/>
          <ac:inkMkLst>
            <pc:docMk/>
            <pc:sldMk cId="1716499497" sldId="2100"/>
            <ac:inkMk id="24679" creationId="{5EF99588-9087-B440-800F-1E3252D54680}"/>
          </ac:inkMkLst>
        </pc:inkChg>
        <pc:inkChg chg="add">
          <ac:chgData name="Wilne, Robert" userId="863fd487-5ae7-46a6-8c4e-0a9cc652a1c0" providerId="ADAL" clId="{D4479540-3C79-904F-991B-2923FDC23AF8}" dt="2021-06-24T13:46:06.330" v="903"/>
          <ac:inkMkLst>
            <pc:docMk/>
            <pc:sldMk cId="1716499497" sldId="2100"/>
            <ac:inkMk id="24680" creationId="{5943AAC0-A8DC-504C-A504-22889EA63051}"/>
          </ac:inkMkLst>
        </pc:inkChg>
        <pc:inkChg chg="add">
          <ac:chgData name="Wilne, Robert" userId="863fd487-5ae7-46a6-8c4e-0a9cc652a1c0" providerId="ADAL" clId="{D4479540-3C79-904F-991B-2923FDC23AF8}" dt="2021-06-24T13:46:07.128" v="904"/>
          <ac:inkMkLst>
            <pc:docMk/>
            <pc:sldMk cId="1716499497" sldId="2100"/>
            <ac:inkMk id="24681" creationId="{441A3082-BDAB-0F44-9A71-9F5BDEB0DFCB}"/>
          </ac:inkMkLst>
        </pc:inkChg>
        <pc:inkChg chg="add">
          <ac:chgData name="Wilne, Robert" userId="863fd487-5ae7-46a6-8c4e-0a9cc652a1c0" providerId="ADAL" clId="{D4479540-3C79-904F-991B-2923FDC23AF8}" dt="2021-06-24T13:55:40.568" v="933"/>
          <ac:inkMkLst>
            <pc:docMk/>
            <pc:sldMk cId="1716499497" sldId="2100"/>
            <ac:inkMk id="24683" creationId="{A4FDA6E3-C5BD-0F46-A6CD-BA235BCC10CF}"/>
          </ac:inkMkLst>
        </pc:inkChg>
      </pc:sldChg>
      <pc:sldChg chg="addSp delSp">
        <pc:chgData name="Wilne, Robert" userId="863fd487-5ae7-46a6-8c4e-0a9cc652a1c0" providerId="ADAL" clId="{D4479540-3C79-904F-991B-2923FDC23AF8}" dt="2021-06-24T14:16:28.609" v="1719"/>
        <pc:sldMkLst>
          <pc:docMk/>
          <pc:sldMk cId="1103221280" sldId="2101"/>
        </pc:sldMkLst>
        <pc:grpChg chg="add del">
          <ac:chgData name="Wilne, Robert" userId="863fd487-5ae7-46a6-8c4e-0a9cc652a1c0" providerId="ADAL" clId="{D4479540-3C79-904F-991B-2923FDC23AF8}" dt="2021-06-24T14:05:33.341" v="1522"/>
          <ac:grpSpMkLst>
            <pc:docMk/>
            <pc:sldMk cId="1103221280" sldId="2101"/>
            <ac:grpSpMk id="9" creationId="{16B9CCD6-A793-3F4B-BAF1-FC2C595ADDB6}"/>
          </ac:grpSpMkLst>
        </pc:grpChg>
        <pc:grpChg chg="add">
          <ac:chgData name="Wilne, Robert" userId="863fd487-5ae7-46a6-8c4e-0a9cc652a1c0" providerId="ADAL" clId="{D4479540-3C79-904F-991B-2923FDC23AF8}" dt="2021-06-24T14:05:31.388" v="1520"/>
          <ac:grpSpMkLst>
            <pc:docMk/>
            <pc:sldMk cId="1103221280" sldId="2101"/>
            <ac:grpSpMk id="20" creationId="{FEAD2AE3-2F76-3B48-99C4-503CA00FB6AF}"/>
          </ac:grpSpMkLst>
        </pc:grpChg>
        <pc:grpChg chg="add">
          <ac:chgData name="Wilne, Robert" userId="863fd487-5ae7-46a6-8c4e-0a9cc652a1c0" providerId="ADAL" clId="{D4479540-3C79-904F-991B-2923FDC23AF8}" dt="2021-06-24T14:05:31.388" v="1520"/>
          <ac:grpSpMkLst>
            <pc:docMk/>
            <pc:sldMk cId="1103221280" sldId="2101"/>
            <ac:grpSpMk id="21" creationId="{AA71B249-F116-B546-AF8F-E2B4536EF568}"/>
          </ac:grpSpMkLst>
        </pc:grpChg>
        <pc:grpChg chg="add">
          <ac:chgData name="Wilne, Robert" userId="863fd487-5ae7-46a6-8c4e-0a9cc652a1c0" providerId="ADAL" clId="{D4479540-3C79-904F-991B-2923FDC23AF8}" dt="2021-06-24T14:05:33.341" v="1522"/>
          <ac:grpSpMkLst>
            <pc:docMk/>
            <pc:sldMk cId="1103221280" sldId="2101"/>
            <ac:grpSpMk id="23" creationId="{D15B3303-89E0-8243-A57D-4EB20A74D5A1}"/>
          </ac:grpSpMkLst>
        </pc:grp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2" creationId="{5D331131-6034-694F-A338-F1022F91F257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3" creationId="{1FEEF760-F060-9C47-B2A8-8B2AB71F4D53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4" creationId="{E33062D3-C547-6C42-B34D-CCBEF426B286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5" creationId="{1AC00C7B-4834-0240-B9BC-C3D5E75EBD32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6" creationId="{E54E98C1-6CC6-514C-B3ED-F4DFB5207B64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7" creationId="{5F67F385-5F14-474B-A53C-80CA96FDCCC6}"/>
          </ac:inkMkLst>
        </pc:inkChg>
        <pc:inkChg chg="add">
          <ac:chgData name="Wilne, Robert" userId="863fd487-5ae7-46a6-8c4e-0a9cc652a1c0" providerId="ADAL" clId="{D4479540-3C79-904F-991B-2923FDC23AF8}" dt="2021-06-24T14:05:28.297" v="1510"/>
          <ac:inkMkLst>
            <pc:docMk/>
            <pc:sldMk cId="1103221280" sldId="2101"/>
            <ac:inkMk id="10" creationId="{B07DF121-F985-BB49-86F0-7477670E10AE}"/>
          </ac:inkMkLst>
        </pc:inkChg>
        <pc:inkChg chg="add">
          <ac:chgData name="Wilne, Robert" userId="863fd487-5ae7-46a6-8c4e-0a9cc652a1c0" providerId="ADAL" clId="{D4479540-3C79-904F-991B-2923FDC23AF8}" dt="2021-06-24T14:05:28.565" v="1511"/>
          <ac:inkMkLst>
            <pc:docMk/>
            <pc:sldMk cId="1103221280" sldId="2101"/>
            <ac:inkMk id="11" creationId="{993B3E73-B2E2-F54C-81FA-97C126E56D43}"/>
          </ac:inkMkLst>
        </pc:inkChg>
        <pc:inkChg chg="add">
          <ac:chgData name="Wilne, Robert" userId="863fd487-5ae7-46a6-8c4e-0a9cc652a1c0" providerId="ADAL" clId="{D4479540-3C79-904F-991B-2923FDC23AF8}" dt="2021-06-24T14:05:28.722" v="1512"/>
          <ac:inkMkLst>
            <pc:docMk/>
            <pc:sldMk cId="1103221280" sldId="2101"/>
            <ac:inkMk id="12" creationId="{21C2B6FB-23E2-C44C-BEF4-88A38AE434B7}"/>
          </ac:inkMkLst>
        </pc:inkChg>
        <pc:inkChg chg="add">
          <ac:chgData name="Wilne, Robert" userId="863fd487-5ae7-46a6-8c4e-0a9cc652a1c0" providerId="ADAL" clId="{D4479540-3C79-904F-991B-2923FDC23AF8}" dt="2021-06-24T14:05:29.209" v="1513"/>
          <ac:inkMkLst>
            <pc:docMk/>
            <pc:sldMk cId="1103221280" sldId="2101"/>
            <ac:inkMk id="13" creationId="{BC5575B4-DF1A-CF4F-BBC6-45C8D503DDFE}"/>
          </ac:inkMkLst>
        </pc:inkChg>
        <pc:inkChg chg="add">
          <ac:chgData name="Wilne, Robert" userId="863fd487-5ae7-46a6-8c4e-0a9cc652a1c0" providerId="ADAL" clId="{D4479540-3C79-904F-991B-2923FDC23AF8}" dt="2021-06-24T14:05:29.383" v="1514"/>
          <ac:inkMkLst>
            <pc:docMk/>
            <pc:sldMk cId="1103221280" sldId="2101"/>
            <ac:inkMk id="14" creationId="{F10922BB-3578-F448-BD52-0292A60DD80B}"/>
          </ac:inkMkLst>
        </pc:inkChg>
        <pc:inkChg chg="add">
          <ac:chgData name="Wilne, Robert" userId="863fd487-5ae7-46a6-8c4e-0a9cc652a1c0" providerId="ADAL" clId="{D4479540-3C79-904F-991B-2923FDC23AF8}" dt="2021-06-24T14:05:29.543" v="1515"/>
          <ac:inkMkLst>
            <pc:docMk/>
            <pc:sldMk cId="1103221280" sldId="2101"/>
            <ac:inkMk id="15" creationId="{2524811F-A751-B44F-A7F0-ECD63124E445}"/>
          </ac:inkMkLst>
        </pc:inkChg>
        <pc:inkChg chg="add">
          <ac:chgData name="Wilne, Robert" userId="863fd487-5ae7-46a6-8c4e-0a9cc652a1c0" providerId="ADAL" clId="{D4479540-3C79-904F-991B-2923FDC23AF8}" dt="2021-06-24T14:05:29.811" v="1516"/>
          <ac:inkMkLst>
            <pc:docMk/>
            <pc:sldMk cId="1103221280" sldId="2101"/>
            <ac:inkMk id="16" creationId="{F0E4856F-E79D-0B47-9E91-9AB112C0B90F}"/>
          </ac:inkMkLst>
        </pc:inkChg>
        <pc:inkChg chg="add">
          <ac:chgData name="Wilne, Robert" userId="863fd487-5ae7-46a6-8c4e-0a9cc652a1c0" providerId="ADAL" clId="{D4479540-3C79-904F-991B-2923FDC23AF8}" dt="2021-06-24T14:05:29.957" v="1517"/>
          <ac:inkMkLst>
            <pc:docMk/>
            <pc:sldMk cId="1103221280" sldId="2101"/>
            <ac:inkMk id="17" creationId="{335DFFDE-7C2C-3D48-821E-F46CD9C1D184}"/>
          </ac:inkMkLst>
        </pc:inkChg>
        <pc:inkChg chg="add">
          <ac:chgData name="Wilne, Robert" userId="863fd487-5ae7-46a6-8c4e-0a9cc652a1c0" providerId="ADAL" clId="{D4479540-3C79-904F-991B-2923FDC23AF8}" dt="2021-06-24T14:05:30.394" v="1518"/>
          <ac:inkMkLst>
            <pc:docMk/>
            <pc:sldMk cId="1103221280" sldId="2101"/>
            <ac:inkMk id="18" creationId="{98FC09EC-5337-CD49-9B09-5255F7FCC036}"/>
          </ac:inkMkLst>
        </pc:inkChg>
        <pc:inkChg chg="add">
          <ac:chgData name="Wilne, Robert" userId="863fd487-5ae7-46a6-8c4e-0a9cc652a1c0" providerId="ADAL" clId="{D4479540-3C79-904F-991B-2923FDC23AF8}" dt="2021-06-24T14:05:30.673" v="1519"/>
          <ac:inkMkLst>
            <pc:docMk/>
            <pc:sldMk cId="1103221280" sldId="2101"/>
            <ac:inkMk id="19" creationId="{8869D313-DBEE-794C-BA04-A7DE71F8D2C9}"/>
          </ac:inkMkLst>
        </pc:inkChg>
        <pc:inkChg chg="add">
          <ac:chgData name="Wilne, Robert" userId="863fd487-5ae7-46a6-8c4e-0a9cc652a1c0" providerId="ADAL" clId="{D4479540-3C79-904F-991B-2923FDC23AF8}" dt="2021-06-24T14:05:32.786" v="1521"/>
          <ac:inkMkLst>
            <pc:docMk/>
            <pc:sldMk cId="1103221280" sldId="2101"/>
            <ac:inkMk id="22" creationId="{4F362A0E-0E73-4247-9D9A-1628310F3F23}"/>
          </ac:inkMkLst>
        </pc:inkChg>
        <pc:inkChg chg="add">
          <ac:chgData name="Wilne, Robert" userId="863fd487-5ae7-46a6-8c4e-0a9cc652a1c0" providerId="ADAL" clId="{D4479540-3C79-904F-991B-2923FDC23AF8}" dt="2021-06-24T14:06:17.738" v="1523"/>
          <ac:inkMkLst>
            <pc:docMk/>
            <pc:sldMk cId="1103221280" sldId="2101"/>
            <ac:inkMk id="24" creationId="{BD4EE481-78C7-7541-95B6-C7A10D47BE5C}"/>
          </ac:inkMkLst>
        </pc:inkChg>
        <pc:inkChg chg="add">
          <ac:chgData name="Wilne, Robert" userId="863fd487-5ae7-46a6-8c4e-0a9cc652a1c0" providerId="ADAL" clId="{D4479540-3C79-904F-991B-2923FDC23AF8}" dt="2021-06-24T14:16:28.104" v="1718"/>
          <ac:inkMkLst>
            <pc:docMk/>
            <pc:sldMk cId="1103221280" sldId="2101"/>
            <ac:inkMk id="25" creationId="{D6400FDF-A1E4-C94E-8D01-0D5D880F0A09}"/>
          </ac:inkMkLst>
        </pc:inkChg>
        <pc:inkChg chg="add">
          <ac:chgData name="Wilne, Robert" userId="863fd487-5ae7-46a6-8c4e-0a9cc652a1c0" providerId="ADAL" clId="{D4479540-3C79-904F-991B-2923FDC23AF8}" dt="2021-06-24T14:16:28.609" v="1719"/>
          <ac:inkMkLst>
            <pc:docMk/>
            <pc:sldMk cId="1103221280" sldId="2101"/>
            <ac:inkMk id="26" creationId="{BEDB9A5C-9886-8646-A2AD-B116DA693A68}"/>
          </ac:inkMkLst>
        </pc:inkChg>
      </pc:sldChg>
      <pc:sldChg chg="addSp delSp">
        <pc:chgData name="Wilne, Robert" userId="863fd487-5ae7-46a6-8c4e-0a9cc652a1c0" providerId="ADAL" clId="{D4479540-3C79-904F-991B-2923FDC23AF8}" dt="2021-06-24T14:08:18.934" v="1581"/>
        <pc:sldMkLst>
          <pc:docMk/>
          <pc:sldMk cId="902387723" sldId="2103"/>
        </pc:sldMkLst>
        <pc:grpChg chg="add">
          <ac:chgData name="Wilne, Robert" userId="863fd487-5ae7-46a6-8c4e-0a9cc652a1c0" providerId="ADAL" clId="{D4479540-3C79-904F-991B-2923FDC23AF8}" dt="2021-06-24T14:06:47.291" v="1531"/>
          <ac:grpSpMkLst>
            <pc:docMk/>
            <pc:sldMk cId="902387723" sldId="2103"/>
            <ac:grpSpMk id="10" creationId="{2C0ED603-262D-B741-9608-941F2BAB372C}"/>
          </ac:grpSpMkLst>
        </pc:grpChg>
        <pc:grpChg chg="add">
          <ac:chgData name="Wilne, Robert" userId="863fd487-5ae7-46a6-8c4e-0a9cc652a1c0" providerId="ADAL" clId="{D4479540-3C79-904F-991B-2923FDC23AF8}" dt="2021-06-24T14:07:08.649" v="1536"/>
          <ac:grpSpMkLst>
            <pc:docMk/>
            <pc:sldMk cId="902387723" sldId="2103"/>
            <ac:grpSpMk id="15" creationId="{16FDE2DD-DD02-9146-A2F5-7E2F3CB049BF}"/>
          </ac:grpSpMkLst>
        </pc:grpChg>
        <pc:grpChg chg="add">
          <ac:chgData name="Wilne, Robert" userId="863fd487-5ae7-46a6-8c4e-0a9cc652a1c0" providerId="ADAL" clId="{D4479540-3C79-904F-991B-2923FDC23AF8}" dt="2021-06-24T14:07:12.629" v="1540"/>
          <ac:grpSpMkLst>
            <pc:docMk/>
            <pc:sldMk cId="902387723" sldId="2103"/>
            <ac:grpSpMk id="19" creationId="{7966A94D-D4B1-8949-B61F-0ABCB54C3BC8}"/>
          </ac:grpSpMkLst>
        </pc:grpChg>
        <pc:grpChg chg="add">
          <ac:chgData name="Wilne, Robert" userId="863fd487-5ae7-46a6-8c4e-0a9cc652a1c0" providerId="ADAL" clId="{D4479540-3C79-904F-991B-2923FDC23AF8}" dt="2021-06-24T14:07:34.227" v="1543"/>
          <ac:grpSpMkLst>
            <pc:docMk/>
            <pc:sldMk cId="902387723" sldId="2103"/>
            <ac:grpSpMk id="22" creationId="{9094E8BB-FAB8-9149-8764-40B7EEC756FF}"/>
          </ac:grpSpMkLst>
        </pc:grpChg>
        <pc:grpChg chg="add del">
          <ac:chgData name="Wilne, Robert" userId="863fd487-5ae7-46a6-8c4e-0a9cc652a1c0" providerId="ADAL" clId="{D4479540-3C79-904F-991B-2923FDC23AF8}" dt="2021-06-24T14:07:56.068" v="1571"/>
          <ac:grpSpMkLst>
            <pc:docMk/>
            <pc:sldMk cId="902387723" sldId="2103"/>
            <ac:grpSpMk id="40" creationId="{E356A9E3-F5C7-B646-94E2-9E0849B7EF92}"/>
          </ac:grpSpMkLst>
        </pc:grpChg>
        <pc:grpChg chg="add">
          <ac:chgData name="Wilne, Robert" userId="863fd487-5ae7-46a6-8c4e-0a9cc652a1c0" providerId="ADAL" clId="{D4479540-3C79-904F-991B-2923FDC23AF8}" dt="2021-06-24T14:07:44.242" v="1561"/>
          <ac:grpSpMkLst>
            <pc:docMk/>
            <pc:sldMk cId="902387723" sldId="2103"/>
            <ac:grpSpMk id="41" creationId="{67B90A8A-AD83-E743-A7B9-572051BE0865}"/>
          </ac:grpSpMkLst>
        </pc:grpChg>
        <pc:grpChg chg="add">
          <ac:chgData name="Wilne, Robert" userId="863fd487-5ae7-46a6-8c4e-0a9cc652a1c0" providerId="ADAL" clId="{D4479540-3C79-904F-991B-2923FDC23AF8}" dt="2021-06-24T14:07:44.242" v="1561"/>
          <ac:grpSpMkLst>
            <pc:docMk/>
            <pc:sldMk cId="902387723" sldId="2103"/>
            <ac:grpSpMk id="42" creationId="{B0AC0841-77E0-224C-A75C-DF08D5119236}"/>
          </ac:grpSpMkLst>
        </pc:grpChg>
        <pc:grpChg chg="add">
          <ac:chgData name="Wilne, Robert" userId="863fd487-5ae7-46a6-8c4e-0a9cc652a1c0" providerId="ADAL" clId="{D4479540-3C79-904F-991B-2923FDC23AF8}" dt="2021-06-24T14:07:56.068" v="1571"/>
          <ac:grpSpMkLst>
            <pc:docMk/>
            <pc:sldMk cId="902387723" sldId="2103"/>
            <ac:grpSpMk id="48" creationId="{29213C92-8D0D-9541-96AF-DE8E6273017C}"/>
          </ac:grpSpMkLst>
        </pc:grpChg>
        <pc:grpChg chg="add">
          <ac:chgData name="Wilne, Robert" userId="863fd487-5ae7-46a6-8c4e-0a9cc652a1c0" providerId="ADAL" clId="{D4479540-3C79-904F-991B-2923FDC23AF8}" dt="2021-06-24T14:08:10.631" v="1580"/>
          <ac:grpSpMkLst>
            <pc:docMk/>
            <pc:sldMk cId="902387723" sldId="2103"/>
            <ac:grpSpMk id="57" creationId="{D96C3B1A-5B8C-6B4C-8713-D8E08F5509B7}"/>
          </ac:grpSpMkLst>
        </pc:grpChg>
        <pc:inkChg chg="add">
          <ac:chgData name="Wilne, Robert" userId="863fd487-5ae7-46a6-8c4e-0a9cc652a1c0" providerId="ADAL" clId="{D4479540-3C79-904F-991B-2923FDC23AF8}" dt="2021-06-24T14:06:23.945" v="1524"/>
          <ac:inkMkLst>
            <pc:docMk/>
            <pc:sldMk cId="902387723" sldId="2103"/>
            <ac:inkMk id="2" creationId="{50959E6E-03C8-3943-AFC7-52B981876442}"/>
          </ac:inkMkLst>
        </pc:inkChg>
        <pc:inkChg chg="add">
          <ac:chgData name="Wilne, Robert" userId="863fd487-5ae7-46a6-8c4e-0a9cc652a1c0" providerId="ADAL" clId="{D4479540-3C79-904F-991B-2923FDC23AF8}" dt="2021-06-24T14:06:45.183" v="1525"/>
          <ac:inkMkLst>
            <pc:docMk/>
            <pc:sldMk cId="902387723" sldId="2103"/>
            <ac:inkMk id="3" creationId="{C2545CCA-1AD7-BD4F-BD57-3EEAF37D5662}"/>
          </ac:inkMkLst>
        </pc:inkChg>
        <pc:inkChg chg="add">
          <ac:chgData name="Wilne, Robert" userId="863fd487-5ae7-46a6-8c4e-0a9cc652a1c0" providerId="ADAL" clId="{D4479540-3C79-904F-991B-2923FDC23AF8}" dt="2021-06-24T14:06:45.546" v="1526"/>
          <ac:inkMkLst>
            <pc:docMk/>
            <pc:sldMk cId="902387723" sldId="2103"/>
            <ac:inkMk id="4" creationId="{4659BDAC-0E4F-D14A-AD57-EF70830D8D40}"/>
          </ac:inkMkLst>
        </pc:inkChg>
        <pc:inkChg chg="add">
          <ac:chgData name="Wilne, Robert" userId="863fd487-5ae7-46a6-8c4e-0a9cc652a1c0" providerId="ADAL" clId="{D4479540-3C79-904F-991B-2923FDC23AF8}" dt="2021-06-24T14:06:45.844" v="1527"/>
          <ac:inkMkLst>
            <pc:docMk/>
            <pc:sldMk cId="902387723" sldId="2103"/>
            <ac:inkMk id="5" creationId="{4B37653A-A5E1-7C4A-BBD0-49B4BF3AECF2}"/>
          </ac:inkMkLst>
        </pc:inkChg>
        <pc:inkChg chg="add">
          <ac:chgData name="Wilne, Robert" userId="863fd487-5ae7-46a6-8c4e-0a9cc652a1c0" providerId="ADAL" clId="{D4479540-3C79-904F-991B-2923FDC23AF8}" dt="2021-06-24T14:06:46.129" v="1528"/>
          <ac:inkMkLst>
            <pc:docMk/>
            <pc:sldMk cId="902387723" sldId="2103"/>
            <ac:inkMk id="6" creationId="{E203645D-9FDC-8445-B5FB-F8D38765CEA6}"/>
          </ac:inkMkLst>
        </pc:inkChg>
        <pc:inkChg chg="add">
          <ac:chgData name="Wilne, Robert" userId="863fd487-5ae7-46a6-8c4e-0a9cc652a1c0" providerId="ADAL" clId="{D4479540-3C79-904F-991B-2923FDC23AF8}" dt="2021-06-24T14:06:46.366" v="1529"/>
          <ac:inkMkLst>
            <pc:docMk/>
            <pc:sldMk cId="902387723" sldId="2103"/>
            <ac:inkMk id="7" creationId="{28684E8D-FE37-D448-8F28-DE658EFB9507}"/>
          </ac:inkMkLst>
        </pc:inkChg>
        <pc:inkChg chg="add">
          <ac:chgData name="Wilne, Robert" userId="863fd487-5ae7-46a6-8c4e-0a9cc652a1c0" providerId="ADAL" clId="{D4479540-3C79-904F-991B-2923FDC23AF8}" dt="2021-06-24T14:06:46.607" v="1530"/>
          <ac:inkMkLst>
            <pc:docMk/>
            <pc:sldMk cId="902387723" sldId="2103"/>
            <ac:inkMk id="9" creationId="{F6CF2386-3F07-254B-A3A5-181780A256E4}"/>
          </ac:inkMkLst>
        </pc:inkChg>
        <pc:inkChg chg="add">
          <ac:chgData name="Wilne, Robert" userId="863fd487-5ae7-46a6-8c4e-0a9cc652a1c0" providerId="ADAL" clId="{D4479540-3C79-904F-991B-2923FDC23AF8}" dt="2021-06-24T14:07:06.740" v="1532"/>
          <ac:inkMkLst>
            <pc:docMk/>
            <pc:sldMk cId="902387723" sldId="2103"/>
            <ac:inkMk id="11" creationId="{ECBF29DC-0125-C84D-BD9F-4F4756633AF3}"/>
          </ac:inkMkLst>
        </pc:inkChg>
        <pc:inkChg chg="add">
          <ac:chgData name="Wilne, Robert" userId="863fd487-5ae7-46a6-8c4e-0a9cc652a1c0" providerId="ADAL" clId="{D4479540-3C79-904F-991B-2923FDC23AF8}" dt="2021-06-24T14:07:07.045" v="1533"/>
          <ac:inkMkLst>
            <pc:docMk/>
            <pc:sldMk cId="902387723" sldId="2103"/>
            <ac:inkMk id="12" creationId="{FA8CFF39-D17E-F845-9866-FBCCC9670D4B}"/>
          </ac:inkMkLst>
        </pc:inkChg>
        <pc:inkChg chg="add">
          <ac:chgData name="Wilne, Robert" userId="863fd487-5ae7-46a6-8c4e-0a9cc652a1c0" providerId="ADAL" clId="{D4479540-3C79-904F-991B-2923FDC23AF8}" dt="2021-06-24T14:07:07.310" v="1534"/>
          <ac:inkMkLst>
            <pc:docMk/>
            <pc:sldMk cId="902387723" sldId="2103"/>
            <ac:inkMk id="13" creationId="{25A28899-94CF-8242-AC91-7FBC9AB0CE02}"/>
          </ac:inkMkLst>
        </pc:inkChg>
        <pc:inkChg chg="add">
          <ac:chgData name="Wilne, Robert" userId="863fd487-5ae7-46a6-8c4e-0a9cc652a1c0" providerId="ADAL" clId="{D4479540-3C79-904F-991B-2923FDC23AF8}" dt="2021-06-24T14:07:07.631" v="1535"/>
          <ac:inkMkLst>
            <pc:docMk/>
            <pc:sldMk cId="902387723" sldId="2103"/>
            <ac:inkMk id="14" creationId="{0FF39CC3-F4BF-DB44-A323-00FED7A81FC1}"/>
          </ac:inkMkLst>
        </pc:inkChg>
        <pc:inkChg chg="add">
          <ac:chgData name="Wilne, Robert" userId="863fd487-5ae7-46a6-8c4e-0a9cc652a1c0" providerId="ADAL" clId="{D4479540-3C79-904F-991B-2923FDC23AF8}" dt="2021-06-24T14:07:11.444" v="1537"/>
          <ac:inkMkLst>
            <pc:docMk/>
            <pc:sldMk cId="902387723" sldId="2103"/>
            <ac:inkMk id="16" creationId="{AE157006-96CC-5140-9739-3CC26900BEFB}"/>
          </ac:inkMkLst>
        </pc:inkChg>
        <pc:inkChg chg="add">
          <ac:chgData name="Wilne, Robert" userId="863fd487-5ae7-46a6-8c4e-0a9cc652a1c0" providerId="ADAL" clId="{D4479540-3C79-904F-991B-2923FDC23AF8}" dt="2021-06-24T14:07:11.735" v="1538"/>
          <ac:inkMkLst>
            <pc:docMk/>
            <pc:sldMk cId="902387723" sldId="2103"/>
            <ac:inkMk id="17" creationId="{3019D155-8044-6649-AD00-D7D31A4016DB}"/>
          </ac:inkMkLst>
        </pc:inkChg>
        <pc:inkChg chg="add">
          <ac:chgData name="Wilne, Robert" userId="863fd487-5ae7-46a6-8c4e-0a9cc652a1c0" providerId="ADAL" clId="{D4479540-3C79-904F-991B-2923FDC23AF8}" dt="2021-06-24T14:07:11.909" v="1539"/>
          <ac:inkMkLst>
            <pc:docMk/>
            <pc:sldMk cId="902387723" sldId="2103"/>
            <ac:inkMk id="18" creationId="{A368F432-814B-9041-B60E-0E24BB817BEF}"/>
          </ac:inkMkLst>
        </pc:inkChg>
        <pc:inkChg chg="add">
          <ac:chgData name="Wilne, Robert" userId="863fd487-5ae7-46a6-8c4e-0a9cc652a1c0" providerId="ADAL" clId="{D4479540-3C79-904F-991B-2923FDC23AF8}" dt="2021-06-24T14:07:33.174" v="1541"/>
          <ac:inkMkLst>
            <pc:docMk/>
            <pc:sldMk cId="902387723" sldId="2103"/>
            <ac:inkMk id="20" creationId="{1496C77F-7B3A-EC49-AC45-FDBA3BF400A8}"/>
          </ac:inkMkLst>
        </pc:inkChg>
        <pc:inkChg chg="add">
          <ac:chgData name="Wilne, Robert" userId="863fd487-5ae7-46a6-8c4e-0a9cc652a1c0" providerId="ADAL" clId="{D4479540-3C79-904F-991B-2923FDC23AF8}" dt="2021-06-24T14:07:33.538" v="1542"/>
          <ac:inkMkLst>
            <pc:docMk/>
            <pc:sldMk cId="902387723" sldId="2103"/>
            <ac:inkMk id="21" creationId="{68E6887D-0F6B-DA41-91C6-5213D11FA2E7}"/>
          </ac:inkMkLst>
        </pc:inkChg>
        <pc:inkChg chg="add">
          <ac:chgData name="Wilne, Robert" userId="863fd487-5ae7-46a6-8c4e-0a9cc652a1c0" providerId="ADAL" clId="{D4479540-3C79-904F-991B-2923FDC23AF8}" dt="2021-06-24T14:07:36.446" v="1544"/>
          <ac:inkMkLst>
            <pc:docMk/>
            <pc:sldMk cId="902387723" sldId="2103"/>
            <ac:inkMk id="23" creationId="{E78131BE-23AE-7540-A0B6-A15F9D2EA6AF}"/>
          </ac:inkMkLst>
        </pc:inkChg>
        <pc:inkChg chg="add">
          <ac:chgData name="Wilne, Robert" userId="863fd487-5ae7-46a6-8c4e-0a9cc652a1c0" providerId="ADAL" clId="{D4479540-3C79-904F-991B-2923FDC23AF8}" dt="2021-06-24T14:07:36.930" v="1545"/>
          <ac:inkMkLst>
            <pc:docMk/>
            <pc:sldMk cId="902387723" sldId="2103"/>
            <ac:inkMk id="24" creationId="{DFAFBC6E-F236-E64A-97D0-3DE56F948E4C}"/>
          </ac:inkMkLst>
        </pc:inkChg>
        <pc:inkChg chg="add">
          <ac:chgData name="Wilne, Robert" userId="863fd487-5ae7-46a6-8c4e-0a9cc652a1c0" providerId="ADAL" clId="{D4479540-3C79-904F-991B-2923FDC23AF8}" dt="2021-06-24T14:07:37.642" v="1546"/>
          <ac:inkMkLst>
            <pc:docMk/>
            <pc:sldMk cId="902387723" sldId="2103"/>
            <ac:inkMk id="25" creationId="{BE23C7BE-7100-034F-A04A-DCC85ABD2982}"/>
          </ac:inkMkLst>
        </pc:inkChg>
        <pc:inkChg chg="add">
          <ac:chgData name="Wilne, Robert" userId="863fd487-5ae7-46a6-8c4e-0a9cc652a1c0" providerId="ADAL" clId="{D4479540-3C79-904F-991B-2923FDC23AF8}" dt="2021-06-24T14:07:38.033" v="1547"/>
          <ac:inkMkLst>
            <pc:docMk/>
            <pc:sldMk cId="902387723" sldId="2103"/>
            <ac:inkMk id="26" creationId="{597F3828-B259-9C47-9505-928F71EDC1B9}"/>
          </ac:inkMkLst>
        </pc:inkChg>
        <pc:inkChg chg="add">
          <ac:chgData name="Wilne, Robert" userId="863fd487-5ae7-46a6-8c4e-0a9cc652a1c0" providerId="ADAL" clId="{D4479540-3C79-904F-991B-2923FDC23AF8}" dt="2021-06-24T14:07:38.299" v="1548"/>
          <ac:inkMkLst>
            <pc:docMk/>
            <pc:sldMk cId="902387723" sldId="2103"/>
            <ac:inkMk id="27" creationId="{BE1CC566-DB53-0E44-9F1F-9F85506BEEE5}"/>
          </ac:inkMkLst>
        </pc:inkChg>
        <pc:inkChg chg="add">
          <ac:chgData name="Wilne, Robert" userId="863fd487-5ae7-46a6-8c4e-0a9cc652a1c0" providerId="ADAL" clId="{D4479540-3C79-904F-991B-2923FDC23AF8}" dt="2021-06-24T14:07:38.544" v="1549"/>
          <ac:inkMkLst>
            <pc:docMk/>
            <pc:sldMk cId="902387723" sldId="2103"/>
            <ac:inkMk id="28" creationId="{91E6B3AD-9311-ED44-8B88-01776C5E3D2C}"/>
          </ac:inkMkLst>
        </pc:inkChg>
        <pc:inkChg chg="add">
          <ac:chgData name="Wilne, Robert" userId="863fd487-5ae7-46a6-8c4e-0a9cc652a1c0" providerId="ADAL" clId="{D4479540-3C79-904F-991B-2923FDC23AF8}" dt="2021-06-24T14:07:38.874" v="1550"/>
          <ac:inkMkLst>
            <pc:docMk/>
            <pc:sldMk cId="902387723" sldId="2103"/>
            <ac:inkMk id="29" creationId="{0C1DB171-EBC8-8446-B9D0-F5A436EB3936}"/>
          </ac:inkMkLst>
        </pc:inkChg>
        <pc:inkChg chg="add">
          <ac:chgData name="Wilne, Robert" userId="863fd487-5ae7-46a6-8c4e-0a9cc652a1c0" providerId="ADAL" clId="{D4479540-3C79-904F-991B-2923FDC23AF8}" dt="2021-06-24T14:07:39.181" v="1551"/>
          <ac:inkMkLst>
            <pc:docMk/>
            <pc:sldMk cId="902387723" sldId="2103"/>
            <ac:inkMk id="30" creationId="{062150BA-48DF-CF4A-90E9-A4798A11EDB2}"/>
          </ac:inkMkLst>
        </pc:inkChg>
        <pc:inkChg chg="add del">
          <ac:chgData name="Wilne, Robert" userId="863fd487-5ae7-46a6-8c4e-0a9cc652a1c0" providerId="ADAL" clId="{D4479540-3C79-904F-991B-2923FDC23AF8}" dt="2021-06-24T14:07:51.298" v="1565"/>
          <ac:inkMkLst>
            <pc:docMk/>
            <pc:sldMk cId="902387723" sldId="2103"/>
            <ac:inkMk id="31" creationId="{025D27F4-486A-E24B-8877-7239B4B9C23A}"/>
          </ac:inkMkLst>
        </pc:inkChg>
        <pc:inkChg chg="add del">
          <ac:chgData name="Wilne, Robert" userId="863fd487-5ae7-46a6-8c4e-0a9cc652a1c0" providerId="ADAL" clId="{D4479540-3C79-904F-991B-2923FDC23AF8}" dt="2021-06-24T14:07:51.283" v="1562"/>
          <ac:inkMkLst>
            <pc:docMk/>
            <pc:sldMk cId="902387723" sldId="2103"/>
            <ac:inkMk id="32" creationId="{EC080304-1062-2340-86D2-55BB3C995792}"/>
          </ac:inkMkLst>
        </pc:inkChg>
        <pc:inkChg chg="add del">
          <ac:chgData name="Wilne, Robert" userId="863fd487-5ae7-46a6-8c4e-0a9cc652a1c0" providerId="ADAL" clId="{D4479540-3C79-904F-991B-2923FDC23AF8}" dt="2021-06-24T14:07:51.294" v="1564"/>
          <ac:inkMkLst>
            <pc:docMk/>
            <pc:sldMk cId="902387723" sldId="2103"/>
            <ac:inkMk id="33" creationId="{5A8A1EB7-94B0-2E41-A3DE-C86F3797819E}"/>
          </ac:inkMkLst>
        </pc:inkChg>
        <pc:inkChg chg="add del">
          <ac:chgData name="Wilne, Robert" userId="863fd487-5ae7-46a6-8c4e-0a9cc652a1c0" providerId="ADAL" clId="{D4479540-3C79-904F-991B-2923FDC23AF8}" dt="2021-06-24T14:07:51.289" v="1563"/>
          <ac:inkMkLst>
            <pc:docMk/>
            <pc:sldMk cId="902387723" sldId="2103"/>
            <ac:inkMk id="34" creationId="{28E3D0D2-AA6E-1044-89ED-059AD0AE89F9}"/>
          </ac:inkMkLst>
        </pc:inkChg>
        <pc:inkChg chg="add">
          <ac:chgData name="Wilne, Robert" userId="863fd487-5ae7-46a6-8c4e-0a9cc652a1c0" providerId="ADAL" clId="{D4479540-3C79-904F-991B-2923FDC23AF8}" dt="2021-06-24T14:07:41.375" v="1556"/>
          <ac:inkMkLst>
            <pc:docMk/>
            <pc:sldMk cId="902387723" sldId="2103"/>
            <ac:inkMk id="35" creationId="{AA73735A-4DB2-9A4C-9D87-547CEF49A162}"/>
          </ac:inkMkLst>
        </pc:inkChg>
        <pc:inkChg chg="add">
          <ac:chgData name="Wilne, Robert" userId="863fd487-5ae7-46a6-8c4e-0a9cc652a1c0" providerId="ADAL" clId="{D4479540-3C79-904F-991B-2923FDC23AF8}" dt="2021-06-24T14:07:41.913" v="1557"/>
          <ac:inkMkLst>
            <pc:docMk/>
            <pc:sldMk cId="902387723" sldId="2103"/>
            <ac:inkMk id="36" creationId="{7246261D-134B-6046-B721-B4DB9915404E}"/>
          </ac:inkMkLst>
        </pc:inkChg>
        <pc:inkChg chg="add">
          <ac:chgData name="Wilne, Robert" userId="863fd487-5ae7-46a6-8c4e-0a9cc652a1c0" providerId="ADAL" clId="{D4479540-3C79-904F-991B-2923FDC23AF8}" dt="2021-06-24T14:07:42.311" v="1558"/>
          <ac:inkMkLst>
            <pc:docMk/>
            <pc:sldMk cId="902387723" sldId="2103"/>
            <ac:inkMk id="37" creationId="{A7E34C78-906A-BD42-8FEA-034D7A38AD03}"/>
          </ac:inkMkLst>
        </pc:inkChg>
        <pc:inkChg chg="add topLvl">
          <ac:chgData name="Wilne, Robert" userId="863fd487-5ae7-46a6-8c4e-0a9cc652a1c0" providerId="ADAL" clId="{D4479540-3C79-904F-991B-2923FDC23AF8}" dt="2021-06-24T14:07:56.068" v="1571"/>
          <ac:inkMkLst>
            <pc:docMk/>
            <pc:sldMk cId="902387723" sldId="2103"/>
            <ac:inkMk id="38" creationId="{8EEDFE25-B042-BD4C-8138-5AD2998E66AD}"/>
          </ac:inkMkLst>
        </pc:inkChg>
        <pc:inkChg chg="add topLvl">
          <ac:chgData name="Wilne, Robert" userId="863fd487-5ae7-46a6-8c4e-0a9cc652a1c0" providerId="ADAL" clId="{D4479540-3C79-904F-991B-2923FDC23AF8}" dt="2021-06-24T14:07:56.068" v="1571"/>
          <ac:inkMkLst>
            <pc:docMk/>
            <pc:sldMk cId="902387723" sldId="2103"/>
            <ac:inkMk id="39" creationId="{AA9B39D4-7452-5747-A504-316389C77757}"/>
          </ac:inkMkLst>
        </pc:inkChg>
        <pc:inkChg chg="add">
          <ac:chgData name="Wilne, Robert" userId="863fd487-5ae7-46a6-8c4e-0a9cc652a1c0" providerId="ADAL" clId="{D4479540-3C79-904F-991B-2923FDC23AF8}" dt="2021-06-24T14:07:54.109" v="1566"/>
          <ac:inkMkLst>
            <pc:docMk/>
            <pc:sldMk cId="902387723" sldId="2103"/>
            <ac:inkMk id="43" creationId="{CFFBB1C0-179F-0448-B7BD-CF8FF7CFDE03}"/>
          </ac:inkMkLst>
        </pc:inkChg>
        <pc:inkChg chg="add">
          <ac:chgData name="Wilne, Robert" userId="863fd487-5ae7-46a6-8c4e-0a9cc652a1c0" providerId="ADAL" clId="{D4479540-3C79-904F-991B-2923FDC23AF8}" dt="2021-06-24T14:07:54.407" v="1567"/>
          <ac:inkMkLst>
            <pc:docMk/>
            <pc:sldMk cId="902387723" sldId="2103"/>
            <ac:inkMk id="44" creationId="{9711E324-A532-594E-995E-FA41D5961593}"/>
          </ac:inkMkLst>
        </pc:inkChg>
        <pc:inkChg chg="add">
          <ac:chgData name="Wilne, Robert" userId="863fd487-5ae7-46a6-8c4e-0a9cc652a1c0" providerId="ADAL" clId="{D4479540-3C79-904F-991B-2923FDC23AF8}" dt="2021-06-24T14:07:54.814" v="1568"/>
          <ac:inkMkLst>
            <pc:docMk/>
            <pc:sldMk cId="902387723" sldId="2103"/>
            <ac:inkMk id="45" creationId="{00FB86C1-4C5C-FE40-B9B6-1BA82A562692}"/>
          </ac:inkMkLst>
        </pc:inkChg>
        <pc:inkChg chg="add">
          <ac:chgData name="Wilne, Robert" userId="863fd487-5ae7-46a6-8c4e-0a9cc652a1c0" providerId="ADAL" clId="{D4479540-3C79-904F-991B-2923FDC23AF8}" dt="2021-06-24T14:07:55.091" v="1569"/>
          <ac:inkMkLst>
            <pc:docMk/>
            <pc:sldMk cId="902387723" sldId="2103"/>
            <ac:inkMk id="46" creationId="{7177FF88-2783-BF4C-96E9-CEF8229AE2B6}"/>
          </ac:inkMkLst>
        </pc:inkChg>
        <pc:inkChg chg="add">
          <ac:chgData name="Wilne, Robert" userId="863fd487-5ae7-46a6-8c4e-0a9cc652a1c0" providerId="ADAL" clId="{D4479540-3C79-904F-991B-2923FDC23AF8}" dt="2021-06-24T14:07:55.354" v="1570"/>
          <ac:inkMkLst>
            <pc:docMk/>
            <pc:sldMk cId="902387723" sldId="2103"/>
            <ac:inkMk id="47" creationId="{E8BF16C1-2514-F54D-9F7D-D4D386215E39}"/>
          </ac:inkMkLst>
        </pc:inkChg>
        <pc:inkChg chg="add">
          <ac:chgData name="Wilne, Robert" userId="863fd487-5ae7-46a6-8c4e-0a9cc652a1c0" providerId="ADAL" clId="{D4479540-3C79-904F-991B-2923FDC23AF8}" dt="2021-06-24T14:08:06.478" v="1572"/>
          <ac:inkMkLst>
            <pc:docMk/>
            <pc:sldMk cId="902387723" sldId="2103"/>
            <ac:inkMk id="49" creationId="{CA1DFDA4-DCBE-D442-89EF-399EC2BACB9B}"/>
          </ac:inkMkLst>
        </pc:inkChg>
        <pc:inkChg chg="add">
          <ac:chgData name="Wilne, Robert" userId="863fd487-5ae7-46a6-8c4e-0a9cc652a1c0" providerId="ADAL" clId="{D4479540-3C79-904F-991B-2923FDC23AF8}" dt="2021-06-24T14:08:07.048" v="1573"/>
          <ac:inkMkLst>
            <pc:docMk/>
            <pc:sldMk cId="902387723" sldId="2103"/>
            <ac:inkMk id="50" creationId="{AB91A923-B00D-F84E-B6B9-E2398FC7DACD}"/>
          </ac:inkMkLst>
        </pc:inkChg>
        <pc:inkChg chg="add">
          <ac:chgData name="Wilne, Robert" userId="863fd487-5ae7-46a6-8c4e-0a9cc652a1c0" providerId="ADAL" clId="{D4479540-3C79-904F-991B-2923FDC23AF8}" dt="2021-06-24T14:08:07.642" v="1574"/>
          <ac:inkMkLst>
            <pc:docMk/>
            <pc:sldMk cId="902387723" sldId="2103"/>
            <ac:inkMk id="51" creationId="{C60BC0D9-368F-614C-B6AA-253F5075B6BA}"/>
          </ac:inkMkLst>
        </pc:inkChg>
        <pc:inkChg chg="add">
          <ac:chgData name="Wilne, Robert" userId="863fd487-5ae7-46a6-8c4e-0a9cc652a1c0" providerId="ADAL" clId="{D4479540-3C79-904F-991B-2923FDC23AF8}" dt="2021-06-24T14:08:08.077" v="1575"/>
          <ac:inkMkLst>
            <pc:docMk/>
            <pc:sldMk cId="902387723" sldId="2103"/>
            <ac:inkMk id="52" creationId="{CB065BBB-1980-BE43-89D6-AC84916B1476}"/>
          </ac:inkMkLst>
        </pc:inkChg>
        <pc:inkChg chg="add">
          <ac:chgData name="Wilne, Robert" userId="863fd487-5ae7-46a6-8c4e-0a9cc652a1c0" providerId="ADAL" clId="{D4479540-3C79-904F-991B-2923FDC23AF8}" dt="2021-06-24T14:08:08.542" v="1576"/>
          <ac:inkMkLst>
            <pc:docMk/>
            <pc:sldMk cId="902387723" sldId="2103"/>
            <ac:inkMk id="53" creationId="{85ABB885-7FF6-4246-9B3D-9777351FE22D}"/>
          </ac:inkMkLst>
        </pc:inkChg>
        <pc:inkChg chg="add">
          <ac:chgData name="Wilne, Robert" userId="863fd487-5ae7-46a6-8c4e-0a9cc652a1c0" providerId="ADAL" clId="{D4479540-3C79-904F-991B-2923FDC23AF8}" dt="2021-06-24T14:08:09.026" v="1577"/>
          <ac:inkMkLst>
            <pc:docMk/>
            <pc:sldMk cId="902387723" sldId="2103"/>
            <ac:inkMk id="54" creationId="{6AA833BC-276F-5441-AAD8-3070DEB0557A}"/>
          </ac:inkMkLst>
        </pc:inkChg>
        <pc:inkChg chg="add">
          <ac:chgData name="Wilne, Robert" userId="863fd487-5ae7-46a6-8c4e-0a9cc652a1c0" providerId="ADAL" clId="{D4479540-3C79-904F-991B-2923FDC23AF8}" dt="2021-06-24T14:08:09.572" v="1578"/>
          <ac:inkMkLst>
            <pc:docMk/>
            <pc:sldMk cId="902387723" sldId="2103"/>
            <ac:inkMk id="55" creationId="{90EB3AF8-B433-144C-BC08-15513FE4A72A}"/>
          </ac:inkMkLst>
        </pc:inkChg>
        <pc:inkChg chg="add">
          <ac:chgData name="Wilne, Robert" userId="863fd487-5ae7-46a6-8c4e-0a9cc652a1c0" providerId="ADAL" clId="{D4479540-3C79-904F-991B-2923FDC23AF8}" dt="2021-06-24T14:08:09.852" v="1579"/>
          <ac:inkMkLst>
            <pc:docMk/>
            <pc:sldMk cId="902387723" sldId="2103"/>
            <ac:inkMk id="56" creationId="{EEEF45FD-5B0F-FA42-A49E-05381DEF04FD}"/>
          </ac:inkMkLst>
        </pc:inkChg>
        <pc:inkChg chg="add">
          <ac:chgData name="Wilne, Robert" userId="863fd487-5ae7-46a6-8c4e-0a9cc652a1c0" providerId="ADAL" clId="{D4479540-3C79-904F-991B-2923FDC23AF8}" dt="2021-06-24T14:08:18.934" v="1581"/>
          <ac:inkMkLst>
            <pc:docMk/>
            <pc:sldMk cId="902387723" sldId="2103"/>
            <ac:inkMk id="58" creationId="{986A89FE-A887-0D4C-BC29-7003F4D8452E}"/>
          </ac:inkMkLst>
        </pc:inkChg>
      </pc:sldChg>
      <pc:sldChg chg="addSp delSp">
        <pc:chgData name="Wilne, Robert" userId="863fd487-5ae7-46a6-8c4e-0a9cc652a1c0" providerId="ADAL" clId="{D4479540-3C79-904F-991B-2923FDC23AF8}" dt="2021-06-24T14:15:55.785" v="1717"/>
        <pc:sldMkLst>
          <pc:docMk/>
          <pc:sldMk cId="1910209463" sldId="2104"/>
        </pc:sldMkLst>
        <pc:grpChg chg="add del">
          <ac:chgData name="Wilne, Robert" userId="863fd487-5ae7-46a6-8c4e-0a9cc652a1c0" providerId="ADAL" clId="{D4479540-3C79-904F-991B-2923FDC23AF8}" dt="2021-06-24T14:12:26.124" v="1601"/>
          <ac:grpSpMkLst>
            <pc:docMk/>
            <pc:sldMk cId="1910209463" sldId="2104"/>
            <ac:grpSpMk id="20" creationId="{71F18E59-2BE6-784E-A1D4-C4C3A306D254}"/>
          </ac:grpSpMkLst>
        </pc:grpChg>
        <pc:grpChg chg="add">
          <ac:chgData name="Wilne, Robert" userId="863fd487-5ae7-46a6-8c4e-0a9cc652a1c0" providerId="ADAL" clId="{D4479540-3C79-904F-991B-2923FDC23AF8}" dt="2021-06-24T14:12:25.036" v="1599"/>
          <ac:grpSpMkLst>
            <pc:docMk/>
            <pc:sldMk cId="1910209463" sldId="2104"/>
            <ac:grpSpMk id="21" creationId="{4B76D355-4A4E-FB47-9624-AB6B839B244B}"/>
          </ac:grpSpMkLst>
        </pc:grpChg>
        <pc:grpChg chg="add">
          <ac:chgData name="Wilne, Robert" userId="863fd487-5ae7-46a6-8c4e-0a9cc652a1c0" providerId="ADAL" clId="{D4479540-3C79-904F-991B-2923FDC23AF8}" dt="2021-06-24T14:12:26.124" v="1601"/>
          <ac:grpSpMkLst>
            <pc:docMk/>
            <pc:sldMk cId="1910209463" sldId="2104"/>
            <ac:grpSpMk id="23" creationId="{9F579FBD-7665-2845-8F37-F746A42BA197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28" creationId="{97DE66DD-C3BF-434E-9033-103F81C636B6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35" creationId="{0D872CA6-16E4-9847-96E0-679EA0B19824}"/>
          </ac:grpSpMkLst>
        </pc:grpChg>
        <pc:grpChg chg="add">
          <ac:chgData name="Wilne, Robert" userId="863fd487-5ae7-46a6-8c4e-0a9cc652a1c0" providerId="ADAL" clId="{D4479540-3C79-904F-991B-2923FDC23AF8}" dt="2021-06-24T14:14:22.029" v="1628"/>
          <ac:grpSpMkLst>
            <pc:docMk/>
            <pc:sldMk cId="1910209463" sldId="2104"/>
            <ac:grpSpMk id="49" creationId="{06EE5CEB-12A3-6347-997F-AEAF7957C398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50" creationId="{8393CA7A-8D0E-D14A-8E7B-2E07251EE7AD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51" creationId="{D6323872-1570-5241-AAA0-6A3FA5494056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55" creationId="{5B6A3CCF-AC70-BA46-86C5-7A6F19778290}"/>
          </ac:grpSpMkLst>
        </pc:grpChg>
        <pc:grpChg chg="add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24579" creationId="{DF618C46-5063-A245-840C-C77388B3E16A}"/>
          </ac:grpSpMkLst>
        </pc:grpChg>
        <pc:grpChg chg="add">
          <ac:chgData name="Wilne, Robert" userId="863fd487-5ae7-46a6-8c4e-0a9cc652a1c0" providerId="ADAL" clId="{D4479540-3C79-904F-991B-2923FDC23AF8}" dt="2021-06-24T14:14:36.427" v="1646"/>
          <ac:grpSpMkLst>
            <pc:docMk/>
            <pc:sldMk cId="1910209463" sldId="2104"/>
            <ac:grpSpMk id="24582" creationId="{2AF6BAA1-E0AA-1F40-9CC7-3CF9E8DFC2CA}"/>
          </ac:grpSpMkLst>
        </pc:grpChg>
        <pc:grpChg chg="add del">
          <ac:chgData name="Wilne, Robert" userId="863fd487-5ae7-46a6-8c4e-0a9cc652a1c0" providerId="ADAL" clId="{D4479540-3C79-904F-991B-2923FDC23AF8}" dt="2021-06-24T14:15:18.073" v="1676"/>
          <ac:grpSpMkLst>
            <pc:docMk/>
            <pc:sldMk cId="1910209463" sldId="2104"/>
            <ac:grpSpMk id="24602" creationId="{AAE4FCE3-2F6B-C34C-8596-210CB94985D2}"/>
          </ac:grpSpMkLst>
        </pc:grpChg>
        <pc:grpChg chg="add">
          <ac:chgData name="Wilne, Robert" userId="863fd487-5ae7-46a6-8c4e-0a9cc652a1c0" providerId="ADAL" clId="{D4479540-3C79-904F-991B-2923FDC23AF8}" dt="2021-06-24T14:15:15.005" v="1666"/>
          <ac:grpSpMkLst>
            <pc:docMk/>
            <pc:sldMk cId="1910209463" sldId="2104"/>
            <ac:grpSpMk id="24603" creationId="{A738A5B4-1A1A-364E-B90B-732688C452E7}"/>
          </ac:grpSpMkLst>
        </pc:grpChg>
        <pc:grpChg chg="add">
          <ac:chgData name="Wilne, Robert" userId="863fd487-5ae7-46a6-8c4e-0a9cc652a1c0" providerId="ADAL" clId="{D4479540-3C79-904F-991B-2923FDC23AF8}" dt="2021-06-24T14:15:15.005" v="1666"/>
          <ac:grpSpMkLst>
            <pc:docMk/>
            <pc:sldMk cId="1910209463" sldId="2104"/>
            <ac:grpSpMk id="24604" creationId="{5E0F4470-A129-7E46-9883-6943D0615803}"/>
          </ac:grpSpMkLst>
        </pc:grpChg>
        <pc:grpChg chg="add">
          <ac:chgData name="Wilne, Robert" userId="863fd487-5ae7-46a6-8c4e-0a9cc652a1c0" providerId="ADAL" clId="{D4479540-3C79-904F-991B-2923FDC23AF8}" dt="2021-06-24T14:15:18.073" v="1676"/>
          <ac:grpSpMkLst>
            <pc:docMk/>
            <pc:sldMk cId="1910209463" sldId="2104"/>
            <ac:grpSpMk id="24614" creationId="{620DF502-BC0B-C947-B789-BE41C5B2A0C7}"/>
          </ac:grpSpMkLst>
        </pc:grpChg>
        <pc:grpChg chg="add">
          <ac:chgData name="Wilne, Robert" userId="863fd487-5ae7-46a6-8c4e-0a9cc652a1c0" providerId="ADAL" clId="{D4479540-3C79-904F-991B-2923FDC23AF8}" dt="2021-06-24T14:15:34.066" v="1683"/>
          <ac:grpSpMkLst>
            <pc:docMk/>
            <pc:sldMk cId="1910209463" sldId="2104"/>
            <ac:grpSpMk id="24621" creationId="{4A3F57EA-A858-CB47-8AD2-DC39103CD19C}"/>
          </ac:grpSpMkLst>
        </pc:grpChg>
        <pc:grpChg chg="add del">
          <ac:chgData name="Wilne, Robert" userId="863fd487-5ae7-46a6-8c4e-0a9cc652a1c0" providerId="ADAL" clId="{D4479540-3C79-904F-991B-2923FDC23AF8}" dt="2021-06-24T14:15:40.943" v="1702"/>
          <ac:grpSpMkLst>
            <pc:docMk/>
            <pc:sldMk cId="1910209463" sldId="2104"/>
            <ac:grpSpMk id="24633" creationId="{00DEEA72-D35F-BF4D-A697-2ACCA7E85EAD}"/>
          </ac:grpSpMkLst>
        </pc:grpChg>
        <pc:grpChg chg="add del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40" creationId="{DC4CE171-6A1A-A746-B975-905223BB320E}"/>
          </ac:grpSpMkLst>
        </pc:grpChg>
        <pc:grpChg chg="add del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51" creationId="{D63BAFA4-DC7C-5147-923F-CAFEE71D520C}"/>
          </ac:grpSpMkLst>
        </pc:grpChg>
        <pc:grpChg chg="add del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52" creationId="{F81E22F0-05CD-CD4E-8C61-75B7E9C987E5}"/>
          </ac:grpSpMkLst>
        </pc:grpChg>
        <pc:grpChg chg="add del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53" creationId="{ECEC1F28-C54D-F048-AB76-8494B29A7162}"/>
          </ac:grpSpMkLst>
        </pc:grpChg>
        <pc:grpChg chg="add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55" creationId="{0F800B2D-8FA8-3047-A47B-F005E4EDC87F}"/>
          </ac:grpSpMkLst>
        </pc:grpChg>
        <pc:inkChg chg="add">
          <ac:chgData name="Wilne, Robert" userId="863fd487-5ae7-46a6-8c4e-0a9cc652a1c0" providerId="ADAL" clId="{D4479540-3C79-904F-991B-2923FDC23AF8}" dt="2021-06-24T14:12:19.209" v="1582"/>
          <ac:inkMkLst>
            <pc:docMk/>
            <pc:sldMk cId="1910209463" sldId="2104"/>
            <ac:inkMk id="2" creationId="{65F81402-F68A-7E46-B8B7-482CAB7A9E02}"/>
          </ac:inkMkLst>
        </pc:inkChg>
        <pc:inkChg chg="add">
          <ac:chgData name="Wilne, Robert" userId="863fd487-5ae7-46a6-8c4e-0a9cc652a1c0" providerId="ADAL" clId="{D4479540-3C79-904F-991B-2923FDC23AF8}" dt="2021-06-24T14:12:19.698" v="1583"/>
          <ac:inkMkLst>
            <pc:docMk/>
            <pc:sldMk cId="1910209463" sldId="2104"/>
            <ac:inkMk id="3" creationId="{D8D58734-BC69-9240-9E89-F80CF180AB7E}"/>
          </ac:inkMkLst>
        </pc:inkChg>
        <pc:inkChg chg="add">
          <ac:chgData name="Wilne, Robert" userId="863fd487-5ae7-46a6-8c4e-0a9cc652a1c0" providerId="ADAL" clId="{D4479540-3C79-904F-991B-2923FDC23AF8}" dt="2021-06-24T14:12:19.936" v="1584"/>
          <ac:inkMkLst>
            <pc:docMk/>
            <pc:sldMk cId="1910209463" sldId="2104"/>
            <ac:inkMk id="4" creationId="{D48781D4-53E0-2442-BD93-0C65D1974D51}"/>
          </ac:inkMkLst>
        </pc:inkChg>
        <pc:inkChg chg="add">
          <ac:chgData name="Wilne, Robert" userId="863fd487-5ae7-46a6-8c4e-0a9cc652a1c0" providerId="ADAL" clId="{D4479540-3C79-904F-991B-2923FDC23AF8}" dt="2021-06-24T14:12:20.134" v="1585"/>
          <ac:inkMkLst>
            <pc:docMk/>
            <pc:sldMk cId="1910209463" sldId="2104"/>
            <ac:inkMk id="5" creationId="{9F1C94EC-67B3-7D45-BB00-FA8BEC7BF3D3}"/>
          </ac:inkMkLst>
        </pc:inkChg>
        <pc:inkChg chg="add">
          <ac:chgData name="Wilne, Robert" userId="863fd487-5ae7-46a6-8c4e-0a9cc652a1c0" providerId="ADAL" clId="{D4479540-3C79-904F-991B-2923FDC23AF8}" dt="2021-06-24T14:12:20.335" v="1586"/>
          <ac:inkMkLst>
            <pc:docMk/>
            <pc:sldMk cId="1910209463" sldId="2104"/>
            <ac:inkMk id="6" creationId="{980A8F4C-1843-944F-81A7-A36AC61A64CE}"/>
          </ac:inkMkLst>
        </pc:inkChg>
        <pc:inkChg chg="add">
          <ac:chgData name="Wilne, Robert" userId="863fd487-5ae7-46a6-8c4e-0a9cc652a1c0" providerId="ADAL" clId="{D4479540-3C79-904F-991B-2923FDC23AF8}" dt="2021-06-24T14:12:20.569" v="1587"/>
          <ac:inkMkLst>
            <pc:docMk/>
            <pc:sldMk cId="1910209463" sldId="2104"/>
            <ac:inkMk id="7" creationId="{09FDDF5E-E89E-944B-B949-28406903F05B}"/>
          </ac:inkMkLst>
        </pc:inkChg>
        <pc:inkChg chg="add">
          <ac:chgData name="Wilne, Robert" userId="863fd487-5ae7-46a6-8c4e-0a9cc652a1c0" providerId="ADAL" clId="{D4479540-3C79-904F-991B-2923FDC23AF8}" dt="2021-06-24T14:12:20.895" v="1588"/>
          <ac:inkMkLst>
            <pc:docMk/>
            <pc:sldMk cId="1910209463" sldId="2104"/>
            <ac:inkMk id="9" creationId="{742C2C6B-87EB-8B44-832C-F524E1CBD031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0" creationId="{77963B5B-EABB-D746-8F02-86E822C34C43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1" creationId="{152888BD-102C-104F-9CA8-055F60475C64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2" creationId="{20A96E80-53F4-2848-A060-B2E138E26821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3" creationId="{918752D4-1550-9141-A5AD-B5020E16B440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4" creationId="{8E8FB76E-1C42-1143-B653-9EA9BAC1BF74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5" creationId="{1ABAA608-EF46-4747-AF9E-0496B0EEF663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6" creationId="{0C778C1D-71F3-8340-BC40-14A1BC38359B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7" creationId="{FCE7C408-75C7-0B47-ADC5-BD47A8807519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8" creationId="{5D758E6E-0348-7046-9AE2-22500812C113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9" creationId="{66D7BA4A-9663-3848-8645-4993462B9FD8}"/>
          </ac:inkMkLst>
        </pc:inkChg>
        <pc:inkChg chg="add">
          <ac:chgData name="Wilne, Robert" userId="863fd487-5ae7-46a6-8c4e-0a9cc652a1c0" providerId="ADAL" clId="{D4479540-3C79-904F-991B-2923FDC23AF8}" dt="2021-06-24T14:12:25.568" v="1600"/>
          <ac:inkMkLst>
            <pc:docMk/>
            <pc:sldMk cId="1910209463" sldId="2104"/>
            <ac:inkMk id="22" creationId="{8CBF0080-A877-3446-880B-073FC4C5E7C3}"/>
          </ac:inkMkLst>
        </pc:inkChg>
        <pc:inkChg chg="add del">
          <ac:chgData name="Wilne, Robert" userId="863fd487-5ae7-46a6-8c4e-0a9cc652a1c0" providerId="ADAL" clId="{D4479540-3C79-904F-991B-2923FDC23AF8}" dt="2021-06-24T14:13:53.982" v="1614"/>
          <ac:inkMkLst>
            <pc:docMk/>
            <pc:sldMk cId="1910209463" sldId="2104"/>
            <ac:inkMk id="24" creationId="{77497F64-84FF-9B4B-920A-F53C4409C78D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25" creationId="{736D40FC-7326-334D-BE10-6F93F8D51BA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26" creationId="{0D1E0B82-1410-E94A-9081-2DA324AE9A30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27" creationId="{C477A71E-A5D0-4D44-992F-050A12E3624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29" creationId="{5E41C7E1-9B94-F84D-AA1F-68479F14759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0" creationId="{E91704FF-8CCF-8441-95B0-9F65BFA2904D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1" creationId="{8573F90F-4344-7B42-B079-849CA24C2D35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2" creationId="{6AA8FE9C-5B3B-2E47-9813-B278A3FE7221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3" creationId="{DF331E6A-2FD4-1541-A1D7-E78E8D5E1DB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4" creationId="{5C3C5248-0EFF-0744-86BD-8416C47D9210}"/>
          </ac:inkMkLst>
        </pc:inkChg>
        <pc:inkChg chg="add">
          <ac:chgData name="Wilne, Robert" userId="863fd487-5ae7-46a6-8c4e-0a9cc652a1c0" providerId="ADAL" clId="{D4479540-3C79-904F-991B-2923FDC23AF8}" dt="2021-06-24T14:13:55.548" v="1615"/>
          <ac:inkMkLst>
            <pc:docMk/>
            <pc:sldMk cId="1910209463" sldId="2104"/>
            <ac:inkMk id="36" creationId="{59E5B836-9619-DE4C-BF71-B97526C29187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7" creationId="{2ABEB4F2-A449-6149-87C0-2E61A7C88A38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8" creationId="{78E1ED88-571C-1D4F-B752-2EB6DBC6AD96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9" creationId="{D6582979-9D4F-3B4E-A4CA-3FE27F33994B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0" creationId="{E379A30C-D67E-054A-8F9C-9E227B4D9D69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1" creationId="{19862AB1-9559-C144-897C-22F7656A2137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2" creationId="{3425A3A6-BF45-3C47-93FA-3A71800A47D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3" creationId="{3F5A1CD2-842D-A142-AF5E-33A127F6BDDE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4" creationId="{903D22A4-DB57-B648-98D4-6862D5DBFD7A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5" creationId="{0559D9F4-726D-FF42-B351-AC21DCC9FBD0}"/>
          </ac:inkMkLst>
        </pc:inkChg>
        <pc:inkChg chg="add">
          <ac:chgData name="Wilne, Robert" userId="863fd487-5ae7-46a6-8c4e-0a9cc652a1c0" providerId="ADAL" clId="{D4479540-3C79-904F-991B-2923FDC23AF8}" dt="2021-06-24T14:14:20.761" v="1625"/>
          <ac:inkMkLst>
            <pc:docMk/>
            <pc:sldMk cId="1910209463" sldId="2104"/>
            <ac:inkMk id="46" creationId="{7B5C7B0E-4A57-914F-A4A9-7FEDA1608E4F}"/>
          </ac:inkMkLst>
        </pc:inkChg>
        <pc:inkChg chg="add">
          <ac:chgData name="Wilne, Robert" userId="863fd487-5ae7-46a6-8c4e-0a9cc652a1c0" providerId="ADAL" clId="{D4479540-3C79-904F-991B-2923FDC23AF8}" dt="2021-06-24T14:14:21.016" v="1626"/>
          <ac:inkMkLst>
            <pc:docMk/>
            <pc:sldMk cId="1910209463" sldId="2104"/>
            <ac:inkMk id="47" creationId="{B05B661C-EF33-9C4F-9343-D757FC1A54D3}"/>
          </ac:inkMkLst>
        </pc:inkChg>
        <pc:inkChg chg="add">
          <ac:chgData name="Wilne, Robert" userId="863fd487-5ae7-46a6-8c4e-0a9cc652a1c0" providerId="ADAL" clId="{D4479540-3C79-904F-991B-2923FDC23AF8}" dt="2021-06-24T14:14:21.278" v="1627"/>
          <ac:inkMkLst>
            <pc:docMk/>
            <pc:sldMk cId="1910209463" sldId="2104"/>
            <ac:inkMk id="48" creationId="{CA5F9B6A-C06B-CD44-ABD6-ACE4BAE0E8CC}"/>
          </ac:inkMkLst>
        </pc:inkChg>
        <pc:inkChg chg="add">
          <ac:chgData name="Wilne, Robert" userId="863fd487-5ae7-46a6-8c4e-0a9cc652a1c0" providerId="ADAL" clId="{D4479540-3C79-904F-991B-2923FDC23AF8}" dt="2021-06-24T14:14:26.132" v="1629"/>
          <ac:inkMkLst>
            <pc:docMk/>
            <pc:sldMk cId="1910209463" sldId="2104"/>
            <ac:inkMk id="52" creationId="{67D579C4-0CEF-2A42-9E95-45FB14E274C3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53" creationId="{009E1605-909C-E745-A97B-5F826D11CC7C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54" creationId="{C497E4B7-A988-C245-A605-4B2B658C7A12}"/>
          </ac:inkMkLst>
        </pc:inkChg>
        <pc:inkChg chg="add">
          <ac:chgData name="Wilne, Robert" userId="863fd487-5ae7-46a6-8c4e-0a9cc652a1c0" providerId="ADAL" clId="{D4479540-3C79-904F-991B-2923FDC23AF8}" dt="2021-06-24T14:14:31.581" v="1633"/>
          <ac:inkMkLst>
            <pc:docMk/>
            <pc:sldMk cId="1910209463" sldId="2104"/>
            <ac:inkMk id="56" creationId="{6D95D20C-543F-3B48-B89A-524ECAB7AE3E}"/>
          </ac:inkMkLst>
        </pc:inkChg>
        <pc:inkChg chg="add">
          <ac:chgData name="Wilne, Robert" userId="863fd487-5ae7-46a6-8c4e-0a9cc652a1c0" providerId="ADAL" clId="{D4479540-3C79-904F-991B-2923FDC23AF8}" dt="2021-06-24T14:14:31.833" v="1634"/>
          <ac:inkMkLst>
            <pc:docMk/>
            <pc:sldMk cId="1910209463" sldId="2104"/>
            <ac:inkMk id="57" creationId="{09D4C289-4C3B-2D42-90BD-87DE0966FF98}"/>
          </ac:inkMkLst>
        </pc:inkChg>
        <pc:inkChg chg="add">
          <ac:chgData name="Wilne, Robert" userId="863fd487-5ae7-46a6-8c4e-0a9cc652a1c0" providerId="ADAL" clId="{D4479540-3C79-904F-991B-2923FDC23AF8}" dt="2021-06-24T14:14:32.096" v="1635"/>
          <ac:inkMkLst>
            <pc:docMk/>
            <pc:sldMk cId="1910209463" sldId="2104"/>
            <ac:inkMk id="58" creationId="{678A68AB-F78F-4444-84F1-D593D54B3425}"/>
          </ac:inkMkLst>
        </pc:inkChg>
        <pc:inkChg chg="add">
          <ac:chgData name="Wilne, Robert" userId="863fd487-5ae7-46a6-8c4e-0a9cc652a1c0" providerId="ADAL" clId="{D4479540-3C79-904F-991B-2923FDC23AF8}" dt="2021-06-24T14:14:32.319" v="1636"/>
          <ac:inkMkLst>
            <pc:docMk/>
            <pc:sldMk cId="1910209463" sldId="2104"/>
            <ac:inkMk id="59" creationId="{C458ED87-CDD8-6E43-9AA4-B6DE7D8A1FB6}"/>
          </ac:inkMkLst>
        </pc:inkChg>
        <pc:inkChg chg="add">
          <ac:chgData name="Wilne, Robert" userId="863fd487-5ae7-46a6-8c4e-0a9cc652a1c0" providerId="ADAL" clId="{D4479540-3C79-904F-991B-2923FDC23AF8}" dt="2021-06-24T14:14:32.552" v="1637"/>
          <ac:inkMkLst>
            <pc:docMk/>
            <pc:sldMk cId="1910209463" sldId="2104"/>
            <ac:inkMk id="60" creationId="{6529B359-A0E0-7F4F-9BD8-FFC69C7001B9}"/>
          </ac:inkMkLst>
        </pc:inkChg>
        <pc:inkChg chg="add">
          <ac:chgData name="Wilne, Robert" userId="863fd487-5ae7-46a6-8c4e-0a9cc652a1c0" providerId="ADAL" clId="{D4479540-3C79-904F-991B-2923FDC23AF8}" dt="2021-06-24T14:14:32.824" v="1638"/>
          <ac:inkMkLst>
            <pc:docMk/>
            <pc:sldMk cId="1910209463" sldId="2104"/>
            <ac:inkMk id="61" creationId="{7A39EC12-C573-274F-9E83-0A3D83B6015B}"/>
          </ac:inkMkLst>
        </pc:inkChg>
        <pc:inkChg chg="add">
          <ac:chgData name="Wilne, Robert" userId="863fd487-5ae7-46a6-8c4e-0a9cc652a1c0" providerId="ADAL" clId="{D4479540-3C79-904F-991B-2923FDC23AF8}" dt="2021-06-24T14:14:33.073" v="1639"/>
          <ac:inkMkLst>
            <pc:docMk/>
            <pc:sldMk cId="1910209463" sldId="2104"/>
            <ac:inkMk id="62" creationId="{5C6A8FA5-3CCB-3744-8F98-D556426CA0BF}"/>
          </ac:inkMkLst>
        </pc:inkChg>
        <pc:inkChg chg="add">
          <ac:chgData name="Wilne, Robert" userId="863fd487-5ae7-46a6-8c4e-0a9cc652a1c0" providerId="ADAL" clId="{D4479540-3C79-904F-991B-2923FDC23AF8}" dt="2021-06-24T14:14:33.462" v="1640"/>
          <ac:inkMkLst>
            <pc:docMk/>
            <pc:sldMk cId="1910209463" sldId="2104"/>
            <ac:inkMk id="63" creationId="{F28126D8-3021-A34D-AE09-A50E2CF14D59}"/>
          </ac:inkMkLst>
        </pc:inkChg>
        <pc:inkChg chg="add">
          <ac:chgData name="Wilne, Robert" userId="863fd487-5ae7-46a6-8c4e-0a9cc652a1c0" providerId="ADAL" clId="{D4479540-3C79-904F-991B-2923FDC23AF8}" dt="2021-06-24T14:14:33.888" v="1641"/>
          <ac:inkMkLst>
            <pc:docMk/>
            <pc:sldMk cId="1910209463" sldId="2104"/>
            <ac:inkMk id="24576" creationId="{A740A002-446C-4542-AD13-32505A998945}"/>
          </ac:inkMkLst>
        </pc:inkChg>
        <pc:inkChg chg="add">
          <ac:chgData name="Wilne, Robert" userId="863fd487-5ae7-46a6-8c4e-0a9cc652a1c0" providerId="ADAL" clId="{D4479540-3C79-904F-991B-2923FDC23AF8}" dt="2021-06-24T14:14:34.094" v="1642"/>
          <ac:inkMkLst>
            <pc:docMk/>
            <pc:sldMk cId="1910209463" sldId="2104"/>
            <ac:inkMk id="24577" creationId="{FF371174-6555-0443-AD5B-F4AEE52E50E6}"/>
          </ac:inkMkLst>
        </pc:inkChg>
        <pc:inkChg chg="add">
          <ac:chgData name="Wilne, Robert" userId="863fd487-5ae7-46a6-8c4e-0a9cc652a1c0" providerId="ADAL" clId="{D4479540-3C79-904F-991B-2923FDC23AF8}" dt="2021-06-24T14:14:35.346" v="1644"/>
          <ac:inkMkLst>
            <pc:docMk/>
            <pc:sldMk cId="1910209463" sldId="2104"/>
            <ac:inkMk id="24580" creationId="{EB25F3C7-CE20-1F43-885B-D0AD5BD25D87}"/>
          </ac:inkMkLst>
        </pc:inkChg>
        <pc:inkChg chg="add">
          <ac:chgData name="Wilne, Robert" userId="863fd487-5ae7-46a6-8c4e-0a9cc652a1c0" providerId="ADAL" clId="{D4479540-3C79-904F-991B-2923FDC23AF8}" dt="2021-06-24T14:14:35.658" v="1645"/>
          <ac:inkMkLst>
            <pc:docMk/>
            <pc:sldMk cId="1910209463" sldId="2104"/>
            <ac:inkMk id="24581" creationId="{89DC8E5A-7D8C-DA42-A1AE-1895D9A8082E}"/>
          </ac:inkMkLst>
        </pc:inkChg>
        <pc:inkChg chg="add">
          <ac:chgData name="Wilne, Robert" userId="863fd487-5ae7-46a6-8c4e-0a9cc652a1c0" providerId="ADAL" clId="{D4479540-3C79-904F-991B-2923FDC23AF8}" dt="2021-06-24T14:14:40.642" v="1647"/>
          <ac:inkMkLst>
            <pc:docMk/>
            <pc:sldMk cId="1910209463" sldId="2104"/>
            <ac:inkMk id="24583" creationId="{D9B67436-CDA6-B04A-AAD0-D88CD0DDAD1D}"/>
          </ac:inkMkLst>
        </pc:inkChg>
        <pc:inkChg chg="add">
          <ac:chgData name="Wilne, Robert" userId="863fd487-5ae7-46a6-8c4e-0a9cc652a1c0" providerId="ADAL" clId="{D4479540-3C79-904F-991B-2923FDC23AF8}" dt="2021-06-24T14:14:41.658" v="1648"/>
          <ac:inkMkLst>
            <pc:docMk/>
            <pc:sldMk cId="1910209463" sldId="2104"/>
            <ac:inkMk id="24584" creationId="{18823405-9147-574E-8AF9-6003E4B27521}"/>
          </ac:inkMkLst>
        </pc:inkChg>
        <pc:inkChg chg="add">
          <ac:chgData name="Wilne, Robert" userId="863fd487-5ae7-46a6-8c4e-0a9cc652a1c0" providerId="ADAL" clId="{D4479540-3C79-904F-991B-2923FDC23AF8}" dt="2021-06-24T14:15:09.395" v="1649"/>
          <ac:inkMkLst>
            <pc:docMk/>
            <pc:sldMk cId="1910209463" sldId="2104"/>
            <ac:inkMk id="24585" creationId="{617FD174-95B4-5E4E-B99C-D4988E68FD5C}"/>
          </ac:inkMkLst>
        </pc:inkChg>
        <pc:inkChg chg="add">
          <ac:chgData name="Wilne, Robert" userId="863fd487-5ae7-46a6-8c4e-0a9cc652a1c0" providerId="ADAL" clId="{D4479540-3C79-904F-991B-2923FDC23AF8}" dt="2021-06-24T14:15:09.743" v="1650"/>
          <ac:inkMkLst>
            <pc:docMk/>
            <pc:sldMk cId="1910209463" sldId="2104"/>
            <ac:inkMk id="24586" creationId="{46ECC434-52A9-3942-BF89-E0A172AA113C}"/>
          </ac:inkMkLst>
        </pc:inkChg>
        <pc:inkChg chg="add">
          <ac:chgData name="Wilne, Robert" userId="863fd487-5ae7-46a6-8c4e-0a9cc652a1c0" providerId="ADAL" clId="{D4479540-3C79-904F-991B-2923FDC23AF8}" dt="2021-06-24T14:15:09.981" v="1651"/>
          <ac:inkMkLst>
            <pc:docMk/>
            <pc:sldMk cId="1910209463" sldId="2104"/>
            <ac:inkMk id="24587" creationId="{9EBCADE7-08F8-804D-9F36-E8B5A02F7803}"/>
          </ac:inkMkLst>
        </pc:inkChg>
        <pc:inkChg chg="add">
          <ac:chgData name="Wilne, Robert" userId="863fd487-5ae7-46a6-8c4e-0a9cc652a1c0" providerId="ADAL" clId="{D4479540-3C79-904F-991B-2923FDC23AF8}" dt="2021-06-24T14:15:10.217" v="1652"/>
          <ac:inkMkLst>
            <pc:docMk/>
            <pc:sldMk cId="1910209463" sldId="2104"/>
            <ac:inkMk id="24588" creationId="{592C1613-5DF9-9742-AB13-C1090AED8A11}"/>
          </ac:inkMkLst>
        </pc:inkChg>
        <pc:inkChg chg="add">
          <ac:chgData name="Wilne, Robert" userId="863fd487-5ae7-46a6-8c4e-0a9cc652a1c0" providerId="ADAL" clId="{D4479540-3C79-904F-991B-2923FDC23AF8}" dt="2021-06-24T14:15:10.391" v="1653"/>
          <ac:inkMkLst>
            <pc:docMk/>
            <pc:sldMk cId="1910209463" sldId="2104"/>
            <ac:inkMk id="24589" creationId="{AB42A1AA-725B-5249-8904-17FA0B5BAD42}"/>
          </ac:inkMkLst>
        </pc:inkChg>
        <pc:inkChg chg="add">
          <ac:chgData name="Wilne, Robert" userId="863fd487-5ae7-46a6-8c4e-0a9cc652a1c0" providerId="ADAL" clId="{D4479540-3C79-904F-991B-2923FDC23AF8}" dt="2021-06-24T14:15:11.018" v="1654"/>
          <ac:inkMkLst>
            <pc:docMk/>
            <pc:sldMk cId="1910209463" sldId="2104"/>
            <ac:inkMk id="24590" creationId="{2137B484-FDD9-0F4F-9E2C-FB64820A227D}"/>
          </ac:inkMkLst>
        </pc:inkChg>
        <pc:inkChg chg="add">
          <ac:chgData name="Wilne, Robert" userId="863fd487-5ae7-46a6-8c4e-0a9cc652a1c0" providerId="ADAL" clId="{D4479540-3C79-904F-991B-2923FDC23AF8}" dt="2021-06-24T14:15:11.276" v="1655"/>
          <ac:inkMkLst>
            <pc:docMk/>
            <pc:sldMk cId="1910209463" sldId="2104"/>
            <ac:inkMk id="24591" creationId="{CB40804A-53BB-0D45-8113-DA8A4023C634}"/>
          </ac:inkMkLst>
        </pc:inkChg>
        <pc:inkChg chg="add">
          <ac:chgData name="Wilne, Robert" userId="863fd487-5ae7-46a6-8c4e-0a9cc652a1c0" providerId="ADAL" clId="{D4479540-3C79-904F-991B-2923FDC23AF8}" dt="2021-06-24T14:15:11.525" v="1656"/>
          <ac:inkMkLst>
            <pc:docMk/>
            <pc:sldMk cId="1910209463" sldId="2104"/>
            <ac:inkMk id="24592" creationId="{E325CE69-466E-CA4B-9845-88AC3A75D44F}"/>
          </ac:inkMkLst>
        </pc:inkChg>
        <pc:inkChg chg="add">
          <ac:chgData name="Wilne, Robert" userId="863fd487-5ae7-46a6-8c4e-0a9cc652a1c0" providerId="ADAL" clId="{D4479540-3C79-904F-991B-2923FDC23AF8}" dt="2021-06-24T14:15:11.803" v="1657"/>
          <ac:inkMkLst>
            <pc:docMk/>
            <pc:sldMk cId="1910209463" sldId="2104"/>
            <ac:inkMk id="24593" creationId="{32696DE0-82F4-F94E-95E4-3DAFF049229E}"/>
          </ac:inkMkLst>
        </pc:inkChg>
        <pc:inkChg chg="add">
          <ac:chgData name="Wilne, Robert" userId="863fd487-5ae7-46a6-8c4e-0a9cc652a1c0" providerId="ADAL" clId="{D4479540-3C79-904F-991B-2923FDC23AF8}" dt="2021-06-24T14:15:12.041" v="1658"/>
          <ac:inkMkLst>
            <pc:docMk/>
            <pc:sldMk cId="1910209463" sldId="2104"/>
            <ac:inkMk id="24594" creationId="{4784F403-BE3F-3B43-A8BC-9F41A4A30819}"/>
          </ac:inkMkLst>
        </pc:inkChg>
        <pc:inkChg chg="add">
          <ac:chgData name="Wilne, Robert" userId="863fd487-5ae7-46a6-8c4e-0a9cc652a1c0" providerId="ADAL" clId="{D4479540-3C79-904F-991B-2923FDC23AF8}" dt="2021-06-24T14:15:12.245" v="1659"/>
          <ac:inkMkLst>
            <pc:docMk/>
            <pc:sldMk cId="1910209463" sldId="2104"/>
            <ac:inkMk id="24595" creationId="{0056353A-0F81-D14A-9ACE-1B140CEC0E88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596" creationId="{1E9DEA7E-2AF9-EF46-8F45-6ACE34193B04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597" creationId="{4CEF9FCE-05A6-DA41-8602-A062779CCFBA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598" creationId="{26CBFD9B-D0BF-ED44-AAFA-9FC84F9A1B34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599" creationId="{C7DBFB06-4191-FD4E-B470-11EECA391B80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600" creationId="{4AEAD045-F3C2-F243-8CC7-EF10609E7438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601" creationId="{6C492F75-6FC9-B340-BEFE-921F782B95A9}"/>
          </ac:inkMkLst>
        </pc:inkChg>
        <pc:inkChg chg="add">
          <ac:chgData name="Wilne, Robert" userId="863fd487-5ae7-46a6-8c4e-0a9cc652a1c0" providerId="ADAL" clId="{D4479540-3C79-904F-991B-2923FDC23AF8}" dt="2021-06-24T14:15:15.255" v="1667"/>
          <ac:inkMkLst>
            <pc:docMk/>
            <pc:sldMk cId="1910209463" sldId="2104"/>
            <ac:inkMk id="24605" creationId="{C766AA2B-5C48-F14A-8138-493E5FE7BCE2}"/>
          </ac:inkMkLst>
        </pc:inkChg>
        <pc:inkChg chg="add">
          <ac:chgData name="Wilne, Robert" userId="863fd487-5ae7-46a6-8c4e-0a9cc652a1c0" providerId="ADAL" clId="{D4479540-3C79-904F-991B-2923FDC23AF8}" dt="2021-06-24T14:15:15.483" v="1668"/>
          <ac:inkMkLst>
            <pc:docMk/>
            <pc:sldMk cId="1910209463" sldId="2104"/>
            <ac:inkMk id="24606" creationId="{65C3A25C-0970-A04C-9E76-9CC20CEDC8AA}"/>
          </ac:inkMkLst>
        </pc:inkChg>
        <pc:inkChg chg="add">
          <ac:chgData name="Wilne, Robert" userId="863fd487-5ae7-46a6-8c4e-0a9cc652a1c0" providerId="ADAL" clId="{D4479540-3C79-904F-991B-2923FDC23AF8}" dt="2021-06-24T14:15:15.737" v="1669"/>
          <ac:inkMkLst>
            <pc:docMk/>
            <pc:sldMk cId="1910209463" sldId="2104"/>
            <ac:inkMk id="24607" creationId="{3386B51D-E0E9-4044-B443-6C92866FF6C2}"/>
          </ac:inkMkLst>
        </pc:inkChg>
        <pc:inkChg chg="add">
          <ac:chgData name="Wilne, Robert" userId="863fd487-5ae7-46a6-8c4e-0a9cc652a1c0" providerId="ADAL" clId="{D4479540-3C79-904F-991B-2923FDC23AF8}" dt="2021-06-24T14:15:15.981" v="1670"/>
          <ac:inkMkLst>
            <pc:docMk/>
            <pc:sldMk cId="1910209463" sldId="2104"/>
            <ac:inkMk id="24608" creationId="{BB0679F8-9114-D140-9D47-608632ABF388}"/>
          </ac:inkMkLst>
        </pc:inkChg>
        <pc:inkChg chg="add">
          <ac:chgData name="Wilne, Robert" userId="863fd487-5ae7-46a6-8c4e-0a9cc652a1c0" providerId="ADAL" clId="{D4479540-3C79-904F-991B-2923FDC23AF8}" dt="2021-06-24T14:15:16.227" v="1671"/>
          <ac:inkMkLst>
            <pc:docMk/>
            <pc:sldMk cId="1910209463" sldId="2104"/>
            <ac:inkMk id="24609" creationId="{5A1BFD35-7DDD-5646-8165-0716DA9E3BFE}"/>
          </ac:inkMkLst>
        </pc:inkChg>
        <pc:inkChg chg="add">
          <ac:chgData name="Wilne, Robert" userId="863fd487-5ae7-46a6-8c4e-0a9cc652a1c0" providerId="ADAL" clId="{D4479540-3C79-904F-991B-2923FDC23AF8}" dt="2021-06-24T14:15:16.543" v="1672"/>
          <ac:inkMkLst>
            <pc:docMk/>
            <pc:sldMk cId="1910209463" sldId="2104"/>
            <ac:inkMk id="24610" creationId="{119897DA-AA15-254F-B871-05C84C65BA43}"/>
          </ac:inkMkLst>
        </pc:inkChg>
        <pc:inkChg chg="add">
          <ac:chgData name="Wilne, Robert" userId="863fd487-5ae7-46a6-8c4e-0a9cc652a1c0" providerId="ADAL" clId="{D4479540-3C79-904F-991B-2923FDC23AF8}" dt="2021-06-24T14:15:16.838" v="1673"/>
          <ac:inkMkLst>
            <pc:docMk/>
            <pc:sldMk cId="1910209463" sldId="2104"/>
            <ac:inkMk id="24611" creationId="{796BA54B-693D-C649-AAC5-49956A4E4E7C}"/>
          </ac:inkMkLst>
        </pc:inkChg>
        <pc:inkChg chg="add">
          <ac:chgData name="Wilne, Robert" userId="863fd487-5ae7-46a6-8c4e-0a9cc652a1c0" providerId="ADAL" clId="{D4479540-3C79-904F-991B-2923FDC23AF8}" dt="2021-06-24T14:15:17.075" v="1674"/>
          <ac:inkMkLst>
            <pc:docMk/>
            <pc:sldMk cId="1910209463" sldId="2104"/>
            <ac:inkMk id="24612" creationId="{A91B7954-9981-1F44-8F6B-D2CD2C26783B}"/>
          </ac:inkMkLst>
        </pc:inkChg>
        <pc:inkChg chg="add">
          <ac:chgData name="Wilne, Robert" userId="863fd487-5ae7-46a6-8c4e-0a9cc652a1c0" providerId="ADAL" clId="{D4479540-3C79-904F-991B-2923FDC23AF8}" dt="2021-06-24T14:15:17.306" v="1675"/>
          <ac:inkMkLst>
            <pc:docMk/>
            <pc:sldMk cId="1910209463" sldId="2104"/>
            <ac:inkMk id="24613" creationId="{A4304E47-EFFC-5B4C-BC2E-03F92E2F5ED4}"/>
          </ac:inkMkLst>
        </pc:inkChg>
        <pc:inkChg chg="add">
          <ac:chgData name="Wilne, Robert" userId="863fd487-5ae7-46a6-8c4e-0a9cc652a1c0" providerId="ADAL" clId="{D4479540-3C79-904F-991B-2923FDC23AF8}" dt="2021-06-24T14:15:31.953" v="1677"/>
          <ac:inkMkLst>
            <pc:docMk/>
            <pc:sldMk cId="1910209463" sldId="2104"/>
            <ac:inkMk id="24615" creationId="{AA24F64F-16C5-6A41-9201-CD7D9BC00CC9}"/>
          </ac:inkMkLst>
        </pc:inkChg>
        <pc:inkChg chg="add">
          <ac:chgData name="Wilne, Robert" userId="863fd487-5ae7-46a6-8c4e-0a9cc652a1c0" providerId="ADAL" clId="{D4479540-3C79-904F-991B-2923FDC23AF8}" dt="2021-06-24T14:15:32.233" v="1678"/>
          <ac:inkMkLst>
            <pc:docMk/>
            <pc:sldMk cId="1910209463" sldId="2104"/>
            <ac:inkMk id="24616" creationId="{2ABE7C6E-F1D6-D34A-B9E5-05A714B1CA68}"/>
          </ac:inkMkLst>
        </pc:inkChg>
        <pc:inkChg chg="add">
          <ac:chgData name="Wilne, Robert" userId="863fd487-5ae7-46a6-8c4e-0a9cc652a1c0" providerId="ADAL" clId="{D4479540-3C79-904F-991B-2923FDC23AF8}" dt="2021-06-24T14:15:32.639" v="1679"/>
          <ac:inkMkLst>
            <pc:docMk/>
            <pc:sldMk cId="1910209463" sldId="2104"/>
            <ac:inkMk id="24617" creationId="{F3E3C325-D9B3-204A-A9DF-BA279654C5DA}"/>
          </ac:inkMkLst>
        </pc:inkChg>
        <pc:inkChg chg="add">
          <ac:chgData name="Wilne, Robert" userId="863fd487-5ae7-46a6-8c4e-0a9cc652a1c0" providerId="ADAL" clId="{D4479540-3C79-904F-991B-2923FDC23AF8}" dt="2021-06-24T14:15:32.905" v="1680"/>
          <ac:inkMkLst>
            <pc:docMk/>
            <pc:sldMk cId="1910209463" sldId="2104"/>
            <ac:inkMk id="24618" creationId="{4BAB7C4B-853F-7D47-8138-8406B5D0C32A}"/>
          </ac:inkMkLst>
        </pc:inkChg>
        <pc:inkChg chg="add">
          <ac:chgData name="Wilne, Robert" userId="863fd487-5ae7-46a6-8c4e-0a9cc652a1c0" providerId="ADAL" clId="{D4479540-3C79-904F-991B-2923FDC23AF8}" dt="2021-06-24T14:15:33.140" v="1681"/>
          <ac:inkMkLst>
            <pc:docMk/>
            <pc:sldMk cId="1910209463" sldId="2104"/>
            <ac:inkMk id="24619" creationId="{FDFD3D8D-A6CA-BA49-8F58-44710EEB9BE7}"/>
          </ac:inkMkLst>
        </pc:inkChg>
        <pc:inkChg chg="add">
          <ac:chgData name="Wilne, Robert" userId="863fd487-5ae7-46a6-8c4e-0a9cc652a1c0" providerId="ADAL" clId="{D4479540-3C79-904F-991B-2923FDC23AF8}" dt="2021-06-24T14:15:33.347" v="1682"/>
          <ac:inkMkLst>
            <pc:docMk/>
            <pc:sldMk cId="1910209463" sldId="2104"/>
            <ac:inkMk id="24620" creationId="{4F1E4AFB-25AF-D941-80EF-6E6DB55D28C4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2" creationId="{FC4C82FB-5753-AF4A-AE37-62BB789DD78D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3" creationId="{8C2301DC-9AE1-5B4D-BBD0-000AC14D36B3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4" creationId="{C3DD8AAD-229C-984A-805A-7AD6EAD29010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5" creationId="{1FBC4CFD-F1A5-084A-A953-E564863F9AA4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6" creationId="{B0B2A7EC-5462-F74F-A590-FB37A511155C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7" creationId="{1076CBA5-8E0F-2B4E-815B-C59D3815F14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8" creationId="{E8255B8A-14CA-CD46-8608-C7279BD8EBB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9" creationId="{E15D94FB-4A6E-F949-861E-39E180EF756F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0" creationId="{EAFD79F0-64E7-5047-ACD6-D4532BBDB584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1" creationId="{112B534A-6FD9-2B41-9828-2F1F843F34FB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2" creationId="{89BACB98-A5D6-5940-A96E-8898A8842507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4" creationId="{04E18707-DD3E-B646-BC76-F0EE184A3871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5" creationId="{82DC2CDA-08AF-7647-8491-A74B7824445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6" creationId="{A55ACD8E-0F06-0249-B288-BF4EA352E3E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7" creationId="{EEE78327-9219-664B-8C8A-41C9070B3F42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8" creationId="{8B91CDAF-F4E9-DA4C-8D73-A14522DEBBDB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9" creationId="{48286E09-4C8D-4A48-91C4-DCD2F867ED9E}"/>
          </ac:inkMkLst>
        </pc:inkChg>
        <pc:inkChg chg="add">
          <ac:chgData name="Wilne, Robert" userId="863fd487-5ae7-46a6-8c4e-0a9cc652a1c0" providerId="ADAL" clId="{D4479540-3C79-904F-991B-2923FDC23AF8}" dt="2021-06-24T14:15:42.069" v="1703"/>
          <ac:inkMkLst>
            <pc:docMk/>
            <pc:sldMk cId="1910209463" sldId="2104"/>
            <ac:inkMk id="24641" creationId="{3D081183-8316-7148-A171-994C70F315DE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2" creationId="{8BFBC599-4991-4E49-B483-4D1D0110FCEE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3" creationId="{8314CBCB-5FCC-3447-A89C-7A7003F3E497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4" creationId="{06FC8A9F-95AB-AA4F-9C03-424F479D78B7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5" creationId="{AA419CC0-39A6-6349-9321-CF1A875E043A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6" creationId="{71903847-65A8-6E49-8F85-2AC7BCEFF32C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7" creationId="{234B022E-330D-B748-B7F0-57FAC5DE7ECF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8" creationId="{302B9E86-C6F4-EA4B-9C1C-4AC0D5C5010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9" creationId="{352BA13F-B121-8D4F-AACB-E4510F503067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50" creationId="{70944675-F2C6-934D-9F6C-991DC4DAC2B2}"/>
          </ac:inkMkLst>
        </pc:inkChg>
        <pc:inkChg chg="add">
          <ac:chgData name="Wilne, Robert" userId="863fd487-5ae7-46a6-8c4e-0a9cc652a1c0" providerId="ADAL" clId="{D4479540-3C79-904F-991B-2923FDC23AF8}" dt="2021-06-24T14:15:49.485" v="1714"/>
          <ac:inkMkLst>
            <pc:docMk/>
            <pc:sldMk cId="1910209463" sldId="2104"/>
            <ac:inkMk id="24654" creationId="{27BE57C6-EAD9-B449-9782-90FD79A8232A}"/>
          </ac:inkMkLst>
        </pc:inkChg>
        <pc:inkChg chg="add">
          <ac:chgData name="Wilne, Robert" userId="863fd487-5ae7-46a6-8c4e-0a9cc652a1c0" providerId="ADAL" clId="{D4479540-3C79-904F-991B-2923FDC23AF8}" dt="2021-06-24T14:15:54.377" v="1716"/>
          <ac:inkMkLst>
            <pc:docMk/>
            <pc:sldMk cId="1910209463" sldId="2104"/>
            <ac:inkMk id="24656" creationId="{787CC848-B427-4E45-BD09-FF592972F7F0}"/>
          </ac:inkMkLst>
        </pc:inkChg>
        <pc:inkChg chg="add">
          <ac:chgData name="Wilne, Robert" userId="863fd487-5ae7-46a6-8c4e-0a9cc652a1c0" providerId="ADAL" clId="{D4479540-3C79-904F-991B-2923FDC23AF8}" dt="2021-06-24T14:15:55.785" v="1717"/>
          <ac:inkMkLst>
            <pc:docMk/>
            <pc:sldMk cId="1910209463" sldId="2104"/>
            <ac:inkMk id="24657" creationId="{85BC51EB-C417-0B46-BFD2-9767909AA049}"/>
          </ac:inkMkLst>
        </pc:inkChg>
      </pc:sldChg>
      <pc:sldChg chg="addSp delSp modSp">
        <pc:chgData name="Wilne, Robert" userId="863fd487-5ae7-46a6-8c4e-0a9cc652a1c0" providerId="ADAL" clId="{D4479540-3C79-904F-991B-2923FDC23AF8}" dt="2021-06-24T14:48:34.082" v="3214"/>
        <pc:sldMkLst>
          <pc:docMk/>
          <pc:sldMk cId="874451434" sldId="2108"/>
        </pc:sldMkLst>
        <pc:grpChg chg="add del">
          <ac:chgData name="Wilne, Robert" userId="863fd487-5ae7-46a6-8c4e-0a9cc652a1c0" providerId="ADAL" clId="{D4479540-3C79-904F-991B-2923FDC23AF8}" dt="2021-06-24T14:48:31.119" v="3198"/>
          <ac:grpSpMkLst>
            <pc:docMk/>
            <pc:sldMk cId="874451434" sldId="2108"/>
            <ac:grpSpMk id="18" creationId="{BD3C2F8E-B459-9047-9D61-3ED12E1E51FC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19" creationId="{6F6D2157-5CF7-CA49-8886-396BEB26BD0B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20" creationId="{2B2C00E6-D171-EE42-9A6A-DD47DFF325F1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21" creationId="{FF57979F-FEC6-4749-8605-290B9DB3D6F6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33" creationId="{2C985A22-0147-2246-A9FC-8BC8F72855DC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34" creationId="{9607B886-C838-784D-BE4B-8A71846256A6}"/>
          </ac:grpSpMkLst>
        </pc:grpChg>
        <pc:grpChg chg="add del">
          <ac:chgData name="Wilne, Robert" userId="863fd487-5ae7-46a6-8c4e-0a9cc652a1c0" providerId="ADAL" clId="{D4479540-3C79-904F-991B-2923FDC23AF8}" dt="2021-06-24T14:48:31.272" v="3211"/>
          <ac:grpSpMkLst>
            <pc:docMk/>
            <pc:sldMk cId="874451434" sldId="2108"/>
            <ac:grpSpMk id="36" creationId="{FF82F9C1-B100-A547-9F10-43B2CF23A41A}"/>
          </ac:grpSpMkLst>
        </pc:grpChg>
        <pc:inkChg chg="add del topLvl">
          <ac:chgData name="Wilne, Robert" userId="863fd487-5ae7-46a6-8c4e-0a9cc652a1c0" providerId="ADAL" clId="{D4479540-3C79-904F-991B-2923FDC23AF8}" dt="2021-06-24T14:48:31.259" v="3209"/>
          <ac:inkMkLst>
            <pc:docMk/>
            <pc:sldMk cId="874451434" sldId="2108"/>
            <ac:inkMk id="3" creationId="{ACEB4CBB-AAA5-6143-A383-1901EAE102EB}"/>
          </ac:inkMkLst>
        </pc:inkChg>
        <pc:inkChg chg="add del topLvl">
          <ac:chgData name="Wilne, Robert" userId="863fd487-5ae7-46a6-8c4e-0a9cc652a1c0" providerId="ADAL" clId="{D4479540-3C79-904F-991B-2923FDC23AF8}" dt="2021-06-24T14:48:31.204" v="3204"/>
          <ac:inkMkLst>
            <pc:docMk/>
            <pc:sldMk cId="874451434" sldId="2108"/>
            <ac:inkMk id="4" creationId="{F20A298E-9884-9740-A3C3-4DF21D345745}"/>
          </ac:inkMkLst>
        </pc:inkChg>
        <pc:inkChg chg="add del topLvl">
          <ac:chgData name="Wilne, Robert" userId="863fd487-5ae7-46a6-8c4e-0a9cc652a1c0" providerId="ADAL" clId="{D4479540-3C79-904F-991B-2923FDC23AF8}" dt="2021-06-24T14:48:31.233" v="3206"/>
          <ac:inkMkLst>
            <pc:docMk/>
            <pc:sldMk cId="874451434" sldId="2108"/>
            <ac:inkMk id="5" creationId="{F9DB1B76-B798-5F4E-BF99-6E93374DE4BB}"/>
          </ac:inkMkLst>
        </pc:inkChg>
        <pc:inkChg chg="add del topLvl">
          <ac:chgData name="Wilne, Robert" userId="863fd487-5ae7-46a6-8c4e-0a9cc652a1c0" providerId="ADAL" clId="{D4479540-3C79-904F-991B-2923FDC23AF8}" dt="2021-06-24T14:48:31.252" v="3208"/>
          <ac:inkMkLst>
            <pc:docMk/>
            <pc:sldMk cId="874451434" sldId="2108"/>
            <ac:inkMk id="6" creationId="{CCAFE57D-30B0-1946-9D71-6431526CC57D}"/>
          </ac:inkMkLst>
        </pc:inkChg>
        <pc:inkChg chg="add del topLvl">
          <ac:chgData name="Wilne, Robert" userId="863fd487-5ae7-46a6-8c4e-0a9cc652a1c0" providerId="ADAL" clId="{D4479540-3C79-904F-991B-2923FDC23AF8}" dt="2021-06-24T14:48:31.144" v="3200"/>
          <ac:inkMkLst>
            <pc:docMk/>
            <pc:sldMk cId="874451434" sldId="2108"/>
            <ac:inkMk id="7" creationId="{26969DA4-C598-5C48-8AB2-0964461A8EEF}"/>
          </ac:inkMkLst>
        </pc:inkChg>
        <pc:inkChg chg="add del topLvl">
          <ac:chgData name="Wilne, Robert" userId="863fd487-5ae7-46a6-8c4e-0a9cc652a1c0" providerId="ADAL" clId="{D4479540-3C79-904F-991B-2923FDC23AF8}" dt="2021-06-24T14:48:31.034" v="3192"/>
          <ac:inkMkLst>
            <pc:docMk/>
            <pc:sldMk cId="874451434" sldId="2108"/>
            <ac:inkMk id="9" creationId="{3C54E86E-1B11-5F47-92B6-831AF2FEA2BA}"/>
          </ac:inkMkLst>
        </pc:inkChg>
        <pc:inkChg chg="add del topLvl">
          <ac:chgData name="Wilne, Robert" userId="863fd487-5ae7-46a6-8c4e-0a9cc652a1c0" providerId="ADAL" clId="{D4479540-3C79-904F-991B-2923FDC23AF8}" dt="2021-06-24T14:48:31.195" v="3203"/>
          <ac:inkMkLst>
            <pc:docMk/>
            <pc:sldMk cId="874451434" sldId="2108"/>
            <ac:inkMk id="10" creationId="{0D3A37D6-23C5-4B47-AF3E-B01F376A6047}"/>
          </ac:inkMkLst>
        </pc:inkChg>
        <pc:inkChg chg="add del topLvl">
          <ac:chgData name="Wilne, Robert" userId="863fd487-5ae7-46a6-8c4e-0a9cc652a1c0" providerId="ADAL" clId="{D4479540-3C79-904F-991B-2923FDC23AF8}" dt="2021-06-24T14:48:31.018" v="3191"/>
          <ac:inkMkLst>
            <pc:docMk/>
            <pc:sldMk cId="874451434" sldId="2108"/>
            <ac:inkMk id="11" creationId="{E771057A-DCB1-0E4C-99A2-1C2BCE841999}"/>
          </ac:inkMkLst>
        </pc:inkChg>
        <pc:inkChg chg="add del topLvl">
          <ac:chgData name="Wilne, Robert" userId="863fd487-5ae7-46a6-8c4e-0a9cc652a1c0" providerId="ADAL" clId="{D4479540-3C79-904F-991B-2923FDC23AF8}" dt="2021-06-24T14:48:30.945" v="3187"/>
          <ac:inkMkLst>
            <pc:docMk/>
            <pc:sldMk cId="874451434" sldId="2108"/>
            <ac:inkMk id="12" creationId="{E7125D99-24F6-CD42-80D2-C52C3AD74462}"/>
          </ac:inkMkLst>
        </pc:inkChg>
        <pc:inkChg chg="add del topLvl">
          <ac:chgData name="Wilne, Robert" userId="863fd487-5ae7-46a6-8c4e-0a9cc652a1c0" providerId="ADAL" clId="{D4479540-3C79-904F-991B-2923FDC23AF8}" dt="2021-06-24T14:48:31.003" v="3190"/>
          <ac:inkMkLst>
            <pc:docMk/>
            <pc:sldMk cId="874451434" sldId="2108"/>
            <ac:inkMk id="13" creationId="{C5E1984A-6529-D746-B2BA-8942801C97DD}"/>
          </ac:inkMkLst>
        </pc:inkChg>
        <pc:inkChg chg="add del topLvl">
          <ac:chgData name="Wilne, Robert" userId="863fd487-5ae7-46a6-8c4e-0a9cc652a1c0" providerId="ADAL" clId="{D4479540-3C79-904F-991B-2923FDC23AF8}" dt="2021-06-24T14:48:31.049" v="3193"/>
          <ac:inkMkLst>
            <pc:docMk/>
            <pc:sldMk cId="874451434" sldId="2108"/>
            <ac:inkMk id="14" creationId="{C8A91AE7-7CE9-D049-963F-86B3C1AEEEA8}"/>
          </ac:inkMkLst>
        </pc:inkChg>
        <pc:inkChg chg="add del topLvl">
          <ac:chgData name="Wilne, Robert" userId="863fd487-5ae7-46a6-8c4e-0a9cc652a1c0" providerId="ADAL" clId="{D4479540-3C79-904F-991B-2923FDC23AF8}" dt="2021-06-24T14:48:31.220" v="3205"/>
          <ac:inkMkLst>
            <pc:docMk/>
            <pc:sldMk cId="874451434" sldId="2108"/>
            <ac:inkMk id="15" creationId="{DDC4268F-750B-F045-BFBA-2E5A313C5998}"/>
          </ac:inkMkLst>
        </pc:inkChg>
        <pc:inkChg chg="add del topLvl">
          <ac:chgData name="Wilne, Robert" userId="863fd487-5ae7-46a6-8c4e-0a9cc652a1c0" providerId="ADAL" clId="{D4479540-3C79-904F-991B-2923FDC23AF8}" dt="2021-06-24T14:48:31.240" v="3207"/>
          <ac:inkMkLst>
            <pc:docMk/>
            <pc:sldMk cId="874451434" sldId="2108"/>
            <ac:inkMk id="16" creationId="{3B97F7A6-C097-CE4F-999A-12199274197B}"/>
          </ac:inkMkLst>
        </pc:inkChg>
        <pc:inkChg chg="add del topLvl">
          <ac:chgData name="Wilne, Robert" userId="863fd487-5ae7-46a6-8c4e-0a9cc652a1c0" providerId="ADAL" clId="{D4479540-3C79-904F-991B-2923FDC23AF8}" dt="2021-06-24T14:48:31.119" v="3198"/>
          <ac:inkMkLst>
            <pc:docMk/>
            <pc:sldMk cId="874451434" sldId="2108"/>
            <ac:inkMk id="17" creationId="{DECA39CC-A004-0840-B128-FA9B023BAD57}"/>
          </ac:inkMkLst>
        </pc:inkChg>
        <pc:inkChg chg="add del topLvl">
          <ac:chgData name="Wilne, Robert" userId="863fd487-5ae7-46a6-8c4e-0a9cc652a1c0" providerId="ADAL" clId="{D4479540-3C79-904F-991B-2923FDC23AF8}" dt="2021-06-24T14:48:31.265" v="3210"/>
          <ac:inkMkLst>
            <pc:docMk/>
            <pc:sldMk cId="874451434" sldId="2108"/>
            <ac:inkMk id="22" creationId="{96DDEACA-1810-3D47-A5BB-6DF7D9949EFF}"/>
          </ac:inkMkLst>
        </pc:inkChg>
        <pc:inkChg chg="add del topLvl">
          <ac:chgData name="Wilne, Robert" userId="863fd487-5ae7-46a6-8c4e-0a9cc652a1c0" providerId="ADAL" clId="{D4479540-3C79-904F-991B-2923FDC23AF8}" dt="2021-06-24T14:48:30.923" v="3186"/>
          <ac:inkMkLst>
            <pc:docMk/>
            <pc:sldMk cId="874451434" sldId="2108"/>
            <ac:inkMk id="23" creationId="{62F06D99-EBA1-B640-A7A1-ED212AC21474}"/>
          </ac:inkMkLst>
        </pc:inkChg>
        <pc:inkChg chg="add del topLvl">
          <ac:chgData name="Wilne, Robert" userId="863fd487-5ae7-46a6-8c4e-0a9cc652a1c0" providerId="ADAL" clId="{D4479540-3C79-904F-991B-2923FDC23AF8}" dt="2021-06-24T14:48:31.110" v="3197"/>
          <ac:inkMkLst>
            <pc:docMk/>
            <pc:sldMk cId="874451434" sldId="2108"/>
            <ac:inkMk id="24" creationId="{4EE04C10-C10D-0C4C-BED4-CD964081C905}"/>
          </ac:inkMkLst>
        </pc:inkChg>
        <pc:inkChg chg="add del topLvl">
          <ac:chgData name="Wilne, Robert" userId="863fd487-5ae7-46a6-8c4e-0a9cc652a1c0" providerId="ADAL" clId="{D4479540-3C79-904F-991B-2923FDC23AF8}" dt="2021-06-24T14:48:31.079" v="3195"/>
          <ac:inkMkLst>
            <pc:docMk/>
            <pc:sldMk cId="874451434" sldId="2108"/>
            <ac:inkMk id="25" creationId="{452CB8B4-BD0C-5F43-8DBC-9DDBE0F7ED5A}"/>
          </ac:inkMkLst>
        </pc:inkChg>
        <pc:inkChg chg="add del topLvl">
          <ac:chgData name="Wilne, Robert" userId="863fd487-5ae7-46a6-8c4e-0a9cc652a1c0" providerId="ADAL" clId="{D4479540-3C79-904F-991B-2923FDC23AF8}" dt="2021-06-24T14:48:31.154" v="3201"/>
          <ac:inkMkLst>
            <pc:docMk/>
            <pc:sldMk cId="874451434" sldId="2108"/>
            <ac:inkMk id="26" creationId="{A87E6A19-3B2E-8C44-85B7-1B5484904C21}"/>
          </ac:inkMkLst>
        </pc:inkChg>
        <pc:inkChg chg="add del topLvl">
          <ac:chgData name="Wilne, Robert" userId="863fd487-5ae7-46a6-8c4e-0a9cc652a1c0" providerId="ADAL" clId="{D4479540-3C79-904F-991B-2923FDC23AF8}" dt="2021-06-24T14:48:31.272" v="3211"/>
          <ac:inkMkLst>
            <pc:docMk/>
            <pc:sldMk cId="874451434" sldId="2108"/>
            <ac:inkMk id="27" creationId="{C9627AE2-38C1-4B4D-A947-637934D85F0E}"/>
          </ac:inkMkLst>
        </pc:inkChg>
        <pc:inkChg chg="add del topLvl">
          <ac:chgData name="Wilne, Robert" userId="863fd487-5ae7-46a6-8c4e-0a9cc652a1c0" providerId="ADAL" clId="{D4479540-3C79-904F-991B-2923FDC23AF8}" dt="2021-06-24T14:48:30.965" v="3188"/>
          <ac:inkMkLst>
            <pc:docMk/>
            <pc:sldMk cId="874451434" sldId="2108"/>
            <ac:inkMk id="28" creationId="{94693A45-FD48-5249-8581-EF6A5D8F83C9}"/>
          </ac:inkMkLst>
        </pc:inkChg>
        <pc:inkChg chg="add del topLvl">
          <ac:chgData name="Wilne, Robert" userId="863fd487-5ae7-46a6-8c4e-0a9cc652a1c0" providerId="ADAL" clId="{D4479540-3C79-904F-991B-2923FDC23AF8}" dt="2021-06-24T14:48:30.984" v="3189"/>
          <ac:inkMkLst>
            <pc:docMk/>
            <pc:sldMk cId="874451434" sldId="2108"/>
            <ac:inkMk id="29" creationId="{CACF7A40-5EA5-CC4D-8BB8-50DCB7D537F6}"/>
          </ac:inkMkLst>
        </pc:inkChg>
        <pc:inkChg chg="add del topLvl">
          <ac:chgData name="Wilne, Robert" userId="863fd487-5ae7-46a6-8c4e-0a9cc652a1c0" providerId="ADAL" clId="{D4479540-3C79-904F-991B-2923FDC23AF8}" dt="2021-06-24T14:48:31.098" v="3196"/>
          <ac:inkMkLst>
            <pc:docMk/>
            <pc:sldMk cId="874451434" sldId="2108"/>
            <ac:inkMk id="30" creationId="{7D3D79F2-E4A0-A841-9365-03FB3431ECA7}"/>
          </ac:inkMkLst>
        </pc:inkChg>
        <pc:inkChg chg="add del mod topLvl modStrokes">
          <ac:chgData name="Wilne, Robert" userId="863fd487-5ae7-46a6-8c4e-0a9cc652a1c0" providerId="ADAL" clId="{D4479540-3C79-904F-991B-2923FDC23AF8}" dt="2021-06-24T14:48:34.077" v="3213"/>
          <ac:inkMkLst>
            <pc:docMk/>
            <pc:sldMk cId="874451434" sldId="2108"/>
            <ac:inkMk id="31" creationId="{2B738A4E-C629-1F47-A311-9D92870A158F}"/>
          </ac:inkMkLst>
        </pc:inkChg>
        <pc:inkChg chg="add del">
          <ac:chgData name="Wilne, Robert" userId="863fd487-5ae7-46a6-8c4e-0a9cc652a1c0" providerId="ADAL" clId="{D4479540-3C79-904F-991B-2923FDC23AF8}" dt="2021-06-24T14:48:31.132" v="3199"/>
          <ac:inkMkLst>
            <pc:docMk/>
            <pc:sldMk cId="874451434" sldId="2108"/>
            <ac:inkMk id="32" creationId="{A6FD9683-D335-8E49-B44B-290DA4558759}"/>
          </ac:inkMkLst>
        </pc:inkChg>
        <pc:inkChg chg="add del">
          <ac:chgData name="Wilne, Robert" userId="863fd487-5ae7-46a6-8c4e-0a9cc652a1c0" providerId="ADAL" clId="{D4479540-3C79-904F-991B-2923FDC23AF8}" dt="2021-06-24T14:48:31.164" v="3202"/>
          <ac:inkMkLst>
            <pc:docMk/>
            <pc:sldMk cId="874451434" sldId="2108"/>
            <ac:inkMk id="35" creationId="{06391B4C-F3C3-E84E-8992-9434297C5E7F}"/>
          </ac:inkMkLst>
        </pc:inkChg>
        <pc:inkChg chg="add del">
          <ac:chgData name="Wilne, Robert" userId="863fd487-5ae7-46a6-8c4e-0a9cc652a1c0" providerId="ADAL" clId="{D4479540-3C79-904F-991B-2923FDC23AF8}" dt="2021-06-24T14:48:34.082" v="3214"/>
          <ac:inkMkLst>
            <pc:docMk/>
            <pc:sldMk cId="874451434" sldId="2108"/>
            <ac:inkMk id="37" creationId="{FC1129BE-B273-9D45-9880-3595419DE38B}"/>
          </ac:inkMkLst>
        </pc:inkChg>
      </pc:sldChg>
      <pc:sldChg chg="addSp">
        <pc:chgData name="Wilne, Robert" userId="863fd487-5ae7-46a6-8c4e-0a9cc652a1c0" providerId="ADAL" clId="{D4479540-3C79-904F-991B-2923FDC23AF8}" dt="2021-06-24T14:55:28.203" v="3297"/>
        <pc:sldMkLst>
          <pc:docMk/>
          <pc:sldMk cId="4122377367" sldId="2110"/>
        </pc:sldMkLst>
        <pc:grpChg chg="add">
          <ac:chgData name="Wilne, Robert" userId="863fd487-5ae7-46a6-8c4e-0a9cc652a1c0" providerId="ADAL" clId="{D4479540-3C79-904F-991B-2923FDC23AF8}" dt="2021-06-24T14:55:12.372" v="3270"/>
          <ac:grpSpMkLst>
            <pc:docMk/>
            <pc:sldMk cId="4122377367" sldId="2110"/>
            <ac:grpSpMk id="15" creationId="{865321E9-D7D6-5443-A9CE-260CE03601CF}"/>
          </ac:grpSpMkLst>
        </pc:grpChg>
        <pc:grpChg chg="add">
          <ac:chgData name="Wilne, Robert" userId="863fd487-5ae7-46a6-8c4e-0a9cc652a1c0" providerId="ADAL" clId="{D4479540-3C79-904F-991B-2923FDC23AF8}" dt="2021-06-24T14:55:18.360" v="3280"/>
          <ac:grpSpMkLst>
            <pc:docMk/>
            <pc:sldMk cId="4122377367" sldId="2110"/>
            <ac:grpSpMk id="25" creationId="{8579D13F-26C8-3B48-B6A9-27E3CA69A597}"/>
          </ac:grpSpMkLst>
        </pc:grpChg>
        <pc:grpChg chg="add">
          <ac:chgData name="Wilne, Robert" userId="863fd487-5ae7-46a6-8c4e-0a9cc652a1c0" providerId="ADAL" clId="{D4479540-3C79-904F-991B-2923FDC23AF8}" dt="2021-06-24T14:55:24.398" v="3289"/>
          <ac:grpSpMkLst>
            <pc:docMk/>
            <pc:sldMk cId="4122377367" sldId="2110"/>
            <ac:grpSpMk id="34" creationId="{89EA6FD4-B530-5C49-A5A1-D4189BE418E2}"/>
          </ac:grpSpMkLst>
        </pc:grpChg>
        <pc:grpChg chg="add">
          <ac:chgData name="Wilne, Robert" userId="863fd487-5ae7-46a6-8c4e-0a9cc652a1c0" providerId="ADAL" clId="{D4479540-3C79-904F-991B-2923FDC23AF8}" dt="2021-06-24T14:55:28.203" v="3297"/>
          <ac:grpSpMkLst>
            <pc:docMk/>
            <pc:sldMk cId="4122377367" sldId="2110"/>
            <ac:grpSpMk id="42" creationId="{2D264396-DBA3-0E4F-B71A-F2512EA67740}"/>
          </ac:grpSpMkLst>
        </pc:grpChg>
        <pc:inkChg chg="add">
          <ac:chgData name="Wilne, Robert" userId="863fd487-5ae7-46a6-8c4e-0a9cc652a1c0" providerId="ADAL" clId="{D4479540-3C79-904F-991B-2923FDC23AF8}" dt="2021-06-24T14:55:08.027" v="3259"/>
          <ac:inkMkLst>
            <pc:docMk/>
            <pc:sldMk cId="4122377367" sldId="2110"/>
            <ac:inkMk id="2" creationId="{CF12F520-7685-604C-9AF2-3BCFBE5546AC}"/>
          </ac:inkMkLst>
        </pc:inkChg>
        <pc:inkChg chg="add">
          <ac:chgData name="Wilne, Robert" userId="863fd487-5ae7-46a6-8c4e-0a9cc652a1c0" providerId="ADAL" clId="{D4479540-3C79-904F-991B-2923FDC23AF8}" dt="2021-06-24T14:55:08.240" v="3260"/>
          <ac:inkMkLst>
            <pc:docMk/>
            <pc:sldMk cId="4122377367" sldId="2110"/>
            <ac:inkMk id="3" creationId="{7AA7AD52-1283-284F-8142-094318FC120A}"/>
          </ac:inkMkLst>
        </pc:inkChg>
        <pc:inkChg chg="add">
          <ac:chgData name="Wilne, Robert" userId="863fd487-5ae7-46a6-8c4e-0a9cc652a1c0" providerId="ADAL" clId="{D4479540-3C79-904F-991B-2923FDC23AF8}" dt="2021-06-24T14:55:08.550" v="3261"/>
          <ac:inkMkLst>
            <pc:docMk/>
            <pc:sldMk cId="4122377367" sldId="2110"/>
            <ac:inkMk id="4" creationId="{4A0F333E-8557-6041-AAA6-7C7F9C8F0F23}"/>
          </ac:inkMkLst>
        </pc:inkChg>
        <pc:inkChg chg="add">
          <ac:chgData name="Wilne, Robert" userId="863fd487-5ae7-46a6-8c4e-0a9cc652a1c0" providerId="ADAL" clId="{D4479540-3C79-904F-991B-2923FDC23AF8}" dt="2021-06-24T14:55:08.948" v="3262"/>
          <ac:inkMkLst>
            <pc:docMk/>
            <pc:sldMk cId="4122377367" sldId="2110"/>
            <ac:inkMk id="6" creationId="{7A2CA689-0FF3-0D47-AA15-23BB54316D7E}"/>
          </ac:inkMkLst>
        </pc:inkChg>
        <pc:inkChg chg="add">
          <ac:chgData name="Wilne, Robert" userId="863fd487-5ae7-46a6-8c4e-0a9cc652a1c0" providerId="ADAL" clId="{D4479540-3C79-904F-991B-2923FDC23AF8}" dt="2021-06-24T14:55:09.308" v="3263"/>
          <ac:inkMkLst>
            <pc:docMk/>
            <pc:sldMk cId="4122377367" sldId="2110"/>
            <ac:inkMk id="8" creationId="{92C29C69-1DB6-614F-830B-FF846B9216E5}"/>
          </ac:inkMkLst>
        </pc:inkChg>
        <pc:inkChg chg="add">
          <ac:chgData name="Wilne, Robert" userId="863fd487-5ae7-46a6-8c4e-0a9cc652a1c0" providerId="ADAL" clId="{D4479540-3C79-904F-991B-2923FDC23AF8}" dt="2021-06-24T14:55:09.902" v="3264"/>
          <ac:inkMkLst>
            <pc:docMk/>
            <pc:sldMk cId="4122377367" sldId="2110"/>
            <ac:inkMk id="9" creationId="{0334461C-D31C-E444-845B-90BBC61CFB49}"/>
          </ac:inkMkLst>
        </pc:inkChg>
        <pc:inkChg chg="add">
          <ac:chgData name="Wilne, Robert" userId="863fd487-5ae7-46a6-8c4e-0a9cc652a1c0" providerId="ADAL" clId="{D4479540-3C79-904F-991B-2923FDC23AF8}" dt="2021-06-24T14:55:10.504" v="3265"/>
          <ac:inkMkLst>
            <pc:docMk/>
            <pc:sldMk cId="4122377367" sldId="2110"/>
            <ac:inkMk id="10" creationId="{3106D010-FEED-4F47-A675-D9FA21537FB3}"/>
          </ac:inkMkLst>
        </pc:inkChg>
        <pc:inkChg chg="add">
          <ac:chgData name="Wilne, Robert" userId="863fd487-5ae7-46a6-8c4e-0a9cc652a1c0" providerId="ADAL" clId="{D4479540-3C79-904F-991B-2923FDC23AF8}" dt="2021-06-24T14:55:10.669" v="3266"/>
          <ac:inkMkLst>
            <pc:docMk/>
            <pc:sldMk cId="4122377367" sldId="2110"/>
            <ac:inkMk id="11" creationId="{6ECE1C06-CB36-5E48-8297-9DD73613D1F7}"/>
          </ac:inkMkLst>
        </pc:inkChg>
        <pc:inkChg chg="add">
          <ac:chgData name="Wilne, Robert" userId="863fd487-5ae7-46a6-8c4e-0a9cc652a1c0" providerId="ADAL" clId="{D4479540-3C79-904F-991B-2923FDC23AF8}" dt="2021-06-24T14:55:10.954" v="3267"/>
          <ac:inkMkLst>
            <pc:docMk/>
            <pc:sldMk cId="4122377367" sldId="2110"/>
            <ac:inkMk id="12" creationId="{6026EE61-3FC6-024F-8E6E-94E9FA305DBE}"/>
          </ac:inkMkLst>
        </pc:inkChg>
        <pc:inkChg chg="add">
          <ac:chgData name="Wilne, Robert" userId="863fd487-5ae7-46a6-8c4e-0a9cc652a1c0" providerId="ADAL" clId="{D4479540-3C79-904F-991B-2923FDC23AF8}" dt="2021-06-24T14:55:11.343" v="3268"/>
          <ac:inkMkLst>
            <pc:docMk/>
            <pc:sldMk cId="4122377367" sldId="2110"/>
            <ac:inkMk id="13" creationId="{4E3CD954-C9BC-4741-8FBC-67259A6A238F}"/>
          </ac:inkMkLst>
        </pc:inkChg>
        <pc:inkChg chg="add">
          <ac:chgData name="Wilne, Robert" userId="863fd487-5ae7-46a6-8c4e-0a9cc652a1c0" providerId="ADAL" clId="{D4479540-3C79-904F-991B-2923FDC23AF8}" dt="2021-06-24T14:55:11.515" v="3269"/>
          <ac:inkMkLst>
            <pc:docMk/>
            <pc:sldMk cId="4122377367" sldId="2110"/>
            <ac:inkMk id="14" creationId="{CCC33241-B707-1845-B016-E90DAD5361A6}"/>
          </ac:inkMkLst>
        </pc:inkChg>
        <pc:inkChg chg="add">
          <ac:chgData name="Wilne, Robert" userId="863fd487-5ae7-46a6-8c4e-0a9cc652a1c0" providerId="ADAL" clId="{D4479540-3C79-904F-991B-2923FDC23AF8}" dt="2021-06-24T14:55:14.417" v="3271"/>
          <ac:inkMkLst>
            <pc:docMk/>
            <pc:sldMk cId="4122377367" sldId="2110"/>
            <ac:inkMk id="16" creationId="{26482214-952C-FC4F-8523-6EC29CA47456}"/>
          </ac:inkMkLst>
        </pc:inkChg>
        <pc:inkChg chg="add">
          <ac:chgData name="Wilne, Robert" userId="863fd487-5ae7-46a6-8c4e-0a9cc652a1c0" providerId="ADAL" clId="{D4479540-3C79-904F-991B-2923FDC23AF8}" dt="2021-06-24T14:55:14.551" v="3272"/>
          <ac:inkMkLst>
            <pc:docMk/>
            <pc:sldMk cId="4122377367" sldId="2110"/>
            <ac:inkMk id="17" creationId="{7B0C04FA-F414-BF4D-9A1E-D9F7C0AEB743}"/>
          </ac:inkMkLst>
        </pc:inkChg>
        <pc:inkChg chg="add">
          <ac:chgData name="Wilne, Robert" userId="863fd487-5ae7-46a6-8c4e-0a9cc652a1c0" providerId="ADAL" clId="{D4479540-3C79-904F-991B-2923FDC23AF8}" dt="2021-06-24T14:55:14.828" v="3273"/>
          <ac:inkMkLst>
            <pc:docMk/>
            <pc:sldMk cId="4122377367" sldId="2110"/>
            <ac:inkMk id="18" creationId="{0421AA84-16D7-4741-AF5A-FBF4215E3EDF}"/>
          </ac:inkMkLst>
        </pc:inkChg>
        <pc:inkChg chg="add">
          <ac:chgData name="Wilne, Robert" userId="863fd487-5ae7-46a6-8c4e-0a9cc652a1c0" providerId="ADAL" clId="{D4479540-3C79-904F-991B-2923FDC23AF8}" dt="2021-06-24T14:55:15.131" v="3274"/>
          <ac:inkMkLst>
            <pc:docMk/>
            <pc:sldMk cId="4122377367" sldId="2110"/>
            <ac:inkMk id="19" creationId="{47D1F654-9FC8-034E-AE4E-EA9BA201D576}"/>
          </ac:inkMkLst>
        </pc:inkChg>
        <pc:inkChg chg="add">
          <ac:chgData name="Wilne, Robert" userId="863fd487-5ae7-46a6-8c4e-0a9cc652a1c0" providerId="ADAL" clId="{D4479540-3C79-904F-991B-2923FDC23AF8}" dt="2021-06-24T14:55:15.531" v="3275"/>
          <ac:inkMkLst>
            <pc:docMk/>
            <pc:sldMk cId="4122377367" sldId="2110"/>
            <ac:inkMk id="20" creationId="{C4803D51-7DD3-774A-90CE-976EF2582C2A}"/>
          </ac:inkMkLst>
        </pc:inkChg>
        <pc:inkChg chg="add">
          <ac:chgData name="Wilne, Robert" userId="863fd487-5ae7-46a6-8c4e-0a9cc652a1c0" providerId="ADAL" clId="{D4479540-3C79-904F-991B-2923FDC23AF8}" dt="2021-06-24T14:55:16.117" v="3276"/>
          <ac:inkMkLst>
            <pc:docMk/>
            <pc:sldMk cId="4122377367" sldId="2110"/>
            <ac:inkMk id="21" creationId="{A0109A6F-CF41-1A48-9CE7-E167AA10CA1A}"/>
          </ac:inkMkLst>
        </pc:inkChg>
        <pc:inkChg chg="add">
          <ac:chgData name="Wilne, Robert" userId="863fd487-5ae7-46a6-8c4e-0a9cc652a1c0" providerId="ADAL" clId="{D4479540-3C79-904F-991B-2923FDC23AF8}" dt="2021-06-24T14:55:16.545" v="3277"/>
          <ac:inkMkLst>
            <pc:docMk/>
            <pc:sldMk cId="4122377367" sldId="2110"/>
            <ac:inkMk id="22" creationId="{D6E6160E-A32C-D84E-8F51-DF8347BAAAEF}"/>
          </ac:inkMkLst>
        </pc:inkChg>
        <pc:inkChg chg="add">
          <ac:chgData name="Wilne, Robert" userId="863fd487-5ae7-46a6-8c4e-0a9cc652a1c0" providerId="ADAL" clId="{D4479540-3C79-904F-991B-2923FDC23AF8}" dt="2021-06-24T14:55:16.999" v="3278"/>
          <ac:inkMkLst>
            <pc:docMk/>
            <pc:sldMk cId="4122377367" sldId="2110"/>
            <ac:inkMk id="23" creationId="{FBE645AA-02DA-8847-AF3D-8B4A934F8634}"/>
          </ac:inkMkLst>
        </pc:inkChg>
        <pc:inkChg chg="add">
          <ac:chgData name="Wilne, Robert" userId="863fd487-5ae7-46a6-8c4e-0a9cc652a1c0" providerId="ADAL" clId="{D4479540-3C79-904F-991B-2923FDC23AF8}" dt="2021-06-24T14:55:17.211" v="3279"/>
          <ac:inkMkLst>
            <pc:docMk/>
            <pc:sldMk cId="4122377367" sldId="2110"/>
            <ac:inkMk id="24" creationId="{6A7AA7C8-43CE-7D41-893F-8D7EE714727A}"/>
          </ac:inkMkLst>
        </pc:inkChg>
        <pc:inkChg chg="add">
          <ac:chgData name="Wilne, Robert" userId="863fd487-5ae7-46a6-8c4e-0a9cc652a1c0" providerId="ADAL" clId="{D4479540-3C79-904F-991B-2923FDC23AF8}" dt="2021-06-24T14:55:21.726" v="3281"/>
          <ac:inkMkLst>
            <pc:docMk/>
            <pc:sldMk cId="4122377367" sldId="2110"/>
            <ac:inkMk id="26" creationId="{E5A007A3-0FC4-5647-8F47-E791C32FB3E3}"/>
          </ac:inkMkLst>
        </pc:inkChg>
        <pc:inkChg chg="add">
          <ac:chgData name="Wilne, Robert" userId="863fd487-5ae7-46a6-8c4e-0a9cc652a1c0" providerId="ADAL" clId="{D4479540-3C79-904F-991B-2923FDC23AF8}" dt="2021-06-24T14:55:21.872" v="3282"/>
          <ac:inkMkLst>
            <pc:docMk/>
            <pc:sldMk cId="4122377367" sldId="2110"/>
            <ac:inkMk id="27" creationId="{9ABA6A07-4545-8843-8DE5-6FB96FC77757}"/>
          </ac:inkMkLst>
        </pc:inkChg>
        <pc:inkChg chg="add">
          <ac:chgData name="Wilne, Robert" userId="863fd487-5ae7-46a6-8c4e-0a9cc652a1c0" providerId="ADAL" clId="{D4479540-3C79-904F-991B-2923FDC23AF8}" dt="2021-06-24T14:55:22.264" v="3283"/>
          <ac:inkMkLst>
            <pc:docMk/>
            <pc:sldMk cId="4122377367" sldId="2110"/>
            <ac:inkMk id="28" creationId="{D643E148-C6F8-124F-BC7A-AC105FC15076}"/>
          </ac:inkMkLst>
        </pc:inkChg>
        <pc:inkChg chg="add">
          <ac:chgData name="Wilne, Robert" userId="863fd487-5ae7-46a6-8c4e-0a9cc652a1c0" providerId="ADAL" clId="{D4479540-3C79-904F-991B-2923FDC23AF8}" dt="2021-06-24T14:55:22.384" v="3284"/>
          <ac:inkMkLst>
            <pc:docMk/>
            <pc:sldMk cId="4122377367" sldId="2110"/>
            <ac:inkMk id="29" creationId="{C734FA32-1A89-4E41-A008-E17CF25045A5}"/>
          </ac:inkMkLst>
        </pc:inkChg>
        <pc:inkChg chg="add">
          <ac:chgData name="Wilne, Robert" userId="863fd487-5ae7-46a6-8c4e-0a9cc652a1c0" providerId="ADAL" clId="{D4479540-3C79-904F-991B-2923FDC23AF8}" dt="2021-06-24T14:55:22.743" v="3285"/>
          <ac:inkMkLst>
            <pc:docMk/>
            <pc:sldMk cId="4122377367" sldId="2110"/>
            <ac:inkMk id="30" creationId="{6FB6EF89-3EEE-A44D-A008-FC710C6C9088}"/>
          </ac:inkMkLst>
        </pc:inkChg>
        <pc:inkChg chg="add">
          <ac:chgData name="Wilne, Robert" userId="863fd487-5ae7-46a6-8c4e-0a9cc652a1c0" providerId="ADAL" clId="{D4479540-3C79-904F-991B-2923FDC23AF8}" dt="2021-06-24T14:55:23.308" v="3286"/>
          <ac:inkMkLst>
            <pc:docMk/>
            <pc:sldMk cId="4122377367" sldId="2110"/>
            <ac:inkMk id="31" creationId="{011608C6-DC71-3F45-9241-6A0C683EAC98}"/>
          </ac:inkMkLst>
        </pc:inkChg>
        <pc:inkChg chg="add">
          <ac:chgData name="Wilne, Robert" userId="863fd487-5ae7-46a6-8c4e-0a9cc652a1c0" providerId="ADAL" clId="{D4479540-3C79-904F-991B-2923FDC23AF8}" dt="2021-06-24T14:55:23.442" v="3287"/>
          <ac:inkMkLst>
            <pc:docMk/>
            <pc:sldMk cId="4122377367" sldId="2110"/>
            <ac:inkMk id="32" creationId="{AE2DA6AC-4BB8-3049-B7F2-9E69F5C8DAD8}"/>
          </ac:inkMkLst>
        </pc:inkChg>
        <pc:inkChg chg="add">
          <ac:chgData name="Wilne, Robert" userId="863fd487-5ae7-46a6-8c4e-0a9cc652a1c0" providerId="ADAL" clId="{D4479540-3C79-904F-991B-2923FDC23AF8}" dt="2021-06-24T14:55:23.675" v="3288"/>
          <ac:inkMkLst>
            <pc:docMk/>
            <pc:sldMk cId="4122377367" sldId="2110"/>
            <ac:inkMk id="33" creationId="{3263BAA7-EA43-F249-9753-68F2B432C786}"/>
          </ac:inkMkLst>
        </pc:inkChg>
        <pc:inkChg chg="add">
          <ac:chgData name="Wilne, Robert" userId="863fd487-5ae7-46a6-8c4e-0a9cc652a1c0" providerId="ADAL" clId="{D4479540-3C79-904F-991B-2923FDC23AF8}" dt="2021-06-24T14:55:25.745" v="3290"/>
          <ac:inkMkLst>
            <pc:docMk/>
            <pc:sldMk cId="4122377367" sldId="2110"/>
            <ac:inkMk id="35" creationId="{1E39955A-40CD-8E43-8D28-E45CCE8091C3}"/>
          </ac:inkMkLst>
        </pc:inkChg>
        <pc:inkChg chg="add">
          <ac:chgData name="Wilne, Robert" userId="863fd487-5ae7-46a6-8c4e-0a9cc652a1c0" providerId="ADAL" clId="{D4479540-3C79-904F-991B-2923FDC23AF8}" dt="2021-06-24T14:55:25.908" v="3291"/>
          <ac:inkMkLst>
            <pc:docMk/>
            <pc:sldMk cId="4122377367" sldId="2110"/>
            <ac:inkMk id="36" creationId="{4C03F79E-AFF8-454B-9D63-A79B8B874014}"/>
          </ac:inkMkLst>
        </pc:inkChg>
        <pc:inkChg chg="add">
          <ac:chgData name="Wilne, Robert" userId="863fd487-5ae7-46a6-8c4e-0a9cc652a1c0" providerId="ADAL" clId="{D4479540-3C79-904F-991B-2923FDC23AF8}" dt="2021-06-24T14:55:26.211" v="3292"/>
          <ac:inkMkLst>
            <pc:docMk/>
            <pc:sldMk cId="4122377367" sldId="2110"/>
            <ac:inkMk id="37" creationId="{9897D5AC-C7BB-3C4E-9314-BC354889EF27}"/>
          </ac:inkMkLst>
        </pc:inkChg>
        <pc:inkChg chg="add">
          <ac:chgData name="Wilne, Robert" userId="863fd487-5ae7-46a6-8c4e-0a9cc652a1c0" providerId="ADAL" clId="{D4479540-3C79-904F-991B-2923FDC23AF8}" dt="2021-06-24T14:55:26.425" v="3293"/>
          <ac:inkMkLst>
            <pc:docMk/>
            <pc:sldMk cId="4122377367" sldId="2110"/>
            <ac:inkMk id="38" creationId="{9660BCDD-D598-AB4D-84CD-4E62A7E3D512}"/>
          </ac:inkMkLst>
        </pc:inkChg>
        <pc:inkChg chg="add">
          <ac:chgData name="Wilne, Robert" userId="863fd487-5ae7-46a6-8c4e-0a9cc652a1c0" providerId="ADAL" clId="{D4479540-3C79-904F-991B-2923FDC23AF8}" dt="2021-06-24T14:55:26.916" v="3294"/>
          <ac:inkMkLst>
            <pc:docMk/>
            <pc:sldMk cId="4122377367" sldId="2110"/>
            <ac:inkMk id="39" creationId="{7D339053-699F-BF41-9D9A-D0B561739A68}"/>
          </ac:inkMkLst>
        </pc:inkChg>
        <pc:inkChg chg="add">
          <ac:chgData name="Wilne, Robert" userId="863fd487-5ae7-46a6-8c4e-0a9cc652a1c0" providerId="ADAL" clId="{D4479540-3C79-904F-991B-2923FDC23AF8}" dt="2021-06-24T14:55:27.061" v="3295"/>
          <ac:inkMkLst>
            <pc:docMk/>
            <pc:sldMk cId="4122377367" sldId="2110"/>
            <ac:inkMk id="40" creationId="{4E7A8AEC-CF8E-3C41-A593-D6EA677C6C82}"/>
          </ac:inkMkLst>
        </pc:inkChg>
        <pc:inkChg chg="add">
          <ac:chgData name="Wilne, Robert" userId="863fd487-5ae7-46a6-8c4e-0a9cc652a1c0" providerId="ADAL" clId="{D4479540-3C79-904F-991B-2923FDC23AF8}" dt="2021-06-24T14:55:27.276" v="3296"/>
          <ac:inkMkLst>
            <pc:docMk/>
            <pc:sldMk cId="4122377367" sldId="2110"/>
            <ac:inkMk id="41" creationId="{E63D3176-E493-4E49-8FD4-C141A075639C}"/>
          </ac:inkMkLst>
        </pc:inkChg>
      </pc:sldChg>
      <pc:sldChg chg="addSp">
        <pc:chgData name="Wilne, Robert" userId="863fd487-5ae7-46a6-8c4e-0a9cc652a1c0" providerId="ADAL" clId="{D4479540-3C79-904F-991B-2923FDC23AF8}" dt="2021-06-24T14:51:39.999" v="3254"/>
        <pc:sldMkLst>
          <pc:docMk/>
          <pc:sldMk cId="2465378618" sldId="2114"/>
        </pc:sldMkLst>
        <pc:grpChg chg="add">
          <ac:chgData name="Wilne, Robert" userId="863fd487-5ae7-46a6-8c4e-0a9cc652a1c0" providerId="ADAL" clId="{D4479540-3C79-904F-991B-2923FDC23AF8}" dt="2021-06-24T14:51:07.872" v="3228"/>
          <ac:grpSpMkLst>
            <pc:docMk/>
            <pc:sldMk cId="2465378618" sldId="2114"/>
            <ac:grpSpMk id="27" creationId="{17C43817-CCAA-5D45-90F4-27DBD61473D9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49" creationId="{6019639F-9CD7-BE45-AE21-0B4E7971CCD7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50" creationId="{4A926F1B-4B52-0E4A-8762-F8FE34B17171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51" creationId="{73AE2D16-1FBF-AE49-BDE5-DF1C7BD5440D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52" creationId="{2BB4DE09-73B4-BE4E-83CC-BF875951BFB5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53" creationId="{7884C3BC-7272-F247-AC8C-B3ED26EB3C0C}"/>
          </ac:grpSpMkLst>
        </pc:grpChg>
        <pc:grpChg chg="add">
          <ac:chgData name="Wilne, Robert" userId="863fd487-5ae7-46a6-8c4e-0a9cc652a1c0" providerId="ADAL" clId="{D4479540-3C79-904F-991B-2923FDC23AF8}" dt="2021-06-24T14:51:39.999" v="3254"/>
          <ac:grpSpMkLst>
            <pc:docMk/>
            <pc:sldMk cId="2465378618" sldId="2114"/>
            <ac:grpSpMk id="57" creationId="{CCE586D8-2897-9A42-B1DC-B1DAED3A5434}"/>
          </ac:grpSpMkLst>
        </pc:grpChg>
        <pc:inkChg chg="add">
          <ac:chgData name="Wilne, Robert" userId="863fd487-5ae7-46a6-8c4e-0a9cc652a1c0" providerId="ADAL" clId="{D4479540-3C79-904F-991B-2923FDC23AF8}" dt="2021-06-24T14:51:01.250" v="3215"/>
          <ac:inkMkLst>
            <pc:docMk/>
            <pc:sldMk cId="2465378618" sldId="2114"/>
            <ac:inkMk id="4" creationId="{A35932D5-E029-9F49-A876-2809A7D5BB79}"/>
          </ac:inkMkLst>
        </pc:inkChg>
        <pc:inkChg chg="add">
          <ac:chgData name="Wilne, Robert" userId="863fd487-5ae7-46a6-8c4e-0a9cc652a1c0" providerId="ADAL" clId="{D4479540-3C79-904F-991B-2923FDC23AF8}" dt="2021-06-24T14:51:01.794" v="3216"/>
          <ac:inkMkLst>
            <pc:docMk/>
            <pc:sldMk cId="2465378618" sldId="2114"/>
            <ac:inkMk id="5" creationId="{4420B1B1-EF6D-654D-A988-55AB18489D80}"/>
          </ac:inkMkLst>
        </pc:inkChg>
        <pc:inkChg chg="add">
          <ac:chgData name="Wilne, Robert" userId="863fd487-5ae7-46a6-8c4e-0a9cc652a1c0" providerId="ADAL" clId="{D4479540-3C79-904F-991B-2923FDC23AF8}" dt="2021-06-24T14:51:02.310" v="3217"/>
          <ac:inkMkLst>
            <pc:docMk/>
            <pc:sldMk cId="2465378618" sldId="2114"/>
            <ac:inkMk id="6" creationId="{CB8FDDA9-8AD1-C441-885A-9E3701B805D3}"/>
          </ac:inkMkLst>
        </pc:inkChg>
        <pc:inkChg chg="add">
          <ac:chgData name="Wilne, Robert" userId="863fd487-5ae7-46a6-8c4e-0a9cc652a1c0" providerId="ADAL" clId="{D4479540-3C79-904F-991B-2923FDC23AF8}" dt="2021-06-24T14:51:03.188" v="3218"/>
          <ac:inkMkLst>
            <pc:docMk/>
            <pc:sldMk cId="2465378618" sldId="2114"/>
            <ac:inkMk id="7" creationId="{61C8B857-116E-F34B-BE37-DEBD0672F2E0}"/>
          </ac:inkMkLst>
        </pc:inkChg>
        <pc:inkChg chg="add">
          <ac:chgData name="Wilne, Robert" userId="863fd487-5ae7-46a6-8c4e-0a9cc652a1c0" providerId="ADAL" clId="{D4479540-3C79-904F-991B-2923FDC23AF8}" dt="2021-06-24T14:51:03.567" v="3219"/>
          <ac:inkMkLst>
            <pc:docMk/>
            <pc:sldMk cId="2465378618" sldId="2114"/>
            <ac:inkMk id="8" creationId="{B048CF94-1BEA-B74B-82F7-5491195426E9}"/>
          </ac:inkMkLst>
        </pc:inkChg>
        <pc:inkChg chg="add">
          <ac:chgData name="Wilne, Robert" userId="863fd487-5ae7-46a6-8c4e-0a9cc652a1c0" providerId="ADAL" clId="{D4479540-3C79-904F-991B-2923FDC23AF8}" dt="2021-06-24T14:51:03.891" v="3220"/>
          <ac:inkMkLst>
            <pc:docMk/>
            <pc:sldMk cId="2465378618" sldId="2114"/>
            <ac:inkMk id="9" creationId="{302B8598-3028-6145-9602-A1639C1E4745}"/>
          </ac:inkMkLst>
        </pc:inkChg>
        <pc:inkChg chg="add">
          <ac:chgData name="Wilne, Robert" userId="863fd487-5ae7-46a6-8c4e-0a9cc652a1c0" providerId="ADAL" clId="{D4479540-3C79-904F-991B-2923FDC23AF8}" dt="2021-06-24T14:51:04.603" v="3221"/>
          <ac:inkMkLst>
            <pc:docMk/>
            <pc:sldMk cId="2465378618" sldId="2114"/>
            <ac:inkMk id="10" creationId="{B7FD44E4-DCA4-DF4B-8D83-854FCD946A3A}"/>
          </ac:inkMkLst>
        </pc:inkChg>
        <pc:inkChg chg="add">
          <ac:chgData name="Wilne, Robert" userId="863fd487-5ae7-46a6-8c4e-0a9cc652a1c0" providerId="ADAL" clId="{D4479540-3C79-904F-991B-2923FDC23AF8}" dt="2021-06-24T14:51:04.957" v="3222"/>
          <ac:inkMkLst>
            <pc:docMk/>
            <pc:sldMk cId="2465378618" sldId="2114"/>
            <ac:inkMk id="12" creationId="{57C921DC-EAE2-1B4E-9D9B-461D9FF59F06}"/>
          </ac:inkMkLst>
        </pc:inkChg>
        <pc:inkChg chg="add">
          <ac:chgData name="Wilne, Robert" userId="863fd487-5ae7-46a6-8c4e-0a9cc652a1c0" providerId="ADAL" clId="{D4479540-3C79-904F-991B-2923FDC23AF8}" dt="2021-06-24T14:51:05.363" v="3223"/>
          <ac:inkMkLst>
            <pc:docMk/>
            <pc:sldMk cId="2465378618" sldId="2114"/>
            <ac:inkMk id="16" creationId="{8757856C-6DE5-7044-BB53-874B2ECCA539}"/>
          </ac:inkMkLst>
        </pc:inkChg>
        <pc:inkChg chg="add">
          <ac:chgData name="Wilne, Robert" userId="863fd487-5ae7-46a6-8c4e-0a9cc652a1c0" providerId="ADAL" clId="{D4479540-3C79-904F-991B-2923FDC23AF8}" dt="2021-06-24T14:51:06.037" v="3224"/>
          <ac:inkMkLst>
            <pc:docMk/>
            <pc:sldMk cId="2465378618" sldId="2114"/>
            <ac:inkMk id="17" creationId="{E1380D12-0324-A949-AADD-D39CF2181BD3}"/>
          </ac:inkMkLst>
        </pc:inkChg>
        <pc:inkChg chg="add">
          <ac:chgData name="Wilne, Robert" userId="863fd487-5ae7-46a6-8c4e-0a9cc652a1c0" providerId="ADAL" clId="{D4479540-3C79-904F-991B-2923FDC23AF8}" dt="2021-06-24T14:51:06.382" v="3225"/>
          <ac:inkMkLst>
            <pc:docMk/>
            <pc:sldMk cId="2465378618" sldId="2114"/>
            <ac:inkMk id="18" creationId="{1A8E4DB4-3524-E844-8B2A-72672B00954E}"/>
          </ac:inkMkLst>
        </pc:inkChg>
        <pc:inkChg chg="add">
          <ac:chgData name="Wilne, Robert" userId="863fd487-5ae7-46a6-8c4e-0a9cc652a1c0" providerId="ADAL" clId="{D4479540-3C79-904F-991B-2923FDC23AF8}" dt="2021-06-24T14:51:06.748" v="3226"/>
          <ac:inkMkLst>
            <pc:docMk/>
            <pc:sldMk cId="2465378618" sldId="2114"/>
            <ac:inkMk id="21" creationId="{E9290C52-0A3E-3145-99FD-43087C65B1A5}"/>
          </ac:inkMkLst>
        </pc:inkChg>
        <pc:inkChg chg="add">
          <ac:chgData name="Wilne, Robert" userId="863fd487-5ae7-46a6-8c4e-0a9cc652a1c0" providerId="ADAL" clId="{D4479540-3C79-904F-991B-2923FDC23AF8}" dt="2021-06-24T14:51:07.181" v="3227"/>
          <ac:inkMkLst>
            <pc:docMk/>
            <pc:sldMk cId="2465378618" sldId="2114"/>
            <ac:inkMk id="23" creationId="{665F23B0-BDED-E444-8C73-B44F45D6E004}"/>
          </ac:inkMkLst>
        </pc:inkChg>
        <pc:inkChg chg="add">
          <ac:chgData name="Wilne, Robert" userId="863fd487-5ae7-46a6-8c4e-0a9cc652a1c0" providerId="ADAL" clId="{D4479540-3C79-904F-991B-2923FDC23AF8}" dt="2021-06-24T14:51:22.492" v="3229"/>
          <ac:inkMkLst>
            <pc:docMk/>
            <pc:sldMk cId="2465378618" sldId="2114"/>
            <ac:inkMk id="28" creationId="{42DD0062-5CC9-5241-9FFA-666C1049F2F3}"/>
          </ac:inkMkLst>
        </pc:inkChg>
        <pc:inkChg chg="add">
          <ac:chgData name="Wilne, Robert" userId="863fd487-5ae7-46a6-8c4e-0a9cc652a1c0" providerId="ADAL" clId="{D4479540-3C79-904F-991B-2923FDC23AF8}" dt="2021-06-24T14:51:22.676" v="3230"/>
          <ac:inkMkLst>
            <pc:docMk/>
            <pc:sldMk cId="2465378618" sldId="2114"/>
            <ac:inkMk id="29" creationId="{E53E8E50-73E9-D348-871A-BDD30F4D1F27}"/>
          </ac:inkMkLst>
        </pc:inkChg>
        <pc:inkChg chg="add">
          <ac:chgData name="Wilne, Robert" userId="863fd487-5ae7-46a6-8c4e-0a9cc652a1c0" providerId="ADAL" clId="{D4479540-3C79-904F-991B-2923FDC23AF8}" dt="2021-06-24T14:51:23.009" v="3231"/>
          <ac:inkMkLst>
            <pc:docMk/>
            <pc:sldMk cId="2465378618" sldId="2114"/>
            <ac:inkMk id="30" creationId="{1685CD71-E793-FF4F-A268-8DF4A99C3F75}"/>
          </ac:inkMkLst>
        </pc:inkChg>
        <pc:inkChg chg="add">
          <ac:chgData name="Wilne, Robert" userId="863fd487-5ae7-46a6-8c4e-0a9cc652a1c0" providerId="ADAL" clId="{D4479540-3C79-904F-991B-2923FDC23AF8}" dt="2021-06-24T14:51:23.388" v="3232"/>
          <ac:inkMkLst>
            <pc:docMk/>
            <pc:sldMk cId="2465378618" sldId="2114"/>
            <ac:inkMk id="31" creationId="{0F035661-4912-8641-8182-AB33C2224C5F}"/>
          </ac:inkMkLst>
        </pc:inkChg>
        <pc:inkChg chg="add">
          <ac:chgData name="Wilne, Robert" userId="863fd487-5ae7-46a6-8c4e-0a9cc652a1c0" providerId="ADAL" clId="{D4479540-3C79-904F-991B-2923FDC23AF8}" dt="2021-06-24T14:51:23.571" v="3233"/>
          <ac:inkMkLst>
            <pc:docMk/>
            <pc:sldMk cId="2465378618" sldId="2114"/>
            <ac:inkMk id="32" creationId="{86848163-B9D7-5944-BB21-5CB2AC665DB2}"/>
          </ac:inkMkLst>
        </pc:inkChg>
        <pc:inkChg chg="add">
          <ac:chgData name="Wilne, Robert" userId="863fd487-5ae7-46a6-8c4e-0a9cc652a1c0" providerId="ADAL" clId="{D4479540-3C79-904F-991B-2923FDC23AF8}" dt="2021-06-24T14:51:23.770" v="3234"/>
          <ac:inkMkLst>
            <pc:docMk/>
            <pc:sldMk cId="2465378618" sldId="2114"/>
            <ac:inkMk id="33" creationId="{C4770CFD-E466-8648-A728-3BE4BAB04B68}"/>
          </ac:inkMkLst>
        </pc:inkChg>
        <pc:inkChg chg="add">
          <ac:chgData name="Wilne, Robert" userId="863fd487-5ae7-46a6-8c4e-0a9cc652a1c0" providerId="ADAL" clId="{D4479540-3C79-904F-991B-2923FDC23AF8}" dt="2021-06-24T14:51:24.339" v="3235"/>
          <ac:inkMkLst>
            <pc:docMk/>
            <pc:sldMk cId="2465378618" sldId="2114"/>
            <ac:inkMk id="34" creationId="{A719DC7B-A414-9A4C-B6DE-E84A5E908D73}"/>
          </ac:inkMkLst>
        </pc:inkChg>
        <pc:inkChg chg="add">
          <ac:chgData name="Wilne, Robert" userId="863fd487-5ae7-46a6-8c4e-0a9cc652a1c0" providerId="ADAL" clId="{D4479540-3C79-904F-991B-2923FDC23AF8}" dt="2021-06-24T14:51:24.737" v="3236"/>
          <ac:inkMkLst>
            <pc:docMk/>
            <pc:sldMk cId="2465378618" sldId="2114"/>
            <ac:inkMk id="35" creationId="{DC4033A5-1601-594D-A70D-65691B3E87AF}"/>
          </ac:inkMkLst>
        </pc:inkChg>
        <pc:inkChg chg="add">
          <ac:chgData name="Wilne, Robert" userId="863fd487-5ae7-46a6-8c4e-0a9cc652a1c0" providerId="ADAL" clId="{D4479540-3C79-904F-991B-2923FDC23AF8}" dt="2021-06-24T14:51:25.100" v="3237"/>
          <ac:inkMkLst>
            <pc:docMk/>
            <pc:sldMk cId="2465378618" sldId="2114"/>
            <ac:inkMk id="36" creationId="{B6FA7933-08C2-7C4B-98F3-C16BBE53AE0E}"/>
          </ac:inkMkLst>
        </pc:inkChg>
        <pc:inkChg chg="add">
          <ac:chgData name="Wilne, Robert" userId="863fd487-5ae7-46a6-8c4e-0a9cc652a1c0" providerId="ADAL" clId="{D4479540-3C79-904F-991B-2923FDC23AF8}" dt="2021-06-24T14:51:25.620" v="3238"/>
          <ac:inkMkLst>
            <pc:docMk/>
            <pc:sldMk cId="2465378618" sldId="2114"/>
            <ac:inkMk id="37" creationId="{CA15B732-1B9D-0E4B-A8DE-6B2408816EEF}"/>
          </ac:inkMkLst>
        </pc:inkChg>
        <pc:inkChg chg="add">
          <ac:chgData name="Wilne, Robert" userId="863fd487-5ae7-46a6-8c4e-0a9cc652a1c0" providerId="ADAL" clId="{D4479540-3C79-904F-991B-2923FDC23AF8}" dt="2021-06-24T14:51:25.788" v="3239"/>
          <ac:inkMkLst>
            <pc:docMk/>
            <pc:sldMk cId="2465378618" sldId="2114"/>
            <ac:inkMk id="38" creationId="{F2C2960E-2E61-EE48-9EFD-F58DC0C79A9B}"/>
          </ac:inkMkLst>
        </pc:inkChg>
        <pc:inkChg chg="add">
          <ac:chgData name="Wilne, Robert" userId="863fd487-5ae7-46a6-8c4e-0a9cc652a1c0" providerId="ADAL" clId="{D4479540-3C79-904F-991B-2923FDC23AF8}" dt="2021-06-24T14:51:26.034" v="3240"/>
          <ac:inkMkLst>
            <pc:docMk/>
            <pc:sldMk cId="2465378618" sldId="2114"/>
            <ac:inkMk id="39" creationId="{1FB8B33E-6919-6A46-B10F-BCAA98AF088E}"/>
          </ac:inkMkLst>
        </pc:inkChg>
        <pc:inkChg chg="add">
          <ac:chgData name="Wilne, Robert" userId="863fd487-5ae7-46a6-8c4e-0a9cc652a1c0" providerId="ADAL" clId="{D4479540-3C79-904F-991B-2923FDC23AF8}" dt="2021-06-24T14:51:27.079" v="3241"/>
          <ac:inkMkLst>
            <pc:docMk/>
            <pc:sldMk cId="2465378618" sldId="2114"/>
            <ac:inkMk id="40" creationId="{A0ECADC4-4318-8644-AEDB-0FBF41CDDF4A}"/>
          </ac:inkMkLst>
        </pc:inkChg>
        <pc:inkChg chg="add">
          <ac:chgData name="Wilne, Robert" userId="863fd487-5ae7-46a6-8c4e-0a9cc652a1c0" providerId="ADAL" clId="{D4479540-3C79-904F-991B-2923FDC23AF8}" dt="2021-06-24T14:51:27.285" v="3242"/>
          <ac:inkMkLst>
            <pc:docMk/>
            <pc:sldMk cId="2465378618" sldId="2114"/>
            <ac:inkMk id="41" creationId="{852A2392-B0BA-2543-955B-336F518ABD1E}"/>
          </ac:inkMkLst>
        </pc:inkChg>
        <pc:inkChg chg="add">
          <ac:chgData name="Wilne, Robert" userId="863fd487-5ae7-46a6-8c4e-0a9cc652a1c0" providerId="ADAL" clId="{D4479540-3C79-904F-991B-2923FDC23AF8}" dt="2021-06-24T14:51:27.707" v="3243"/>
          <ac:inkMkLst>
            <pc:docMk/>
            <pc:sldMk cId="2465378618" sldId="2114"/>
            <ac:inkMk id="42" creationId="{BD3F167C-C4C0-2E4A-875E-09BBABF30E68}"/>
          </ac:inkMkLst>
        </pc:inkChg>
        <pc:inkChg chg="add">
          <ac:chgData name="Wilne, Robert" userId="863fd487-5ae7-46a6-8c4e-0a9cc652a1c0" providerId="ADAL" clId="{D4479540-3C79-904F-991B-2923FDC23AF8}" dt="2021-06-24T14:51:28.027" v="3244"/>
          <ac:inkMkLst>
            <pc:docMk/>
            <pc:sldMk cId="2465378618" sldId="2114"/>
            <ac:inkMk id="43" creationId="{B2F5A5FC-1B32-D149-AA43-B8159C972096}"/>
          </ac:inkMkLst>
        </pc:inkChg>
        <pc:inkChg chg="add">
          <ac:chgData name="Wilne, Robert" userId="863fd487-5ae7-46a6-8c4e-0a9cc652a1c0" providerId="ADAL" clId="{D4479540-3C79-904F-991B-2923FDC23AF8}" dt="2021-06-24T14:51:28.436" v="3245"/>
          <ac:inkMkLst>
            <pc:docMk/>
            <pc:sldMk cId="2465378618" sldId="2114"/>
            <ac:inkMk id="44" creationId="{59BA25F6-DBCC-794D-B9E8-718BABC39CE9}"/>
          </ac:inkMkLst>
        </pc:inkChg>
        <pc:inkChg chg="add">
          <ac:chgData name="Wilne, Robert" userId="863fd487-5ae7-46a6-8c4e-0a9cc652a1c0" providerId="ADAL" clId="{D4479540-3C79-904F-991B-2923FDC23AF8}" dt="2021-06-24T14:51:28.818" v="3246"/>
          <ac:inkMkLst>
            <pc:docMk/>
            <pc:sldMk cId="2465378618" sldId="2114"/>
            <ac:inkMk id="45" creationId="{2696A90E-8630-534D-9E3E-ADDE8AD0047D}"/>
          </ac:inkMkLst>
        </pc:inkChg>
        <pc:inkChg chg="add">
          <ac:chgData name="Wilne, Robert" userId="863fd487-5ae7-46a6-8c4e-0a9cc652a1c0" providerId="ADAL" clId="{D4479540-3C79-904F-991B-2923FDC23AF8}" dt="2021-06-24T14:51:29.031" v="3247"/>
          <ac:inkMkLst>
            <pc:docMk/>
            <pc:sldMk cId="2465378618" sldId="2114"/>
            <ac:inkMk id="46" creationId="{9C4099F1-ADF3-6F4A-8506-9FF87BACD0E4}"/>
          </ac:inkMkLst>
        </pc:inkChg>
        <pc:inkChg chg="add">
          <ac:chgData name="Wilne, Robert" userId="863fd487-5ae7-46a6-8c4e-0a9cc652a1c0" providerId="ADAL" clId="{D4479540-3C79-904F-991B-2923FDC23AF8}" dt="2021-06-24T14:51:29.324" v="3248"/>
          <ac:inkMkLst>
            <pc:docMk/>
            <pc:sldMk cId="2465378618" sldId="2114"/>
            <ac:inkMk id="47" creationId="{AB29EB6B-7C99-7E4F-AE5E-EE1A185390D1}"/>
          </ac:inkMkLst>
        </pc:inkChg>
        <pc:inkChg chg="add">
          <ac:chgData name="Wilne, Robert" userId="863fd487-5ae7-46a6-8c4e-0a9cc652a1c0" providerId="ADAL" clId="{D4479540-3C79-904F-991B-2923FDC23AF8}" dt="2021-06-24T14:51:29.799" v="3249"/>
          <ac:inkMkLst>
            <pc:docMk/>
            <pc:sldMk cId="2465378618" sldId="2114"/>
            <ac:inkMk id="48" creationId="{1E5BCFF7-E6EC-3841-A9C2-95257CB691C6}"/>
          </ac:inkMkLst>
        </pc:inkChg>
        <pc:inkChg chg="add">
          <ac:chgData name="Wilne, Robert" userId="863fd487-5ae7-46a6-8c4e-0a9cc652a1c0" providerId="ADAL" clId="{D4479540-3C79-904F-991B-2923FDC23AF8}" dt="2021-06-24T14:51:37.825" v="3251"/>
          <ac:inkMkLst>
            <pc:docMk/>
            <pc:sldMk cId="2465378618" sldId="2114"/>
            <ac:inkMk id="54" creationId="{33F7F77B-7F1B-B44F-952D-43295C1DF781}"/>
          </ac:inkMkLst>
        </pc:inkChg>
        <pc:inkChg chg="add">
          <ac:chgData name="Wilne, Robert" userId="863fd487-5ae7-46a6-8c4e-0a9cc652a1c0" providerId="ADAL" clId="{D4479540-3C79-904F-991B-2923FDC23AF8}" dt="2021-06-24T14:51:38.983" v="3252"/>
          <ac:inkMkLst>
            <pc:docMk/>
            <pc:sldMk cId="2465378618" sldId="2114"/>
            <ac:inkMk id="55" creationId="{BEFE50E5-CBAA-AB49-8FE5-C17A53492479}"/>
          </ac:inkMkLst>
        </pc:inkChg>
        <pc:inkChg chg="add">
          <ac:chgData name="Wilne, Robert" userId="863fd487-5ae7-46a6-8c4e-0a9cc652a1c0" providerId="ADAL" clId="{D4479540-3C79-904F-991B-2923FDC23AF8}" dt="2021-06-24T14:51:39.227" v="3253"/>
          <ac:inkMkLst>
            <pc:docMk/>
            <pc:sldMk cId="2465378618" sldId="2114"/>
            <ac:inkMk id="56" creationId="{575715F0-F577-BE4D-9D45-EB86BE4E81C2}"/>
          </ac:inkMkLst>
        </pc:inkChg>
      </pc:sldChg>
      <pc:sldChg chg="addSp">
        <pc:chgData name="Wilne, Robert" userId="863fd487-5ae7-46a6-8c4e-0a9cc652a1c0" providerId="ADAL" clId="{D4479540-3C79-904F-991B-2923FDC23AF8}" dt="2021-06-24T14:52:08.392" v="3258"/>
        <pc:sldMkLst>
          <pc:docMk/>
          <pc:sldMk cId="443775232" sldId="2115"/>
        </pc:sldMkLst>
        <pc:grpChg chg="add">
          <ac:chgData name="Wilne, Robert" userId="863fd487-5ae7-46a6-8c4e-0a9cc652a1c0" providerId="ADAL" clId="{D4479540-3C79-904F-991B-2923FDC23AF8}" dt="2021-06-24T14:52:08.392" v="3258"/>
          <ac:grpSpMkLst>
            <pc:docMk/>
            <pc:sldMk cId="443775232" sldId="2115"/>
            <ac:grpSpMk id="7" creationId="{6DBB1324-DB6A-5842-A07F-21009FA34EE0}"/>
          </ac:grpSpMkLst>
        </pc:grpChg>
        <pc:inkChg chg="add">
          <ac:chgData name="Wilne, Robert" userId="863fd487-5ae7-46a6-8c4e-0a9cc652a1c0" providerId="ADAL" clId="{D4479540-3C79-904F-991B-2923FDC23AF8}" dt="2021-06-24T14:52:06.190" v="3255"/>
          <ac:inkMkLst>
            <pc:docMk/>
            <pc:sldMk cId="443775232" sldId="2115"/>
            <ac:inkMk id="4" creationId="{FF574A11-4E03-B14A-A7E9-59EC24ABA3A1}"/>
          </ac:inkMkLst>
        </pc:inkChg>
        <pc:inkChg chg="add">
          <ac:chgData name="Wilne, Robert" userId="863fd487-5ae7-46a6-8c4e-0a9cc652a1c0" providerId="ADAL" clId="{D4479540-3C79-904F-991B-2923FDC23AF8}" dt="2021-06-24T14:52:07.314" v="3256"/>
          <ac:inkMkLst>
            <pc:docMk/>
            <pc:sldMk cId="443775232" sldId="2115"/>
            <ac:inkMk id="5" creationId="{5659DF38-E683-724B-8385-42611F01E6DF}"/>
          </ac:inkMkLst>
        </pc:inkChg>
        <pc:inkChg chg="add">
          <ac:chgData name="Wilne, Robert" userId="863fd487-5ae7-46a6-8c4e-0a9cc652a1c0" providerId="ADAL" clId="{D4479540-3C79-904F-991B-2923FDC23AF8}" dt="2021-06-24T14:52:07.653" v="3257"/>
          <ac:inkMkLst>
            <pc:docMk/>
            <pc:sldMk cId="443775232" sldId="2115"/>
            <ac:inkMk id="6" creationId="{313C9C91-E2F9-2E43-A19C-072B4EF084B3}"/>
          </ac:inkMkLst>
        </pc:inkChg>
      </pc:sldChg>
      <pc:sldChg chg="addSp delSp">
        <pc:chgData name="Wilne, Robert" userId="863fd487-5ae7-46a6-8c4e-0a9cc652a1c0" providerId="ADAL" clId="{D4479540-3C79-904F-991B-2923FDC23AF8}" dt="2021-06-24T13:18:04.787" v="46"/>
        <pc:sldMkLst>
          <pc:docMk/>
          <pc:sldMk cId="1034332113" sldId="2118"/>
        </pc:sldMkLst>
        <pc:grpChg chg="add">
          <ac:chgData name="Wilne, Robert" userId="863fd487-5ae7-46a6-8c4e-0a9cc652a1c0" providerId="ADAL" clId="{D4479540-3C79-904F-991B-2923FDC23AF8}" dt="2021-06-24T13:17:01.048" v="12"/>
          <ac:grpSpMkLst>
            <pc:docMk/>
            <pc:sldMk cId="1034332113" sldId="2118"/>
            <ac:grpSpMk id="15" creationId="{AF5D123B-4D7E-934A-A15B-02CFA7BE2AEC}"/>
          </ac:grpSpMkLst>
        </pc:grpChg>
        <pc:grpChg chg="add del">
          <ac:chgData name="Wilne, Robert" userId="863fd487-5ae7-46a6-8c4e-0a9cc652a1c0" providerId="ADAL" clId="{D4479540-3C79-904F-991B-2923FDC23AF8}" dt="2021-06-24T13:17:13.027" v="27"/>
          <ac:grpSpMkLst>
            <pc:docMk/>
            <pc:sldMk cId="1034332113" sldId="2118"/>
            <ac:grpSpMk id="27" creationId="{B041360F-4E4D-794C-95FC-D84DDE005730}"/>
          </ac:grpSpMkLst>
        </pc:grpChg>
        <pc:grpChg chg="add">
          <ac:chgData name="Wilne, Robert" userId="863fd487-5ae7-46a6-8c4e-0a9cc652a1c0" providerId="ADAL" clId="{D4479540-3C79-904F-991B-2923FDC23AF8}" dt="2021-06-24T13:17:07.718" v="24"/>
          <ac:grpSpMkLst>
            <pc:docMk/>
            <pc:sldMk cId="1034332113" sldId="2118"/>
            <ac:grpSpMk id="28" creationId="{AB9DD401-49CF-5047-ACD2-5118B92C2C99}"/>
          </ac:grpSpMkLst>
        </pc:grpChg>
        <pc:grpChg chg="add">
          <ac:chgData name="Wilne, Robert" userId="863fd487-5ae7-46a6-8c4e-0a9cc652a1c0" providerId="ADAL" clId="{D4479540-3C79-904F-991B-2923FDC23AF8}" dt="2021-06-24T13:17:07.718" v="24"/>
          <ac:grpSpMkLst>
            <pc:docMk/>
            <pc:sldMk cId="1034332113" sldId="2118"/>
            <ac:grpSpMk id="29" creationId="{220EC844-E351-0241-B36E-26214D0E2DDE}"/>
          </ac:grpSpMkLst>
        </pc:grpChg>
        <pc:grpChg chg="add">
          <ac:chgData name="Wilne, Robert" userId="863fd487-5ae7-46a6-8c4e-0a9cc652a1c0" providerId="ADAL" clId="{D4479540-3C79-904F-991B-2923FDC23AF8}" dt="2021-06-24T13:17:13.027" v="27"/>
          <ac:grpSpMkLst>
            <pc:docMk/>
            <pc:sldMk cId="1034332113" sldId="2118"/>
            <ac:grpSpMk id="32" creationId="{B198E68E-0815-BB49-B433-CEDD182C0985}"/>
          </ac:grpSpMkLst>
        </pc:grpChg>
        <pc:grpChg chg="add del">
          <ac:chgData name="Wilne, Robert" userId="863fd487-5ae7-46a6-8c4e-0a9cc652a1c0" providerId="ADAL" clId="{D4479540-3C79-904F-991B-2923FDC23AF8}" dt="2021-06-24T13:17:56.222" v="43"/>
          <ac:grpSpMkLst>
            <pc:docMk/>
            <pc:sldMk cId="1034332113" sldId="2118"/>
            <ac:grpSpMk id="36" creationId="{48C71112-3D43-ED48-9BA4-FA9DC725EFDC}"/>
          </ac:grpSpMkLst>
        </pc:grpChg>
        <pc:grpChg chg="add del">
          <ac:chgData name="Wilne, Robert" userId="863fd487-5ae7-46a6-8c4e-0a9cc652a1c0" providerId="ADAL" clId="{D4479540-3C79-904F-991B-2923FDC23AF8}" dt="2021-06-24T13:18:04.787" v="46"/>
          <ac:grpSpMkLst>
            <pc:docMk/>
            <pc:sldMk cId="1034332113" sldId="2118"/>
            <ac:grpSpMk id="48" creationId="{3EC12466-694D-0A43-8022-AB942BB584C8}"/>
          </ac:grpSpMkLst>
        </pc:grpChg>
        <pc:grpChg chg="add">
          <ac:chgData name="Wilne, Robert" userId="863fd487-5ae7-46a6-8c4e-0a9cc652a1c0" providerId="ADAL" clId="{D4479540-3C79-904F-991B-2923FDC23AF8}" dt="2021-06-24T13:18:04.787" v="46"/>
          <ac:grpSpMkLst>
            <pc:docMk/>
            <pc:sldMk cId="1034332113" sldId="2118"/>
            <ac:grpSpMk id="51" creationId="{926B8682-F12F-FA49-B8F7-842A03D7C435}"/>
          </ac:grpSpMkLst>
        </pc:grpChg>
        <pc:inkChg chg="add">
          <ac:chgData name="Wilne, Robert" userId="863fd487-5ae7-46a6-8c4e-0a9cc652a1c0" providerId="ADAL" clId="{D4479540-3C79-904F-991B-2923FDC23AF8}" dt="2021-06-24T13:16:56.190" v="0"/>
          <ac:inkMkLst>
            <pc:docMk/>
            <pc:sldMk cId="1034332113" sldId="2118"/>
            <ac:inkMk id="2" creationId="{2411472A-EBDE-D042-BC49-4AB01383A2CD}"/>
          </ac:inkMkLst>
        </pc:inkChg>
        <pc:inkChg chg="add">
          <ac:chgData name="Wilne, Robert" userId="863fd487-5ae7-46a6-8c4e-0a9cc652a1c0" providerId="ADAL" clId="{D4479540-3C79-904F-991B-2923FDC23AF8}" dt="2021-06-24T13:16:57.015" v="1"/>
          <ac:inkMkLst>
            <pc:docMk/>
            <pc:sldMk cId="1034332113" sldId="2118"/>
            <ac:inkMk id="3" creationId="{2B641BF1-6813-B545-A791-3B6B6F59176B}"/>
          </ac:inkMkLst>
        </pc:inkChg>
        <pc:inkChg chg="add">
          <ac:chgData name="Wilne, Robert" userId="863fd487-5ae7-46a6-8c4e-0a9cc652a1c0" providerId="ADAL" clId="{D4479540-3C79-904F-991B-2923FDC23AF8}" dt="2021-06-24T13:16:57.598" v="2"/>
          <ac:inkMkLst>
            <pc:docMk/>
            <pc:sldMk cId="1034332113" sldId="2118"/>
            <ac:inkMk id="4" creationId="{7D4CFFF9-52B2-2145-B5AC-76E3254F1B9A}"/>
          </ac:inkMkLst>
        </pc:inkChg>
        <pc:inkChg chg="add">
          <ac:chgData name="Wilne, Robert" userId="863fd487-5ae7-46a6-8c4e-0a9cc652a1c0" providerId="ADAL" clId="{D4479540-3C79-904F-991B-2923FDC23AF8}" dt="2021-06-24T13:16:57.987" v="3"/>
          <ac:inkMkLst>
            <pc:docMk/>
            <pc:sldMk cId="1034332113" sldId="2118"/>
            <ac:inkMk id="5" creationId="{B675DB6A-CEA7-684A-82C9-BF5FC7972C96}"/>
          </ac:inkMkLst>
        </pc:inkChg>
        <pc:inkChg chg="add">
          <ac:chgData name="Wilne, Robert" userId="863fd487-5ae7-46a6-8c4e-0a9cc652a1c0" providerId="ADAL" clId="{D4479540-3C79-904F-991B-2923FDC23AF8}" dt="2021-06-24T13:16:58.151" v="4"/>
          <ac:inkMkLst>
            <pc:docMk/>
            <pc:sldMk cId="1034332113" sldId="2118"/>
            <ac:inkMk id="6" creationId="{3F82545A-BA0A-7848-B0A4-72C11469C7F0}"/>
          </ac:inkMkLst>
        </pc:inkChg>
        <pc:inkChg chg="add">
          <ac:chgData name="Wilne, Robert" userId="863fd487-5ae7-46a6-8c4e-0a9cc652a1c0" providerId="ADAL" clId="{D4479540-3C79-904F-991B-2923FDC23AF8}" dt="2021-06-24T13:16:58.493" v="5"/>
          <ac:inkMkLst>
            <pc:docMk/>
            <pc:sldMk cId="1034332113" sldId="2118"/>
            <ac:inkMk id="7" creationId="{F2111ACB-76E8-594B-8D43-AFF9692C2EC4}"/>
          </ac:inkMkLst>
        </pc:inkChg>
        <pc:inkChg chg="add">
          <ac:chgData name="Wilne, Robert" userId="863fd487-5ae7-46a6-8c4e-0a9cc652a1c0" providerId="ADAL" clId="{D4479540-3C79-904F-991B-2923FDC23AF8}" dt="2021-06-24T13:16:58.750" v="6"/>
          <ac:inkMkLst>
            <pc:docMk/>
            <pc:sldMk cId="1034332113" sldId="2118"/>
            <ac:inkMk id="9" creationId="{FFFB61BF-7179-074A-8799-D86D77D05E3D}"/>
          </ac:inkMkLst>
        </pc:inkChg>
        <pc:inkChg chg="add">
          <ac:chgData name="Wilne, Robert" userId="863fd487-5ae7-46a6-8c4e-0a9cc652a1c0" providerId="ADAL" clId="{D4479540-3C79-904F-991B-2923FDC23AF8}" dt="2021-06-24T13:16:59.033" v="7"/>
          <ac:inkMkLst>
            <pc:docMk/>
            <pc:sldMk cId="1034332113" sldId="2118"/>
            <ac:inkMk id="10" creationId="{5D62E534-5B47-7948-85F3-1E9046C99116}"/>
          </ac:inkMkLst>
        </pc:inkChg>
        <pc:inkChg chg="add">
          <ac:chgData name="Wilne, Robert" userId="863fd487-5ae7-46a6-8c4e-0a9cc652a1c0" providerId="ADAL" clId="{D4479540-3C79-904F-991B-2923FDC23AF8}" dt="2021-06-24T13:16:59.255" v="8"/>
          <ac:inkMkLst>
            <pc:docMk/>
            <pc:sldMk cId="1034332113" sldId="2118"/>
            <ac:inkMk id="11" creationId="{3474FBB9-C45E-2745-900B-02C33061D40D}"/>
          </ac:inkMkLst>
        </pc:inkChg>
        <pc:inkChg chg="add">
          <ac:chgData name="Wilne, Robert" userId="863fd487-5ae7-46a6-8c4e-0a9cc652a1c0" providerId="ADAL" clId="{D4479540-3C79-904F-991B-2923FDC23AF8}" dt="2021-06-24T13:16:59.588" v="9"/>
          <ac:inkMkLst>
            <pc:docMk/>
            <pc:sldMk cId="1034332113" sldId="2118"/>
            <ac:inkMk id="12" creationId="{29523A0C-ABB1-C948-A741-87A711137659}"/>
          </ac:inkMkLst>
        </pc:inkChg>
        <pc:inkChg chg="add">
          <ac:chgData name="Wilne, Robert" userId="863fd487-5ae7-46a6-8c4e-0a9cc652a1c0" providerId="ADAL" clId="{D4479540-3C79-904F-991B-2923FDC23AF8}" dt="2021-06-24T13:16:59.771" v="10"/>
          <ac:inkMkLst>
            <pc:docMk/>
            <pc:sldMk cId="1034332113" sldId="2118"/>
            <ac:inkMk id="13" creationId="{566A4DB3-E0C1-314D-ABD4-104C62A52F8E}"/>
          </ac:inkMkLst>
        </pc:inkChg>
        <pc:inkChg chg="add">
          <ac:chgData name="Wilne, Robert" userId="863fd487-5ae7-46a6-8c4e-0a9cc652a1c0" providerId="ADAL" clId="{D4479540-3C79-904F-991B-2923FDC23AF8}" dt="2021-06-24T13:17:00.142" v="11"/>
          <ac:inkMkLst>
            <pc:docMk/>
            <pc:sldMk cId="1034332113" sldId="2118"/>
            <ac:inkMk id="14" creationId="{B942BA48-A9B0-1F4A-97A3-E33F9367AF33}"/>
          </ac:inkMkLst>
        </pc:inkChg>
        <pc:inkChg chg="add">
          <ac:chgData name="Wilne, Robert" userId="863fd487-5ae7-46a6-8c4e-0a9cc652a1c0" providerId="ADAL" clId="{D4479540-3C79-904F-991B-2923FDC23AF8}" dt="2021-06-24T13:17:04.133" v="13"/>
          <ac:inkMkLst>
            <pc:docMk/>
            <pc:sldMk cId="1034332113" sldId="2118"/>
            <ac:inkMk id="16" creationId="{464F2486-7ED4-8B46-983E-7EA74E7E407C}"/>
          </ac:inkMkLst>
        </pc:inkChg>
        <pc:inkChg chg="add">
          <ac:chgData name="Wilne, Robert" userId="863fd487-5ae7-46a6-8c4e-0a9cc652a1c0" providerId="ADAL" clId="{D4479540-3C79-904F-991B-2923FDC23AF8}" dt="2021-06-24T13:17:04.357" v="14"/>
          <ac:inkMkLst>
            <pc:docMk/>
            <pc:sldMk cId="1034332113" sldId="2118"/>
            <ac:inkMk id="17" creationId="{D3BD073A-FCD8-A143-954E-F54EF78E7028}"/>
          </ac:inkMkLst>
        </pc:inkChg>
        <pc:inkChg chg="add">
          <ac:chgData name="Wilne, Robert" userId="863fd487-5ae7-46a6-8c4e-0a9cc652a1c0" providerId="ADAL" clId="{D4479540-3C79-904F-991B-2923FDC23AF8}" dt="2021-06-24T13:17:04.665" v="15"/>
          <ac:inkMkLst>
            <pc:docMk/>
            <pc:sldMk cId="1034332113" sldId="2118"/>
            <ac:inkMk id="18" creationId="{F07B8EC2-E281-4047-8CE7-006CF24101E3}"/>
          </ac:inkMkLst>
        </pc:inkChg>
        <pc:inkChg chg="add">
          <ac:chgData name="Wilne, Robert" userId="863fd487-5ae7-46a6-8c4e-0a9cc652a1c0" providerId="ADAL" clId="{D4479540-3C79-904F-991B-2923FDC23AF8}" dt="2021-06-24T13:17:05.259" v="16"/>
          <ac:inkMkLst>
            <pc:docMk/>
            <pc:sldMk cId="1034332113" sldId="2118"/>
            <ac:inkMk id="19" creationId="{2D9A5F38-5AB7-2442-9372-7FA1CB17D6B7}"/>
          </ac:inkMkLst>
        </pc:inkChg>
        <pc:inkChg chg="add">
          <ac:chgData name="Wilne, Robert" userId="863fd487-5ae7-46a6-8c4e-0a9cc652a1c0" providerId="ADAL" clId="{D4479540-3C79-904F-991B-2923FDC23AF8}" dt="2021-06-24T13:17:05.492" v="17"/>
          <ac:inkMkLst>
            <pc:docMk/>
            <pc:sldMk cId="1034332113" sldId="2118"/>
            <ac:inkMk id="20" creationId="{C7F3A1B4-5965-D646-A5A8-E8E6E3372F67}"/>
          </ac:inkMkLst>
        </pc:inkChg>
        <pc:inkChg chg="add">
          <ac:chgData name="Wilne, Robert" userId="863fd487-5ae7-46a6-8c4e-0a9cc652a1c0" providerId="ADAL" clId="{D4479540-3C79-904F-991B-2923FDC23AF8}" dt="2021-06-24T13:17:05.647" v="18"/>
          <ac:inkMkLst>
            <pc:docMk/>
            <pc:sldMk cId="1034332113" sldId="2118"/>
            <ac:inkMk id="21" creationId="{EB8E86EB-2B45-0943-89AC-7E01F84F70B5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2" creationId="{6EBBFA6F-0582-A94C-8D3C-8741C676A253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3" creationId="{378AC456-0EA9-C24F-BB01-634272886BE2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4" creationId="{FB29B18E-0CD8-9140-91B3-8A0102AE5038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5" creationId="{F591A9B7-A8D4-AA47-8D53-0021419D1173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6" creationId="{6517326D-6491-3A41-979C-1EF77FA67A09}"/>
          </ac:inkMkLst>
        </pc:inkChg>
        <pc:inkChg chg="add">
          <ac:chgData name="Wilne, Robert" userId="863fd487-5ae7-46a6-8c4e-0a9cc652a1c0" providerId="ADAL" clId="{D4479540-3C79-904F-991B-2923FDC23AF8}" dt="2021-06-24T13:17:11.878" v="25"/>
          <ac:inkMkLst>
            <pc:docMk/>
            <pc:sldMk cId="1034332113" sldId="2118"/>
            <ac:inkMk id="30" creationId="{D1635F66-F84E-CA4F-8E96-7CBFDDE090F7}"/>
          </ac:inkMkLst>
        </pc:inkChg>
        <pc:inkChg chg="add">
          <ac:chgData name="Wilne, Robert" userId="863fd487-5ae7-46a6-8c4e-0a9cc652a1c0" providerId="ADAL" clId="{D4479540-3C79-904F-991B-2923FDC23AF8}" dt="2021-06-24T13:17:12.380" v="26"/>
          <ac:inkMkLst>
            <pc:docMk/>
            <pc:sldMk cId="1034332113" sldId="2118"/>
            <ac:inkMk id="31" creationId="{EAEF1CF9-C9AB-8A43-9AF1-DCCFA1382B95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3" creationId="{7DCB3555-B850-6749-B4EF-66FAA432C1A1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4" creationId="{4417B7D1-3A8C-3C4C-9D0E-F569BDF52FFB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5" creationId="{66600D5B-744D-D74F-867B-2F9B987DB1D3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7" creationId="{66532125-2AE9-384A-9B70-87FEEE732BFA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8" creationId="{8D3802EA-42F6-DD4F-88ED-35AB323AC5FD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9" creationId="{112420E5-6EF8-E141-9B52-9E0D6B0DBCA0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0" creationId="{56152630-1D60-3847-A961-FBBC4634174A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1" creationId="{B6F56BD6-F994-8D41-BD6C-977F3EAAB6CE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2" creationId="{2573B977-3AE1-DB42-9AB4-7C1A2F782A36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3" creationId="{8C563129-2EE4-9F4C-A21F-E194231A37C3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4" creationId="{F8F24C92-CCAB-EB44-986B-E5B6047492A9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5" creationId="{EFAF4F9E-0658-6644-98BB-6EC9EE3B929C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6" creationId="{2A3F40E6-BB2B-444E-9C3A-25530F32E564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7" creationId="{3434C554-1476-C74A-8958-1A518382438B}"/>
          </ac:inkMkLst>
        </pc:inkChg>
        <pc:inkChg chg="add">
          <ac:chgData name="Wilne, Robert" userId="863fd487-5ae7-46a6-8c4e-0a9cc652a1c0" providerId="ADAL" clId="{D4479540-3C79-904F-991B-2923FDC23AF8}" dt="2021-06-24T13:18:03.746" v="44"/>
          <ac:inkMkLst>
            <pc:docMk/>
            <pc:sldMk cId="1034332113" sldId="2118"/>
            <ac:inkMk id="49" creationId="{12D8E1B4-DA6E-D147-A883-94537A7FB471}"/>
          </ac:inkMkLst>
        </pc:inkChg>
        <pc:inkChg chg="add">
          <ac:chgData name="Wilne, Robert" userId="863fd487-5ae7-46a6-8c4e-0a9cc652a1c0" providerId="ADAL" clId="{D4479540-3C79-904F-991B-2923FDC23AF8}" dt="2021-06-24T13:18:04.130" v="45"/>
          <ac:inkMkLst>
            <pc:docMk/>
            <pc:sldMk cId="1034332113" sldId="2118"/>
            <ac:inkMk id="50" creationId="{C58A7542-4F2E-7144-B965-7AE010FD35EF}"/>
          </ac:inkMkLst>
        </pc:inkChg>
      </pc:sldChg>
      <pc:sldChg chg="addSp delSp">
        <pc:chgData name="Wilne, Robert" userId="863fd487-5ae7-46a6-8c4e-0a9cc652a1c0" providerId="ADAL" clId="{D4479540-3C79-904F-991B-2923FDC23AF8}" dt="2021-06-24T13:36:48.976" v="605"/>
        <pc:sldMkLst>
          <pc:docMk/>
          <pc:sldMk cId="541295269" sldId="2119"/>
        </pc:sldMkLst>
        <pc:grpChg chg="add del">
          <ac:chgData name="Wilne, Robert" userId="863fd487-5ae7-46a6-8c4e-0a9cc652a1c0" providerId="ADAL" clId="{D4479540-3C79-904F-991B-2923FDC23AF8}" dt="2021-06-24T13:33:16.235" v="392"/>
          <ac:grpSpMkLst>
            <pc:docMk/>
            <pc:sldMk cId="541295269" sldId="2119"/>
            <ac:grpSpMk id="15" creationId="{74637710-D3AD-4C41-A1C6-09BD8AE3758E}"/>
          </ac:grpSpMkLst>
        </pc:grpChg>
        <pc:grpChg chg="add del">
          <ac:chgData name="Wilne, Robert" userId="863fd487-5ae7-46a6-8c4e-0a9cc652a1c0" providerId="ADAL" clId="{D4479540-3C79-904F-991B-2923FDC23AF8}" dt="2021-06-24T13:33:06.918" v="382"/>
          <ac:grpSpMkLst>
            <pc:docMk/>
            <pc:sldMk cId="541295269" sldId="2119"/>
            <ac:grpSpMk id="18" creationId="{A950C46B-ECF8-8647-983D-F091D5105CD8}"/>
          </ac:grpSpMkLst>
        </pc:grpChg>
        <pc:grpChg chg="add del">
          <ac:chgData name="Wilne, Robert" userId="863fd487-5ae7-46a6-8c4e-0a9cc652a1c0" providerId="ADAL" clId="{D4479540-3C79-904F-991B-2923FDC23AF8}" dt="2021-06-24T13:33:10.321" v="386"/>
          <ac:grpSpMkLst>
            <pc:docMk/>
            <pc:sldMk cId="541295269" sldId="2119"/>
            <ac:grpSpMk id="22" creationId="{6EB13354-6756-4E4B-A862-69A940880847}"/>
          </ac:grpSpMkLst>
        </pc:grpChg>
        <pc:grpChg chg="add">
          <ac:chgData name="Wilne, Robert" userId="863fd487-5ae7-46a6-8c4e-0a9cc652a1c0" providerId="ADAL" clId="{D4479540-3C79-904F-991B-2923FDC23AF8}" dt="2021-06-24T13:33:25.629" v="406"/>
          <ac:grpSpMkLst>
            <pc:docMk/>
            <pc:sldMk cId="541295269" sldId="2119"/>
            <ac:grpSpMk id="35" creationId="{7EAAC10C-416A-104B-9C8A-07C5B993EAB0}"/>
          </ac:grpSpMkLst>
        </pc:grpChg>
        <pc:grpChg chg="add del">
          <ac:chgData name="Wilne, Robert" userId="863fd487-5ae7-46a6-8c4e-0a9cc652a1c0" providerId="ADAL" clId="{D4479540-3C79-904F-991B-2923FDC23AF8}" dt="2021-06-24T13:36:04.738" v="542"/>
          <ac:grpSpMkLst>
            <pc:docMk/>
            <pc:sldMk cId="541295269" sldId="2119"/>
            <ac:grpSpMk id="36" creationId="{96E04188-9E67-2349-9DD0-8D66173B3527}"/>
          </ac:grpSpMkLst>
        </pc:grpChg>
        <pc:grpChg chg="add del">
          <ac:chgData name="Wilne, Robert" userId="863fd487-5ae7-46a6-8c4e-0a9cc652a1c0" providerId="ADAL" clId="{D4479540-3C79-904F-991B-2923FDC23AF8}" dt="2021-06-24T13:33:49.631" v="415"/>
          <ac:grpSpMkLst>
            <pc:docMk/>
            <pc:sldMk cId="541295269" sldId="2119"/>
            <ac:grpSpMk id="39" creationId="{60033D92-BD50-BD4A-B158-E6872F573716}"/>
          </ac:grpSpMkLst>
        </pc:grpChg>
        <pc:grpChg chg="add del">
          <ac:chgData name="Wilne, Robert" userId="863fd487-5ae7-46a6-8c4e-0a9cc652a1c0" providerId="ADAL" clId="{D4479540-3C79-904F-991B-2923FDC23AF8}" dt="2021-06-24T13:33:59.506" v="432"/>
          <ac:grpSpMkLst>
            <pc:docMk/>
            <pc:sldMk cId="541295269" sldId="2119"/>
            <ac:grpSpMk id="45" creationId="{0F046AD8-7EE8-8E43-8B69-F2C0FE77C8A7}"/>
          </ac:grpSpMkLst>
        </pc:grpChg>
        <pc:grpChg chg="add">
          <ac:chgData name="Wilne, Robert" userId="863fd487-5ae7-46a6-8c4e-0a9cc652a1c0" providerId="ADAL" clId="{D4479540-3C79-904F-991B-2923FDC23AF8}" dt="2021-06-24T13:33:59.506" v="432"/>
          <ac:grpSpMkLst>
            <pc:docMk/>
            <pc:sldMk cId="541295269" sldId="2119"/>
            <ac:grpSpMk id="57" creationId="{FB538DD9-F60A-0F41-A570-AAC7BAE5F7F6}"/>
          </ac:grpSpMkLst>
        </pc:grpChg>
        <pc:grpChg chg="add">
          <ac:chgData name="Wilne, Robert" userId="863fd487-5ae7-46a6-8c4e-0a9cc652a1c0" providerId="ADAL" clId="{D4479540-3C79-904F-991B-2923FDC23AF8}" dt="2021-06-24T13:34:15.843" v="437"/>
          <ac:grpSpMkLst>
            <pc:docMk/>
            <pc:sldMk cId="541295269" sldId="2119"/>
            <ac:grpSpMk id="62" creationId="{86E17ECC-461E-5040-A5A9-D4FDA6156234}"/>
          </ac:grpSpMkLst>
        </pc:grpChg>
        <pc:grpChg chg="add">
          <ac:chgData name="Wilne, Robert" userId="863fd487-5ae7-46a6-8c4e-0a9cc652a1c0" providerId="ADAL" clId="{D4479540-3C79-904F-991B-2923FDC23AF8}" dt="2021-06-24T13:34:15.843" v="437"/>
          <ac:grpSpMkLst>
            <pc:docMk/>
            <pc:sldMk cId="541295269" sldId="2119"/>
            <ac:grpSpMk id="63" creationId="{A1666E6E-C38C-5E41-BA83-84F9EA30E155}"/>
          </ac:grpSpMkLst>
        </pc:grpChg>
        <pc:grpChg chg="add del">
          <ac:chgData name="Wilne, Robert" userId="863fd487-5ae7-46a6-8c4e-0a9cc652a1c0" providerId="ADAL" clId="{D4479540-3C79-904F-991B-2923FDC23AF8}" dt="2021-06-24T13:34:26.318" v="449"/>
          <ac:grpSpMkLst>
            <pc:docMk/>
            <pc:sldMk cId="541295269" sldId="2119"/>
            <ac:grpSpMk id="24580" creationId="{3370C07F-6744-2344-9231-3DD675352A2C}"/>
          </ac:grpSpMkLst>
        </pc:grpChg>
        <pc:grpChg chg="add">
          <ac:chgData name="Wilne, Robert" userId="863fd487-5ae7-46a6-8c4e-0a9cc652a1c0" providerId="ADAL" clId="{D4479540-3C79-904F-991B-2923FDC23AF8}" dt="2021-06-24T13:34:26.318" v="449"/>
          <ac:grpSpMkLst>
            <pc:docMk/>
            <pc:sldMk cId="541295269" sldId="2119"/>
            <ac:grpSpMk id="24588" creationId="{F54A42C0-21C6-424E-8D06-E220ACEFBD73}"/>
          </ac:grpSpMkLst>
        </pc:grpChg>
        <pc:grpChg chg="add">
          <ac:chgData name="Wilne, Robert" userId="863fd487-5ae7-46a6-8c4e-0a9cc652a1c0" providerId="ADAL" clId="{D4479540-3C79-904F-991B-2923FDC23AF8}" dt="2021-06-24T13:34:26.318" v="449"/>
          <ac:grpSpMkLst>
            <pc:docMk/>
            <pc:sldMk cId="541295269" sldId="2119"/>
            <ac:grpSpMk id="24589" creationId="{D5217352-E3AC-654F-BD4A-2B59D789D823}"/>
          </ac:grpSpMkLst>
        </pc:grpChg>
        <pc:grpChg chg="add del">
          <ac:chgData name="Wilne, Robert" userId="863fd487-5ae7-46a6-8c4e-0a9cc652a1c0" providerId="ADAL" clId="{D4479540-3C79-904F-991B-2923FDC23AF8}" dt="2021-06-24T13:34:38.093" v="463"/>
          <ac:grpSpMkLst>
            <pc:docMk/>
            <pc:sldMk cId="541295269" sldId="2119"/>
            <ac:grpSpMk id="24598" creationId="{78054BED-72E2-4A44-9C75-FD9B615BF29A}"/>
          </ac:grpSpMkLst>
        </pc:grpChg>
        <pc:grpChg chg="add del">
          <ac:chgData name="Wilne, Robert" userId="863fd487-5ae7-46a6-8c4e-0a9cc652a1c0" providerId="ADAL" clId="{D4479540-3C79-904F-991B-2923FDC23AF8}" dt="2021-06-24T13:34:42.742" v="465"/>
          <ac:grpSpMkLst>
            <pc:docMk/>
            <pc:sldMk cId="541295269" sldId="2119"/>
            <ac:grpSpMk id="24603" creationId="{F3F785ED-649F-DB4D-80D4-F25A8ADFD16A}"/>
          </ac:grpSpMkLst>
        </pc:grpChg>
        <pc:grpChg chg="add del">
          <ac:chgData name="Wilne, Robert" userId="863fd487-5ae7-46a6-8c4e-0a9cc652a1c0" providerId="ADAL" clId="{D4479540-3C79-904F-991B-2923FDC23AF8}" dt="2021-06-24T13:34:49.851" v="481"/>
          <ac:grpSpMkLst>
            <pc:docMk/>
            <pc:sldMk cId="541295269" sldId="2119"/>
            <ac:grpSpMk id="24605" creationId="{CB72505F-C94F-D245-921E-FF66A69722B9}"/>
          </ac:grpSpMkLst>
        </pc:grpChg>
        <pc:grpChg chg="add del">
          <ac:chgData name="Wilne, Robert" userId="863fd487-5ae7-46a6-8c4e-0a9cc652a1c0" providerId="ADAL" clId="{D4479540-3C79-904F-991B-2923FDC23AF8}" dt="2021-06-24T13:35:13.460" v="524"/>
          <ac:grpSpMkLst>
            <pc:docMk/>
            <pc:sldMk cId="541295269" sldId="2119"/>
            <ac:grpSpMk id="24621" creationId="{BAB8CE36-0EF9-1D48-B8F3-410688DA8A09}"/>
          </ac:grpSpMkLst>
        </pc:grpChg>
        <pc:grpChg chg="add">
          <ac:chgData name="Wilne, Robert" userId="863fd487-5ae7-46a6-8c4e-0a9cc652a1c0" providerId="ADAL" clId="{D4479540-3C79-904F-991B-2923FDC23AF8}" dt="2021-06-24T13:35:13.460" v="524"/>
          <ac:grpSpMkLst>
            <pc:docMk/>
            <pc:sldMk cId="541295269" sldId="2119"/>
            <ac:grpSpMk id="24664" creationId="{72C004AD-35E0-7144-ADE7-9E6EE4A687A4}"/>
          </ac:grpSpMkLst>
        </pc:grpChg>
        <pc:grpChg chg="add del">
          <ac:chgData name="Wilne, Robert" userId="863fd487-5ae7-46a6-8c4e-0a9cc652a1c0" providerId="ADAL" clId="{D4479540-3C79-904F-991B-2923FDC23AF8}" dt="2021-06-24T13:35:34.887" v="533"/>
          <ac:grpSpMkLst>
            <pc:docMk/>
            <pc:sldMk cId="541295269" sldId="2119"/>
            <ac:grpSpMk id="24668" creationId="{0EC23461-F681-EF4C-B57F-6749A6441BC0}"/>
          </ac:grpSpMkLst>
        </pc:grpChg>
        <pc:grpChg chg="add del">
          <ac:chgData name="Wilne, Robert" userId="863fd487-5ae7-46a6-8c4e-0a9cc652a1c0" providerId="ADAL" clId="{D4479540-3C79-904F-991B-2923FDC23AF8}" dt="2021-06-24T13:35:58.431" v="538"/>
          <ac:grpSpMkLst>
            <pc:docMk/>
            <pc:sldMk cId="541295269" sldId="2119"/>
            <ac:grpSpMk id="24673" creationId="{B2B23AF8-4174-9B49-8BB3-51339E134E64}"/>
          </ac:grpSpMkLst>
        </pc:grpChg>
        <pc:grpChg chg="add del">
          <ac:chgData name="Wilne, Robert" userId="863fd487-5ae7-46a6-8c4e-0a9cc652a1c0" providerId="ADAL" clId="{D4479540-3C79-904F-991B-2923FDC23AF8}" dt="2021-06-24T13:35:58.431" v="538"/>
          <ac:grpSpMkLst>
            <pc:docMk/>
            <pc:sldMk cId="541295269" sldId="2119"/>
            <ac:grpSpMk id="24674" creationId="{68D459B0-70B3-1E44-84AD-ED70CA2525F2}"/>
          </ac:grpSpMkLst>
        </pc:grpChg>
        <pc:grpChg chg="add">
          <ac:chgData name="Wilne, Robert" userId="863fd487-5ae7-46a6-8c4e-0a9cc652a1c0" providerId="ADAL" clId="{D4479540-3C79-904F-991B-2923FDC23AF8}" dt="2021-06-24T13:35:58.431" v="538"/>
          <ac:grpSpMkLst>
            <pc:docMk/>
            <pc:sldMk cId="541295269" sldId="2119"/>
            <ac:grpSpMk id="24679" creationId="{F6F6B808-0A72-1942-8517-705B897CFC12}"/>
          </ac:grpSpMkLst>
        </pc:grpChg>
        <pc:grpChg chg="add">
          <ac:chgData name="Wilne, Robert" userId="863fd487-5ae7-46a6-8c4e-0a9cc652a1c0" providerId="ADAL" clId="{D4479540-3C79-904F-991B-2923FDC23AF8}" dt="2021-06-24T13:36:14.041" v="555"/>
          <ac:grpSpMkLst>
            <pc:docMk/>
            <pc:sldMk cId="541295269" sldId="2119"/>
            <ac:grpSpMk id="24691" creationId="{FCD75159-E2D0-6540-9F43-BB824F9BC6F2}"/>
          </ac:grpSpMkLst>
        </pc:grpChg>
        <pc:grpChg chg="add">
          <ac:chgData name="Wilne, Robert" userId="863fd487-5ae7-46a6-8c4e-0a9cc652a1c0" providerId="ADAL" clId="{D4479540-3C79-904F-991B-2923FDC23AF8}" dt="2021-06-24T13:36:14.041" v="555"/>
          <ac:grpSpMkLst>
            <pc:docMk/>
            <pc:sldMk cId="541295269" sldId="2119"/>
            <ac:grpSpMk id="24692" creationId="{0812777E-7F78-0B46-99CE-C70A423B6DD9}"/>
          </ac:grpSpMkLst>
        </pc:grpChg>
        <pc:grpChg chg="add">
          <ac:chgData name="Wilne, Robert" userId="863fd487-5ae7-46a6-8c4e-0a9cc652a1c0" providerId="ADAL" clId="{D4479540-3C79-904F-991B-2923FDC23AF8}" dt="2021-06-24T13:36:25.559" v="566"/>
          <ac:grpSpMkLst>
            <pc:docMk/>
            <pc:sldMk cId="541295269" sldId="2119"/>
            <ac:grpSpMk id="24703" creationId="{B82E7605-75F2-1D4A-B950-B3E1201F74AB}"/>
          </ac:grpSpMkLst>
        </pc:grpChg>
        <pc:grpChg chg="add del">
          <ac:chgData name="Wilne, Robert" userId="863fd487-5ae7-46a6-8c4e-0a9cc652a1c0" providerId="ADAL" clId="{D4479540-3C79-904F-991B-2923FDC23AF8}" dt="2021-06-24T13:36:48.976" v="605"/>
          <ac:grpSpMkLst>
            <pc:docMk/>
            <pc:sldMk cId="541295269" sldId="2119"/>
            <ac:grpSpMk id="24730" creationId="{6D0A3A05-8521-3649-AD56-487832FECB3C}"/>
          </ac:grpSpMkLst>
        </pc:grpChg>
        <pc:grpChg chg="add del">
          <ac:chgData name="Wilne, Robert" userId="863fd487-5ae7-46a6-8c4e-0a9cc652a1c0" providerId="ADAL" clId="{D4479540-3C79-904F-991B-2923FDC23AF8}" dt="2021-06-24T13:36:48.976" v="605"/>
          <ac:grpSpMkLst>
            <pc:docMk/>
            <pc:sldMk cId="541295269" sldId="2119"/>
            <ac:grpSpMk id="24736" creationId="{E45935C5-1CF0-D647-99C0-2511540DEE68}"/>
          </ac:grpSpMkLst>
        </pc:grpChg>
        <pc:grpChg chg="add">
          <ac:chgData name="Wilne, Robert" userId="863fd487-5ae7-46a6-8c4e-0a9cc652a1c0" providerId="ADAL" clId="{D4479540-3C79-904F-991B-2923FDC23AF8}" dt="2021-06-24T13:36:48.976" v="605"/>
          <ac:grpSpMkLst>
            <pc:docMk/>
            <pc:sldMk cId="541295269" sldId="2119"/>
            <ac:grpSpMk id="24742" creationId="{9F1DB455-9A96-3A42-9004-C92DBFCADAD7}"/>
          </ac:grpSpMkLst>
        </pc:grpChg>
        <pc:inkChg chg="add del">
          <ac:chgData name="Wilne, Robert" userId="863fd487-5ae7-46a6-8c4e-0a9cc652a1c0" providerId="ADAL" clId="{D4479540-3C79-904F-991B-2923FDC23AF8}" dt="2021-06-24T13:33:16.225" v="390"/>
          <ac:inkMkLst>
            <pc:docMk/>
            <pc:sldMk cId="541295269" sldId="2119"/>
            <ac:inkMk id="2" creationId="{5DB4F69A-86F0-0A40-AD69-0B13E63F1EEA}"/>
          </ac:inkMkLst>
        </pc:inkChg>
        <pc:inkChg chg="add del">
          <ac:chgData name="Wilne, Robert" userId="863fd487-5ae7-46a6-8c4e-0a9cc652a1c0" providerId="ADAL" clId="{D4479540-3C79-904F-991B-2923FDC23AF8}" dt="2021-06-24T13:33:16.220" v="389"/>
          <ac:inkMkLst>
            <pc:docMk/>
            <pc:sldMk cId="541295269" sldId="2119"/>
            <ac:inkMk id="3" creationId="{0E300C9B-C935-0040-8779-30522197A757}"/>
          </ac:inkMkLst>
        </pc:inkChg>
        <pc:inkChg chg="add del">
          <ac:chgData name="Wilne, Robert" userId="863fd487-5ae7-46a6-8c4e-0a9cc652a1c0" providerId="ADAL" clId="{D4479540-3C79-904F-991B-2923FDC23AF8}" dt="2021-06-24T13:33:16.214" v="388"/>
          <ac:inkMkLst>
            <pc:docMk/>
            <pc:sldMk cId="541295269" sldId="2119"/>
            <ac:inkMk id="4" creationId="{A642DFDD-1FA4-8046-BBBA-0B062C17D4A9}"/>
          </ac:inkMkLst>
        </pc:inkChg>
        <pc:inkChg chg="add del topLvl">
          <ac:chgData name="Wilne, Robert" userId="863fd487-5ae7-46a6-8c4e-0a9cc652a1c0" providerId="ADAL" clId="{D4479540-3C79-904F-991B-2923FDC23AF8}" dt="2021-06-24T13:33:16.235" v="392"/>
          <ac:inkMkLst>
            <pc:docMk/>
            <pc:sldMk cId="541295269" sldId="2119"/>
            <ac:inkMk id="5" creationId="{F717BF48-F978-AA4E-BF26-A1CAD4CC0AF7}"/>
          </ac:inkMkLst>
        </pc:inkChg>
        <pc:inkChg chg="add del topLvl">
          <ac:chgData name="Wilne, Robert" userId="863fd487-5ae7-46a6-8c4e-0a9cc652a1c0" providerId="ADAL" clId="{D4479540-3C79-904F-991B-2923FDC23AF8}" dt="2021-06-24T13:33:16.238" v="393"/>
          <ac:inkMkLst>
            <pc:docMk/>
            <pc:sldMk cId="541295269" sldId="2119"/>
            <ac:inkMk id="6" creationId="{26A5394C-3516-AF46-9ABE-CFA28E737674}"/>
          </ac:inkMkLst>
        </pc:inkChg>
        <pc:inkChg chg="add del">
          <ac:chgData name="Wilne, Robert" userId="863fd487-5ae7-46a6-8c4e-0a9cc652a1c0" providerId="ADAL" clId="{D4479540-3C79-904F-991B-2923FDC23AF8}" dt="2021-06-24T13:33:16.229" v="391"/>
          <ac:inkMkLst>
            <pc:docMk/>
            <pc:sldMk cId="541295269" sldId="2119"/>
            <ac:inkMk id="7" creationId="{F63D972D-2B13-BB43-A0B5-672C35E07D7A}"/>
          </ac:inkMkLst>
        </pc:inkChg>
        <pc:inkChg chg="add del">
          <ac:chgData name="Wilne, Robert" userId="863fd487-5ae7-46a6-8c4e-0a9cc652a1c0" providerId="ADAL" clId="{D4479540-3C79-904F-991B-2923FDC23AF8}" dt="2021-06-24T13:32:57.730" v="372"/>
          <ac:inkMkLst>
            <pc:docMk/>
            <pc:sldMk cId="541295269" sldId="2119"/>
            <ac:inkMk id="9" creationId="{C157F38F-17AC-7A4B-8996-571897F020DC}"/>
          </ac:inkMkLst>
        </pc:inkChg>
        <pc:inkChg chg="add del">
          <ac:chgData name="Wilne, Robert" userId="863fd487-5ae7-46a6-8c4e-0a9cc652a1c0" providerId="ADAL" clId="{D4479540-3C79-904F-991B-2923FDC23AF8}" dt="2021-06-24T13:32:57.721" v="371"/>
          <ac:inkMkLst>
            <pc:docMk/>
            <pc:sldMk cId="541295269" sldId="2119"/>
            <ac:inkMk id="10" creationId="{C958FAE6-8A41-BA40-87A0-CBEE60FB0A90}"/>
          </ac:inkMkLst>
        </pc:inkChg>
        <pc:inkChg chg="add del">
          <ac:chgData name="Wilne, Robert" userId="863fd487-5ae7-46a6-8c4e-0a9cc652a1c0" providerId="ADAL" clId="{D4479540-3C79-904F-991B-2923FDC23AF8}" dt="2021-06-24T13:32:59.003" v="373"/>
          <ac:inkMkLst>
            <pc:docMk/>
            <pc:sldMk cId="541295269" sldId="2119"/>
            <ac:inkMk id="11" creationId="{84304C82-25BF-6244-A7C6-2BF70D39544C}"/>
          </ac:inkMkLst>
        </pc:inkChg>
        <pc:inkChg chg="add del">
          <ac:chgData name="Wilne, Robert" userId="863fd487-5ae7-46a6-8c4e-0a9cc652a1c0" providerId="ADAL" clId="{D4479540-3C79-904F-991B-2923FDC23AF8}" dt="2021-06-24T13:32:59.014" v="374"/>
          <ac:inkMkLst>
            <pc:docMk/>
            <pc:sldMk cId="541295269" sldId="2119"/>
            <ac:inkMk id="12" creationId="{AB03A310-9087-FA43-923C-B082F548A86C}"/>
          </ac:inkMkLst>
        </pc:inkChg>
        <pc:inkChg chg="add del">
          <ac:chgData name="Wilne, Robert" userId="863fd487-5ae7-46a6-8c4e-0a9cc652a1c0" providerId="ADAL" clId="{D4479540-3C79-904F-991B-2923FDC23AF8}" dt="2021-06-24T13:32:59.022" v="375"/>
          <ac:inkMkLst>
            <pc:docMk/>
            <pc:sldMk cId="541295269" sldId="2119"/>
            <ac:inkMk id="13" creationId="{8615396C-7A89-1E42-AF53-C7500E9897F5}"/>
          </ac:inkMkLst>
        </pc:inkChg>
        <pc:inkChg chg="add del">
          <ac:chgData name="Wilne, Robert" userId="863fd487-5ae7-46a6-8c4e-0a9cc652a1c0" providerId="ADAL" clId="{D4479540-3C79-904F-991B-2923FDC23AF8}" dt="2021-06-24T13:32:57.709" v="370"/>
          <ac:inkMkLst>
            <pc:docMk/>
            <pc:sldMk cId="541295269" sldId="2119"/>
            <ac:inkMk id="14" creationId="{941F76DB-E8B3-5444-B01D-CD5D99C20C03}"/>
          </ac:inkMkLst>
        </pc:inkChg>
        <pc:inkChg chg="add del topLvl">
          <ac:chgData name="Wilne, Robert" userId="863fd487-5ae7-46a6-8c4e-0a9cc652a1c0" providerId="ADAL" clId="{D4479540-3C79-904F-991B-2923FDC23AF8}" dt="2021-06-24T13:33:08.985" v="383"/>
          <ac:inkMkLst>
            <pc:docMk/>
            <pc:sldMk cId="541295269" sldId="2119"/>
            <ac:inkMk id="16" creationId="{57BA97EE-B234-6F49-82CF-0BEBDC9D9DE3}"/>
          </ac:inkMkLst>
        </pc:inkChg>
        <pc:inkChg chg="add del topLvl">
          <ac:chgData name="Wilne, Robert" userId="863fd487-5ae7-46a6-8c4e-0a9cc652a1c0" providerId="ADAL" clId="{D4479540-3C79-904F-991B-2923FDC23AF8}" dt="2021-06-24T13:33:08.992" v="384"/>
          <ac:inkMkLst>
            <pc:docMk/>
            <pc:sldMk cId="541295269" sldId="2119"/>
            <ac:inkMk id="17" creationId="{2F867FA0-8C5F-7647-B0FC-BF7AAEC29BCC}"/>
          </ac:inkMkLst>
        </pc:inkChg>
        <pc:inkChg chg="add del topLvl">
          <ac:chgData name="Wilne, Robert" userId="863fd487-5ae7-46a6-8c4e-0a9cc652a1c0" providerId="ADAL" clId="{D4479540-3C79-904F-991B-2923FDC23AF8}" dt="2021-06-24T13:33:10.327" v="387"/>
          <ac:inkMkLst>
            <pc:docMk/>
            <pc:sldMk cId="541295269" sldId="2119"/>
            <ac:inkMk id="19" creationId="{FED251CB-C7FC-1646-AD84-51C4DCFE68EB}"/>
          </ac:inkMkLst>
        </pc:inkChg>
        <pc:inkChg chg="add del topLvl">
          <ac:chgData name="Wilne, Robert" userId="863fd487-5ae7-46a6-8c4e-0a9cc652a1c0" providerId="ADAL" clId="{D4479540-3C79-904F-991B-2923FDC23AF8}" dt="2021-06-24T13:33:10.321" v="386"/>
          <ac:inkMkLst>
            <pc:docMk/>
            <pc:sldMk cId="541295269" sldId="2119"/>
            <ac:inkMk id="20" creationId="{EABCB5F3-95EB-7A44-864F-016A9A6D5DAD}"/>
          </ac:inkMkLst>
        </pc:inkChg>
        <pc:inkChg chg="add del">
          <ac:chgData name="Wilne, Robert" userId="863fd487-5ae7-46a6-8c4e-0a9cc652a1c0" providerId="ADAL" clId="{D4479540-3C79-904F-991B-2923FDC23AF8}" dt="2021-06-24T13:33:09.397" v="385"/>
          <ac:inkMkLst>
            <pc:docMk/>
            <pc:sldMk cId="541295269" sldId="2119"/>
            <ac:inkMk id="21" creationId="{74D9FD59-0312-7E41-82DD-385D06B59F88}"/>
          </ac:inkMkLst>
        </pc:inkChg>
        <pc:inkChg chg="add">
          <ac:chgData name="Wilne, Robert" userId="863fd487-5ae7-46a6-8c4e-0a9cc652a1c0" providerId="ADAL" clId="{D4479540-3C79-904F-991B-2923FDC23AF8}" dt="2021-06-24T13:33:18.297" v="394"/>
          <ac:inkMkLst>
            <pc:docMk/>
            <pc:sldMk cId="541295269" sldId="2119"/>
            <ac:inkMk id="23" creationId="{05AE265C-77ED-F342-B7A5-98E9606777AF}"/>
          </ac:inkMkLst>
        </pc:inkChg>
        <pc:inkChg chg="add">
          <ac:chgData name="Wilne, Robert" userId="863fd487-5ae7-46a6-8c4e-0a9cc652a1c0" providerId="ADAL" clId="{D4479540-3C79-904F-991B-2923FDC23AF8}" dt="2021-06-24T13:33:18.876" v="395"/>
          <ac:inkMkLst>
            <pc:docMk/>
            <pc:sldMk cId="541295269" sldId="2119"/>
            <ac:inkMk id="24" creationId="{32797F84-1D1B-EC45-99E0-F2D37939B7A3}"/>
          </ac:inkMkLst>
        </pc:inkChg>
        <pc:inkChg chg="add">
          <ac:chgData name="Wilne, Robert" userId="863fd487-5ae7-46a6-8c4e-0a9cc652a1c0" providerId="ADAL" clId="{D4479540-3C79-904F-991B-2923FDC23AF8}" dt="2021-06-24T13:33:19.422" v="396"/>
          <ac:inkMkLst>
            <pc:docMk/>
            <pc:sldMk cId="541295269" sldId="2119"/>
            <ac:inkMk id="25" creationId="{7ABF4BFB-C74F-414D-9F5F-EA51FBEC8E55}"/>
          </ac:inkMkLst>
        </pc:inkChg>
        <pc:inkChg chg="add">
          <ac:chgData name="Wilne, Robert" userId="863fd487-5ae7-46a6-8c4e-0a9cc652a1c0" providerId="ADAL" clId="{D4479540-3C79-904F-991B-2923FDC23AF8}" dt="2021-06-24T13:33:19.956" v="397"/>
          <ac:inkMkLst>
            <pc:docMk/>
            <pc:sldMk cId="541295269" sldId="2119"/>
            <ac:inkMk id="26" creationId="{727FDBB2-5256-6840-93B9-B7123B668930}"/>
          </ac:inkMkLst>
        </pc:inkChg>
        <pc:inkChg chg="add">
          <ac:chgData name="Wilne, Robert" userId="863fd487-5ae7-46a6-8c4e-0a9cc652a1c0" providerId="ADAL" clId="{D4479540-3C79-904F-991B-2923FDC23AF8}" dt="2021-06-24T13:33:20.376" v="398"/>
          <ac:inkMkLst>
            <pc:docMk/>
            <pc:sldMk cId="541295269" sldId="2119"/>
            <ac:inkMk id="27" creationId="{401897B9-63DF-DE44-BED9-867A78F04090}"/>
          </ac:inkMkLst>
        </pc:inkChg>
        <pc:inkChg chg="add">
          <ac:chgData name="Wilne, Robert" userId="863fd487-5ae7-46a6-8c4e-0a9cc652a1c0" providerId="ADAL" clId="{D4479540-3C79-904F-991B-2923FDC23AF8}" dt="2021-06-24T13:33:20.829" v="399"/>
          <ac:inkMkLst>
            <pc:docMk/>
            <pc:sldMk cId="541295269" sldId="2119"/>
            <ac:inkMk id="28" creationId="{06202416-FC7E-C840-AD6A-37899B0CB9CA}"/>
          </ac:inkMkLst>
        </pc:inkChg>
        <pc:inkChg chg="add del topLvl">
          <ac:chgData name="Wilne, Robert" userId="863fd487-5ae7-46a6-8c4e-0a9cc652a1c0" providerId="ADAL" clId="{D4479540-3C79-904F-991B-2923FDC23AF8}" dt="2021-06-24T13:36:04.738" v="542"/>
          <ac:inkMkLst>
            <pc:docMk/>
            <pc:sldMk cId="541295269" sldId="2119"/>
            <ac:inkMk id="29" creationId="{1D513E32-E742-0644-9B8B-28144846D3B8}"/>
          </ac:inkMkLst>
        </pc:inkChg>
        <pc:inkChg chg="add del topLvl">
          <ac:chgData name="Wilne, Robert" userId="863fd487-5ae7-46a6-8c4e-0a9cc652a1c0" providerId="ADAL" clId="{D4479540-3C79-904F-991B-2923FDC23AF8}" dt="2021-06-24T13:36:04.742" v="543"/>
          <ac:inkMkLst>
            <pc:docMk/>
            <pc:sldMk cId="541295269" sldId="2119"/>
            <ac:inkMk id="30" creationId="{B4174C9A-A1E0-CC4E-968E-A2709401160C}"/>
          </ac:inkMkLst>
        </pc:inkChg>
        <pc:inkChg chg="add del">
          <ac:chgData name="Wilne, Robert" userId="863fd487-5ae7-46a6-8c4e-0a9cc652a1c0" providerId="ADAL" clId="{D4479540-3C79-904F-991B-2923FDC23AF8}" dt="2021-06-24T13:36:04.724" v="540"/>
          <ac:inkMkLst>
            <pc:docMk/>
            <pc:sldMk cId="541295269" sldId="2119"/>
            <ac:inkMk id="31" creationId="{E78015F4-4F24-E94C-8180-1F44F86E464C}"/>
          </ac:inkMkLst>
        </pc:inkChg>
        <pc:inkChg chg="add del">
          <ac:chgData name="Wilne, Robert" userId="863fd487-5ae7-46a6-8c4e-0a9cc652a1c0" providerId="ADAL" clId="{D4479540-3C79-904F-991B-2923FDC23AF8}" dt="2021-06-24T13:36:04.731" v="541"/>
          <ac:inkMkLst>
            <pc:docMk/>
            <pc:sldMk cId="541295269" sldId="2119"/>
            <ac:inkMk id="32" creationId="{22FAAD07-407B-1244-8FCC-83AE3D6DADD3}"/>
          </ac:inkMkLst>
        </pc:inkChg>
        <pc:inkChg chg="add del">
          <ac:chgData name="Wilne, Robert" userId="863fd487-5ae7-46a6-8c4e-0a9cc652a1c0" providerId="ADAL" clId="{D4479540-3C79-904F-991B-2923FDC23AF8}" dt="2021-06-24T13:36:04.717" v="539"/>
          <ac:inkMkLst>
            <pc:docMk/>
            <pc:sldMk cId="541295269" sldId="2119"/>
            <ac:inkMk id="33" creationId="{69CDE763-3857-DD4D-8D82-94061FF5E75A}"/>
          </ac:inkMkLst>
        </pc:inkChg>
        <pc:inkChg chg="add">
          <ac:chgData name="Wilne, Robert" userId="863fd487-5ae7-46a6-8c4e-0a9cc652a1c0" providerId="ADAL" clId="{D4479540-3C79-904F-991B-2923FDC23AF8}" dt="2021-06-24T13:33:24.878" v="405"/>
          <ac:inkMkLst>
            <pc:docMk/>
            <pc:sldMk cId="541295269" sldId="2119"/>
            <ac:inkMk id="34" creationId="{644BB833-98A1-0840-9E4A-CAE22C6227D8}"/>
          </ac:inkMkLst>
        </pc:inkChg>
        <pc:inkChg chg="add topLvl">
          <ac:chgData name="Wilne, Robert" userId="863fd487-5ae7-46a6-8c4e-0a9cc652a1c0" providerId="ADAL" clId="{D4479540-3C79-904F-991B-2923FDC23AF8}" dt="2021-06-24T13:33:59.506" v="432"/>
          <ac:inkMkLst>
            <pc:docMk/>
            <pc:sldMk cId="541295269" sldId="2119"/>
            <ac:inkMk id="37" creationId="{309692F9-823B-4447-9093-118915091BD9}"/>
          </ac:inkMkLst>
        </pc:inkChg>
        <pc:inkChg chg="add topLvl">
          <ac:chgData name="Wilne, Robert" userId="863fd487-5ae7-46a6-8c4e-0a9cc652a1c0" providerId="ADAL" clId="{D4479540-3C79-904F-991B-2923FDC23AF8}" dt="2021-06-24T13:33:59.506" v="432"/>
          <ac:inkMkLst>
            <pc:docMk/>
            <pc:sldMk cId="541295269" sldId="2119"/>
            <ac:inkMk id="38" creationId="{DFF37921-CBCE-3B48-B4EE-CEEB8D2DFD23}"/>
          </ac:inkMkLst>
        </pc:inkChg>
        <pc:inkChg chg="add del">
          <ac:chgData name="Wilne, Robert" userId="863fd487-5ae7-46a6-8c4e-0a9cc652a1c0" providerId="ADAL" clId="{D4479540-3C79-904F-991B-2923FDC23AF8}" dt="2021-06-24T13:33:51.620" v="416"/>
          <ac:inkMkLst>
            <pc:docMk/>
            <pc:sldMk cId="541295269" sldId="2119"/>
            <ac:inkMk id="40" creationId="{3C2362E3-F475-8A46-B828-0FC586B5A198}"/>
          </ac:inkMkLst>
        </pc:inkChg>
        <pc:inkChg chg="add del">
          <ac:chgData name="Wilne, Robert" userId="863fd487-5ae7-46a6-8c4e-0a9cc652a1c0" providerId="ADAL" clId="{D4479540-3C79-904F-991B-2923FDC23AF8}" dt="2021-06-24T13:33:51.639" v="419"/>
          <ac:inkMkLst>
            <pc:docMk/>
            <pc:sldMk cId="541295269" sldId="2119"/>
            <ac:inkMk id="41" creationId="{210D15DF-C6E4-2C44-90F4-20BE3F22D464}"/>
          </ac:inkMkLst>
        </pc:inkChg>
        <pc:inkChg chg="add del">
          <ac:chgData name="Wilne, Robert" userId="863fd487-5ae7-46a6-8c4e-0a9cc652a1c0" providerId="ADAL" clId="{D4479540-3C79-904F-991B-2923FDC23AF8}" dt="2021-06-24T13:33:51.643" v="420"/>
          <ac:inkMkLst>
            <pc:docMk/>
            <pc:sldMk cId="541295269" sldId="2119"/>
            <ac:inkMk id="42" creationId="{73FCCAB7-DD65-DB45-8833-D694F3199A60}"/>
          </ac:inkMkLst>
        </pc:inkChg>
        <pc:inkChg chg="add del">
          <ac:chgData name="Wilne, Robert" userId="863fd487-5ae7-46a6-8c4e-0a9cc652a1c0" providerId="ADAL" clId="{D4479540-3C79-904F-991B-2923FDC23AF8}" dt="2021-06-24T13:33:51.628" v="417"/>
          <ac:inkMkLst>
            <pc:docMk/>
            <pc:sldMk cId="541295269" sldId="2119"/>
            <ac:inkMk id="43" creationId="{A66E49DC-9509-6042-A142-FF904A8C0A35}"/>
          </ac:inkMkLst>
        </pc:inkChg>
        <pc:inkChg chg="add del">
          <ac:chgData name="Wilne, Robert" userId="863fd487-5ae7-46a6-8c4e-0a9cc652a1c0" providerId="ADAL" clId="{D4479540-3C79-904F-991B-2923FDC23AF8}" dt="2021-06-24T13:33:51.633" v="418"/>
          <ac:inkMkLst>
            <pc:docMk/>
            <pc:sldMk cId="541295269" sldId="2119"/>
            <ac:inkMk id="44" creationId="{CFF2A8DE-4044-DC42-BAB7-7440BB611941}"/>
          </ac:inkMkLst>
        </pc:inkChg>
        <pc:inkChg chg="add">
          <ac:chgData name="Wilne, Robert" userId="863fd487-5ae7-46a6-8c4e-0a9cc652a1c0" providerId="ADAL" clId="{D4479540-3C79-904F-991B-2923FDC23AF8}" dt="2021-06-24T13:33:53.955" v="421"/>
          <ac:inkMkLst>
            <pc:docMk/>
            <pc:sldMk cId="541295269" sldId="2119"/>
            <ac:inkMk id="46" creationId="{3E05F6B4-3307-D946-BC1B-E9190754D6F0}"/>
          </ac:inkMkLst>
        </pc:inkChg>
        <pc:inkChg chg="add">
          <ac:chgData name="Wilne, Robert" userId="863fd487-5ae7-46a6-8c4e-0a9cc652a1c0" providerId="ADAL" clId="{D4479540-3C79-904F-991B-2923FDC23AF8}" dt="2021-06-24T13:33:54.296" v="422"/>
          <ac:inkMkLst>
            <pc:docMk/>
            <pc:sldMk cId="541295269" sldId="2119"/>
            <ac:inkMk id="47" creationId="{6AC27F83-5632-AE4E-BA30-EBCC9FF06320}"/>
          </ac:inkMkLst>
        </pc:inkChg>
        <pc:inkChg chg="add">
          <ac:chgData name="Wilne, Robert" userId="863fd487-5ae7-46a6-8c4e-0a9cc652a1c0" providerId="ADAL" clId="{D4479540-3C79-904F-991B-2923FDC23AF8}" dt="2021-06-24T13:33:54.726" v="423"/>
          <ac:inkMkLst>
            <pc:docMk/>
            <pc:sldMk cId="541295269" sldId="2119"/>
            <ac:inkMk id="48" creationId="{3FF95527-C869-6947-9936-C6452546BADC}"/>
          </ac:inkMkLst>
        </pc:inkChg>
        <pc:inkChg chg="add">
          <ac:chgData name="Wilne, Robert" userId="863fd487-5ae7-46a6-8c4e-0a9cc652a1c0" providerId="ADAL" clId="{D4479540-3C79-904F-991B-2923FDC23AF8}" dt="2021-06-24T13:33:55.496" v="424"/>
          <ac:inkMkLst>
            <pc:docMk/>
            <pc:sldMk cId="541295269" sldId="2119"/>
            <ac:inkMk id="49" creationId="{29B5628E-72C1-9845-831C-D93FE3940545}"/>
          </ac:inkMkLst>
        </pc:inkChg>
        <pc:inkChg chg="add">
          <ac:chgData name="Wilne, Robert" userId="863fd487-5ae7-46a6-8c4e-0a9cc652a1c0" providerId="ADAL" clId="{D4479540-3C79-904F-991B-2923FDC23AF8}" dt="2021-06-24T13:33:55.968" v="425"/>
          <ac:inkMkLst>
            <pc:docMk/>
            <pc:sldMk cId="541295269" sldId="2119"/>
            <ac:inkMk id="50" creationId="{1B8FDEA6-096A-F14D-835D-414E507E02C2}"/>
          </ac:inkMkLst>
        </pc:inkChg>
        <pc:inkChg chg="add">
          <ac:chgData name="Wilne, Robert" userId="863fd487-5ae7-46a6-8c4e-0a9cc652a1c0" providerId="ADAL" clId="{D4479540-3C79-904F-991B-2923FDC23AF8}" dt="2021-06-24T13:33:56.149" v="426"/>
          <ac:inkMkLst>
            <pc:docMk/>
            <pc:sldMk cId="541295269" sldId="2119"/>
            <ac:inkMk id="51" creationId="{9871BC07-8A7A-8F48-9E37-C486886DAD9E}"/>
          </ac:inkMkLst>
        </pc:inkChg>
        <pc:inkChg chg="add">
          <ac:chgData name="Wilne, Robert" userId="863fd487-5ae7-46a6-8c4e-0a9cc652a1c0" providerId="ADAL" clId="{D4479540-3C79-904F-991B-2923FDC23AF8}" dt="2021-06-24T13:33:56.647" v="427"/>
          <ac:inkMkLst>
            <pc:docMk/>
            <pc:sldMk cId="541295269" sldId="2119"/>
            <ac:inkMk id="52" creationId="{5B95B446-430A-1741-9931-D2ABE214BDBD}"/>
          </ac:inkMkLst>
        </pc:inkChg>
        <pc:inkChg chg="add">
          <ac:chgData name="Wilne, Robert" userId="863fd487-5ae7-46a6-8c4e-0a9cc652a1c0" providerId="ADAL" clId="{D4479540-3C79-904F-991B-2923FDC23AF8}" dt="2021-06-24T13:33:56.936" v="428"/>
          <ac:inkMkLst>
            <pc:docMk/>
            <pc:sldMk cId="541295269" sldId="2119"/>
            <ac:inkMk id="53" creationId="{6B61AFE2-5531-924B-8729-CA67257FB433}"/>
          </ac:inkMkLst>
        </pc:inkChg>
        <pc:inkChg chg="add">
          <ac:chgData name="Wilne, Robert" userId="863fd487-5ae7-46a6-8c4e-0a9cc652a1c0" providerId="ADAL" clId="{D4479540-3C79-904F-991B-2923FDC23AF8}" dt="2021-06-24T13:33:57.922" v="429"/>
          <ac:inkMkLst>
            <pc:docMk/>
            <pc:sldMk cId="541295269" sldId="2119"/>
            <ac:inkMk id="54" creationId="{F87294D6-BB9B-4542-8697-619C58CBAB22}"/>
          </ac:inkMkLst>
        </pc:inkChg>
        <pc:inkChg chg="add">
          <ac:chgData name="Wilne, Robert" userId="863fd487-5ae7-46a6-8c4e-0a9cc652a1c0" providerId="ADAL" clId="{D4479540-3C79-904F-991B-2923FDC23AF8}" dt="2021-06-24T13:33:58.124" v="430"/>
          <ac:inkMkLst>
            <pc:docMk/>
            <pc:sldMk cId="541295269" sldId="2119"/>
            <ac:inkMk id="55" creationId="{6DDED0D6-16CA-CF4A-ACDB-E00AA6E40C62}"/>
          </ac:inkMkLst>
        </pc:inkChg>
        <pc:inkChg chg="add">
          <ac:chgData name="Wilne, Robert" userId="863fd487-5ae7-46a6-8c4e-0a9cc652a1c0" providerId="ADAL" clId="{D4479540-3C79-904F-991B-2923FDC23AF8}" dt="2021-06-24T13:33:58.674" v="431"/>
          <ac:inkMkLst>
            <pc:docMk/>
            <pc:sldMk cId="541295269" sldId="2119"/>
            <ac:inkMk id="56" creationId="{06FAD1E9-9B99-CD41-A82F-0E6A64A3177C}"/>
          </ac:inkMkLst>
        </pc:inkChg>
        <pc:inkChg chg="add">
          <ac:chgData name="Wilne, Robert" userId="863fd487-5ae7-46a6-8c4e-0a9cc652a1c0" providerId="ADAL" clId="{D4479540-3C79-904F-991B-2923FDC23AF8}" dt="2021-06-24T13:34:14.125" v="433"/>
          <ac:inkMkLst>
            <pc:docMk/>
            <pc:sldMk cId="541295269" sldId="2119"/>
            <ac:inkMk id="58" creationId="{2387BC24-4D93-2F44-B67F-F6D3AC09ED3C}"/>
          </ac:inkMkLst>
        </pc:inkChg>
        <pc:inkChg chg="add">
          <ac:chgData name="Wilne, Robert" userId="863fd487-5ae7-46a6-8c4e-0a9cc652a1c0" providerId="ADAL" clId="{D4479540-3C79-904F-991B-2923FDC23AF8}" dt="2021-06-24T13:34:14.371" v="434"/>
          <ac:inkMkLst>
            <pc:docMk/>
            <pc:sldMk cId="541295269" sldId="2119"/>
            <ac:inkMk id="59" creationId="{D9FFE2C3-5E68-7140-B060-6C187E05A8C0}"/>
          </ac:inkMkLst>
        </pc:inkChg>
        <pc:inkChg chg="add">
          <ac:chgData name="Wilne, Robert" userId="863fd487-5ae7-46a6-8c4e-0a9cc652a1c0" providerId="ADAL" clId="{D4479540-3C79-904F-991B-2923FDC23AF8}" dt="2021-06-24T13:34:14.694" v="435"/>
          <ac:inkMkLst>
            <pc:docMk/>
            <pc:sldMk cId="541295269" sldId="2119"/>
            <ac:inkMk id="60" creationId="{44DDB40C-64F3-584F-A7AD-58C77BE368E2}"/>
          </ac:inkMkLst>
        </pc:inkChg>
        <pc:inkChg chg="add">
          <ac:chgData name="Wilne, Robert" userId="863fd487-5ae7-46a6-8c4e-0a9cc652a1c0" providerId="ADAL" clId="{D4479540-3C79-904F-991B-2923FDC23AF8}" dt="2021-06-24T13:34:15.147" v="436"/>
          <ac:inkMkLst>
            <pc:docMk/>
            <pc:sldMk cId="541295269" sldId="2119"/>
            <ac:inkMk id="61" creationId="{A58B2C28-A4B9-8243-B5AC-A3EEC198A0FC}"/>
          </ac:inkMkLst>
        </pc:inkChg>
        <pc:inkChg chg="add topLvl">
          <ac:chgData name="Wilne, Robert" userId="863fd487-5ae7-46a6-8c4e-0a9cc652a1c0" providerId="ADAL" clId="{D4479540-3C79-904F-991B-2923FDC23AF8}" dt="2021-06-24T13:34:26.318" v="449"/>
          <ac:inkMkLst>
            <pc:docMk/>
            <pc:sldMk cId="541295269" sldId="2119"/>
            <ac:inkMk id="24576" creationId="{B8E94A9A-3F5E-9247-9978-78FE3DF45204}"/>
          </ac:inkMkLst>
        </pc:inkChg>
        <pc:inkChg chg="add topLvl">
          <ac:chgData name="Wilne, Robert" userId="863fd487-5ae7-46a6-8c4e-0a9cc652a1c0" providerId="ADAL" clId="{D4479540-3C79-904F-991B-2923FDC23AF8}" dt="2021-06-24T13:34:26.318" v="449"/>
          <ac:inkMkLst>
            <pc:docMk/>
            <pc:sldMk cId="541295269" sldId="2119"/>
            <ac:inkMk id="24577" creationId="{E3DF063A-4260-D54D-A36F-CFAA51AE3960}"/>
          </ac:inkMkLst>
        </pc:inkChg>
        <pc:inkChg chg="add topLvl">
          <ac:chgData name="Wilne, Robert" userId="863fd487-5ae7-46a6-8c4e-0a9cc652a1c0" providerId="ADAL" clId="{D4479540-3C79-904F-991B-2923FDC23AF8}" dt="2021-06-24T13:34:26.318" v="449"/>
          <ac:inkMkLst>
            <pc:docMk/>
            <pc:sldMk cId="541295269" sldId="2119"/>
            <ac:inkMk id="24579" creationId="{0B5B2A3C-14F8-2743-974E-6AE0BB30B70B}"/>
          </ac:inkMkLst>
        </pc:inkChg>
        <pc:inkChg chg="add">
          <ac:chgData name="Wilne, Robert" userId="863fd487-5ae7-46a6-8c4e-0a9cc652a1c0" providerId="ADAL" clId="{D4479540-3C79-904F-991B-2923FDC23AF8}" dt="2021-06-24T13:34:23.794" v="442"/>
          <ac:inkMkLst>
            <pc:docMk/>
            <pc:sldMk cId="541295269" sldId="2119"/>
            <ac:inkMk id="24581" creationId="{4B7C5986-D3B0-1346-81F6-C6305154FD61}"/>
          </ac:inkMkLst>
        </pc:inkChg>
        <pc:inkChg chg="add">
          <ac:chgData name="Wilne, Robert" userId="863fd487-5ae7-46a6-8c4e-0a9cc652a1c0" providerId="ADAL" clId="{D4479540-3C79-904F-991B-2923FDC23AF8}" dt="2021-06-24T13:34:24.040" v="443"/>
          <ac:inkMkLst>
            <pc:docMk/>
            <pc:sldMk cId="541295269" sldId="2119"/>
            <ac:inkMk id="24582" creationId="{46DAD57D-128A-7E41-8FDB-12AF9032C700}"/>
          </ac:inkMkLst>
        </pc:inkChg>
        <pc:inkChg chg="add">
          <ac:chgData name="Wilne, Robert" userId="863fd487-5ae7-46a6-8c4e-0a9cc652a1c0" providerId="ADAL" clId="{D4479540-3C79-904F-991B-2923FDC23AF8}" dt="2021-06-24T13:34:24.347" v="444"/>
          <ac:inkMkLst>
            <pc:docMk/>
            <pc:sldMk cId="541295269" sldId="2119"/>
            <ac:inkMk id="24583" creationId="{A8975D9F-BDDC-4C46-89A6-EED025F70424}"/>
          </ac:inkMkLst>
        </pc:inkChg>
        <pc:inkChg chg="add">
          <ac:chgData name="Wilne, Robert" userId="863fd487-5ae7-46a6-8c4e-0a9cc652a1c0" providerId="ADAL" clId="{D4479540-3C79-904F-991B-2923FDC23AF8}" dt="2021-06-24T13:34:24.685" v="445"/>
          <ac:inkMkLst>
            <pc:docMk/>
            <pc:sldMk cId="541295269" sldId="2119"/>
            <ac:inkMk id="24584" creationId="{62E5E955-9BC7-A340-BDBB-B5A569EA91D7}"/>
          </ac:inkMkLst>
        </pc:inkChg>
        <pc:inkChg chg="add">
          <ac:chgData name="Wilne, Robert" userId="863fd487-5ae7-46a6-8c4e-0a9cc652a1c0" providerId="ADAL" clId="{D4479540-3C79-904F-991B-2923FDC23AF8}" dt="2021-06-24T13:34:25.205" v="446"/>
          <ac:inkMkLst>
            <pc:docMk/>
            <pc:sldMk cId="541295269" sldId="2119"/>
            <ac:inkMk id="24585" creationId="{6F91D955-4D93-1C47-B50B-F68292673B03}"/>
          </ac:inkMkLst>
        </pc:inkChg>
        <pc:inkChg chg="add">
          <ac:chgData name="Wilne, Robert" userId="863fd487-5ae7-46a6-8c4e-0a9cc652a1c0" providerId="ADAL" clId="{D4479540-3C79-904F-991B-2923FDC23AF8}" dt="2021-06-24T13:34:25.413" v="447"/>
          <ac:inkMkLst>
            <pc:docMk/>
            <pc:sldMk cId="541295269" sldId="2119"/>
            <ac:inkMk id="24586" creationId="{78A7470D-A304-DF48-BD38-F7A78B759173}"/>
          </ac:inkMkLst>
        </pc:inkChg>
        <pc:inkChg chg="add">
          <ac:chgData name="Wilne, Robert" userId="863fd487-5ae7-46a6-8c4e-0a9cc652a1c0" providerId="ADAL" clId="{D4479540-3C79-904F-991B-2923FDC23AF8}" dt="2021-06-24T13:34:25.618" v="448"/>
          <ac:inkMkLst>
            <pc:docMk/>
            <pc:sldMk cId="541295269" sldId="2119"/>
            <ac:inkMk id="24587" creationId="{0D1E7AE3-9218-2C43-B994-28A89C55E23B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0" creationId="{D78C3738-F92C-9E47-B2C7-0F90F707B990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1" creationId="{9A1B05C6-B8F8-B54E-93FC-965473A69883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2" creationId="{D26035A8-D870-8D4A-9B54-773D796084D8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3" creationId="{EE3E0D3F-121D-2344-85CF-36196FCEBC62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4" creationId="{A5D92336-334F-9445-B2D9-CCF3A99A386A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5" creationId="{5611BE08-839F-FF4C-AD50-826566EB7659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6" creationId="{298ED07E-F4E7-BE43-A334-036126EF8143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7" creationId="{8A74423F-A53B-414E-B57D-9D2BAB46BF37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9" creationId="{DBD0B245-B8F2-DE45-9C0F-4DBCCB71AFCE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0" creationId="{A682E443-FBDB-7546-ACAC-4F85B95A5D69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1" creationId="{8F7BCADD-971D-B64C-8527-9E58DDB5A1ED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2" creationId="{14297723-08FF-984A-A19E-7D47A91E97C8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4" creationId="{4EB451BB-51B3-8E4E-924A-2CB1774157FC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6" creationId="{99A8ECAC-3666-C946-85AA-F97EDAC5A1F2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7" creationId="{DB3BB5CE-4A18-304A-B9BE-2BA600B60857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8" creationId="{F4E3A335-C44D-5C44-9E68-11CCCF2BCD89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9" creationId="{3CF46597-EDD2-0048-9CF0-73DFC9E37FEC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0" creationId="{661DD756-6904-1343-9F9D-290E4A0E6BF0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1" creationId="{46291814-B8BA-974F-8E9A-3F9C8455B1EF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2" creationId="{DD959021-5509-8A4D-A56A-7B7DF0A4E499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3" creationId="{70AFAC5D-BBDC-5340-B9AD-98AC14440F7B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4" creationId="{6BCD4D2D-6E54-A94C-A183-CD4039817AB1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5" creationId="{E996BD9D-A124-1847-9FEC-3FD582EC3356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6" creationId="{CA384EBB-703D-9541-9E10-6807EF6846A1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7" creationId="{8FC15E07-9568-E043-94EC-18A563F62D75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8" creationId="{250D84A5-C259-7B42-970C-C57A996E7D21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9" creationId="{06DCA6EE-9807-5146-8864-F207E0E23141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20" creationId="{0DB1E16A-E859-1B49-8972-C74CEB17C419}"/>
          </ac:inkMkLst>
        </pc:inkChg>
        <pc:inkChg chg="add">
          <ac:chgData name="Wilne, Robert" userId="863fd487-5ae7-46a6-8c4e-0a9cc652a1c0" providerId="ADAL" clId="{D4479540-3C79-904F-991B-2923FDC23AF8}" dt="2021-06-24T13:34:59.550" v="482"/>
          <ac:inkMkLst>
            <pc:docMk/>
            <pc:sldMk cId="541295269" sldId="2119"/>
            <ac:inkMk id="24622" creationId="{EC74E805-76C5-9D4E-818D-A6D810AC6D99}"/>
          </ac:inkMkLst>
        </pc:inkChg>
        <pc:inkChg chg="add">
          <ac:chgData name="Wilne, Robert" userId="863fd487-5ae7-46a6-8c4e-0a9cc652a1c0" providerId="ADAL" clId="{D4479540-3C79-904F-991B-2923FDC23AF8}" dt="2021-06-24T13:34:59.817" v="483"/>
          <ac:inkMkLst>
            <pc:docMk/>
            <pc:sldMk cId="541295269" sldId="2119"/>
            <ac:inkMk id="24623" creationId="{2DC333B3-BB4A-F646-AC1C-1DEE85D5EA1D}"/>
          </ac:inkMkLst>
        </pc:inkChg>
        <pc:inkChg chg="add">
          <ac:chgData name="Wilne, Robert" userId="863fd487-5ae7-46a6-8c4e-0a9cc652a1c0" providerId="ADAL" clId="{D4479540-3C79-904F-991B-2923FDC23AF8}" dt="2021-06-24T13:35:00.177" v="484"/>
          <ac:inkMkLst>
            <pc:docMk/>
            <pc:sldMk cId="541295269" sldId="2119"/>
            <ac:inkMk id="24624" creationId="{8FA13F2D-2101-DD42-92A2-894D0ED65C1B}"/>
          </ac:inkMkLst>
        </pc:inkChg>
        <pc:inkChg chg="add">
          <ac:chgData name="Wilne, Robert" userId="863fd487-5ae7-46a6-8c4e-0a9cc652a1c0" providerId="ADAL" clId="{D4479540-3C79-904F-991B-2923FDC23AF8}" dt="2021-06-24T13:35:00.427" v="485"/>
          <ac:inkMkLst>
            <pc:docMk/>
            <pc:sldMk cId="541295269" sldId="2119"/>
            <ac:inkMk id="24625" creationId="{064BBE51-96FE-E648-9C1C-956438DF7F4A}"/>
          </ac:inkMkLst>
        </pc:inkChg>
        <pc:inkChg chg="add">
          <ac:chgData name="Wilne, Robert" userId="863fd487-5ae7-46a6-8c4e-0a9cc652a1c0" providerId="ADAL" clId="{D4479540-3C79-904F-991B-2923FDC23AF8}" dt="2021-06-24T13:35:00.632" v="486"/>
          <ac:inkMkLst>
            <pc:docMk/>
            <pc:sldMk cId="541295269" sldId="2119"/>
            <ac:inkMk id="24626" creationId="{4CBC9DC8-E2DE-9C40-B4F3-9D2721D54F61}"/>
          </ac:inkMkLst>
        </pc:inkChg>
        <pc:inkChg chg="add">
          <ac:chgData name="Wilne, Robert" userId="863fd487-5ae7-46a6-8c4e-0a9cc652a1c0" providerId="ADAL" clId="{D4479540-3C79-904F-991B-2923FDC23AF8}" dt="2021-06-24T13:35:01.070" v="487"/>
          <ac:inkMkLst>
            <pc:docMk/>
            <pc:sldMk cId="541295269" sldId="2119"/>
            <ac:inkMk id="24627" creationId="{6D5857FE-8148-A64F-810D-95A2EF497D15}"/>
          </ac:inkMkLst>
        </pc:inkChg>
        <pc:inkChg chg="add">
          <ac:chgData name="Wilne, Robert" userId="863fd487-5ae7-46a6-8c4e-0a9cc652a1c0" providerId="ADAL" clId="{D4479540-3C79-904F-991B-2923FDC23AF8}" dt="2021-06-24T13:35:01.416" v="488"/>
          <ac:inkMkLst>
            <pc:docMk/>
            <pc:sldMk cId="541295269" sldId="2119"/>
            <ac:inkMk id="24628" creationId="{B8D21799-5405-AD4B-815D-E83948552C90}"/>
          </ac:inkMkLst>
        </pc:inkChg>
        <pc:inkChg chg="add">
          <ac:chgData name="Wilne, Robert" userId="863fd487-5ae7-46a6-8c4e-0a9cc652a1c0" providerId="ADAL" clId="{D4479540-3C79-904F-991B-2923FDC23AF8}" dt="2021-06-24T13:35:01.670" v="489"/>
          <ac:inkMkLst>
            <pc:docMk/>
            <pc:sldMk cId="541295269" sldId="2119"/>
            <ac:inkMk id="24629" creationId="{E6651D86-ACE8-284C-8319-29304D52D6A9}"/>
          </ac:inkMkLst>
        </pc:inkChg>
        <pc:inkChg chg="add">
          <ac:chgData name="Wilne, Robert" userId="863fd487-5ae7-46a6-8c4e-0a9cc652a1c0" providerId="ADAL" clId="{D4479540-3C79-904F-991B-2923FDC23AF8}" dt="2021-06-24T13:35:01.878" v="490"/>
          <ac:inkMkLst>
            <pc:docMk/>
            <pc:sldMk cId="541295269" sldId="2119"/>
            <ac:inkMk id="24630" creationId="{CCC41747-6727-794A-83EE-8049B911E1D1}"/>
          </ac:inkMkLst>
        </pc:inkChg>
        <pc:inkChg chg="add">
          <ac:chgData name="Wilne, Robert" userId="863fd487-5ae7-46a6-8c4e-0a9cc652a1c0" providerId="ADAL" clId="{D4479540-3C79-904F-991B-2923FDC23AF8}" dt="2021-06-24T13:35:02.116" v="491"/>
          <ac:inkMkLst>
            <pc:docMk/>
            <pc:sldMk cId="541295269" sldId="2119"/>
            <ac:inkMk id="24631" creationId="{C4CA175C-8F69-F847-9E58-DA7B024DB6BA}"/>
          </ac:inkMkLst>
        </pc:inkChg>
        <pc:inkChg chg="add">
          <ac:chgData name="Wilne, Robert" userId="863fd487-5ae7-46a6-8c4e-0a9cc652a1c0" providerId="ADAL" clId="{D4479540-3C79-904F-991B-2923FDC23AF8}" dt="2021-06-24T13:35:02.333" v="492"/>
          <ac:inkMkLst>
            <pc:docMk/>
            <pc:sldMk cId="541295269" sldId="2119"/>
            <ac:inkMk id="24632" creationId="{1B0419A6-1BF4-204A-B59B-FBFEAAB99B7C}"/>
          </ac:inkMkLst>
        </pc:inkChg>
        <pc:inkChg chg="add">
          <ac:chgData name="Wilne, Robert" userId="863fd487-5ae7-46a6-8c4e-0a9cc652a1c0" providerId="ADAL" clId="{D4479540-3C79-904F-991B-2923FDC23AF8}" dt="2021-06-24T13:35:02.561" v="493"/>
          <ac:inkMkLst>
            <pc:docMk/>
            <pc:sldMk cId="541295269" sldId="2119"/>
            <ac:inkMk id="24633" creationId="{6A58602A-5854-D34D-8B50-8EB34851D55B}"/>
          </ac:inkMkLst>
        </pc:inkChg>
        <pc:inkChg chg="add">
          <ac:chgData name="Wilne, Robert" userId="863fd487-5ae7-46a6-8c4e-0a9cc652a1c0" providerId="ADAL" clId="{D4479540-3C79-904F-991B-2923FDC23AF8}" dt="2021-06-24T13:35:03.125" v="494"/>
          <ac:inkMkLst>
            <pc:docMk/>
            <pc:sldMk cId="541295269" sldId="2119"/>
            <ac:inkMk id="24634" creationId="{FE70C076-73B1-6445-8C2B-055766657021}"/>
          </ac:inkMkLst>
        </pc:inkChg>
        <pc:inkChg chg="add">
          <ac:chgData name="Wilne, Robert" userId="863fd487-5ae7-46a6-8c4e-0a9cc652a1c0" providerId="ADAL" clId="{D4479540-3C79-904F-991B-2923FDC23AF8}" dt="2021-06-24T13:35:03.382" v="495"/>
          <ac:inkMkLst>
            <pc:docMk/>
            <pc:sldMk cId="541295269" sldId="2119"/>
            <ac:inkMk id="24635" creationId="{190E6405-C9CE-BC4C-A917-8C3F29E27EB1}"/>
          </ac:inkMkLst>
        </pc:inkChg>
        <pc:inkChg chg="add">
          <ac:chgData name="Wilne, Robert" userId="863fd487-5ae7-46a6-8c4e-0a9cc652a1c0" providerId="ADAL" clId="{D4479540-3C79-904F-991B-2923FDC23AF8}" dt="2021-06-24T13:35:03.618" v="496"/>
          <ac:inkMkLst>
            <pc:docMk/>
            <pc:sldMk cId="541295269" sldId="2119"/>
            <ac:inkMk id="24636" creationId="{868E75EA-35A7-C441-B913-70159300E07F}"/>
          </ac:inkMkLst>
        </pc:inkChg>
        <pc:inkChg chg="add">
          <ac:chgData name="Wilne, Robert" userId="863fd487-5ae7-46a6-8c4e-0a9cc652a1c0" providerId="ADAL" clId="{D4479540-3C79-904F-991B-2923FDC23AF8}" dt="2021-06-24T13:35:03.893" v="497"/>
          <ac:inkMkLst>
            <pc:docMk/>
            <pc:sldMk cId="541295269" sldId="2119"/>
            <ac:inkMk id="24637" creationId="{8F9B7B1F-F1F8-DB4E-81CF-C1D7F0BB10FC}"/>
          </ac:inkMkLst>
        </pc:inkChg>
        <pc:inkChg chg="add">
          <ac:chgData name="Wilne, Robert" userId="863fd487-5ae7-46a6-8c4e-0a9cc652a1c0" providerId="ADAL" clId="{D4479540-3C79-904F-991B-2923FDC23AF8}" dt="2021-06-24T13:35:04.100" v="498"/>
          <ac:inkMkLst>
            <pc:docMk/>
            <pc:sldMk cId="541295269" sldId="2119"/>
            <ac:inkMk id="24638" creationId="{D0610807-0A09-2445-BE96-89ADCC653647}"/>
          </ac:inkMkLst>
        </pc:inkChg>
        <pc:inkChg chg="add">
          <ac:chgData name="Wilne, Robert" userId="863fd487-5ae7-46a6-8c4e-0a9cc652a1c0" providerId="ADAL" clId="{D4479540-3C79-904F-991B-2923FDC23AF8}" dt="2021-06-24T13:35:04.385" v="499"/>
          <ac:inkMkLst>
            <pc:docMk/>
            <pc:sldMk cId="541295269" sldId="2119"/>
            <ac:inkMk id="24639" creationId="{1FD8C515-B5DB-9846-8DFE-69E41EB95732}"/>
          </ac:inkMkLst>
        </pc:inkChg>
        <pc:inkChg chg="add">
          <ac:chgData name="Wilne, Robert" userId="863fd487-5ae7-46a6-8c4e-0a9cc652a1c0" providerId="ADAL" clId="{D4479540-3C79-904F-991B-2923FDC23AF8}" dt="2021-06-24T13:35:04.648" v="500"/>
          <ac:inkMkLst>
            <pc:docMk/>
            <pc:sldMk cId="541295269" sldId="2119"/>
            <ac:inkMk id="24640" creationId="{63131A3B-29C3-1047-A5BE-8A8B5E63EB15}"/>
          </ac:inkMkLst>
        </pc:inkChg>
        <pc:inkChg chg="add">
          <ac:chgData name="Wilne, Robert" userId="863fd487-5ae7-46a6-8c4e-0a9cc652a1c0" providerId="ADAL" clId="{D4479540-3C79-904F-991B-2923FDC23AF8}" dt="2021-06-24T13:35:04.895" v="501"/>
          <ac:inkMkLst>
            <pc:docMk/>
            <pc:sldMk cId="541295269" sldId="2119"/>
            <ac:inkMk id="24641" creationId="{028DF58B-8BAF-3B46-AE6B-3F1EF66C3BDF}"/>
          </ac:inkMkLst>
        </pc:inkChg>
        <pc:inkChg chg="add">
          <ac:chgData name="Wilne, Robert" userId="863fd487-5ae7-46a6-8c4e-0a9cc652a1c0" providerId="ADAL" clId="{D4479540-3C79-904F-991B-2923FDC23AF8}" dt="2021-06-24T13:35:05.136" v="502"/>
          <ac:inkMkLst>
            <pc:docMk/>
            <pc:sldMk cId="541295269" sldId="2119"/>
            <ac:inkMk id="24642" creationId="{E203C629-F2B3-024A-A6F3-A494D423C810}"/>
          </ac:inkMkLst>
        </pc:inkChg>
        <pc:inkChg chg="add">
          <ac:chgData name="Wilne, Robert" userId="863fd487-5ae7-46a6-8c4e-0a9cc652a1c0" providerId="ADAL" clId="{D4479540-3C79-904F-991B-2923FDC23AF8}" dt="2021-06-24T13:35:05.331" v="503"/>
          <ac:inkMkLst>
            <pc:docMk/>
            <pc:sldMk cId="541295269" sldId="2119"/>
            <ac:inkMk id="24643" creationId="{8D7A7587-41DB-4D48-B8F9-92C711A7AD8A}"/>
          </ac:inkMkLst>
        </pc:inkChg>
        <pc:inkChg chg="add">
          <ac:chgData name="Wilne, Robert" userId="863fd487-5ae7-46a6-8c4e-0a9cc652a1c0" providerId="ADAL" clId="{D4479540-3C79-904F-991B-2923FDC23AF8}" dt="2021-06-24T13:35:05.548" v="504"/>
          <ac:inkMkLst>
            <pc:docMk/>
            <pc:sldMk cId="541295269" sldId="2119"/>
            <ac:inkMk id="24644" creationId="{632EF7C7-32FA-E64E-A3F7-4BCE08035BD7}"/>
          </ac:inkMkLst>
        </pc:inkChg>
        <pc:inkChg chg="add">
          <ac:chgData name="Wilne, Robert" userId="863fd487-5ae7-46a6-8c4e-0a9cc652a1c0" providerId="ADAL" clId="{D4479540-3C79-904F-991B-2923FDC23AF8}" dt="2021-06-24T13:35:05.911" v="505"/>
          <ac:inkMkLst>
            <pc:docMk/>
            <pc:sldMk cId="541295269" sldId="2119"/>
            <ac:inkMk id="24645" creationId="{6865B45C-E1D7-D840-A69E-DAC813AC8EDA}"/>
          </ac:inkMkLst>
        </pc:inkChg>
        <pc:inkChg chg="add">
          <ac:chgData name="Wilne, Robert" userId="863fd487-5ae7-46a6-8c4e-0a9cc652a1c0" providerId="ADAL" clId="{D4479540-3C79-904F-991B-2923FDC23AF8}" dt="2021-06-24T13:35:06.136" v="506"/>
          <ac:inkMkLst>
            <pc:docMk/>
            <pc:sldMk cId="541295269" sldId="2119"/>
            <ac:inkMk id="24646" creationId="{8234B6DC-C5DB-C74B-AA98-B4F39190198C}"/>
          </ac:inkMkLst>
        </pc:inkChg>
        <pc:inkChg chg="add">
          <ac:chgData name="Wilne, Robert" userId="863fd487-5ae7-46a6-8c4e-0a9cc652a1c0" providerId="ADAL" clId="{D4479540-3C79-904F-991B-2923FDC23AF8}" dt="2021-06-24T13:35:06.776" v="507"/>
          <ac:inkMkLst>
            <pc:docMk/>
            <pc:sldMk cId="541295269" sldId="2119"/>
            <ac:inkMk id="24647" creationId="{B57C4539-A284-704F-A202-A30DC6DB8BB1}"/>
          </ac:inkMkLst>
        </pc:inkChg>
        <pc:inkChg chg="add">
          <ac:chgData name="Wilne, Robert" userId="863fd487-5ae7-46a6-8c4e-0a9cc652a1c0" providerId="ADAL" clId="{D4479540-3C79-904F-991B-2923FDC23AF8}" dt="2021-06-24T13:35:07.079" v="508"/>
          <ac:inkMkLst>
            <pc:docMk/>
            <pc:sldMk cId="541295269" sldId="2119"/>
            <ac:inkMk id="24648" creationId="{A8C538AD-0DAD-C849-926C-A3B73973AC05}"/>
          </ac:inkMkLst>
        </pc:inkChg>
        <pc:inkChg chg="add">
          <ac:chgData name="Wilne, Robert" userId="863fd487-5ae7-46a6-8c4e-0a9cc652a1c0" providerId="ADAL" clId="{D4479540-3C79-904F-991B-2923FDC23AF8}" dt="2021-06-24T13:35:07.448" v="509"/>
          <ac:inkMkLst>
            <pc:docMk/>
            <pc:sldMk cId="541295269" sldId="2119"/>
            <ac:inkMk id="24649" creationId="{128D5327-176C-6C46-B9E4-6F6DE10E9A09}"/>
          </ac:inkMkLst>
        </pc:inkChg>
        <pc:inkChg chg="add">
          <ac:chgData name="Wilne, Robert" userId="863fd487-5ae7-46a6-8c4e-0a9cc652a1c0" providerId="ADAL" clId="{D4479540-3C79-904F-991B-2923FDC23AF8}" dt="2021-06-24T13:35:07.786" v="510"/>
          <ac:inkMkLst>
            <pc:docMk/>
            <pc:sldMk cId="541295269" sldId="2119"/>
            <ac:inkMk id="24650" creationId="{7FCA504A-1639-FD4F-BCC7-561D634AE4AF}"/>
          </ac:inkMkLst>
        </pc:inkChg>
        <pc:inkChg chg="add">
          <ac:chgData name="Wilne, Robert" userId="863fd487-5ae7-46a6-8c4e-0a9cc652a1c0" providerId="ADAL" clId="{D4479540-3C79-904F-991B-2923FDC23AF8}" dt="2021-06-24T13:35:08.075" v="511"/>
          <ac:inkMkLst>
            <pc:docMk/>
            <pc:sldMk cId="541295269" sldId="2119"/>
            <ac:inkMk id="24651" creationId="{F9932BD8-35B1-5543-9E38-8BE0C660DF32}"/>
          </ac:inkMkLst>
        </pc:inkChg>
        <pc:inkChg chg="add">
          <ac:chgData name="Wilne, Robert" userId="863fd487-5ae7-46a6-8c4e-0a9cc652a1c0" providerId="ADAL" clId="{D4479540-3C79-904F-991B-2923FDC23AF8}" dt="2021-06-24T13:35:08.426" v="512"/>
          <ac:inkMkLst>
            <pc:docMk/>
            <pc:sldMk cId="541295269" sldId="2119"/>
            <ac:inkMk id="24652" creationId="{917A03FB-0A7E-9342-B243-57D37AC7C6D7}"/>
          </ac:inkMkLst>
        </pc:inkChg>
        <pc:inkChg chg="add">
          <ac:chgData name="Wilne, Robert" userId="863fd487-5ae7-46a6-8c4e-0a9cc652a1c0" providerId="ADAL" clId="{D4479540-3C79-904F-991B-2923FDC23AF8}" dt="2021-06-24T13:35:08.668" v="513"/>
          <ac:inkMkLst>
            <pc:docMk/>
            <pc:sldMk cId="541295269" sldId="2119"/>
            <ac:inkMk id="24653" creationId="{D45F0F07-8A03-8A4E-8B89-A0260AA770F4}"/>
          </ac:inkMkLst>
        </pc:inkChg>
        <pc:inkChg chg="add">
          <ac:chgData name="Wilne, Robert" userId="863fd487-5ae7-46a6-8c4e-0a9cc652a1c0" providerId="ADAL" clId="{D4479540-3C79-904F-991B-2923FDC23AF8}" dt="2021-06-24T13:35:08.960" v="514"/>
          <ac:inkMkLst>
            <pc:docMk/>
            <pc:sldMk cId="541295269" sldId="2119"/>
            <ac:inkMk id="24654" creationId="{AC12CE4A-858D-9549-8FC2-8D309CB518F9}"/>
          </ac:inkMkLst>
        </pc:inkChg>
        <pc:inkChg chg="add">
          <ac:chgData name="Wilne, Robert" userId="863fd487-5ae7-46a6-8c4e-0a9cc652a1c0" providerId="ADAL" clId="{D4479540-3C79-904F-991B-2923FDC23AF8}" dt="2021-06-24T13:35:09.435" v="515"/>
          <ac:inkMkLst>
            <pc:docMk/>
            <pc:sldMk cId="541295269" sldId="2119"/>
            <ac:inkMk id="24655" creationId="{BCD4C858-909C-E247-882F-998AC43B2AC6}"/>
          </ac:inkMkLst>
        </pc:inkChg>
        <pc:inkChg chg="add">
          <ac:chgData name="Wilne, Robert" userId="863fd487-5ae7-46a6-8c4e-0a9cc652a1c0" providerId="ADAL" clId="{D4479540-3C79-904F-991B-2923FDC23AF8}" dt="2021-06-24T13:35:09.721" v="516"/>
          <ac:inkMkLst>
            <pc:docMk/>
            <pc:sldMk cId="541295269" sldId="2119"/>
            <ac:inkMk id="24656" creationId="{F05D4183-0961-CE4F-8649-E90E7FB1CE27}"/>
          </ac:inkMkLst>
        </pc:inkChg>
        <pc:inkChg chg="add">
          <ac:chgData name="Wilne, Robert" userId="863fd487-5ae7-46a6-8c4e-0a9cc652a1c0" providerId="ADAL" clId="{D4479540-3C79-904F-991B-2923FDC23AF8}" dt="2021-06-24T13:35:10.195" v="517"/>
          <ac:inkMkLst>
            <pc:docMk/>
            <pc:sldMk cId="541295269" sldId="2119"/>
            <ac:inkMk id="24657" creationId="{A6677483-60EA-3E4A-9819-7378D2D425D5}"/>
          </ac:inkMkLst>
        </pc:inkChg>
        <pc:inkChg chg="add">
          <ac:chgData name="Wilne, Robert" userId="863fd487-5ae7-46a6-8c4e-0a9cc652a1c0" providerId="ADAL" clId="{D4479540-3C79-904F-991B-2923FDC23AF8}" dt="2021-06-24T13:35:10.601" v="518"/>
          <ac:inkMkLst>
            <pc:docMk/>
            <pc:sldMk cId="541295269" sldId="2119"/>
            <ac:inkMk id="24658" creationId="{5810DAD6-8513-2742-B40E-5A38645A1874}"/>
          </ac:inkMkLst>
        </pc:inkChg>
        <pc:inkChg chg="add">
          <ac:chgData name="Wilne, Robert" userId="863fd487-5ae7-46a6-8c4e-0a9cc652a1c0" providerId="ADAL" clId="{D4479540-3C79-904F-991B-2923FDC23AF8}" dt="2021-06-24T13:35:10.969" v="519"/>
          <ac:inkMkLst>
            <pc:docMk/>
            <pc:sldMk cId="541295269" sldId="2119"/>
            <ac:inkMk id="24659" creationId="{BCAC7A77-84ED-A14C-AABE-1C6E15320EBB}"/>
          </ac:inkMkLst>
        </pc:inkChg>
        <pc:inkChg chg="add">
          <ac:chgData name="Wilne, Robert" userId="863fd487-5ae7-46a6-8c4e-0a9cc652a1c0" providerId="ADAL" clId="{D4479540-3C79-904F-991B-2923FDC23AF8}" dt="2021-06-24T13:35:11.275" v="520"/>
          <ac:inkMkLst>
            <pc:docMk/>
            <pc:sldMk cId="541295269" sldId="2119"/>
            <ac:inkMk id="24660" creationId="{3893BBC1-17D6-0B4E-A1C7-2E2C6C562EB4}"/>
          </ac:inkMkLst>
        </pc:inkChg>
        <pc:inkChg chg="add">
          <ac:chgData name="Wilne, Robert" userId="863fd487-5ae7-46a6-8c4e-0a9cc652a1c0" providerId="ADAL" clId="{D4479540-3C79-904F-991B-2923FDC23AF8}" dt="2021-06-24T13:35:11.672" v="521"/>
          <ac:inkMkLst>
            <pc:docMk/>
            <pc:sldMk cId="541295269" sldId="2119"/>
            <ac:inkMk id="24661" creationId="{48AD3241-77ED-404F-8717-19FCBF369BF0}"/>
          </ac:inkMkLst>
        </pc:inkChg>
        <pc:inkChg chg="add">
          <ac:chgData name="Wilne, Robert" userId="863fd487-5ae7-46a6-8c4e-0a9cc652a1c0" providerId="ADAL" clId="{D4479540-3C79-904F-991B-2923FDC23AF8}" dt="2021-06-24T13:35:12.108" v="522"/>
          <ac:inkMkLst>
            <pc:docMk/>
            <pc:sldMk cId="541295269" sldId="2119"/>
            <ac:inkMk id="24662" creationId="{85239CA4-751C-6942-87C4-CEB1FC322988}"/>
          </ac:inkMkLst>
        </pc:inkChg>
        <pc:inkChg chg="add">
          <ac:chgData name="Wilne, Robert" userId="863fd487-5ae7-46a6-8c4e-0a9cc652a1c0" providerId="ADAL" clId="{D4479540-3C79-904F-991B-2923FDC23AF8}" dt="2021-06-24T13:35:12.447" v="523"/>
          <ac:inkMkLst>
            <pc:docMk/>
            <pc:sldMk cId="541295269" sldId="2119"/>
            <ac:inkMk id="24663" creationId="{A5622E8F-257A-7D44-A6A9-F981AD328F64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65" creationId="{8B98E62B-979E-954D-87EC-3F7BFB5F70C6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66" creationId="{F127C376-1057-0844-8742-22E21C4F4E44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67" creationId="{A0B7C05C-37FB-284C-A25E-BE62BF4ACBA0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69" creationId="{573450EF-395D-D84F-8040-62EAA0CBA01D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70" creationId="{54EBB8EA-FCE6-D54B-929F-42C3244541C4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71" creationId="{720E8438-E69F-D64A-9777-422DC11DC79F}"/>
          </ac:inkMkLst>
        </pc:inkChg>
        <pc:inkChg chg="add">
          <ac:chgData name="Wilne, Robert" userId="863fd487-5ae7-46a6-8c4e-0a9cc652a1c0" providerId="ADAL" clId="{D4479540-3C79-904F-991B-2923FDC23AF8}" dt="2021-06-24T13:35:34.146" v="532"/>
          <ac:inkMkLst>
            <pc:docMk/>
            <pc:sldMk cId="541295269" sldId="2119"/>
            <ac:inkMk id="24672" creationId="{EFF3F97E-F147-2B43-ABAD-35AE862437FD}"/>
          </ac:inkMkLst>
        </pc:inkChg>
        <pc:inkChg chg="add">
          <ac:chgData name="Wilne, Robert" userId="863fd487-5ae7-46a6-8c4e-0a9cc652a1c0" providerId="ADAL" clId="{D4479540-3C79-904F-991B-2923FDC23AF8}" dt="2021-06-24T13:35:56.857" v="534"/>
          <ac:inkMkLst>
            <pc:docMk/>
            <pc:sldMk cId="541295269" sldId="2119"/>
            <ac:inkMk id="24675" creationId="{ABA8A548-226F-C949-B12C-DC734C6C88D6}"/>
          </ac:inkMkLst>
        </pc:inkChg>
        <pc:inkChg chg="add">
          <ac:chgData name="Wilne, Robert" userId="863fd487-5ae7-46a6-8c4e-0a9cc652a1c0" providerId="ADAL" clId="{D4479540-3C79-904F-991B-2923FDC23AF8}" dt="2021-06-24T13:35:57.179" v="535"/>
          <ac:inkMkLst>
            <pc:docMk/>
            <pc:sldMk cId="541295269" sldId="2119"/>
            <ac:inkMk id="24676" creationId="{F7B5555C-2628-1240-BC87-A7FD72F2CED4}"/>
          </ac:inkMkLst>
        </pc:inkChg>
        <pc:inkChg chg="add">
          <ac:chgData name="Wilne, Robert" userId="863fd487-5ae7-46a6-8c4e-0a9cc652a1c0" providerId="ADAL" clId="{D4479540-3C79-904F-991B-2923FDC23AF8}" dt="2021-06-24T13:35:57.435" v="536"/>
          <ac:inkMkLst>
            <pc:docMk/>
            <pc:sldMk cId="541295269" sldId="2119"/>
            <ac:inkMk id="24677" creationId="{F4166D37-6BC4-334F-B882-80DE7F816B99}"/>
          </ac:inkMkLst>
        </pc:inkChg>
        <pc:inkChg chg="add">
          <ac:chgData name="Wilne, Robert" userId="863fd487-5ae7-46a6-8c4e-0a9cc652a1c0" providerId="ADAL" clId="{D4479540-3C79-904F-991B-2923FDC23AF8}" dt="2021-06-24T13:35:57.676" v="537"/>
          <ac:inkMkLst>
            <pc:docMk/>
            <pc:sldMk cId="541295269" sldId="2119"/>
            <ac:inkMk id="24678" creationId="{746F4275-DE94-A14E-91B2-915F861BB73A}"/>
          </ac:inkMkLst>
        </pc:inkChg>
        <pc:inkChg chg="add">
          <ac:chgData name="Wilne, Robert" userId="863fd487-5ae7-46a6-8c4e-0a9cc652a1c0" providerId="ADAL" clId="{D4479540-3C79-904F-991B-2923FDC23AF8}" dt="2021-06-24T13:36:07.170" v="544"/>
          <ac:inkMkLst>
            <pc:docMk/>
            <pc:sldMk cId="541295269" sldId="2119"/>
            <ac:inkMk id="24680" creationId="{53F96A34-35C0-2448-8522-C231874CD334}"/>
          </ac:inkMkLst>
        </pc:inkChg>
        <pc:inkChg chg="add">
          <ac:chgData name="Wilne, Robert" userId="863fd487-5ae7-46a6-8c4e-0a9cc652a1c0" providerId="ADAL" clId="{D4479540-3C79-904F-991B-2923FDC23AF8}" dt="2021-06-24T13:36:08.499" v="545"/>
          <ac:inkMkLst>
            <pc:docMk/>
            <pc:sldMk cId="541295269" sldId="2119"/>
            <ac:inkMk id="24681" creationId="{1FE54C35-84CC-5443-98D6-7421D40C74C9}"/>
          </ac:inkMkLst>
        </pc:inkChg>
        <pc:inkChg chg="add">
          <ac:chgData name="Wilne, Robert" userId="863fd487-5ae7-46a6-8c4e-0a9cc652a1c0" providerId="ADAL" clId="{D4479540-3C79-904F-991B-2923FDC23AF8}" dt="2021-06-24T13:36:09.209" v="546"/>
          <ac:inkMkLst>
            <pc:docMk/>
            <pc:sldMk cId="541295269" sldId="2119"/>
            <ac:inkMk id="24682" creationId="{38A6CF1B-866F-3D49-A5EC-46A00EF03961}"/>
          </ac:inkMkLst>
        </pc:inkChg>
        <pc:inkChg chg="add">
          <ac:chgData name="Wilne, Robert" userId="863fd487-5ae7-46a6-8c4e-0a9cc652a1c0" providerId="ADAL" clId="{D4479540-3C79-904F-991B-2923FDC23AF8}" dt="2021-06-24T13:36:09.800" v="547"/>
          <ac:inkMkLst>
            <pc:docMk/>
            <pc:sldMk cId="541295269" sldId="2119"/>
            <ac:inkMk id="24683" creationId="{E5B2636D-59EB-9142-AAC3-76B0F8BEA573}"/>
          </ac:inkMkLst>
        </pc:inkChg>
        <pc:inkChg chg="add">
          <ac:chgData name="Wilne, Robert" userId="863fd487-5ae7-46a6-8c4e-0a9cc652a1c0" providerId="ADAL" clId="{D4479540-3C79-904F-991B-2923FDC23AF8}" dt="2021-06-24T13:36:10.261" v="548"/>
          <ac:inkMkLst>
            <pc:docMk/>
            <pc:sldMk cId="541295269" sldId="2119"/>
            <ac:inkMk id="24684" creationId="{F0AAB0FE-9920-AB42-B7FA-FDB3CCA6C82D}"/>
          </ac:inkMkLst>
        </pc:inkChg>
        <pc:inkChg chg="add">
          <ac:chgData name="Wilne, Robert" userId="863fd487-5ae7-46a6-8c4e-0a9cc652a1c0" providerId="ADAL" clId="{D4479540-3C79-904F-991B-2923FDC23AF8}" dt="2021-06-24T13:36:10.679" v="549"/>
          <ac:inkMkLst>
            <pc:docMk/>
            <pc:sldMk cId="541295269" sldId="2119"/>
            <ac:inkMk id="24685" creationId="{EEA8FFBE-DE3A-F143-A5C4-45B40215F92C}"/>
          </ac:inkMkLst>
        </pc:inkChg>
        <pc:inkChg chg="add">
          <ac:chgData name="Wilne, Robert" userId="863fd487-5ae7-46a6-8c4e-0a9cc652a1c0" providerId="ADAL" clId="{D4479540-3C79-904F-991B-2923FDC23AF8}" dt="2021-06-24T13:36:11.503" v="550"/>
          <ac:inkMkLst>
            <pc:docMk/>
            <pc:sldMk cId="541295269" sldId="2119"/>
            <ac:inkMk id="24686" creationId="{45497207-CDEB-3948-919F-2144FA6D7895}"/>
          </ac:inkMkLst>
        </pc:inkChg>
        <pc:inkChg chg="add">
          <ac:chgData name="Wilne, Robert" userId="863fd487-5ae7-46a6-8c4e-0a9cc652a1c0" providerId="ADAL" clId="{D4479540-3C79-904F-991B-2923FDC23AF8}" dt="2021-06-24T13:36:11.768" v="551"/>
          <ac:inkMkLst>
            <pc:docMk/>
            <pc:sldMk cId="541295269" sldId="2119"/>
            <ac:inkMk id="24687" creationId="{484D83BD-73D0-2443-9BD9-C06CB87F31AD}"/>
          </ac:inkMkLst>
        </pc:inkChg>
        <pc:inkChg chg="add">
          <ac:chgData name="Wilne, Robert" userId="863fd487-5ae7-46a6-8c4e-0a9cc652a1c0" providerId="ADAL" clId="{D4479540-3C79-904F-991B-2923FDC23AF8}" dt="2021-06-24T13:36:12.266" v="552"/>
          <ac:inkMkLst>
            <pc:docMk/>
            <pc:sldMk cId="541295269" sldId="2119"/>
            <ac:inkMk id="24688" creationId="{456D549D-1297-2F42-927D-971D923212B9}"/>
          </ac:inkMkLst>
        </pc:inkChg>
        <pc:inkChg chg="add">
          <ac:chgData name="Wilne, Robert" userId="863fd487-5ae7-46a6-8c4e-0a9cc652a1c0" providerId="ADAL" clId="{D4479540-3C79-904F-991B-2923FDC23AF8}" dt="2021-06-24T13:36:12.778" v="553"/>
          <ac:inkMkLst>
            <pc:docMk/>
            <pc:sldMk cId="541295269" sldId="2119"/>
            <ac:inkMk id="24689" creationId="{C6738654-0F63-0544-BC30-99152C2A36EA}"/>
          </ac:inkMkLst>
        </pc:inkChg>
        <pc:inkChg chg="add">
          <ac:chgData name="Wilne, Robert" userId="863fd487-5ae7-46a6-8c4e-0a9cc652a1c0" providerId="ADAL" clId="{D4479540-3C79-904F-991B-2923FDC23AF8}" dt="2021-06-24T13:36:13.180" v="554"/>
          <ac:inkMkLst>
            <pc:docMk/>
            <pc:sldMk cId="541295269" sldId="2119"/>
            <ac:inkMk id="24690" creationId="{EA1CA928-FC25-864C-85EF-A17CBC142CCD}"/>
          </ac:inkMkLst>
        </pc:inkChg>
        <pc:inkChg chg="add">
          <ac:chgData name="Wilne, Robert" userId="863fd487-5ae7-46a6-8c4e-0a9cc652a1c0" providerId="ADAL" clId="{D4479540-3C79-904F-991B-2923FDC23AF8}" dt="2021-06-24T13:36:22.331" v="556"/>
          <ac:inkMkLst>
            <pc:docMk/>
            <pc:sldMk cId="541295269" sldId="2119"/>
            <ac:inkMk id="24693" creationId="{F03EE0D7-09FE-5F47-8D67-619A8B6EE29C}"/>
          </ac:inkMkLst>
        </pc:inkChg>
        <pc:inkChg chg="add">
          <ac:chgData name="Wilne, Robert" userId="863fd487-5ae7-46a6-8c4e-0a9cc652a1c0" providerId="ADAL" clId="{D4479540-3C79-904F-991B-2923FDC23AF8}" dt="2021-06-24T13:36:22.638" v="557"/>
          <ac:inkMkLst>
            <pc:docMk/>
            <pc:sldMk cId="541295269" sldId="2119"/>
            <ac:inkMk id="24694" creationId="{6CB07703-E902-774D-A28A-A002F4226BA3}"/>
          </ac:inkMkLst>
        </pc:inkChg>
        <pc:inkChg chg="add">
          <ac:chgData name="Wilne, Robert" userId="863fd487-5ae7-46a6-8c4e-0a9cc652a1c0" providerId="ADAL" clId="{D4479540-3C79-904F-991B-2923FDC23AF8}" dt="2021-06-24T13:36:22.913" v="558"/>
          <ac:inkMkLst>
            <pc:docMk/>
            <pc:sldMk cId="541295269" sldId="2119"/>
            <ac:inkMk id="24695" creationId="{90BFB1DE-0D20-3648-8AAB-2EC5D64DA82B}"/>
          </ac:inkMkLst>
        </pc:inkChg>
        <pc:inkChg chg="add">
          <ac:chgData name="Wilne, Robert" userId="863fd487-5ae7-46a6-8c4e-0a9cc652a1c0" providerId="ADAL" clId="{D4479540-3C79-904F-991B-2923FDC23AF8}" dt="2021-06-24T13:36:23.197" v="559"/>
          <ac:inkMkLst>
            <pc:docMk/>
            <pc:sldMk cId="541295269" sldId="2119"/>
            <ac:inkMk id="24696" creationId="{9BEB9C5F-EEB0-6445-8562-CAA87BE9C428}"/>
          </ac:inkMkLst>
        </pc:inkChg>
        <pc:inkChg chg="add">
          <ac:chgData name="Wilne, Robert" userId="863fd487-5ae7-46a6-8c4e-0a9cc652a1c0" providerId="ADAL" clId="{D4479540-3C79-904F-991B-2923FDC23AF8}" dt="2021-06-24T13:36:23.507" v="560"/>
          <ac:inkMkLst>
            <pc:docMk/>
            <pc:sldMk cId="541295269" sldId="2119"/>
            <ac:inkMk id="24697" creationId="{189814F2-6C24-9F48-B271-0BA1463AED8F}"/>
          </ac:inkMkLst>
        </pc:inkChg>
        <pc:inkChg chg="add">
          <ac:chgData name="Wilne, Robert" userId="863fd487-5ae7-46a6-8c4e-0a9cc652a1c0" providerId="ADAL" clId="{D4479540-3C79-904F-991B-2923FDC23AF8}" dt="2021-06-24T13:36:23.764" v="561"/>
          <ac:inkMkLst>
            <pc:docMk/>
            <pc:sldMk cId="541295269" sldId="2119"/>
            <ac:inkMk id="24698" creationId="{29CD188A-A490-E444-8006-B3B7A205491D}"/>
          </ac:inkMkLst>
        </pc:inkChg>
        <pc:inkChg chg="add">
          <ac:chgData name="Wilne, Robert" userId="863fd487-5ae7-46a6-8c4e-0a9cc652a1c0" providerId="ADAL" clId="{D4479540-3C79-904F-991B-2923FDC23AF8}" dt="2021-06-24T13:36:24.023" v="562"/>
          <ac:inkMkLst>
            <pc:docMk/>
            <pc:sldMk cId="541295269" sldId="2119"/>
            <ac:inkMk id="24699" creationId="{D9F9DE07-7844-8D4F-A5E6-E26F9C2FB37F}"/>
          </ac:inkMkLst>
        </pc:inkChg>
        <pc:inkChg chg="add">
          <ac:chgData name="Wilne, Robert" userId="863fd487-5ae7-46a6-8c4e-0a9cc652a1c0" providerId="ADAL" clId="{D4479540-3C79-904F-991B-2923FDC23AF8}" dt="2021-06-24T13:36:24.282" v="563"/>
          <ac:inkMkLst>
            <pc:docMk/>
            <pc:sldMk cId="541295269" sldId="2119"/>
            <ac:inkMk id="24700" creationId="{61B8E155-E191-3442-992C-AF5C294FBBFD}"/>
          </ac:inkMkLst>
        </pc:inkChg>
        <pc:inkChg chg="add">
          <ac:chgData name="Wilne, Robert" userId="863fd487-5ae7-46a6-8c4e-0a9cc652a1c0" providerId="ADAL" clId="{D4479540-3C79-904F-991B-2923FDC23AF8}" dt="2021-06-24T13:36:24.553" v="564"/>
          <ac:inkMkLst>
            <pc:docMk/>
            <pc:sldMk cId="541295269" sldId="2119"/>
            <ac:inkMk id="24701" creationId="{F8B68262-AD54-E44E-8FAF-AA78A57CB60A}"/>
          </ac:inkMkLst>
        </pc:inkChg>
        <pc:inkChg chg="add">
          <ac:chgData name="Wilne, Robert" userId="863fd487-5ae7-46a6-8c4e-0a9cc652a1c0" providerId="ADAL" clId="{D4479540-3C79-904F-991B-2923FDC23AF8}" dt="2021-06-24T13:36:24.805" v="565"/>
          <ac:inkMkLst>
            <pc:docMk/>
            <pc:sldMk cId="541295269" sldId="2119"/>
            <ac:inkMk id="24702" creationId="{A25BFC20-3680-1049-8C10-C33A70558404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4" creationId="{A4555305-FC73-AC44-8382-16490D7DFD6C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5" creationId="{8D64E6F6-DE2B-514F-BD5A-7F922867221C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6" creationId="{573FA17A-119F-2D49-AF06-9F2442C7E393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7" creationId="{584397B4-5429-6E43-879B-4CA18353711E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8" creationId="{68E80928-2933-C449-B021-D358788BBD0F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9" creationId="{01B69D86-0F88-7C4C-897C-E0064F346624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0" creationId="{898C6510-5C9B-6D42-91DE-5E9C2B203F7F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1" creationId="{B2B44F18-5AC8-7241-A43C-9C2AACB998DF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2" creationId="{AE68A5E2-073E-B54B-ACD7-1D74C6D23C02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3" creationId="{CAC90F2E-DAEF-234A-B296-53C6A78D61DD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4" creationId="{E9A1CB1D-73A6-CD44-BEBD-98DE57954BA1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5" creationId="{902195D7-DC00-3B4C-9CF4-274F7F2F8980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6" creationId="{2078B5A4-2933-8843-8878-7AD84BF78378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7" creationId="{4661A833-C1E0-A848-BD17-AA38C07C4859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8" creationId="{C8768C1B-32C9-A945-9233-941384741914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9" creationId="{E937ED98-BB5A-7E40-9505-E33A04C087F1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0" creationId="{D80D2D52-8F0A-094B-8695-5FAE24CEEDBC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1" creationId="{A50A71FD-C5AE-2645-B66F-BA86E25331ED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2" creationId="{16E58844-E1AF-CF46-B36A-D2C60B64EDD0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3" creationId="{95075653-0D07-B549-BC68-03127FB1B221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4" creationId="{85E7168F-3F1F-C847-A472-0415C066F8FA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5" creationId="{D59A0915-6E82-2E4F-9DA8-9A26A2AAA54F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6" creationId="{91606425-6C15-F64D-BD4D-1C5B17154F69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7" creationId="{54A36973-568F-FD40-8F94-60C189B52C59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8" creationId="{B3C98A2A-274A-AE4C-9AB1-F0D9DB452AD3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9" creationId="{FECE2D37-4040-4243-966C-9F05036DA69D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31" creationId="{68BDD02B-201A-3649-A188-DE8E7F76DB42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32" creationId="{2692EAD0-A2B5-4543-94FF-2C23DF6091F5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33" creationId="{8DF23D99-8362-AD48-9E7B-892069FE7B2E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34" creationId="{706DC461-9FA2-4744-8985-E9F06BBC50F1}"/>
          </ac:inkMkLst>
        </pc:inkChg>
        <pc:inkChg chg="add">
          <ac:chgData name="Wilne, Robert" userId="863fd487-5ae7-46a6-8c4e-0a9cc652a1c0" providerId="ADAL" clId="{D4479540-3C79-904F-991B-2923FDC23AF8}" dt="2021-06-24T13:36:44.195" v="598"/>
          <ac:inkMkLst>
            <pc:docMk/>
            <pc:sldMk cId="541295269" sldId="2119"/>
            <ac:inkMk id="24735" creationId="{263E72D6-C762-6C47-8116-8BAB9FC91DA7}"/>
          </ac:inkMkLst>
        </pc:inkChg>
        <pc:inkChg chg="add">
          <ac:chgData name="Wilne, Robert" userId="863fd487-5ae7-46a6-8c4e-0a9cc652a1c0" providerId="ADAL" clId="{D4479540-3C79-904F-991B-2923FDC23AF8}" dt="2021-06-24T13:36:45.732" v="600"/>
          <ac:inkMkLst>
            <pc:docMk/>
            <pc:sldMk cId="541295269" sldId="2119"/>
            <ac:inkMk id="24737" creationId="{35FC3047-4EAB-9948-B67C-2524B715F678}"/>
          </ac:inkMkLst>
        </pc:inkChg>
        <pc:inkChg chg="add">
          <ac:chgData name="Wilne, Robert" userId="863fd487-5ae7-46a6-8c4e-0a9cc652a1c0" providerId="ADAL" clId="{D4479540-3C79-904F-991B-2923FDC23AF8}" dt="2021-06-24T13:36:46.209" v="601"/>
          <ac:inkMkLst>
            <pc:docMk/>
            <pc:sldMk cId="541295269" sldId="2119"/>
            <ac:inkMk id="24738" creationId="{B7738CD4-B7E5-6345-B7A3-8C39710677BD}"/>
          </ac:inkMkLst>
        </pc:inkChg>
        <pc:inkChg chg="add">
          <ac:chgData name="Wilne, Robert" userId="863fd487-5ae7-46a6-8c4e-0a9cc652a1c0" providerId="ADAL" clId="{D4479540-3C79-904F-991B-2923FDC23AF8}" dt="2021-06-24T13:36:46.638" v="602"/>
          <ac:inkMkLst>
            <pc:docMk/>
            <pc:sldMk cId="541295269" sldId="2119"/>
            <ac:inkMk id="24739" creationId="{3B96A7D8-3134-6E43-A9C4-070316C814EB}"/>
          </ac:inkMkLst>
        </pc:inkChg>
        <pc:inkChg chg="add">
          <ac:chgData name="Wilne, Robert" userId="863fd487-5ae7-46a6-8c4e-0a9cc652a1c0" providerId="ADAL" clId="{D4479540-3C79-904F-991B-2923FDC23AF8}" dt="2021-06-24T13:36:47.480" v="603"/>
          <ac:inkMkLst>
            <pc:docMk/>
            <pc:sldMk cId="541295269" sldId="2119"/>
            <ac:inkMk id="24740" creationId="{8CAD5104-971F-154E-AF7C-92C0CAD2BB23}"/>
          </ac:inkMkLst>
        </pc:inkChg>
        <pc:inkChg chg="add">
          <ac:chgData name="Wilne, Robert" userId="863fd487-5ae7-46a6-8c4e-0a9cc652a1c0" providerId="ADAL" clId="{D4479540-3C79-904F-991B-2923FDC23AF8}" dt="2021-06-24T13:36:47.990" v="604"/>
          <ac:inkMkLst>
            <pc:docMk/>
            <pc:sldMk cId="541295269" sldId="2119"/>
            <ac:inkMk id="24741" creationId="{69507ED2-D132-E547-9EAA-4E950D30F08D}"/>
          </ac:inkMkLst>
        </pc:inkChg>
      </pc:sldChg>
      <pc:sldChg chg="addSp delSp">
        <pc:chgData name="Wilne, Robert" userId="863fd487-5ae7-46a6-8c4e-0a9cc652a1c0" providerId="ADAL" clId="{D4479540-3C79-904F-991B-2923FDC23AF8}" dt="2021-06-24T14:04:53.967" v="1502"/>
        <pc:sldMkLst>
          <pc:docMk/>
          <pc:sldMk cId="4266109974" sldId="2120"/>
        </pc:sldMkLst>
        <pc:grpChg chg="add del">
          <ac:chgData name="Wilne, Robert" userId="863fd487-5ae7-46a6-8c4e-0a9cc652a1c0" providerId="ADAL" clId="{D4479540-3C79-904F-991B-2923FDC23AF8}" dt="2021-06-24T14:01:49.699" v="1292"/>
          <ac:grpSpMkLst>
            <pc:docMk/>
            <pc:sldMk cId="4266109974" sldId="2120"/>
            <ac:grpSpMk id="16" creationId="{8B236A42-FAA8-5F4A-8F68-1B8BFF2FB3FB}"/>
          </ac:grpSpMkLst>
        </pc:grpChg>
        <pc:grpChg chg="add del">
          <ac:chgData name="Wilne, Robert" userId="863fd487-5ae7-46a6-8c4e-0a9cc652a1c0" providerId="ADAL" clId="{D4479540-3C79-904F-991B-2923FDC23AF8}" dt="2021-06-24T14:01:49.564" v="1273"/>
          <ac:grpSpMkLst>
            <pc:docMk/>
            <pc:sldMk cId="4266109974" sldId="2120"/>
            <ac:grpSpMk id="19" creationId="{01647E94-2608-AA4D-8EDA-0F2DEE588C55}"/>
          </ac:grpSpMkLst>
        </pc:grpChg>
        <pc:grpChg chg="add del">
          <ac:chgData name="Wilne, Robert" userId="863fd487-5ae7-46a6-8c4e-0a9cc652a1c0" providerId="ADAL" clId="{D4479540-3C79-904F-991B-2923FDC23AF8}" dt="2021-06-24T14:01:49.661" v="1286"/>
          <ac:grpSpMkLst>
            <pc:docMk/>
            <pc:sldMk cId="4266109974" sldId="2120"/>
            <ac:grpSpMk id="30" creationId="{A5E4AE38-1227-0748-BCE3-CB910AE450D2}"/>
          </ac:grpSpMkLst>
        </pc:grpChg>
        <pc:grpChg chg="add del">
          <ac:chgData name="Wilne, Robert" userId="863fd487-5ae7-46a6-8c4e-0a9cc652a1c0" providerId="ADAL" clId="{D4479540-3C79-904F-991B-2923FDC23AF8}" dt="2021-06-24T14:01:49.651" v="1285"/>
          <ac:grpSpMkLst>
            <pc:docMk/>
            <pc:sldMk cId="4266109974" sldId="2120"/>
            <ac:grpSpMk id="31" creationId="{1D7DCD9B-8A29-C84D-90B4-4FD9C846857B}"/>
          </ac:grpSpMkLst>
        </pc:grpChg>
        <pc:grpChg chg="add del">
          <ac:chgData name="Wilne, Robert" userId="863fd487-5ae7-46a6-8c4e-0a9cc652a1c0" providerId="ADAL" clId="{D4479540-3C79-904F-991B-2923FDC23AF8}" dt="2021-06-24T14:01:57.260" v="1310"/>
          <ac:grpSpMkLst>
            <pc:docMk/>
            <pc:sldMk cId="4266109974" sldId="2120"/>
            <ac:grpSpMk id="40" creationId="{C89D4A64-19FE-6943-A17D-4A989E52DE5B}"/>
          </ac:grpSpMkLst>
        </pc:grpChg>
        <pc:grpChg chg="add">
          <ac:chgData name="Wilne, Robert" userId="863fd487-5ae7-46a6-8c4e-0a9cc652a1c0" providerId="ADAL" clId="{D4479540-3C79-904F-991B-2923FDC23AF8}" dt="2021-06-24T14:02:10.997" v="1325"/>
          <ac:grpSpMkLst>
            <pc:docMk/>
            <pc:sldMk cId="4266109974" sldId="2120"/>
            <ac:grpSpMk id="54" creationId="{0532B805-4F16-EC4C-89AF-24A3E847E618}"/>
          </ac:grpSpMkLst>
        </pc:grpChg>
        <pc:grpChg chg="add">
          <ac:chgData name="Wilne, Robert" userId="863fd487-5ae7-46a6-8c4e-0a9cc652a1c0" providerId="ADAL" clId="{D4479540-3C79-904F-991B-2923FDC23AF8}" dt="2021-06-24T14:02:17.722" v="1337"/>
          <ac:grpSpMkLst>
            <pc:docMk/>
            <pc:sldMk cId="4266109974" sldId="2120"/>
            <ac:grpSpMk id="24579" creationId="{858BF18A-46F1-F045-9E7F-85DF4FDDB965}"/>
          </ac:grpSpMkLst>
        </pc:grpChg>
        <pc:grpChg chg="add">
          <ac:chgData name="Wilne, Robert" userId="863fd487-5ae7-46a6-8c4e-0a9cc652a1c0" providerId="ADAL" clId="{D4479540-3C79-904F-991B-2923FDC23AF8}" dt="2021-06-24T14:02:17.722" v="1337"/>
          <ac:grpSpMkLst>
            <pc:docMk/>
            <pc:sldMk cId="4266109974" sldId="2120"/>
            <ac:grpSpMk id="24580" creationId="{8FD33516-05CD-4D41-AEB4-0996A7265F11}"/>
          </ac:grpSpMkLst>
        </pc:grpChg>
        <pc:grpChg chg="add">
          <ac:chgData name="Wilne, Robert" userId="863fd487-5ae7-46a6-8c4e-0a9cc652a1c0" providerId="ADAL" clId="{D4479540-3C79-904F-991B-2923FDC23AF8}" dt="2021-06-24T14:02:20.717" v="1346"/>
          <ac:grpSpMkLst>
            <pc:docMk/>
            <pc:sldMk cId="4266109974" sldId="2120"/>
            <ac:grpSpMk id="24589" creationId="{29F11F9E-6054-9044-BDAD-D9006D4B5D22}"/>
          </ac:grpSpMkLst>
        </pc:grpChg>
        <pc:grpChg chg="add">
          <ac:chgData name="Wilne, Robert" userId="863fd487-5ae7-46a6-8c4e-0a9cc652a1c0" providerId="ADAL" clId="{D4479540-3C79-904F-991B-2923FDC23AF8}" dt="2021-06-24T14:02:26.892" v="1354"/>
          <ac:grpSpMkLst>
            <pc:docMk/>
            <pc:sldMk cId="4266109974" sldId="2120"/>
            <ac:grpSpMk id="24597" creationId="{575215BA-BC23-024A-B375-DA736BE3C0F8}"/>
          </ac:grpSpMkLst>
        </pc:grpChg>
        <pc:grpChg chg="add">
          <ac:chgData name="Wilne, Robert" userId="863fd487-5ae7-46a6-8c4e-0a9cc652a1c0" providerId="ADAL" clId="{D4479540-3C79-904F-991B-2923FDC23AF8}" dt="2021-06-24T14:02:26.892" v="1354"/>
          <ac:grpSpMkLst>
            <pc:docMk/>
            <pc:sldMk cId="4266109974" sldId="2120"/>
            <ac:grpSpMk id="24598" creationId="{4F0CEE73-7177-5D4F-86F6-360E5CB539BF}"/>
          </ac:grpSpMkLst>
        </pc:grpChg>
        <pc:grpChg chg="add del">
          <ac:chgData name="Wilne, Robert" userId="863fd487-5ae7-46a6-8c4e-0a9cc652a1c0" providerId="ADAL" clId="{D4479540-3C79-904F-991B-2923FDC23AF8}" dt="2021-06-24T14:03:24.555" v="1393"/>
          <ac:grpSpMkLst>
            <pc:docMk/>
            <pc:sldMk cId="4266109974" sldId="2120"/>
            <ac:grpSpMk id="24611" creationId="{95E89C3B-DA7A-7E40-9316-B56F5451EED6}"/>
          </ac:grpSpMkLst>
        </pc:grpChg>
        <pc:grpChg chg="add del">
          <ac:chgData name="Wilne, Robert" userId="863fd487-5ae7-46a6-8c4e-0a9cc652a1c0" providerId="ADAL" clId="{D4479540-3C79-904F-991B-2923FDC23AF8}" dt="2021-06-24T14:02:53.416" v="1373"/>
          <ac:grpSpMkLst>
            <pc:docMk/>
            <pc:sldMk cId="4266109974" sldId="2120"/>
            <ac:grpSpMk id="24612" creationId="{F4BF664B-BAB8-314E-8150-4427A672A126}"/>
          </ac:grpSpMkLst>
        </pc:grpChg>
        <pc:grpChg chg="add del">
          <ac:chgData name="Wilne, Robert" userId="863fd487-5ae7-46a6-8c4e-0a9cc652a1c0" providerId="ADAL" clId="{D4479540-3C79-904F-991B-2923FDC23AF8}" dt="2021-06-24T14:02:57.492" v="1375"/>
          <ac:grpSpMkLst>
            <pc:docMk/>
            <pc:sldMk cId="4266109974" sldId="2120"/>
            <ac:grpSpMk id="24618" creationId="{064C6330-C14F-8549-9674-34FE85AD88BE}"/>
          </ac:grpSpMkLst>
        </pc:grpChg>
        <pc:grpChg chg="add del">
          <ac:chgData name="Wilne, Robert" userId="863fd487-5ae7-46a6-8c4e-0a9cc652a1c0" providerId="ADAL" clId="{D4479540-3C79-904F-991B-2923FDC23AF8}" dt="2021-06-24T14:03:24.555" v="1393"/>
          <ac:grpSpMkLst>
            <pc:docMk/>
            <pc:sldMk cId="4266109974" sldId="2120"/>
            <ac:grpSpMk id="24620" creationId="{99AF6BE6-1838-B64E-97BD-11615AEC00A2}"/>
          </ac:grpSpMkLst>
        </pc:grpChg>
        <pc:grpChg chg="add">
          <ac:chgData name="Wilne, Robert" userId="863fd487-5ae7-46a6-8c4e-0a9cc652a1c0" providerId="ADAL" clId="{D4479540-3C79-904F-991B-2923FDC23AF8}" dt="2021-06-24T14:03:02.575" v="1386"/>
          <ac:grpSpMkLst>
            <pc:docMk/>
            <pc:sldMk cId="4266109974" sldId="2120"/>
            <ac:grpSpMk id="24631" creationId="{5083E53A-1F24-3740-89A6-B8DC42B2FF1E}"/>
          </ac:grpSpMkLst>
        </pc:grpChg>
        <pc:grpChg chg="add">
          <ac:chgData name="Wilne, Robert" userId="863fd487-5ae7-46a6-8c4e-0a9cc652a1c0" providerId="ADAL" clId="{D4479540-3C79-904F-991B-2923FDC23AF8}" dt="2021-06-24T14:03:02.575" v="1386"/>
          <ac:grpSpMkLst>
            <pc:docMk/>
            <pc:sldMk cId="4266109974" sldId="2120"/>
            <ac:grpSpMk id="24632" creationId="{4F336311-23EE-4348-8650-24FCBB63F42F}"/>
          </ac:grpSpMkLst>
        </pc:grpChg>
        <pc:grpChg chg="add">
          <ac:chgData name="Wilne, Robert" userId="863fd487-5ae7-46a6-8c4e-0a9cc652a1c0" providerId="ADAL" clId="{D4479540-3C79-904F-991B-2923FDC23AF8}" dt="2021-06-24T14:03:12.325" v="1390"/>
          <ac:grpSpMkLst>
            <pc:docMk/>
            <pc:sldMk cId="4266109974" sldId="2120"/>
            <ac:grpSpMk id="24636" creationId="{8A757355-B606-D64A-9588-05EEC709338E}"/>
          </ac:grpSpMkLst>
        </pc:grpChg>
        <pc:grpChg chg="add">
          <ac:chgData name="Wilne, Robert" userId="863fd487-5ae7-46a6-8c4e-0a9cc652a1c0" providerId="ADAL" clId="{D4479540-3C79-904F-991B-2923FDC23AF8}" dt="2021-06-24T14:03:24.555" v="1393"/>
          <ac:grpSpMkLst>
            <pc:docMk/>
            <pc:sldMk cId="4266109974" sldId="2120"/>
            <ac:grpSpMk id="24639" creationId="{A96F08F8-C7B0-5146-BDF1-9C74A7116C66}"/>
          </ac:grpSpMkLst>
        </pc:grpChg>
        <pc:grpChg chg="add">
          <ac:chgData name="Wilne, Robert" userId="863fd487-5ae7-46a6-8c4e-0a9cc652a1c0" providerId="ADAL" clId="{D4479540-3C79-904F-991B-2923FDC23AF8}" dt="2021-06-24T14:03:37.501" v="1411"/>
          <ac:grpSpMkLst>
            <pc:docMk/>
            <pc:sldMk cId="4266109974" sldId="2120"/>
            <ac:grpSpMk id="24657" creationId="{6E752092-E3DA-D945-BD30-F8660A49EA3D}"/>
          </ac:grpSpMkLst>
        </pc:grpChg>
        <pc:grpChg chg="add">
          <ac:chgData name="Wilne, Robert" userId="863fd487-5ae7-46a6-8c4e-0a9cc652a1c0" providerId="ADAL" clId="{D4479540-3C79-904F-991B-2923FDC23AF8}" dt="2021-06-24T14:03:37.501" v="1411"/>
          <ac:grpSpMkLst>
            <pc:docMk/>
            <pc:sldMk cId="4266109974" sldId="2120"/>
            <ac:grpSpMk id="24658" creationId="{197FEA96-BD1A-7E4A-89BC-DF5336E70685}"/>
          </ac:grpSpMkLst>
        </pc:grpChg>
        <pc:grpChg chg="add">
          <ac:chgData name="Wilne, Robert" userId="863fd487-5ae7-46a6-8c4e-0a9cc652a1c0" providerId="ADAL" clId="{D4479540-3C79-904F-991B-2923FDC23AF8}" dt="2021-06-24T14:03:39.186" v="1414"/>
          <ac:grpSpMkLst>
            <pc:docMk/>
            <pc:sldMk cId="4266109974" sldId="2120"/>
            <ac:grpSpMk id="24661" creationId="{358B25E2-1F21-1445-B84A-3DA60148D42D}"/>
          </ac:grpSpMkLst>
        </pc:grpChg>
        <pc:grpChg chg="add">
          <ac:chgData name="Wilne, Robert" userId="863fd487-5ae7-46a6-8c4e-0a9cc652a1c0" providerId="ADAL" clId="{D4479540-3C79-904F-991B-2923FDC23AF8}" dt="2021-06-24T14:03:45.756" v="1426"/>
          <ac:grpSpMkLst>
            <pc:docMk/>
            <pc:sldMk cId="4266109974" sldId="2120"/>
            <ac:grpSpMk id="24673" creationId="{B27460F0-172D-7A49-97BE-EE8116F6F674}"/>
          </ac:grpSpMkLst>
        </pc:grpChg>
        <pc:grpChg chg="add del">
          <ac:chgData name="Wilne, Robert" userId="863fd487-5ae7-46a6-8c4e-0a9cc652a1c0" providerId="ADAL" clId="{D4479540-3C79-904F-991B-2923FDC23AF8}" dt="2021-06-24T14:03:51.863" v="1446"/>
          <ac:grpSpMkLst>
            <pc:docMk/>
            <pc:sldMk cId="4266109974" sldId="2120"/>
            <ac:grpSpMk id="24691" creationId="{6D5BF236-4249-7045-A33C-D3CF600D693C}"/>
          </ac:grpSpMkLst>
        </pc:grpChg>
        <pc:grpChg chg="add">
          <ac:chgData name="Wilne, Robert" userId="863fd487-5ae7-46a6-8c4e-0a9cc652a1c0" providerId="ADAL" clId="{D4479540-3C79-904F-991B-2923FDC23AF8}" dt="2021-06-24T14:03:50.990" v="1444"/>
          <ac:grpSpMkLst>
            <pc:docMk/>
            <pc:sldMk cId="4266109974" sldId="2120"/>
            <ac:grpSpMk id="24692" creationId="{216D75E5-A3DD-2A4C-A54D-4BB84DE43159}"/>
          </ac:grpSpMkLst>
        </pc:grpChg>
        <pc:grpChg chg="add">
          <ac:chgData name="Wilne, Robert" userId="863fd487-5ae7-46a6-8c4e-0a9cc652a1c0" providerId="ADAL" clId="{D4479540-3C79-904F-991B-2923FDC23AF8}" dt="2021-06-24T14:03:50.990" v="1444"/>
          <ac:grpSpMkLst>
            <pc:docMk/>
            <pc:sldMk cId="4266109974" sldId="2120"/>
            <ac:grpSpMk id="24693" creationId="{BBB88261-3EBC-554E-B99F-CB0EFCEF6D75}"/>
          </ac:grpSpMkLst>
        </pc:grpChg>
        <pc:grpChg chg="add">
          <ac:chgData name="Wilne, Robert" userId="863fd487-5ae7-46a6-8c4e-0a9cc652a1c0" providerId="ADAL" clId="{D4479540-3C79-904F-991B-2923FDC23AF8}" dt="2021-06-24T14:03:50.990" v="1444"/>
          <ac:grpSpMkLst>
            <pc:docMk/>
            <pc:sldMk cId="4266109974" sldId="2120"/>
            <ac:grpSpMk id="24694" creationId="{E541FA1E-770D-B845-8F44-BD135FE3946B}"/>
          </ac:grpSpMkLst>
        </pc:grpChg>
        <pc:grpChg chg="add del">
          <ac:chgData name="Wilne, Robert" userId="863fd487-5ae7-46a6-8c4e-0a9cc652a1c0" providerId="ADAL" clId="{D4479540-3C79-904F-991B-2923FDC23AF8}" dt="2021-06-24T14:04:34.192" v="1483"/>
          <ac:grpSpMkLst>
            <pc:docMk/>
            <pc:sldMk cId="4266109974" sldId="2120"/>
            <ac:grpSpMk id="24696" creationId="{096DC2E8-6D76-F043-A14C-D24FB31BA145}"/>
          </ac:grpSpMkLst>
        </pc:grpChg>
        <pc:grpChg chg="add del">
          <ac:chgData name="Wilne, Robert" userId="863fd487-5ae7-46a6-8c4e-0a9cc652a1c0" providerId="ADAL" clId="{D4479540-3C79-904F-991B-2923FDC23AF8}" dt="2021-06-24T14:04:34.223" v="1488"/>
          <ac:grpSpMkLst>
            <pc:docMk/>
            <pc:sldMk cId="4266109974" sldId="2120"/>
            <ac:grpSpMk id="24708" creationId="{42084620-5CE0-B34E-B215-D2E399BE7981}"/>
          </ac:grpSpMkLst>
        </pc:grpChg>
        <pc:grpChg chg="add del">
          <ac:chgData name="Wilne, Robert" userId="863fd487-5ae7-46a6-8c4e-0a9cc652a1c0" providerId="ADAL" clId="{D4479540-3C79-904F-991B-2923FDC23AF8}" dt="2021-06-24T14:04:08.616" v="1471"/>
          <ac:grpSpMkLst>
            <pc:docMk/>
            <pc:sldMk cId="4266109974" sldId="2120"/>
            <ac:grpSpMk id="24709" creationId="{3D82730F-E595-D94C-95A5-76B0AF1ACD5D}"/>
          </ac:grpSpMkLst>
        </pc:grpChg>
        <pc:grpChg chg="add del">
          <ac:chgData name="Wilne, Robert" userId="863fd487-5ae7-46a6-8c4e-0a9cc652a1c0" providerId="ADAL" clId="{D4479540-3C79-904F-991B-2923FDC23AF8}" dt="2021-06-24T14:04:10.868" v="1473"/>
          <ac:grpSpMkLst>
            <pc:docMk/>
            <pc:sldMk cId="4266109974" sldId="2120"/>
            <ac:grpSpMk id="24715" creationId="{96CBEF7E-4B82-1D4A-90A7-F454A85E844A}"/>
          </ac:grpSpMkLst>
        </pc:grpChg>
        <pc:grpChg chg="add del">
          <ac:chgData name="Wilne, Robert" userId="863fd487-5ae7-46a6-8c4e-0a9cc652a1c0" providerId="ADAL" clId="{D4479540-3C79-904F-991B-2923FDC23AF8}" dt="2021-06-24T14:04:35.385" v="1492"/>
          <ac:grpSpMkLst>
            <pc:docMk/>
            <pc:sldMk cId="4266109974" sldId="2120"/>
            <ac:grpSpMk id="24717" creationId="{CDFC283F-DEC9-A349-BC95-48A49799274B}"/>
          </ac:grpSpMkLst>
        </pc:grpChg>
        <pc:grpChg chg="add">
          <ac:chgData name="Wilne, Robert" userId="863fd487-5ae7-46a6-8c4e-0a9cc652a1c0" providerId="ADAL" clId="{D4479540-3C79-904F-991B-2923FDC23AF8}" dt="2021-06-24T14:04:43.539" v="1499"/>
          <ac:grpSpMkLst>
            <pc:docMk/>
            <pc:sldMk cId="4266109974" sldId="2120"/>
            <ac:grpSpMk id="24724" creationId="{CF01A2B7-8CDC-D049-97EF-16D5AEBFC353}"/>
          </ac:grpSpMkLst>
        </pc:grpChg>
        <pc:grpChg chg="add">
          <ac:chgData name="Wilne, Robert" userId="863fd487-5ae7-46a6-8c4e-0a9cc652a1c0" providerId="ADAL" clId="{D4479540-3C79-904F-991B-2923FDC23AF8}" dt="2021-06-24T14:04:52.683" v="1501"/>
          <ac:grpSpMkLst>
            <pc:docMk/>
            <pc:sldMk cId="4266109974" sldId="2120"/>
            <ac:grpSpMk id="24726" creationId="{CCC36DB8-87C5-1946-AD60-B5869B707A31}"/>
          </ac:grpSpMkLst>
        </pc:grpChg>
        <pc:inkChg chg="add del">
          <ac:chgData name="Wilne, Robert" userId="863fd487-5ae7-46a6-8c4e-0a9cc652a1c0" providerId="ADAL" clId="{D4479540-3C79-904F-991B-2923FDC23AF8}" dt="2021-06-24T14:01:49.548" v="1271"/>
          <ac:inkMkLst>
            <pc:docMk/>
            <pc:sldMk cId="4266109974" sldId="2120"/>
            <ac:inkMk id="2" creationId="{A9BD0C4D-0E4B-3E4C-86EA-61B12715A2B6}"/>
          </ac:inkMkLst>
        </pc:inkChg>
        <pc:inkChg chg="add del">
          <ac:chgData name="Wilne, Robert" userId="863fd487-5ae7-46a6-8c4e-0a9cc652a1c0" providerId="ADAL" clId="{D4479540-3C79-904F-991B-2923FDC23AF8}" dt="2021-06-24T14:01:49.644" v="1284"/>
          <ac:inkMkLst>
            <pc:docMk/>
            <pc:sldMk cId="4266109974" sldId="2120"/>
            <ac:inkMk id="3" creationId="{5963F212-FA78-2748-BCAC-8464D87FCC0E}"/>
          </ac:inkMkLst>
        </pc:inkChg>
        <pc:inkChg chg="add del">
          <ac:chgData name="Wilne, Robert" userId="863fd487-5ae7-46a6-8c4e-0a9cc652a1c0" providerId="ADAL" clId="{D4479540-3C79-904F-991B-2923FDC23AF8}" dt="2021-06-24T14:01:49.684" v="1289"/>
          <ac:inkMkLst>
            <pc:docMk/>
            <pc:sldMk cId="4266109974" sldId="2120"/>
            <ac:inkMk id="4" creationId="{98C33A33-6889-A946-9250-756E89A5D21F}"/>
          </ac:inkMkLst>
        </pc:inkChg>
        <pc:inkChg chg="add del topLvl">
          <ac:chgData name="Wilne, Robert" userId="863fd487-5ae7-46a6-8c4e-0a9cc652a1c0" providerId="ADAL" clId="{D4479540-3C79-904F-991B-2923FDC23AF8}" dt="2021-06-24T14:01:49.699" v="1292"/>
          <ac:inkMkLst>
            <pc:docMk/>
            <pc:sldMk cId="4266109974" sldId="2120"/>
            <ac:inkMk id="5" creationId="{A756B98E-9FEF-2D4D-AC0C-21CCEC35B97D}"/>
          </ac:inkMkLst>
        </pc:inkChg>
        <pc:inkChg chg="add del">
          <ac:chgData name="Wilne, Robert" userId="863fd487-5ae7-46a6-8c4e-0a9cc652a1c0" providerId="ADAL" clId="{D4479540-3C79-904F-991B-2923FDC23AF8}" dt="2021-06-24T14:01:49.609" v="1279"/>
          <ac:inkMkLst>
            <pc:docMk/>
            <pc:sldMk cId="4266109974" sldId="2120"/>
            <ac:inkMk id="6" creationId="{92C61C17-4A59-3140-AF6B-0BCAB40AD1F4}"/>
          </ac:inkMkLst>
        </pc:inkChg>
        <pc:inkChg chg="add del">
          <ac:chgData name="Wilne, Robert" userId="863fd487-5ae7-46a6-8c4e-0a9cc652a1c0" providerId="ADAL" clId="{D4479540-3C79-904F-991B-2923FDC23AF8}" dt="2021-06-24T14:01:49.667" v="1287"/>
          <ac:inkMkLst>
            <pc:docMk/>
            <pc:sldMk cId="4266109974" sldId="2120"/>
            <ac:inkMk id="7" creationId="{124F8E35-0910-5849-8B12-BAAA92D0C142}"/>
          </ac:inkMkLst>
        </pc:inkChg>
        <pc:inkChg chg="add del">
          <ac:chgData name="Wilne, Robert" userId="863fd487-5ae7-46a6-8c4e-0a9cc652a1c0" providerId="ADAL" clId="{D4479540-3C79-904F-991B-2923FDC23AF8}" dt="2021-06-24T14:01:49.583" v="1275"/>
          <ac:inkMkLst>
            <pc:docMk/>
            <pc:sldMk cId="4266109974" sldId="2120"/>
            <ac:inkMk id="9" creationId="{72282A15-E94A-A44B-8FF3-CF3239ED56AE}"/>
          </ac:inkMkLst>
        </pc:inkChg>
        <pc:inkChg chg="add del">
          <ac:chgData name="Wilne, Robert" userId="863fd487-5ae7-46a6-8c4e-0a9cc652a1c0" providerId="ADAL" clId="{D4479540-3C79-904F-991B-2923FDC23AF8}" dt="2021-06-24T14:01:49.591" v="1276"/>
          <ac:inkMkLst>
            <pc:docMk/>
            <pc:sldMk cId="4266109974" sldId="2120"/>
            <ac:inkMk id="10" creationId="{D9D1BE26-7E17-5942-842D-F9D13485BD44}"/>
          </ac:inkMkLst>
        </pc:inkChg>
        <pc:inkChg chg="add del">
          <ac:chgData name="Wilne, Robert" userId="863fd487-5ae7-46a6-8c4e-0a9cc652a1c0" providerId="ADAL" clId="{D4479540-3C79-904F-991B-2923FDC23AF8}" dt="2021-06-24T14:01:49.630" v="1282"/>
          <ac:inkMkLst>
            <pc:docMk/>
            <pc:sldMk cId="4266109974" sldId="2120"/>
            <ac:inkMk id="11" creationId="{DF23529C-9129-AD47-8E85-8533D11CB1CE}"/>
          </ac:inkMkLst>
        </pc:inkChg>
        <pc:inkChg chg="add del topLvl">
          <ac:chgData name="Wilne, Robert" userId="863fd487-5ae7-46a6-8c4e-0a9cc652a1c0" providerId="ADAL" clId="{D4479540-3C79-904F-991B-2923FDC23AF8}" dt="2021-06-24T14:01:49.712" v="1294"/>
          <ac:inkMkLst>
            <pc:docMk/>
            <pc:sldMk cId="4266109974" sldId="2120"/>
            <ac:inkMk id="12" creationId="{7EBE14F2-7D2F-544C-B768-F1018C128B91}"/>
          </ac:inkMkLst>
        </pc:inkChg>
        <pc:inkChg chg="add del">
          <ac:chgData name="Wilne, Robert" userId="863fd487-5ae7-46a6-8c4e-0a9cc652a1c0" providerId="ADAL" clId="{D4479540-3C79-904F-991B-2923FDC23AF8}" dt="2021-06-24T14:01:49.616" v="1280"/>
          <ac:inkMkLst>
            <pc:docMk/>
            <pc:sldMk cId="4266109974" sldId="2120"/>
            <ac:inkMk id="13" creationId="{57F21C1E-B034-8349-B75F-994E66556B30}"/>
          </ac:inkMkLst>
        </pc:inkChg>
        <pc:inkChg chg="add del">
          <ac:chgData name="Wilne, Robert" userId="863fd487-5ae7-46a6-8c4e-0a9cc652a1c0" providerId="ADAL" clId="{D4479540-3C79-904F-991B-2923FDC23AF8}" dt="2021-06-24T14:01:49.679" v="1288"/>
          <ac:inkMkLst>
            <pc:docMk/>
            <pc:sldMk cId="4266109974" sldId="2120"/>
            <ac:inkMk id="14" creationId="{289A1C7B-2E16-674E-A71D-BDF33AE6587E}"/>
          </ac:inkMkLst>
        </pc:inkChg>
        <pc:inkChg chg="add del">
          <ac:chgData name="Wilne, Robert" userId="863fd487-5ae7-46a6-8c4e-0a9cc652a1c0" providerId="ADAL" clId="{D4479540-3C79-904F-991B-2923FDC23AF8}" dt="2021-06-24T14:01:49.636" v="1283"/>
          <ac:inkMkLst>
            <pc:docMk/>
            <pc:sldMk cId="4266109974" sldId="2120"/>
            <ac:inkMk id="15" creationId="{6FAF6B4B-5524-184A-A175-CC571A52DB0A}"/>
          </ac:inkMkLst>
        </pc:inkChg>
        <pc:inkChg chg="add del topLvl">
          <ac:chgData name="Wilne, Robert" userId="863fd487-5ae7-46a6-8c4e-0a9cc652a1c0" providerId="ADAL" clId="{D4479540-3C79-904F-991B-2923FDC23AF8}" dt="2021-06-24T14:01:49.691" v="1291"/>
          <ac:inkMkLst>
            <pc:docMk/>
            <pc:sldMk cId="4266109974" sldId="2120"/>
            <ac:inkMk id="17" creationId="{9068E7E8-2A4A-2F40-ABB9-96D4B5E4E5AC}"/>
          </ac:inkMkLst>
        </pc:inkChg>
        <pc:inkChg chg="add del topLvl">
          <ac:chgData name="Wilne, Robert" userId="863fd487-5ae7-46a6-8c4e-0a9cc652a1c0" providerId="ADAL" clId="{D4479540-3C79-904F-991B-2923FDC23AF8}" dt="2021-06-24T14:01:49.564" v="1273"/>
          <ac:inkMkLst>
            <pc:docMk/>
            <pc:sldMk cId="4266109974" sldId="2120"/>
            <ac:inkMk id="18" creationId="{909F19D0-A18C-504B-8904-14560A2F313F}"/>
          </ac:inkMkLst>
        </pc:inkChg>
        <pc:inkChg chg="add del">
          <ac:chgData name="Wilne, Robert" userId="863fd487-5ae7-46a6-8c4e-0a9cc652a1c0" providerId="ADAL" clId="{D4479540-3C79-904F-991B-2923FDC23AF8}" dt="2021-06-24T14:01:49.601" v="1278"/>
          <ac:inkMkLst>
            <pc:docMk/>
            <pc:sldMk cId="4266109974" sldId="2120"/>
            <ac:inkMk id="20" creationId="{A3FB4D85-7997-534C-A608-2BD9D0C513A5}"/>
          </ac:inkMkLst>
        </pc:inkChg>
        <pc:inkChg chg="add del topLvl">
          <ac:chgData name="Wilne, Robert" userId="863fd487-5ae7-46a6-8c4e-0a9cc652a1c0" providerId="ADAL" clId="{D4479540-3C79-904F-991B-2923FDC23AF8}" dt="2021-06-24T14:01:49.704" v="1293"/>
          <ac:inkMkLst>
            <pc:docMk/>
            <pc:sldMk cId="4266109974" sldId="2120"/>
            <ac:inkMk id="21" creationId="{0F61DF76-F286-9744-8AE9-C0CE7C1E024A}"/>
          </ac:inkMkLst>
        </pc:inkChg>
        <pc:inkChg chg="add del topLvl">
          <ac:chgData name="Wilne, Robert" userId="863fd487-5ae7-46a6-8c4e-0a9cc652a1c0" providerId="ADAL" clId="{D4479540-3C79-904F-991B-2923FDC23AF8}" dt="2021-06-24T14:01:49.651" v="1285"/>
          <ac:inkMkLst>
            <pc:docMk/>
            <pc:sldMk cId="4266109974" sldId="2120"/>
            <ac:inkMk id="22" creationId="{D57516C1-F7AC-B247-B8AA-690641BC1F77}"/>
          </ac:inkMkLst>
        </pc:inkChg>
        <pc:inkChg chg="add del">
          <ac:chgData name="Wilne, Robert" userId="863fd487-5ae7-46a6-8c4e-0a9cc652a1c0" providerId="ADAL" clId="{D4479540-3C79-904F-991B-2923FDC23AF8}" dt="2021-06-24T14:01:49.596" v="1277"/>
          <ac:inkMkLst>
            <pc:docMk/>
            <pc:sldMk cId="4266109974" sldId="2120"/>
            <ac:inkMk id="23" creationId="{196CCACD-F7E0-2A4F-9578-E07685344C93}"/>
          </ac:inkMkLst>
        </pc:inkChg>
        <pc:inkChg chg="add del topLvl">
          <ac:chgData name="Wilne, Robert" userId="863fd487-5ae7-46a6-8c4e-0a9cc652a1c0" providerId="ADAL" clId="{D4479540-3C79-904F-991B-2923FDC23AF8}" dt="2021-06-24T14:01:49.688" v="1290"/>
          <ac:inkMkLst>
            <pc:docMk/>
            <pc:sldMk cId="4266109974" sldId="2120"/>
            <ac:inkMk id="24" creationId="{908FCCF8-4D31-8848-B800-D4E43210B037}"/>
          </ac:inkMkLst>
        </pc:inkChg>
        <pc:inkChg chg="add del">
          <ac:chgData name="Wilne, Robert" userId="863fd487-5ae7-46a6-8c4e-0a9cc652a1c0" providerId="ADAL" clId="{D4479540-3C79-904F-991B-2923FDC23AF8}" dt="2021-06-24T14:01:49.557" v="1272"/>
          <ac:inkMkLst>
            <pc:docMk/>
            <pc:sldMk cId="4266109974" sldId="2120"/>
            <ac:inkMk id="25" creationId="{661FF6CE-30C7-EB42-8240-B31DC00EADA9}"/>
          </ac:inkMkLst>
        </pc:inkChg>
        <pc:inkChg chg="add del topLvl">
          <ac:chgData name="Wilne, Robert" userId="863fd487-5ae7-46a6-8c4e-0a9cc652a1c0" providerId="ADAL" clId="{D4479540-3C79-904F-991B-2923FDC23AF8}" dt="2021-06-24T14:01:49.661" v="1286"/>
          <ac:inkMkLst>
            <pc:docMk/>
            <pc:sldMk cId="4266109974" sldId="2120"/>
            <ac:inkMk id="26" creationId="{E7A7C525-451C-BB48-9F5B-14474829859C}"/>
          </ac:inkMkLst>
        </pc:inkChg>
        <pc:inkChg chg="add del">
          <ac:chgData name="Wilne, Robert" userId="863fd487-5ae7-46a6-8c4e-0a9cc652a1c0" providerId="ADAL" clId="{D4479540-3C79-904F-991B-2923FDC23AF8}" dt="2021-06-24T14:01:49.621" v="1281"/>
          <ac:inkMkLst>
            <pc:docMk/>
            <pc:sldMk cId="4266109974" sldId="2120"/>
            <ac:inkMk id="27" creationId="{943EEAF8-E37E-FC43-8845-10DBE890FEDD}"/>
          </ac:inkMkLst>
        </pc:inkChg>
        <pc:inkChg chg="add del">
          <ac:chgData name="Wilne, Robert" userId="863fd487-5ae7-46a6-8c4e-0a9cc652a1c0" providerId="ADAL" clId="{D4479540-3C79-904F-991B-2923FDC23AF8}" dt="2021-06-24T14:01:49.571" v="1274"/>
          <ac:inkMkLst>
            <pc:docMk/>
            <pc:sldMk cId="4266109974" sldId="2120"/>
            <ac:inkMk id="28" creationId="{C843D8F2-3B04-2645-916C-2262896FAD6D}"/>
          </ac:inkMkLst>
        </pc:inkChg>
        <pc:inkChg chg="add del">
          <ac:chgData name="Wilne, Robert" userId="863fd487-5ae7-46a6-8c4e-0a9cc652a1c0" providerId="ADAL" clId="{D4479540-3C79-904F-991B-2923FDC23AF8}" dt="2021-06-24T14:01:45.368" v="1270"/>
          <ac:inkMkLst>
            <pc:docMk/>
            <pc:sldMk cId="4266109974" sldId="2120"/>
            <ac:inkMk id="29" creationId="{F9141FBA-6C36-9443-B912-9CF28F465248}"/>
          </ac:inkMkLst>
        </pc:inkChg>
        <pc:inkChg chg="add del topLvl">
          <ac:chgData name="Wilne, Robert" userId="863fd487-5ae7-46a6-8c4e-0a9cc652a1c0" providerId="ADAL" clId="{D4479540-3C79-904F-991B-2923FDC23AF8}" dt="2021-06-24T14:01:57.260" v="1310"/>
          <ac:inkMkLst>
            <pc:docMk/>
            <pc:sldMk cId="4266109974" sldId="2120"/>
            <ac:inkMk id="32" creationId="{FC48283D-0158-264A-8070-5CFC0F6D939C}"/>
          </ac:inkMkLst>
        </pc:inkChg>
        <pc:inkChg chg="add del">
          <ac:chgData name="Wilne, Robert" userId="863fd487-5ae7-46a6-8c4e-0a9cc652a1c0" providerId="ADAL" clId="{D4479540-3C79-904F-991B-2923FDC23AF8}" dt="2021-06-24T14:01:57.254" v="1309"/>
          <ac:inkMkLst>
            <pc:docMk/>
            <pc:sldMk cId="4266109974" sldId="2120"/>
            <ac:inkMk id="33" creationId="{90001E71-BB1E-1E4E-899C-5F6CFEA19B9F}"/>
          </ac:inkMkLst>
        </pc:inkChg>
        <pc:inkChg chg="add del">
          <ac:chgData name="Wilne, Robert" userId="863fd487-5ae7-46a6-8c4e-0a9cc652a1c0" providerId="ADAL" clId="{D4479540-3C79-904F-991B-2923FDC23AF8}" dt="2021-06-24T14:01:57.222" v="1306"/>
          <ac:inkMkLst>
            <pc:docMk/>
            <pc:sldMk cId="4266109974" sldId="2120"/>
            <ac:inkMk id="34" creationId="{F168D0D1-61B5-1F4E-AA8D-C46C0A8246E0}"/>
          </ac:inkMkLst>
        </pc:inkChg>
        <pc:inkChg chg="add del">
          <ac:chgData name="Wilne, Robert" userId="863fd487-5ae7-46a6-8c4e-0a9cc652a1c0" providerId="ADAL" clId="{D4479540-3C79-904F-991B-2923FDC23AF8}" dt="2021-06-24T14:01:57.243" v="1308"/>
          <ac:inkMkLst>
            <pc:docMk/>
            <pc:sldMk cId="4266109974" sldId="2120"/>
            <ac:inkMk id="35" creationId="{FC2CD427-76B9-0944-8E07-341DC8C99493}"/>
          </ac:inkMkLst>
        </pc:inkChg>
        <pc:inkChg chg="add del">
          <ac:chgData name="Wilne, Robert" userId="863fd487-5ae7-46a6-8c4e-0a9cc652a1c0" providerId="ADAL" clId="{D4479540-3C79-904F-991B-2923FDC23AF8}" dt="2021-06-24T14:01:57.206" v="1304"/>
          <ac:inkMkLst>
            <pc:docMk/>
            <pc:sldMk cId="4266109974" sldId="2120"/>
            <ac:inkMk id="36" creationId="{C9E7A3D4-E741-BF48-9144-14F34362AF17}"/>
          </ac:inkMkLst>
        </pc:inkChg>
        <pc:inkChg chg="add del">
          <ac:chgData name="Wilne, Robert" userId="863fd487-5ae7-46a6-8c4e-0a9cc652a1c0" providerId="ADAL" clId="{D4479540-3C79-904F-991B-2923FDC23AF8}" dt="2021-06-24T14:01:57.214" v="1305"/>
          <ac:inkMkLst>
            <pc:docMk/>
            <pc:sldMk cId="4266109974" sldId="2120"/>
            <ac:inkMk id="37" creationId="{87694219-92EC-0442-848E-04ED78FED841}"/>
          </ac:inkMkLst>
        </pc:inkChg>
        <pc:inkChg chg="add del">
          <ac:chgData name="Wilne, Robert" userId="863fd487-5ae7-46a6-8c4e-0a9cc652a1c0" providerId="ADAL" clId="{D4479540-3C79-904F-991B-2923FDC23AF8}" dt="2021-06-24T14:01:57.227" v="1307"/>
          <ac:inkMkLst>
            <pc:docMk/>
            <pc:sldMk cId="4266109974" sldId="2120"/>
            <ac:inkMk id="38" creationId="{17D3B084-16BC-5E4B-9326-E2C5E03B438E}"/>
          </ac:inkMkLst>
        </pc:inkChg>
        <pc:inkChg chg="add del topLvl">
          <ac:chgData name="Wilne, Robert" userId="863fd487-5ae7-46a6-8c4e-0a9cc652a1c0" providerId="ADAL" clId="{D4479540-3C79-904F-991B-2923FDC23AF8}" dt="2021-06-24T14:01:57.269" v="1311"/>
          <ac:inkMkLst>
            <pc:docMk/>
            <pc:sldMk cId="4266109974" sldId="2120"/>
            <ac:inkMk id="39" creationId="{CEC4D43F-BE11-834A-BA4A-B3F2E99455C2}"/>
          </ac:inkMkLst>
        </pc:inkChg>
        <pc:inkChg chg="add">
          <ac:chgData name="Wilne, Robert" userId="863fd487-5ae7-46a6-8c4e-0a9cc652a1c0" providerId="ADAL" clId="{D4479540-3C79-904F-991B-2923FDC23AF8}" dt="2021-06-24T14:02:07.169" v="1312"/>
          <ac:inkMkLst>
            <pc:docMk/>
            <pc:sldMk cId="4266109974" sldId="2120"/>
            <ac:inkMk id="41" creationId="{C58302C3-6222-C146-8C1C-0A604D12D376}"/>
          </ac:inkMkLst>
        </pc:inkChg>
        <pc:inkChg chg="add">
          <ac:chgData name="Wilne, Robert" userId="863fd487-5ae7-46a6-8c4e-0a9cc652a1c0" providerId="ADAL" clId="{D4479540-3C79-904F-991B-2923FDC23AF8}" dt="2021-06-24T14:02:07.354" v="1313"/>
          <ac:inkMkLst>
            <pc:docMk/>
            <pc:sldMk cId="4266109974" sldId="2120"/>
            <ac:inkMk id="42" creationId="{64462765-879A-F94F-892C-9B246FD17241}"/>
          </ac:inkMkLst>
        </pc:inkChg>
        <pc:inkChg chg="add">
          <ac:chgData name="Wilne, Robert" userId="863fd487-5ae7-46a6-8c4e-0a9cc652a1c0" providerId="ADAL" clId="{D4479540-3C79-904F-991B-2923FDC23AF8}" dt="2021-06-24T14:02:07.535" v="1314"/>
          <ac:inkMkLst>
            <pc:docMk/>
            <pc:sldMk cId="4266109974" sldId="2120"/>
            <ac:inkMk id="43" creationId="{3FD84FFC-27D6-EE42-B3F8-03945EB77840}"/>
          </ac:inkMkLst>
        </pc:inkChg>
        <pc:inkChg chg="add">
          <ac:chgData name="Wilne, Robert" userId="863fd487-5ae7-46a6-8c4e-0a9cc652a1c0" providerId="ADAL" clId="{D4479540-3C79-904F-991B-2923FDC23AF8}" dt="2021-06-24T14:02:07.904" v="1315"/>
          <ac:inkMkLst>
            <pc:docMk/>
            <pc:sldMk cId="4266109974" sldId="2120"/>
            <ac:inkMk id="44" creationId="{BEE0237C-9B89-8941-904E-558699B5A665}"/>
          </ac:inkMkLst>
        </pc:inkChg>
        <pc:inkChg chg="add">
          <ac:chgData name="Wilne, Robert" userId="863fd487-5ae7-46a6-8c4e-0a9cc652a1c0" providerId="ADAL" clId="{D4479540-3C79-904F-991B-2923FDC23AF8}" dt="2021-06-24T14:02:08.093" v="1316"/>
          <ac:inkMkLst>
            <pc:docMk/>
            <pc:sldMk cId="4266109974" sldId="2120"/>
            <ac:inkMk id="45" creationId="{50087448-411E-1742-8635-D496AD4CCB24}"/>
          </ac:inkMkLst>
        </pc:inkChg>
        <pc:inkChg chg="add">
          <ac:chgData name="Wilne, Robert" userId="863fd487-5ae7-46a6-8c4e-0a9cc652a1c0" providerId="ADAL" clId="{D4479540-3C79-904F-991B-2923FDC23AF8}" dt="2021-06-24T14:02:08.342" v="1317"/>
          <ac:inkMkLst>
            <pc:docMk/>
            <pc:sldMk cId="4266109974" sldId="2120"/>
            <ac:inkMk id="46" creationId="{8B55EBBE-076C-4E43-B5E4-29BDE2A38712}"/>
          </ac:inkMkLst>
        </pc:inkChg>
        <pc:inkChg chg="add">
          <ac:chgData name="Wilne, Robert" userId="863fd487-5ae7-46a6-8c4e-0a9cc652a1c0" providerId="ADAL" clId="{D4479540-3C79-904F-991B-2923FDC23AF8}" dt="2021-06-24T14:02:08.710" v="1318"/>
          <ac:inkMkLst>
            <pc:docMk/>
            <pc:sldMk cId="4266109974" sldId="2120"/>
            <ac:inkMk id="47" creationId="{A85D1ECB-A9BB-574A-BD34-33488DD5D5CF}"/>
          </ac:inkMkLst>
        </pc:inkChg>
        <pc:inkChg chg="add">
          <ac:chgData name="Wilne, Robert" userId="863fd487-5ae7-46a6-8c4e-0a9cc652a1c0" providerId="ADAL" clId="{D4479540-3C79-904F-991B-2923FDC23AF8}" dt="2021-06-24T14:02:08.983" v="1319"/>
          <ac:inkMkLst>
            <pc:docMk/>
            <pc:sldMk cId="4266109974" sldId="2120"/>
            <ac:inkMk id="48" creationId="{0756AF4F-EC23-934E-86D8-681DCB1CB9A8}"/>
          </ac:inkMkLst>
        </pc:inkChg>
        <pc:inkChg chg="add">
          <ac:chgData name="Wilne, Robert" userId="863fd487-5ae7-46a6-8c4e-0a9cc652a1c0" providerId="ADAL" clId="{D4479540-3C79-904F-991B-2923FDC23AF8}" dt="2021-06-24T14:02:09.142" v="1320"/>
          <ac:inkMkLst>
            <pc:docMk/>
            <pc:sldMk cId="4266109974" sldId="2120"/>
            <ac:inkMk id="49" creationId="{88BD2DF4-5F06-F44E-912F-4E985CE920F7}"/>
          </ac:inkMkLst>
        </pc:inkChg>
        <pc:inkChg chg="add">
          <ac:chgData name="Wilne, Robert" userId="863fd487-5ae7-46a6-8c4e-0a9cc652a1c0" providerId="ADAL" clId="{D4479540-3C79-904F-991B-2923FDC23AF8}" dt="2021-06-24T14:02:09.408" v="1321"/>
          <ac:inkMkLst>
            <pc:docMk/>
            <pc:sldMk cId="4266109974" sldId="2120"/>
            <ac:inkMk id="50" creationId="{86C46E43-B9F0-084E-AF5A-277D3D14E88B}"/>
          </ac:inkMkLst>
        </pc:inkChg>
        <pc:inkChg chg="add">
          <ac:chgData name="Wilne, Robert" userId="863fd487-5ae7-46a6-8c4e-0a9cc652a1c0" providerId="ADAL" clId="{D4479540-3C79-904F-991B-2923FDC23AF8}" dt="2021-06-24T14:02:09.595" v="1322"/>
          <ac:inkMkLst>
            <pc:docMk/>
            <pc:sldMk cId="4266109974" sldId="2120"/>
            <ac:inkMk id="51" creationId="{1A2A522E-0273-AE4D-82A7-BF697CA5E956}"/>
          </ac:inkMkLst>
        </pc:inkChg>
        <pc:inkChg chg="add">
          <ac:chgData name="Wilne, Robert" userId="863fd487-5ae7-46a6-8c4e-0a9cc652a1c0" providerId="ADAL" clId="{D4479540-3C79-904F-991B-2923FDC23AF8}" dt="2021-06-24T14:02:09.769" v="1323"/>
          <ac:inkMkLst>
            <pc:docMk/>
            <pc:sldMk cId="4266109974" sldId="2120"/>
            <ac:inkMk id="52" creationId="{91A671EC-00EE-014F-A6FD-059F864546E1}"/>
          </ac:inkMkLst>
        </pc:inkChg>
        <pc:inkChg chg="add">
          <ac:chgData name="Wilne, Robert" userId="863fd487-5ae7-46a6-8c4e-0a9cc652a1c0" providerId="ADAL" clId="{D4479540-3C79-904F-991B-2923FDC23AF8}" dt="2021-06-24T14:02:10.053" v="1324"/>
          <ac:inkMkLst>
            <pc:docMk/>
            <pc:sldMk cId="4266109974" sldId="2120"/>
            <ac:inkMk id="53" creationId="{F6937367-8B32-6B41-B4CA-4DF966D711C7}"/>
          </ac:inkMkLst>
        </pc:inkChg>
        <pc:inkChg chg="add">
          <ac:chgData name="Wilne, Robert" userId="863fd487-5ae7-46a6-8c4e-0a9cc652a1c0" providerId="ADAL" clId="{D4479540-3C79-904F-991B-2923FDC23AF8}" dt="2021-06-24T14:02:13.790" v="1326"/>
          <ac:inkMkLst>
            <pc:docMk/>
            <pc:sldMk cId="4266109974" sldId="2120"/>
            <ac:inkMk id="55" creationId="{4F08C9F3-B80A-1342-BFB4-EA35BB09AA08}"/>
          </ac:inkMkLst>
        </pc:inkChg>
        <pc:inkChg chg="add">
          <ac:chgData name="Wilne, Robert" userId="863fd487-5ae7-46a6-8c4e-0a9cc652a1c0" providerId="ADAL" clId="{D4479540-3C79-904F-991B-2923FDC23AF8}" dt="2021-06-24T14:02:14.046" v="1327"/>
          <ac:inkMkLst>
            <pc:docMk/>
            <pc:sldMk cId="4266109974" sldId="2120"/>
            <ac:inkMk id="56" creationId="{6E938FF2-90D4-D441-B0EC-7D877EB4B135}"/>
          </ac:inkMkLst>
        </pc:inkChg>
        <pc:inkChg chg="add">
          <ac:chgData name="Wilne, Robert" userId="863fd487-5ae7-46a6-8c4e-0a9cc652a1c0" providerId="ADAL" clId="{D4479540-3C79-904F-991B-2923FDC23AF8}" dt="2021-06-24T14:02:14.235" v="1328"/>
          <ac:inkMkLst>
            <pc:docMk/>
            <pc:sldMk cId="4266109974" sldId="2120"/>
            <ac:inkMk id="57" creationId="{F8E40144-01D9-C441-ACAF-AA5829C8BFB0}"/>
          </ac:inkMkLst>
        </pc:inkChg>
        <pc:inkChg chg="add">
          <ac:chgData name="Wilne, Robert" userId="863fd487-5ae7-46a6-8c4e-0a9cc652a1c0" providerId="ADAL" clId="{D4479540-3C79-904F-991B-2923FDC23AF8}" dt="2021-06-24T14:02:14.754" v="1329"/>
          <ac:inkMkLst>
            <pc:docMk/>
            <pc:sldMk cId="4266109974" sldId="2120"/>
            <ac:inkMk id="58" creationId="{0632B67A-3973-9441-93F6-0A2192020F21}"/>
          </ac:inkMkLst>
        </pc:inkChg>
        <pc:inkChg chg="add">
          <ac:chgData name="Wilne, Robert" userId="863fd487-5ae7-46a6-8c4e-0a9cc652a1c0" providerId="ADAL" clId="{D4479540-3C79-904F-991B-2923FDC23AF8}" dt="2021-06-24T14:02:14.993" v="1330"/>
          <ac:inkMkLst>
            <pc:docMk/>
            <pc:sldMk cId="4266109974" sldId="2120"/>
            <ac:inkMk id="59" creationId="{047C130D-DE2D-C046-909A-E881C24024FC}"/>
          </ac:inkMkLst>
        </pc:inkChg>
        <pc:inkChg chg="add">
          <ac:chgData name="Wilne, Robert" userId="863fd487-5ae7-46a6-8c4e-0a9cc652a1c0" providerId="ADAL" clId="{D4479540-3C79-904F-991B-2923FDC23AF8}" dt="2021-06-24T14:02:15.255" v="1331"/>
          <ac:inkMkLst>
            <pc:docMk/>
            <pc:sldMk cId="4266109974" sldId="2120"/>
            <ac:inkMk id="60" creationId="{A191F5F6-B8DF-024B-92A5-8B3E73DD914C}"/>
          </ac:inkMkLst>
        </pc:inkChg>
        <pc:inkChg chg="add">
          <ac:chgData name="Wilne, Robert" userId="863fd487-5ae7-46a6-8c4e-0a9cc652a1c0" providerId="ADAL" clId="{D4479540-3C79-904F-991B-2923FDC23AF8}" dt="2021-06-24T14:02:15.486" v="1332"/>
          <ac:inkMkLst>
            <pc:docMk/>
            <pc:sldMk cId="4266109974" sldId="2120"/>
            <ac:inkMk id="61" creationId="{E2E4E9C9-C567-1A46-83DA-C310B072746A}"/>
          </ac:inkMkLst>
        </pc:inkChg>
        <pc:inkChg chg="add">
          <ac:chgData name="Wilne, Robert" userId="863fd487-5ae7-46a6-8c4e-0a9cc652a1c0" providerId="ADAL" clId="{D4479540-3C79-904F-991B-2923FDC23AF8}" dt="2021-06-24T14:02:15.712" v="1333"/>
          <ac:inkMkLst>
            <pc:docMk/>
            <pc:sldMk cId="4266109974" sldId="2120"/>
            <ac:inkMk id="62" creationId="{6E6B906A-C7A5-3042-9787-F9C644033EE5}"/>
          </ac:inkMkLst>
        </pc:inkChg>
        <pc:inkChg chg="add">
          <ac:chgData name="Wilne, Robert" userId="863fd487-5ae7-46a6-8c4e-0a9cc652a1c0" providerId="ADAL" clId="{D4479540-3C79-904F-991B-2923FDC23AF8}" dt="2021-06-24T14:02:16.166" v="1334"/>
          <ac:inkMkLst>
            <pc:docMk/>
            <pc:sldMk cId="4266109974" sldId="2120"/>
            <ac:inkMk id="63" creationId="{EBE58CEC-D2C4-2C40-A8E9-BCC87998954B}"/>
          </ac:inkMkLst>
        </pc:inkChg>
        <pc:inkChg chg="add">
          <ac:chgData name="Wilne, Robert" userId="863fd487-5ae7-46a6-8c4e-0a9cc652a1c0" providerId="ADAL" clId="{D4479540-3C79-904F-991B-2923FDC23AF8}" dt="2021-06-24T14:02:16.351" v="1335"/>
          <ac:inkMkLst>
            <pc:docMk/>
            <pc:sldMk cId="4266109974" sldId="2120"/>
            <ac:inkMk id="24576" creationId="{C6A7BF8C-72D7-6546-A685-74680B03A285}"/>
          </ac:inkMkLst>
        </pc:inkChg>
        <pc:inkChg chg="add">
          <ac:chgData name="Wilne, Robert" userId="863fd487-5ae7-46a6-8c4e-0a9cc652a1c0" providerId="ADAL" clId="{D4479540-3C79-904F-991B-2923FDC23AF8}" dt="2021-06-24T14:02:16.990" v="1336"/>
          <ac:inkMkLst>
            <pc:docMk/>
            <pc:sldMk cId="4266109974" sldId="2120"/>
            <ac:inkMk id="24577" creationId="{BAB0C1BA-BF54-8148-8A52-A8F1F546CB13}"/>
          </ac:inkMkLst>
        </pc:inkChg>
        <pc:inkChg chg="add">
          <ac:chgData name="Wilne, Robert" userId="863fd487-5ae7-46a6-8c4e-0a9cc652a1c0" providerId="ADAL" clId="{D4479540-3C79-904F-991B-2923FDC23AF8}" dt="2021-06-24T14:02:17.988" v="1338"/>
          <ac:inkMkLst>
            <pc:docMk/>
            <pc:sldMk cId="4266109974" sldId="2120"/>
            <ac:inkMk id="24581" creationId="{ED194385-413F-0146-BED8-B0453E66EE9B}"/>
          </ac:inkMkLst>
        </pc:inkChg>
        <pc:inkChg chg="add">
          <ac:chgData name="Wilne, Robert" userId="863fd487-5ae7-46a6-8c4e-0a9cc652a1c0" providerId="ADAL" clId="{D4479540-3C79-904F-991B-2923FDC23AF8}" dt="2021-06-24T14:02:18.166" v="1339"/>
          <ac:inkMkLst>
            <pc:docMk/>
            <pc:sldMk cId="4266109974" sldId="2120"/>
            <ac:inkMk id="24582" creationId="{65728B5E-0A8B-C44A-B8F3-55C533C56A16}"/>
          </ac:inkMkLst>
        </pc:inkChg>
        <pc:inkChg chg="add">
          <ac:chgData name="Wilne, Robert" userId="863fd487-5ae7-46a6-8c4e-0a9cc652a1c0" providerId="ADAL" clId="{D4479540-3C79-904F-991B-2923FDC23AF8}" dt="2021-06-24T14:02:18.607" v="1340"/>
          <ac:inkMkLst>
            <pc:docMk/>
            <pc:sldMk cId="4266109974" sldId="2120"/>
            <ac:inkMk id="24583" creationId="{3025D953-6864-C349-8FC5-00A30878ABB3}"/>
          </ac:inkMkLst>
        </pc:inkChg>
        <pc:inkChg chg="add">
          <ac:chgData name="Wilne, Robert" userId="863fd487-5ae7-46a6-8c4e-0a9cc652a1c0" providerId="ADAL" clId="{D4479540-3C79-904F-991B-2923FDC23AF8}" dt="2021-06-24T14:02:18.899" v="1341"/>
          <ac:inkMkLst>
            <pc:docMk/>
            <pc:sldMk cId="4266109974" sldId="2120"/>
            <ac:inkMk id="24584" creationId="{AF0CFB91-EDB6-8F4A-9604-953442BD800B}"/>
          </ac:inkMkLst>
        </pc:inkChg>
        <pc:inkChg chg="add">
          <ac:chgData name="Wilne, Robert" userId="863fd487-5ae7-46a6-8c4e-0a9cc652a1c0" providerId="ADAL" clId="{D4479540-3C79-904F-991B-2923FDC23AF8}" dt="2021-06-24T14:02:19.160" v="1342"/>
          <ac:inkMkLst>
            <pc:docMk/>
            <pc:sldMk cId="4266109974" sldId="2120"/>
            <ac:inkMk id="24585" creationId="{CDC21AB8-BCB1-334A-9495-5E820D91E4F6}"/>
          </ac:inkMkLst>
        </pc:inkChg>
        <pc:inkChg chg="add">
          <ac:chgData name="Wilne, Robert" userId="863fd487-5ae7-46a6-8c4e-0a9cc652a1c0" providerId="ADAL" clId="{D4479540-3C79-904F-991B-2923FDC23AF8}" dt="2021-06-24T14:02:19.446" v="1343"/>
          <ac:inkMkLst>
            <pc:docMk/>
            <pc:sldMk cId="4266109974" sldId="2120"/>
            <ac:inkMk id="24586" creationId="{46B2C544-C335-B944-A031-3F334FE78796}"/>
          </ac:inkMkLst>
        </pc:inkChg>
        <pc:inkChg chg="add">
          <ac:chgData name="Wilne, Robert" userId="863fd487-5ae7-46a6-8c4e-0a9cc652a1c0" providerId="ADAL" clId="{D4479540-3C79-904F-991B-2923FDC23AF8}" dt="2021-06-24T14:02:19.814" v="1344"/>
          <ac:inkMkLst>
            <pc:docMk/>
            <pc:sldMk cId="4266109974" sldId="2120"/>
            <ac:inkMk id="24587" creationId="{8989AE72-F5A7-1C40-ABDE-921F469AEF9B}"/>
          </ac:inkMkLst>
        </pc:inkChg>
        <pc:inkChg chg="add">
          <ac:chgData name="Wilne, Robert" userId="863fd487-5ae7-46a6-8c4e-0a9cc652a1c0" providerId="ADAL" clId="{D4479540-3C79-904F-991B-2923FDC23AF8}" dt="2021-06-24T14:02:19.931" v="1345"/>
          <ac:inkMkLst>
            <pc:docMk/>
            <pc:sldMk cId="4266109974" sldId="2120"/>
            <ac:inkMk id="24588" creationId="{71665FEA-4D78-BD4E-B5BD-3B1E618B60ED}"/>
          </ac:inkMkLst>
        </pc:inkChg>
        <pc:inkChg chg="add">
          <ac:chgData name="Wilne, Robert" userId="863fd487-5ae7-46a6-8c4e-0a9cc652a1c0" providerId="ADAL" clId="{D4479540-3C79-904F-991B-2923FDC23AF8}" dt="2021-06-24T14:02:24.204" v="1347"/>
          <ac:inkMkLst>
            <pc:docMk/>
            <pc:sldMk cId="4266109974" sldId="2120"/>
            <ac:inkMk id="24590" creationId="{928540C3-129F-F047-AFFF-A82495FDA449}"/>
          </ac:inkMkLst>
        </pc:inkChg>
        <pc:inkChg chg="add">
          <ac:chgData name="Wilne, Robert" userId="863fd487-5ae7-46a6-8c4e-0a9cc652a1c0" providerId="ADAL" clId="{D4479540-3C79-904F-991B-2923FDC23AF8}" dt="2021-06-24T14:02:24.396" v="1348"/>
          <ac:inkMkLst>
            <pc:docMk/>
            <pc:sldMk cId="4266109974" sldId="2120"/>
            <ac:inkMk id="24591" creationId="{36BFE338-90CF-E840-9200-BC03BD51C16E}"/>
          </ac:inkMkLst>
        </pc:inkChg>
        <pc:inkChg chg="add">
          <ac:chgData name="Wilne, Robert" userId="863fd487-5ae7-46a6-8c4e-0a9cc652a1c0" providerId="ADAL" clId="{D4479540-3C79-904F-991B-2923FDC23AF8}" dt="2021-06-24T14:02:24.570" v="1349"/>
          <ac:inkMkLst>
            <pc:docMk/>
            <pc:sldMk cId="4266109974" sldId="2120"/>
            <ac:inkMk id="24592" creationId="{6E6605C2-8F1C-CB45-B352-59137254C5E3}"/>
          </ac:inkMkLst>
        </pc:inkChg>
        <pc:inkChg chg="add">
          <ac:chgData name="Wilne, Robert" userId="863fd487-5ae7-46a6-8c4e-0a9cc652a1c0" providerId="ADAL" clId="{D4479540-3C79-904F-991B-2923FDC23AF8}" dt="2021-06-24T14:02:24.924" v="1350"/>
          <ac:inkMkLst>
            <pc:docMk/>
            <pc:sldMk cId="4266109974" sldId="2120"/>
            <ac:inkMk id="24593" creationId="{4373CD66-EA53-1940-8C20-7036632EF967}"/>
          </ac:inkMkLst>
        </pc:inkChg>
        <pc:inkChg chg="add">
          <ac:chgData name="Wilne, Robert" userId="863fd487-5ae7-46a6-8c4e-0a9cc652a1c0" providerId="ADAL" clId="{D4479540-3C79-904F-991B-2923FDC23AF8}" dt="2021-06-24T14:02:25.413" v="1351"/>
          <ac:inkMkLst>
            <pc:docMk/>
            <pc:sldMk cId="4266109974" sldId="2120"/>
            <ac:inkMk id="24594" creationId="{D8C4302F-42DF-B747-BA75-16093B6A7F59}"/>
          </ac:inkMkLst>
        </pc:inkChg>
        <pc:inkChg chg="add">
          <ac:chgData name="Wilne, Robert" userId="863fd487-5ae7-46a6-8c4e-0a9cc652a1c0" providerId="ADAL" clId="{D4479540-3C79-904F-991B-2923FDC23AF8}" dt="2021-06-24T14:02:25.667" v="1352"/>
          <ac:inkMkLst>
            <pc:docMk/>
            <pc:sldMk cId="4266109974" sldId="2120"/>
            <ac:inkMk id="24595" creationId="{B8725C8D-12AA-F14B-AD77-9D0ABC7FC149}"/>
          </ac:inkMkLst>
        </pc:inkChg>
        <pc:inkChg chg="add">
          <ac:chgData name="Wilne, Robert" userId="863fd487-5ae7-46a6-8c4e-0a9cc652a1c0" providerId="ADAL" clId="{D4479540-3C79-904F-991B-2923FDC23AF8}" dt="2021-06-24T14:02:26.011" v="1353"/>
          <ac:inkMkLst>
            <pc:docMk/>
            <pc:sldMk cId="4266109974" sldId="2120"/>
            <ac:inkMk id="24596" creationId="{E138F84E-A611-F14A-A8AB-8FAAAFCB0B36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599" creationId="{CC1C4AB0-CE56-234B-B1FC-BCBBD2949D62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0" creationId="{651884E1-B61B-E94B-9C15-2E3DD6775D16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1" creationId="{9F482DEF-5308-264B-8467-4B1BA97B6EAC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2" creationId="{87CAC19B-443F-EE43-9DC5-A77642099028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3" creationId="{B6168DA3-2B68-2849-962C-40474A330B3B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4" creationId="{670EF70E-14F4-6A4A-93B7-F249A98BB781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5" creationId="{1E509AB6-2579-E44B-A29E-8C77CE4F9DAF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6" creationId="{D09EC238-652B-7C43-8526-DE64350923A6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7" creationId="{0604BC67-AC26-7940-BA92-BFF0AFAE9F3B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8" creationId="{640AE04D-97CE-0A4A-BBE8-2FA376FD9259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9" creationId="{9DD9D098-CCBE-7E4B-B0D4-88960314A793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0" creationId="{62EBABD4-93A0-3C48-A040-9FC22746132D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3" creationId="{4518FC8D-62E6-C142-AC1F-F9D73B73F5D0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4" creationId="{851ADDA1-8E77-E447-84BF-B234D47A9E93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5" creationId="{DAE45F87-6A25-234A-961E-46457B598E1F}"/>
          </ac:inkMkLst>
        </pc:inkChg>
        <pc:inkChg chg="add">
          <ac:chgData name="Wilne, Robert" userId="863fd487-5ae7-46a6-8c4e-0a9cc652a1c0" providerId="ADAL" clId="{D4479540-3C79-904F-991B-2923FDC23AF8}" dt="2021-06-24T14:02:52.110" v="1371"/>
          <ac:inkMkLst>
            <pc:docMk/>
            <pc:sldMk cId="4266109974" sldId="2120"/>
            <ac:inkMk id="24616" creationId="{68A26912-FB6D-8F41-8825-0086F66996F4}"/>
          </ac:inkMkLst>
        </pc:inkChg>
        <pc:inkChg chg="add">
          <ac:chgData name="Wilne, Robert" userId="863fd487-5ae7-46a6-8c4e-0a9cc652a1c0" providerId="ADAL" clId="{D4479540-3C79-904F-991B-2923FDC23AF8}" dt="2021-06-24T14:02:52.335" v="1372"/>
          <ac:inkMkLst>
            <pc:docMk/>
            <pc:sldMk cId="4266109974" sldId="2120"/>
            <ac:inkMk id="24617" creationId="{E4FAC1E2-E87A-E44B-8F95-99B8CF6E0DF3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9" creationId="{F3307EA7-7036-E341-A344-E5AEAE8EEF51}"/>
          </ac:inkMkLst>
        </pc:inkChg>
        <pc:inkChg chg="add">
          <ac:chgData name="Wilne, Robert" userId="863fd487-5ae7-46a6-8c4e-0a9cc652a1c0" providerId="ADAL" clId="{D4479540-3C79-904F-991B-2923FDC23AF8}" dt="2021-06-24T14:02:58.719" v="1376"/>
          <ac:inkMkLst>
            <pc:docMk/>
            <pc:sldMk cId="4266109974" sldId="2120"/>
            <ac:inkMk id="24621" creationId="{C6C82419-53A3-3D43-9E9E-740E398C9D9D}"/>
          </ac:inkMkLst>
        </pc:inkChg>
        <pc:inkChg chg="add">
          <ac:chgData name="Wilne, Robert" userId="863fd487-5ae7-46a6-8c4e-0a9cc652a1c0" providerId="ADAL" clId="{D4479540-3C79-904F-991B-2923FDC23AF8}" dt="2021-06-24T14:02:59.007" v="1377"/>
          <ac:inkMkLst>
            <pc:docMk/>
            <pc:sldMk cId="4266109974" sldId="2120"/>
            <ac:inkMk id="24622" creationId="{3FFF331B-A151-2349-8348-F0D4F98ED7DE}"/>
          </ac:inkMkLst>
        </pc:inkChg>
        <pc:inkChg chg="add">
          <ac:chgData name="Wilne, Robert" userId="863fd487-5ae7-46a6-8c4e-0a9cc652a1c0" providerId="ADAL" clId="{D4479540-3C79-904F-991B-2923FDC23AF8}" dt="2021-06-24T14:02:59.239" v="1378"/>
          <ac:inkMkLst>
            <pc:docMk/>
            <pc:sldMk cId="4266109974" sldId="2120"/>
            <ac:inkMk id="24623" creationId="{72925EC2-E492-3142-B7CE-F8A20698D429}"/>
          </ac:inkMkLst>
        </pc:inkChg>
        <pc:inkChg chg="add">
          <ac:chgData name="Wilne, Robert" userId="863fd487-5ae7-46a6-8c4e-0a9cc652a1c0" providerId="ADAL" clId="{D4479540-3C79-904F-991B-2923FDC23AF8}" dt="2021-06-24T14:02:59.793" v="1379"/>
          <ac:inkMkLst>
            <pc:docMk/>
            <pc:sldMk cId="4266109974" sldId="2120"/>
            <ac:inkMk id="24624" creationId="{3422A64D-9FF2-6144-840D-E4426A09C469}"/>
          </ac:inkMkLst>
        </pc:inkChg>
        <pc:inkChg chg="add">
          <ac:chgData name="Wilne, Robert" userId="863fd487-5ae7-46a6-8c4e-0a9cc652a1c0" providerId="ADAL" clId="{D4479540-3C79-904F-991B-2923FDC23AF8}" dt="2021-06-24T14:03:00.133" v="1380"/>
          <ac:inkMkLst>
            <pc:docMk/>
            <pc:sldMk cId="4266109974" sldId="2120"/>
            <ac:inkMk id="24625" creationId="{38001586-915C-DF4C-974C-DBFBD8AF2DB8}"/>
          </ac:inkMkLst>
        </pc:inkChg>
        <pc:inkChg chg="add">
          <ac:chgData name="Wilne, Robert" userId="863fd487-5ae7-46a6-8c4e-0a9cc652a1c0" providerId="ADAL" clId="{D4479540-3C79-904F-991B-2923FDC23AF8}" dt="2021-06-24T14:03:00.459" v="1381"/>
          <ac:inkMkLst>
            <pc:docMk/>
            <pc:sldMk cId="4266109974" sldId="2120"/>
            <ac:inkMk id="24626" creationId="{803B8B87-AD18-1C40-826A-57DCBFFB105F}"/>
          </ac:inkMkLst>
        </pc:inkChg>
        <pc:inkChg chg="add">
          <ac:chgData name="Wilne, Robert" userId="863fd487-5ae7-46a6-8c4e-0a9cc652a1c0" providerId="ADAL" clId="{D4479540-3C79-904F-991B-2923FDC23AF8}" dt="2021-06-24T14:03:00.976" v="1382"/>
          <ac:inkMkLst>
            <pc:docMk/>
            <pc:sldMk cId="4266109974" sldId="2120"/>
            <ac:inkMk id="24627" creationId="{54116A75-7FF2-8C42-BD9B-8807C39C297A}"/>
          </ac:inkMkLst>
        </pc:inkChg>
        <pc:inkChg chg="add">
          <ac:chgData name="Wilne, Robert" userId="863fd487-5ae7-46a6-8c4e-0a9cc652a1c0" providerId="ADAL" clId="{D4479540-3C79-904F-991B-2923FDC23AF8}" dt="2021-06-24T14:03:01.302" v="1383"/>
          <ac:inkMkLst>
            <pc:docMk/>
            <pc:sldMk cId="4266109974" sldId="2120"/>
            <ac:inkMk id="24628" creationId="{8EDF4687-F494-3443-A750-CD4AB27F424A}"/>
          </ac:inkMkLst>
        </pc:inkChg>
        <pc:inkChg chg="add">
          <ac:chgData name="Wilne, Robert" userId="863fd487-5ae7-46a6-8c4e-0a9cc652a1c0" providerId="ADAL" clId="{D4479540-3C79-904F-991B-2923FDC23AF8}" dt="2021-06-24T14:03:01.672" v="1384"/>
          <ac:inkMkLst>
            <pc:docMk/>
            <pc:sldMk cId="4266109974" sldId="2120"/>
            <ac:inkMk id="24629" creationId="{F6C752B1-5D76-C94B-898C-D51976C875D9}"/>
          </ac:inkMkLst>
        </pc:inkChg>
        <pc:inkChg chg="add">
          <ac:chgData name="Wilne, Robert" userId="863fd487-5ae7-46a6-8c4e-0a9cc652a1c0" providerId="ADAL" clId="{D4479540-3C79-904F-991B-2923FDC23AF8}" dt="2021-06-24T14:03:01.804" v="1385"/>
          <ac:inkMkLst>
            <pc:docMk/>
            <pc:sldMk cId="4266109974" sldId="2120"/>
            <ac:inkMk id="24630" creationId="{B8D97AE7-248B-9349-BF68-F68AF2124B62}"/>
          </ac:inkMkLst>
        </pc:inkChg>
        <pc:inkChg chg="add">
          <ac:chgData name="Wilne, Robert" userId="863fd487-5ae7-46a6-8c4e-0a9cc652a1c0" providerId="ADAL" clId="{D4479540-3C79-904F-991B-2923FDC23AF8}" dt="2021-06-24T14:03:06.238" v="1387"/>
          <ac:inkMkLst>
            <pc:docMk/>
            <pc:sldMk cId="4266109974" sldId="2120"/>
            <ac:inkMk id="24633" creationId="{40AF5F02-1BED-E245-944B-FB719B69BDD6}"/>
          </ac:inkMkLst>
        </pc:inkChg>
        <pc:inkChg chg="add">
          <ac:chgData name="Wilne, Robert" userId="863fd487-5ae7-46a6-8c4e-0a9cc652a1c0" providerId="ADAL" clId="{D4479540-3C79-904F-991B-2923FDC23AF8}" dt="2021-06-24T14:03:11.262" v="1388"/>
          <ac:inkMkLst>
            <pc:docMk/>
            <pc:sldMk cId="4266109974" sldId="2120"/>
            <ac:inkMk id="24634" creationId="{CFF7D850-886B-D640-A84E-D6932E841EB2}"/>
          </ac:inkMkLst>
        </pc:inkChg>
        <pc:inkChg chg="add">
          <ac:chgData name="Wilne, Robert" userId="863fd487-5ae7-46a6-8c4e-0a9cc652a1c0" providerId="ADAL" clId="{D4479540-3C79-904F-991B-2923FDC23AF8}" dt="2021-06-24T14:03:11.494" v="1389"/>
          <ac:inkMkLst>
            <pc:docMk/>
            <pc:sldMk cId="4266109974" sldId="2120"/>
            <ac:inkMk id="24635" creationId="{5F313386-EC8F-194A-B0FB-4727F04E4EA1}"/>
          </ac:inkMkLst>
        </pc:inkChg>
        <pc:inkChg chg="add">
          <ac:chgData name="Wilne, Robert" userId="863fd487-5ae7-46a6-8c4e-0a9cc652a1c0" providerId="ADAL" clId="{D4479540-3C79-904F-991B-2923FDC23AF8}" dt="2021-06-24T14:03:23.145" v="1391"/>
          <ac:inkMkLst>
            <pc:docMk/>
            <pc:sldMk cId="4266109974" sldId="2120"/>
            <ac:inkMk id="24637" creationId="{F2CF3DDC-29E0-8242-9FF9-C90D04474891}"/>
          </ac:inkMkLst>
        </pc:inkChg>
        <pc:inkChg chg="add">
          <ac:chgData name="Wilne, Robert" userId="863fd487-5ae7-46a6-8c4e-0a9cc652a1c0" providerId="ADAL" clId="{D4479540-3C79-904F-991B-2923FDC23AF8}" dt="2021-06-24T14:03:23.837" v="1392"/>
          <ac:inkMkLst>
            <pc:docMk/>
            <pc:sldMk cId="4266109974" sldId="2120"/>
            <ac:inkMk id="24638" creationId="{260FF746-81CB-7343-BFD7-807A05DC2CA6}"/>
          </ac:inkMkLst>
        </pc:inkChg>
        <pc:inkChg chg="add">
          <ac:chgData name="Wilne, Robert" userId="863fd487-5ae7-46a6-8c4e-0a9cc652a1c0" providerId="ADAL" clId="{D4479540-3C79-904F-991B-2923FDC23AF8}" dt="2021-06-24T14:03:31.391" v="1394"/>
          <ac:inkMkLst>
            <pc:docMk/>
            <pc:sldMk cId="4266109974" sldId="2120"/>
            <ac:inkMk id="24640" creationId="{664AE373-0CE2-8A43-884B-5682EAC5241C}"/>
          </ac:inkMkLst>
        </pc:inkChg>
        <pc:inkChg chg="add">
          <ac:chgData name="Wilne, Robert" userId="863fd487-5ae7-46a6-8c4e-0a9cc652a1c0" providerId="ADAL" clId="{D4479540-3C79-904F-991B-2923FDC23AF8}" dt="2021-06-24T14:03:31.622" v="1395"/>
          <ac:inkMkLst>
            <pc:docMk/>
            <pc:sldMk cId="4266109974" sldId="2120"/>
            <ac:inkMk id="24641" creationId="{AE8802A2-0883-8E4A-9DD6-EA13260DB644}"/>
          </ac:inkMkLst>
        </pc:inkChg>
        <pc:inkChg chg="add">
          <ac:chgData name="Wilne, Robert" userId="863fd487-5ae7-46a6-8c4e-0a9cc652a1c0" providerId="ADAL" clId="{D4479540-3C79-904F-991B-2923FDC23AF8}" dt="2021-06-24T14:03:32.053" v="1396"/>
          <ac:inkMkLst>
            <pc:docMk/>
            <pc:sldMk cId="4266109974" sldId="2120"/>
            <ac:inkMk id="24642" creationId="{C9F23C7D-E511-4145-B1FE-995BA8D9B3B7}"/>
          </ac:inkMkLst>
        </pc:inkChg>
        <pc:inkChg chg="add">
          <ac:chgData name="Wilne, Robert" userId="863fd487-5ae7-46a6-8c4e-0a9cc652a1c0" providerId="ADAL" clId="{D4479540-3C79-904F-991B-2923FDC23AF8}" dt="2021-06-24T14:03:32.736" v="1397"/>
          <ac:inkMkLst>
            <pc:docMk/>
            <pc:sldMk cId="4266109974" sldId="2120"/>
            <ac:inkMk id="24643" creationId="{CA45A407-59B1-824B-ACFB-5E5C44A109D6}"/>
          </ac:inkMkLst>
        </pc:inkChg>
        <pc:inkChg chg="add">
          <ac:chgData name="Wilne, Robert" userId="863fd487-5ae7-46a6-8c4e-0a9cc652a1c0" providerId="ADAL" clId="{D4479540-3C79-904F-991B-2923FDC23AF8}" dt="2021-06-24T14:03:33.324" v="1398"/>
          <ac:inkMkLst>
            <pc:docMk/>
            <pc:sldMk cId="4266109974" sldId="2120"/>
            <ac:inkMk id="24644" creationId="{4E394719-FDB3-FD48-A23A-07FE00FF6FF6}"/>
          </ac:inkMkLst>
        </pc:inkChg>
        <pc:inkChg chg="add">
          <ac:chgData name="Wilne, Robert" userId="863fd487-5ae7-46a6-8c4e-0a9cc652a1c0" providerId="ADAL" clId="{D4479540-3C79-904F-991B-2923FDC23AF8}" dt="2021-06-24T14:03:33.589" v="1399"/>
          <ac:inkMkLst>
            <pc:docMk/>
            <pc:sldMk cId="4266109974" sldId="2120"/>
            <ac:inkMk id="24645" creationId="{162A828C-6FB9-F04F-A618-3BEF0578FCA0}"/>
          </ac:inkMkLst>
        </pc:inkChg>
        <pc:inkChg chg="add">
          <ac:chgData name="Wilne, Robert" userId="863fd487-5ae7-46a6-8c4e-0a9cc652a1c0" providerId="ADAL" clId="{D4479540-3C79-904F-991B-2923FDC23AF8}" dt="2021-06-24T14:03:33.821" v="1400"/>
          <ac:inkMkLst>
            <pc:docMk/>
            <pc:sldMk cId="4266109974" sldId="2120"/>
            <ac:inkMk id="24646" creationId="{BC9611B0-8E0F-004A-A136-AB33E909DCD9}"/>
          </ac:inkMkLst>
        </pc:inkChg>
        <pc:inkChg chg="add">
          <ac:chgData name="Wilne, Robert" userId="863fd487-5ae7-46a6-8c4e-0a9cc652a1c0" providerId="ADAL" clId="{D4479540-3C79-904F-991B-2923FDC23AF8}" dt="2021-06-24T14:03:34.050" v="1401"/>
          <ac:inkMkLst>
            <pc:docMk/>
            <pc:sldMk cId="4266109974" sldId="2120"/>
            <ac:inkMk id="24647" creationId="{33D0CC3C-80BC-F142-995B-9A341CE72D12}"/>
          </ac:inkMkLst>
        </pc:inkChg>
        <pc:inkChg chg="add">
          <ac:chgData name="Wilne, Robert" userId="863fd487-5ae7-46a6-8c4e-0a9cc652a1c0" providerId="ADAL" clId="{D4479540-3C79-904F-991B-2923FDC23AF8}" dt="2021-06-24T14:03:34.182" v="1402"/>
          <ac:inkMkLst>
            <pc:docMk/>
            <pc:sldMk cId="4266109974" sldId="2120"/>
            <ac:inkMk id="24648" creationId="{8D131C2C-B212-C644-BE5F-C83B47FCAD1E}"/>
          </ac:inkMkLst>
        </pc:inkChg>
        <pc:inkChg chg="add">
          <ac:chgData name="Wilne, Robert" userId="863fd487-5ae7-46a6-8c4e-0a9cc652a1c0" providerId="ADAL" clId="{D4479540-3C79-904F-991B-2923FDC23AF8}" dt="2021-06-24T14:03:34.523" v="1403"/>
          <ac:inkMkLst>
            <pc:docMk/>
            <pc:sldMk cId="4266109974" sldId="2120"/>
            <ac:inkMk id="24649" creationId="{2877F7A1-1E8C-014E-8616-128CC6754D83}"/>
          </ac:inkMkLst>
        </pc:inkChg>
        <pc:inkChg chg="add">
          <ac:chgData name="Wilne, Robert" userId="863fd487-5ae7-46a6-8c4e-0a9cc652a1c0" providerId="ADAL" clId="{D4479540-3C79-904F-991B-2923FDC23AF8}" dt="2021-06-24T14:03:34.899" v="1404"/>
          <ac:inkMkLst>
            <pc:docMk/>
            <pc:sldMk cId="4266109974" sldId="2120"/>
            <ac:inkMk id="24650" creationId="{10595939-AD10-5E47-B081-7E357D1AB6D3}"/>
          </ac:inkMkLst>
        </pc:inkChg>
        <pc:inkChg chg="add">
          <ac:chgData name="Wilne, Robert" userId="863fd487-5ae7-46a6-8c4e-0a9cc652a1c0" providerId="ADAL" clId="{D4479540-3C79-904F-991B-2923FDC23AF8}" dt="2021-06-24T14:03:35.093" v="1405"/>
          <ac:inkMkLst>
            <pc:docMk/>
            <pc:sldMk cId="4266109974" sldId="2120"/>
            <ac:inkMk id="24651" creationId="{C5F4354A-D2C8-DA4E-A6D6-FDA1EC8EF6FE}"/>
          </ac:inkMkLst>
        </pc:inkChg>
        <pc:inkChg chg="add">
          <ac:chgData name="Wilne, Robert" userId="863fd487-5ae7-46a6-8c4e-0a9cc652a1c0" providerId="ADAL" clId="{D4479540-3C79-904F-991B-2923FDC23AF8}" dt="2021-06-24T14:03:35.443" v="1406"/>
          <ac:inkMkLst>
            <pc:docMk/>
            <pc:sldMk cId="4266109974" sldId="2120"/>
            <ac:inkMk id="24652" creationId="{B43C4B1F-5897-A741-B3DA-8E0D4CA2712B}"/>
          </ac:inkMkLst>
        </pc:inkChg>
        <pc:inkChg chg="add">
          <ac:chgData name="Wilne, Robert" userId="863fd487-5ae7-46a6-8c4e-0a9cc652a1c0" providerId="ADAL" clId="{D4479540-3C79-904F-991B-2923FDC23AF8}" dt="2021-06-24T14:03:35.827" v="1407"/>
          <ac:inkMkLst>
            <pc:docMk/>
            <pc:sldMk cId="4266109974" sldId="2120"/>
            <ac:inkMk id="24653" creationId="{8E1BA023-7971-654B-A539-66CB002EB3AE}"/>
          </ac:inkMkLst>
        </pc:inkChg>
        <pc:inkChg chg="add">
          <ac:chgData name="Wilne, Robert" userId="863fd487-5ae7-46a6-8c4e-0a9cc652a1c0" providerId="ADAL" clId="{D4479540-3C79-904F-991B-2923FDC23AF8}" dt="2021-06-24T14:03:36.091" v="1408"/>
          <ac:inkMkLst>
            <pc:docMk/>
            <pc:sldMk cId="4266109974" sldId="2120"/>
            <ac:inkMk id="24654" creationId="{E3ACE990-CCB5-184B-9701-28F73020E8F6}"/>
          </ac:inkMkLst>
        </pc:inkChg>
        <pc:inkChg chg="add">
          <ac:chgData name="Wilne, Robert" userId="863fd487-5ae7-46a6-8c4e-0a9cc652a1c0" providerId="ADAL" clId="{D4479540-3C79-904F-991B-2923FDC23AF8}" dt="2021-06-24T14:03:36.424" v="1409"/>
          <ac:inkMkLst>
            <pc:docMk/>
            <pc:sldMk cId="4266109974" sldId="2120"/>
            <ac:inkMk id="24655" creationId="{8F6BFE16-CDEE-4146-804C-12AC29CF996D}"/>
          </ac:inkMkLst>
        </pc:inkChg>
        <pc:inkChg chg="add">
          <ac:chgData name="Wilne, Robert" userId="863fd487-5ae7-46a6-8c4e-0a9cc652a1c0" providerId="ADAL" clId="{D4479540-3C79-904F-991B-2923FDC23AF8}" dt="2021-06-24T14:03:36.710" v="1410"/>
          <ac:inkMkLst>
            <pc:docMk/>
            <pc:sldMk cId="4266109974" sldId="2120"/>
            <ac:inkMk id="24656" creationId="{906B9AC1-1BA3-8244-AF95-3C56606D883A}"/>
          </ac:inkMkLst>
        </pc:inkChg>
        <pc:inkChg chg="add">
          <ac:chgData name="Wilne, Robert" userId="863fd487-5ae7-46a6-8c4e-0a9cc652a1c0" providerId="ADAL" clId="{D4479540-3C79-904F-991B-2923FDC23AF8}" dt="2021-06-24T14:03:37.999" v="1412"/>
          <ac:inkMkLst>
            <pc:docMk/>
            <pc:sldMk cId="4266109974" sldId="2120"/>
            <ac:inkMk id="24659" creationId="{EFE9647A-E637-1B4C-900B-518319747658}"/>
          </ac:inkMkLst>
        </pc:inkChg>
        <pc:inkChg chg="add">
          <ac:chgData name="Wilne, Robert" userId="863fd487-5ae7-46a6-8c4e-0a9cc652a1c0" providerId="ADAL" clId="{D4479540-3C79-904F-991B-2923FDC23AF8}" dt="2021-06-24T14:03:38.345" v="1413"/>
          <ac:inkMkLst>
            <pc:docMk/>
            <pc:sldMk cId="4266109974" sldId="2120"/>
            <ac:inkMk id="24660" creationId="{486AC86E-B118-5E43-B58D-CAC413800954}"/>
          </ac:inkMkLst>
        </pc:inkChg>
        <pc:inkChg chg="add">
          <ac:chgData name="Wilne, Robert" userId="863fd487-5ae7-46a6-8c4e-0a9cc652a1c0" providerId="ADAL" clId="{D4479540-3C79-904F-991B-2923FDC23AF8}" dt="2021-06-24T14:03:41.148" v="1415"/>
          <ac:inkMkLst>
            <pc:docMk/>
            <pc:sldMk cId="4266109974" sldId="2120"/>
            <ac:inkMk id="24662" creationId="{2DF8E747-49C4-1F46-BC1C-C793BC974F6A}"/>
          </ac:inkMkLst>
        </pc:inkChg>
        <pc:inkChg chg="add">
          <ac:chgData name="Wilne, Robert" userId="863fd487-5ae7-46a6-8c4e-0a9cc652a1c0" providerId="ADAL" clId="{D4479540-3C79-904F-991B-2923FDC23AF8}" dt="2021-06-24T14:03:41.542" v="1416"/>
          <ac:inkMkLst>
            <pc:docMk/>
            <pc:sldMk cId="4266109974" sldId="2120"/>
            <ac:inkMk id="24663" creationId="{E7D3B6DF-EC8D-1D4C-AB58-37C50507086B}"/>
          </ac:inkMkLst>
        </pc:inkChg>
        <pc:inkChg chg="add">
          <ac:chgData name="Wilne, Robert" userId="863fd487-5ae7-46a6-8c4e-0a9cc652a1c0" providerId="ADAL" clId="{D4479540-3C79-904F-991B-2923FDC23AF8}" dt="2021-06-24T14:03:42.049" v="1417"/>
          <ac:inkMkLst>
            <pc:docMk/>
            <pc:sldMk cId="4266109974" sldId="2120"/>
            <ac:inkMk id="24664" creationId="{A31EA463-B28D-914A-9E1D-19DF0136FD05}"/>
          </ac:inkMkLst>
        </pc:inkChg>
        <pc:inkChg chg="add">
          <ac:chgData name="Wilne, Robert" userId="863fd487-5ae7-46a6-8c4e-0a9cc652a1c0" providerId="ADAL" clId="{D4479540-3C79-904F-991B-2923FDC23AF8}" dt="2021-06-24T14:03:42.383" v="1418"/>
          <ac:inkMkLst>
            <pc:docMk/>
            <pc:sldMk cId="4266109974" sldId="2120"/>
            <ac:inkMk id="24665" creationId="{3787EBE8-9E48-E140-89AB-FB9D41177418}"/>
          </ac:inkMkLst>
        </pc:inkChg>
        <pc:inkChg chg="add">
          <ac:chgData name="Wilne, Robert" userId="863fd487-5ae7-46a6-8c4e-0a9cc652a1c0" providerId="ADAL" clId="{D4479540-3C79-904F-991B-2923FDC23AF8}" dt="2021-06-24T14:03:42.607" v="1419"/>
          <ac:inkMkLst>
            <pc:docMk/>
            <pc:sldMk cId="4266109974" sldId="2120"/>
            <ac:inkMk id="24666" creationId="{DFD4C9A5-3610-0F4A-843A-AEFA24AEFF55}"/>
          </ac:inkMkLst>
        </pc:inkChg>
        <pc:inkChg chg="add">
          <ac:chgData name="Wilne, Robert" userId="863fd487-5ae7-46a6-8c4e-0a9cc652a1c0" providerId="ADAL" clId="{D4479540-3C79-904F-991B-2923FDC23AF8}" dt="2021-06-24T14:03:43.025" v="1420"/>
          <ac:inkMkLst>
            <pc:docMk/>
            <pc:sldMk cId="4266109974" sldId="2120"/>
            <ac:inkMk id="24667" creationId="{66D72E7E-35B8-9D40-8171-37D3B2F44D09}"/>
          </ac:inkMkLst>
        </pc:inkChg>
        <pc:inkChg chg="add">
          <ac:chgData name="Wilne, Robert" userId="863fd487-5ae7-46a6-8c4e-0a9cc652a1c0" providerId="ADAL" clId="{D4479540-3C79-904F-991B-2923FDC23AF8}" dt="2021-06-24T14:03:43.318" v="1421"/>
          <ac:inkMkLst>
            <pc:docMk/>
            <pc:sldMk cId="4266109974" sldId="2120"/>
            <ac:inkMk id="24668" creationId="{38C1833A-F616-5842-A7AF-FA04B5DB5F12}"/>
          </ac:inkMkLst>
        </pc:inkChg>
        <pc:inkChg chg="add">
          <ac:chgData name="Wilne, Robert" userId="863fd487-5ae7-46a6-8c4e-0a9cc652a1c0" providerId="ADAL" clId="{D4479540-3C79-904F-991B-2923FDC23AF8}" dt="2021-06-24T14:03:43.545" v="1422"/>
          <ac:inkMkLst>
            <pc:docMk/>
            <pc:sldMk cId="4266109974" sldId="2120"/>
            <ac:inkMk id="24669" creationId="{A45A813E-C0F2-914E-99AE-0146CE5511F5}"/>
          </ac:inkMkLst>
        </pc:inkChg>
        <pc:inkChg chg="add">
          <ac:chgData name="Wilne, Robert" userId="863fd487-5ae7-46a6-8c4e-0a9cc652a1c0" providerId="ADAL" clId="{D4479540-3C79-904F-991B-2923FDC23AF8}" dt="2021-06-24T14:03:44.175" v="1423"/>
          <ac:inkMkLst>
            <pc:docMk/>
            <pc:sldMk cId="4266109974" sldId="2120"/>
            <ac:inkMk id="24670" creationId="{0E53CCDB-F18A-C34B-8297-5E2027B41EE4}"/>
          </ac:inkMkLst>
        </pc:inkChg>
        <pc:inkChg chg="add">
          <ac:chgData name="Wilne, Robert" userId="863fd487-5ae7-46a6-8c4e-0a9cc652a1c0" providerId="ADAL" clId="{D4479540-3C79-904F-991B-2923FDC23AF8}" dt="2021-06-24T14:03:44.686" v="1424"/>
          <ac:inkMkLst>
            <pc:docMk/>
            <pc:sldMk cId="4266109974" sldId="2120"/>
            <ac:inkMk id="24671" creationId="{894C2543-B188-8E4D-AA3E-9A7E326C98E4}"/>
          </ac:inkMkLst>
        </pc:inkChg>
        <pc:inkChg chg="add">
          <ac:chgData name="Wilne, Robert" userId="863fd487-5ae7-46a6-8c4e-0a9cc652a1c0" providerId="ADAL" clId="{D4479540-3C79-904F-991B-2923FDC23AF8}" dt="2021-06-24T14:03:44.913" v="1425"/>
          <ac:inkMkLst>
            <pc:docMk/>
            <pc:sldMk cId="4266109974" sldId="2120"/>
            <ac:inkMk id="24672" creationId="{01D40C44-96E4-0744-9476-004C0B8F7B3B}"/>
          </ac:inkMkLst>
        </pc:inkChg>
        <pc:inkChg chg="add">
          <ac:chgData name="Wilne, Robert" userId="863fd487-5ae7-46a6-8c4e-0a9cc652a1c0" providerId="ADAL" clId="{D4479540-3C79-904F-991B-2923FDC23AF8}" dt="2021-06-24T14:03:46.380" v="1427"/>
          <ac:inkMkLst>
            <pc:docMk/>
            <pc:sldMk cId="4266109974" sldId="2120"/>
            <ac:inkMk id="24674" creationId="{4F0775A5-A97F-424B-8006-C08703C9A559}"/>
          </ac:inkMkLst>
        </pc:inkChg>
        <pc:inkChg chg="add">
          <ac:chgData name="Wilne, Robert" userId="863fd487-5ae7-46a6-8c4e-0a9cc652a1c0" providerId="ADAL" clId="{D4479540-3C79-904F-991B-2923FDC23AF8}" dt="2021-06-24T14:03:46.591" v="1428"/>
          <ac:inkMkLst>
            <pc:docMk/>
            <pc:sldMk cId="4266109974" sldId="2120"/>
            <ac:inkMk id="24675" creationId="{782212F0-7741-E644-B1E7-5A6D53C397C3}"/>
          </ac:inkMkLst>
        </pc:inkChg>
        <pc:inkChg chg="add">
          <ac:chgData name="Wilne, Robert" userId="863fd487-5ae7-46a6-8c4e-0a9cc652a1c0" providerId="ADAL" clId="{D4479540-3C79-904F-991B-2923FDC23AF8}" dt="2021-06-24T14:03:46.817" v="1429"/>
          <ac:inkMkLst>
            <pc:docMk/>
            <pc:sldMk cId="4266109974" sldId="2120"/>
            <ac:inkMk id="24676" creationId="{50345D48-A836-2C4A-9268-660B5B3016FC}"/>
          </ac:inkMkLst>
        </pc:inkChg>
        <pc:inkChg chg="add">
          <ac:chgData name="Wilne, Robert" userId="863fd487-5ae7-46a6-8c4e-0a9cc652a1c0" providerId="ADAL" clId="{D4479540-3C79-904F-991B-2923FDC23AF8}" dt="2021-06-24T14:03:47.044" v="1430"/>
          <ac:inkMkLst>
            <pc:docMk/>
            <pc:sldMk cId="4266109974" sldId="2120"/>
            <ac:inkMk id="24677" creationId="{B986FE63-CB36-A246-A859-263BE59C8C9E}"/>
          </ac:inkMkLst>
        </pc:inkChg>
        <pc:inkChg chg="add">
          <ac:chgData name="Wilne, Robert" userId="863fd487-5ae7-46a6-8c4e-0a9cc652a1c0" providerId="ADAL" clId="{D4479540-3C79-904F-991B-2923FDC23AF8}" dt="2021-06-24T14:03:47.273" v="1431"/>
          <ac:inkMkLst>
            <pc:docMk/>
            <pc:sldMk cId="4266109974" sldId="2120"/>
            <ac:inkMk id="24678" creationId="{564886FB-DF05-A44A-972F-169E0DB8D24B}"/>
          </ac:inkMkLst>
        </pc:inkChg>
        <pc:inkChg chg="add">
          <ac:chgData name="Wilne, Robert" userId="863fd487-5ae7-46a6-8c4e-0a9cc652a1c0" providerId="ADAL" clId="{D4479540-3C79-904F-991B-2923FDC23AF8}" dt="2021-06-24T14:03:47.471" v="1432"/>
          <ac:inkMkLst>
            <pc:docMk/>
            <pc:sldMk cId="4266109974" sldId="2120"/>
            <ac:inkMk id="24679" creationId="{2AD92A87-F404-D940-8362-D86D0CECAC85}"/>
          </ac:inkMkLst>
        </pc:inkChg>
        <pc:inkChg chg="add">
          <ac:chgData name="Wilne, Robert" userId="863fd487-5ae7-46a6-8c4e-0a9cc652a1c0" providerId="ADAL" clId="{D4479540-3C79-904F-991B-2923FDC23AF8}" dt="2021-06-24T14:03:47.727" v="1433"/>
          <ac:inkMkLst>
            <pc:docMk/>
            <pc:sldMk cId="4266109974" sldId="2120"/>
            <ac:inkMk id="24680" creationId="{4CB83088-82F0-CA4D-805C-E3B1698A7D8D}"/>
          </ac:inkMkLst>
        </pc:inkChg>
        <pc:inkChg chg="add">
          <ac:chgData name="Wilne, Robert" userId="863fd487-5ae7-46a6-8c4e-0a9cc652a1c0" providerId="ADAL" clId="{D4479540-3C79-904F-991B-2923FDC23AF8}" dt="2021-06-24T14:03:47.863" v="1434"/>
          <ac:inkMkLst>
            <pc:docMk/>
            <pc:sldMk cId="4266109974" sldId="2120"/>
            <ac:inkMk id="24681" creationId="{AAC44A49-5636-F34A-81AA-0D7CDA2B9220}"/>
          </ac:inkMkLst>
        </pc:inkChg>
        <pc:inkChg chg="add">
          <ac:chgData name="Wilne, Robert" userId="863fd487-5ae7-46a6-8c4e-0a9cc652a1c0" providerId="ADAL" clId="{D4479540-3C79-904F-991B-2923FDC23AF8}" dt="2021-06-24T14:03:48.133" v="1435"/>
          <ac:inkMkLst>
            <pc:docMk/>
            <pc:sldMk cId="4266109974" sldId="2120"/>
            <ac:inkMk id="24682" creationId="{5A0FA038-BD86-974F-872E-5659BBCA6A93}"/>
          </ac:inkMkLst>
        </pc:inkChg>
        <pc:inkChg chg="add">
          <ac:chgData name="Wilne, Robert" userId="863fd487-5ae7-46a6-8c4e-0a9cc652a1c0" providerId="ADAL" clId="{D4479540-3C79-904F-991B-2923FDC23AF8}" dt="2021-06-24T14:03:48.565" v="1436"/>
          <ac:inkMkLst>
            <pc:docMk/>
            <pc:sldMk cId="4266109974" sldId="2120"/>
            <ac:inkMk id="24683" creationId="{8E28030F-5C4C-6441-854B-06D43C8A1485}"/>
          </ac:inkMkLst>
        </pc:inkChg>
        <pc:inkChg chg="add">
          <ac:chgData name="Wilne, Robert" userId="863fd487-5ae7-46a6-8c4e-0a9cc652a1c0" providerId="ADAL" clId="{D4479540-3C79-904F-991B-2923FDC23AF8}" dt="2021-06-24T14:03:48.859" v="1437"/>
          <ac:inkMkLst>
            <pc:docMk/>
            <pc:sldMk cId="4266109974" sldId="2120"/>
            <ac:inkMk id="24684" creationId="{155EAF3F-33CD-A54A-8760-EE35455BCBE3}"/>
          </ac:inkMkLst>
        </pc:inkChg>
        <pc:inkChg chg="add del topLvl">
          <ac:chgData name="Wilne, Robert" userId="863fd487-5ae7-46a6-8c4e-0a9cc652a1c0" providerId="ADAL" clId="{D4479540-3C79-904F-991B-2923FDC23AF8}" dt="2021-06-24T14:04:34.192" v="1483"/>
          <ac:inkMkLst>
            <pc:docMk/>
            <pc:sldMk cId="4266109974" sldId="2120"/>
            <ac:inkMk id="24685" creationId="{8AF571E7-37E6-A84E-93B9-97D576FDCD64}"/>
          </ac:inkMkLst>
        </pc:inkChg>
        <pc:inkChg chg="add del topLvl">
          <ac:chgData name="Wilne, Robert" userId="863fd487-5ae7-46a6-8c4e-0a9cc652a1c0" providerId="ADAL" clId="{D4479540-3C79-904F-991B-2923FDC23AF8}" dt="2021-06-24T14:03:54.114" v="1449"/>
          <ac:inkMkLst>
            <pc:docMk/>
            <pc:sldMk cId="4266109974" sldId="2120"/>
            <ac:inkMk id="24686" creationId="{67E52EF8-CBCB-414A-B532-4FDC0ABE2838}"/>
          </ac:inkMkLst>
        </pc:inkChg>
        <pc:inkChg chg="add del topLvl">
          <ac:chgData name="Wilne, Robert" userId="863fd487-5ae7-46a6-8c4e-0a9cc652a1c0" providerId="ADAL" clId="{D4479540-3C79-904F-991B-2923FDC23AF8}" dt="2021-06-24T14:03:54.127" v="1451"/>
          <ac:inkMkLst>
            <pc:docMk/>
            <pc:sldMk cId="4266109974" sldId="2120"/>
            <ac:inkMk id="24687" creationId="{91E5133D-B13F-984F-BE9A-5A9D29F0718A}"/>
          </ac:inkMkLst>
        </pc:inkChg>
        <pc:inkChg chg="add del topLvl">
          <ac:chgData name="Wilne, Robert" userId="863fd487-5ae7-46a6-8c4e-0a9cc652a1c0" providerId="ADAL" clId="{D4479540-3C79-904F-991B-2923FDC23AF8}" dt="2021-06-24T14:04:35.388" v="1493"/>
          <ac:inkMkLst>
            <pc:docMk/>
            <pc:sldMk cId="4266109974" sldId="2120"/>
            <ac:inkMk id="24688" creationId="{2D9A8DEB-B5B5-E842-84BA-5A763AF8184A}"/>
          </ac:inkMkLst>
        </pc:inkChg>
        <pc:inkChg chg="add del topLvl">
          <ac:chgData name="Wilne, Robert" userId="863fd487-5ae7-46a6-8c4e-0a9cc652a1c0" providerId="ADAL" clId="{D4479540-3C79-904F-991B-2923FDC23AF8}" dt="2021-06-24T14:03:54.119" v="1450"/>
          <ac:inkMkLst>
            <pc:docMk/>
            <pc:sldMk cId="4266109974" sldId="2120"/>
            <ac:inkMk id="24689" creationId="{7888B101-9226-AD40-A9CB-FBED243CCACE}"/>
          </ac:inkMkLst>
        </pc:inkChg>
        <pc:inkChg chg="add del topLvl">
          <ac:chgData name="Wilne, Robert" userId="863fd487-5ae7-46a6-8c4e-0a9cc652a1c0" providerId="ADAL" clId="{D4479540-3C79-904F-991B-2923FDC23AF8}" dt="2021-06-24T14:03:54.101" v="1447"/>
          <ac:inkMkLst>
            <pc:docMk/>
            <pc:sldMk cId="4266109974" sldId="2120"/>
            <ac:inkMk id="24690" creationId="{9CEE07B6-D30C-C54D-88C5-D8B25593A583}"/>
          </ac:inkMkLst>
        </pc:inkChg>
        <pc:inkChg chg="add del">
          <ac:chgData name="Wilne, Robert" userId="863fd487-5ae7-46a6-8c4e-0a9cc652a1c0" providerId="ADAL" clId="{D4479540-3C79-904F-991B-2923FDC23AF8}" dt="2021-06-24T14:03:54.108" v="1448"/>
          <ac:inkMkLst>
            <pc:docMk/>
            <pc:sldMk cId="4266109974" sldId="2120"/>
            <ac:inkMk id="24695" creationId="{4A3F7204-AF26-024F-B8F5-37A64317C707}"/>
          </ac:inkMkLst>
        </pc:inkChg>
        <pc:inkChg chg="add del topLvl">
          <ac:chgData name="Wilne, Robert" userId="863fd487-5ae7-46a6-8c4e-0a9cc652a1c0" providerId="ADAL" clId="{D4479540-3C79-904F-991B-2923FDC23AF8}" dt="2021-06-24T14:04:34.160" v="1477"/>
          <ac:inkMkLst>
            <pc:docMk/>
            <pc:sldMk cId="4266109974" sldId="2120"/>
            <ac:inkMk id="24697" creationId="{67129448-8C4C-394C-9040-2322EC77CFCD}"/>
          </ac:inkMkLst>
        </pc:inkChg>
        <pc:inkChg chg="add del topLvl">
          <ac:chgData name="Wilne, Robert" userId="863fd487-5ae7-46a6-8c4e-0a9cc652a1c0" providerId="ADAL" clId="{D4479540-3C79-904F-991B-2923FDC23AF8}" dt="2021-06-24T14:04:34.238" v="1491"/>
          <ac:inkMkLst>
            <pc:docMk/>
            <pc:sldMk cId="4266109974" sldId="2120"/>
            <ac:inkMk id="24698" creationId="{E5035EC9-D73C-7A43-9364-369CEA028C39}"/>
          </ac:inkMkLst>
        </pc:inkChg>
        <pc:inkChg chg="add del topLvl">
          <ac:chgData name="Wilne, Robert" userId="863fd487-5ae7-46a6-8c4e-0a9cc652a1c0" providerId="ADAL" clId="{D4479540-3C79-904F-991B-2923FDC23AF8}" dt="2021-06-24T14:04:34.209" v="1486"/>
          <ac:inkMkLst>
            <pc:docMk/>
            <pc:sldMk cId="4266109974" sldId="2120"/>
            <ac:inkMk id="24699" creationId="{3152D050-8691-1741-A1A1-99D7807D30B6}"/>
          </ac:inkMkLst>
        </pc:inkChg>
        <pc:inkChg chg="add del topLvl">
          <ac:chgData name="Wilne, Robert" userId="863fd487-5ae7-46a6-8c4e-0a9cc652a1c0" providerId="ADAL" clId="{D4479540-3C79-904F-991B-2923FDC23AF8}" dt="2021-06-24T14:04:35.385" v="1492"/>
          <ac:inkMkLst>
            <pc:docMk/>
            <pc:sldMk cId="4266109974" sldId="2120"/>
            <ac:inkMk id="24700" creationId="{1EA2338E-42E7-0540-B28D-BC8FBD09BBF1}"/>
          </ac:inkMkLst>
        </pc:inkChg>
        <pc:inkChg chg="add del topLvl">
          <ac:chgData name="Wilne, Robert" userId="863fd487-5ae7-46a6-8c4e-0a9cc652a1c0" providerId="ADAL" clId="{D4479540-3C79-904F-991B-2923FDC23AF8}" dt="2021-06-24T14:04:34.223" v="1488"/>
          <ac:inkMkLst>
            <pc:docMk/>
            <pc:sldMk cId="4266109974" sldId="2120"/>
            <ac:inkMk id="24701" creationId="{85A848B8-42B8-8F44-9B0C-160B9C10DC5E}"/>
          </ac:inkMkLst>
        </pc:inkChg>
        <pc:inkChg chg="add del">
          <ac:chgData name="Wilne, Robert" userId="863fd487-5ae7-46a6-8c4e-0a9cc652a1c0" providerId="ADAL" clId="{D4479540-3C79-904F-991B-2923FDC23AF8}" dt="2021-06-24T14:04:34.180" v="1481"/>
          <ac:inkMkLst>
            <pc:docMk/>
            <pc:sldMk cId="4266109974" sldId="2120"/>
            <ac:inkMk id="24702" creationId="{CF6F66EF-A95A-F24E-9595-902EDB3B3A8D}"/>
          </ac:inkMkLst>
        </pc:inkChg>
        <pc:inkChg chg="add del">
          <ac:chgData name="Wilne, Robert" userId="863fd487-5ae7-46a6-8c4e-0a9cc652a1c0" providerId="ADAL" clId="{D4479540-3C79-904F-991B-2923FDC23AF8}" dt="2021-06-24T14:04:34.174" v="1480"/>
          <ac:inkMkLst>
            <pc:docMk/>
            <pc:sldMk cId="4266109974" sldId="2120"/>
            <ac:inkMk id="24703" creationId="{A8A545BB-10DF-6D4E-ACAD-6E71183AFF0F}"/>
          </ac:inkMkLst>
        </pc:inkChg>
        <pc:inkChg chg="add del topLvl">
          <ac:chgData name="Wilne, Robert" userId="863fd487-5ae7-46a6-8c4e-0a9cc652a1c0" providerId="ADAL" clId="{D4479540-3C79-904F-991B-2923FDC23AF8}" dt="2021-06-24T14:04:34.230" v="1490"/>
          <ac:inkMkLst>
            <pc:docMk/>
            <pc:sldMk cId="4266109974" sldId="2120"/>
            <ac:inkMk id="24704" creationId="{B169D245-7D0D-5B49-8AE6-D01EC3F48B35}"/>
          </ac:inkMkLst>
        </pc:inkChg>
        <pc:inkChg chg="add del">
          <ac:chgData name="Wilne, Robert" userId="863fd487-5ae7-46a6-8c4e-0a9cc652a1c0" providerId="ADAL" clId="{D4479540-3C79-904F-991B-2923FDC23AF8}" dt="2021-06-24T14:04:34.204" v="1485"/>
          <ac:inkMkLst>
            <pc:docMk/>
            <pc:sldMk cId="4266109974" sldId="2120"/>
            <ac:inkMk id="24705" creationId="{D5B4134E-AF56-3A45-AC08-5A726399F4CC}"/>
          </ac:inkMkLst>
        </pc:inkChg>
        <pc:inkChg chg="add del">
          <ac:chgData name="Wilne, Robert" userId="863fd487-5ae7-46a6-8c4e-0a9cc652a1c0" providerId="ADAL" clId="{D4479540-3C79-904F-991B-2923FDC23AF8}" dt="2021-06-24T14:04:34.217" v="1487"/>
          <ac:inkMkLst>
            <pc:docMk/>
            <pc:sldMk cId="4266109974" sldId="2120"/>
            <ac:inkMk id="24706" creationId="{0BE496E4-EC45-974E-BF4E-EDF995260EFC}"/>
          </ac:inkMkLst>
        </pc:inkChg>
        <pc:inkChg chg="add del">
          <ac:chgData name="Wilne, Robert" userId="863fd487-5ae7-46a6-8c4e-0a9cc652a1c0" providerId="ADAL" clId="{D4479540-3C79-904F-991B-2923FDC23AF8}" dt="2021-06-24T14:04:34.154" v="1476"/>
          <ac:inkMkLst>
            <pc:docMk/>
            <pc:sldMk cId="4266109974" sldId="2120"/>
            <ac:inkMk id="24707" creationId="{EE2C23F6-C385-C245-BB62-E8BFA81A752C}"/>
          </ac:inkMkLst>
        </pc:inkChg>
        <pc:inkChg chg="add del topLvl">
          <ac:chgData name="Wilne, Robert" userId="863fd487-5ae7-46a6-8c4e-0a9cc652a1c0" providerId="ADAL" clId="{D4479540-3C79-904F-991B-2923FDC23AF8}" dt="2021-06-24T14:04:10.868" v="1473"/>
          <ac:inkMkLst>
            <pc:docMk/>
            <pc:sldMk cId="4266109974" sldId="2120"/>
            <ac:inkMk id="24710" creationId="{E4E8E0CF-4FBE-2748-9AF1-D00E88B5B860}"/>
          </ac:inkMkLst>
        </pc:inkChg>
        <pc:inkChg chg="add del">
          <ac:chgData name="Wilne, Robert" userId="863fd487-5ae7-46a6-8c4e-0a9cc652a1c0" providerId="ADAL" clId="{D4479540-3C79-904F-991B-2923FDC23AF8}" dt="2021-06-24T14:04:10.859" v="1472"/>
          <ac:inkMkLst>
            <pc:docMk/>
            <pc:sldMk cId="4266109974" sldId="2120"/>
            <ac:inkMk id="24711" creationId="{406655C5-1C29-A04F-BBAE-08E19F3EF0D5}"/>
          </ac:inkMkLst>
        </pc:inkChg>
        <pc:inkChg chg="add del topLvl">
          <ac:chgData name="Wilne, Robert" userId="863fd487-5ae7-46a6-8c4e-0a9cc652a1c0" providerId="ADAL" clId="{D4479540-3C79-904F-991B-2923FDC23AF8}" dt="2021-06-24T14:04:34.227" v="1489"/>
          <ac:inkMkLst>
            <pc:docMk/>
            <pc:sldMk cId="4266109974" sldId="2120"/>
            <ac:inkMk id="24712" creationId="{55873CD3-CDE6-5C47-9BC1-B34E586610D5}"/>
          </ac:inkMkLst>
        </pc:inkChg>
        <pc:inkChg chg="add del">
          <ac:chgData name="Wilne, Robert" userId="863fd487-5ae7-46a6-8c4e-0a9cc652a1c0" providerId="ADAL" clId="{D4479540-3C79-904F-991B-2923FDC23AF8}" dt="2021-06-24T14:04:34.196" v="1484"/>
          <ac:inkMkLst>
            <pc:docMk/>
            <pc:sldMk cId="4266109974" sldId="2120"/>
            <ac:inkMk id="24713" creationId="{CA1B85CF-E64B-A949-A1D2-C25B3A76BB92}"/>
          </ac:inkMkLst>
        </pc:inkChg>
        <pc:inkChg chg="add del">
          <ac:chgData name="Wilne, Robert" userId="863fd487-5ae7-46a6-8c4e-0a9cc652a1c0" providerId="ADAL" clId="{D4479540-3C79-904F-991B-2923FDC23AF8}" dt="2021-06-24T14:04:34.165" v="1479"/>
          <ac:inkMkLst>
            <pc:docMk/>
            <pc:sldMk cId="4266109974" sldId="2120"/>
            <ac:inkMk id="24714" creationId="{1E7A0CA6-391A-F841-B9B6-7EE0901F33EF}"/>
          </ac:inkMkLst>
        </pc:inkChg>
        <pc:inkChg chg="add del topLvl">
          <ac:chgData name="Wilne, Robert" userId="863fd487-5ae7-46a6-8c4e-0a9cc652a1c0" providerId="ADAL" clId="{D4479540-3C79-904F-991B-2923FDC23AF8}" dt="2021-06-24T14:04:35.391" v="1494"/>
          <ac:inkMkLst>
            <pc:docMk/>
            <pc:sldMk cId="4266109974" sldId="2120"/>
            <ac:inkMk id="24716" creationId="{CDE2D4C5-51F0-5D4C-9C94-898B64909E13}"/>
          </ac:inkMkLst>
        </pc:inkChg>
        <pc:inkChg chg="add del">
          <ac:chgData name="Wilne, Robert" userId="863fd487-5ae7-46a6-8c4e-0a9cc652a1c0" providerId="ADAL" clId="{D4479540-3C79-904F-991B-2923FDC23AF8}" dt="2021-06-24T14:04:34.162" v="1478"/>
          <ac:inkMkLst>
            <pc:docMk/>
            <pc:sldMk cId="4266109974" sldId="2120"/>
            <ac:inkMk id="24718" creationId="{94696E86-04A6-6C44-8BB2-F46B6898533B}"/>
          </ac:inkMkLst>
        </pc:inkChg>
        <pc:inkChg chg="add del">
          <ac:chgData name="Wilne, Robert" userId="863fd487-5ae7-46a6-8c4e-0a9cc652a1c0" providerId="ADAL" clId="{D4479540-3C79-904F-991B-2923FDC23AF8}" dt="2021-06-24T14:04:34.184" v="1482"/>
          <ac:inkMkLst>
            <pc:docMk/>
            <pc:sldMk cId="4266109974" sldId="2120"/>
            <ac:inkMk id="24719" creationId="{6BE8E8A5-E5B3-6449-BA62-70C0047C0275}"/>
          </ac:inkMkLst>
        </pc:inkChg>
        <pc:inkChg chg="add">
          <ac:chgData name="Wilne, Robert" userId="863fd487-5ae7-46a6-8c4e-0a9cc652a1c0" providerId="ADAL" clId="{D4479540-3C79-904F-991B-2923FDC23AF8}" dt="2021-06-24T14:04:41.855" v="1495"/>
          <ac:inkMkLst>
            <pc:docMk/>
            <pc:sldMk cId="4266109974" sldId="2120"/>
            <ac:inkMk id="24720" creationId="{8AAD883B-FC1C-9141-87FD-1DD2512AEBBD}"/>
          </ac:inkMkLst>
        </pc:inkChg>
        <pc:inkChg chg="add">
          <ac:chgData name="Wilne, Robert" userId="863fd487-5ae7-46a6-8c4e-0a9cc652a1c0" providerId="ADAL" clId="{D4479540-3C79-904F-991B-2923FDC23AF8}" dt="2021-06-24T14:04:42.096" v="1496"/>
          <ac:inkMkLst>
            <pc:docMk/>
            <pc:sldMk cId="4266109974" sldId="2120"/>
            <ac:inkMk id="24721" creationId="{43E45D9B-2452-EE40-BC3A-1AB4F0A39405}"/>
          </ac:inkMkLst>
        </pc:inkChg>
        <pc:inkChg chg="add">
          <ac:chgData name="Wilne, Robert" userId="863fd487-5ae7-46a6-8c4e-0a9cc652a1c0" providerId="ADAL" clId="{D4479540-3C79-904F-991B-2923FDC23AF8}" dt="2021-06-24T14:04:42.275" v="1497"/>
          <ac:inkMkLst>
            <pc:docMk/>
            <pc:sldMk cId="4266109974" sldId="2120"/>
            <ac:inkMk id="24722" creationId="{2627380B-11CF-8149-AF3F-30599BBC2540}"/>
          </ac:inkMkLst>
        </pc:inkChg>
        <pc:inkChg chg="add">
          <ac:chgData name="Wilne, Robert" userId="863fd487-5ae7-46a6-8c4e-0a9cc652a1c0" providerId="ADAL" clId="{D4479540-3C79-904F-991B-2923FDC23AF8}" dt="2021-06-24T14:04:42.782" v="1498"/>
          <ac:inkMkLst>
            <pc:docMk/>
            <pc:sldMk cId="4266109974" sldId="2120"/>
            <ac:inkMk id="24723" creationId="{5CF28993-E5E2-B545-81E6-49F6A3028052}"/>
          </ac:inkMkLst>
        </pc:inkChg>
        <pc:inkChg chg="add del">
          <ac:chgData name="Wilne, Robert" userId="863fd487-5ae7-46a6-8c4e-0a9cc652a1c0" providerId="ADAL" clId="{D4479540-3C79-904F-991B-2923FDC23AF8}" dt="2021-06-24T14:04:53.967" v="1502"/>
          <ac:inkMkLst>
            <pc:docMk/>
            <pc:sldMk cId="4266109974" sldId="2120"/>
            <ac:inkMk id="24725" creationId="{8D52CF7A-95CD-0647-AA80-F9585DE6411D}"/>
          </ac:inkMkLst>
        </pc:inkChg>
      </pc:sldChg>
      <pc:sldChg chg="addSp delSp modSp">
        <pc:chgData name="Wilne, Robert" userId="863fd487-5ae7-46a6-8c4e-0a9cc652a1c0" providerId="ADAL" clId="{D4479540-3C79-904F-991B-2923FDC23AF8}" dt="2021-06-24T14:25:45.475" v="2135"/>
        <pc:sldMkLst>
          <pc:docMk/>
          <pc:sldMk cId="3135067400" sldId="2121"/>
        </pc:sldMkLst>
        <pc:grpChg chg="add del">
          <ac:chgData name="Wilne, Robert" userId="863fd487-5ae7-46a6-8c4e-0a9cc652a1c0" providerId="ADAL" clId="{D4479540-3C79-904F-991B-2923FDC23AF8}" dt="2021-06-24T14:24:38.895" v="2052"/>
          <ac:grpSpMkLst>
            <pc:docMk/>
            <pc:sldMk cId="3135067400" sldId="2121"/>
            <ac:grpSpMk id="24" creationId="{327EDE03-9843-414C-99C6-E526BCABC164}"/>
          </ac:grpSpMkLst>
        </pc:grpChg>
        <pc:grpChg chg="add">
          <ac:chgData name="Wilne, Robert" userId="863fd487-5ae7-46a6-8c4e-0a9cc652a1c0" providerId="ADAL" clId="{D4479540-3C79-904F-991B-2923FDC23AF8}" dt="2021-06-24T14:24:37.766" v="2050"/>
          <ac:grpSpMkLst>
            <pc:docMk/>
            <pc:sldMk cId="3135067400" sldId="2121"/>
            <ac:grpSpMk id="25" creationId="{4203569E-DEA9-EF4D-9437-464037A08C46}"/>
          </ac:grpSpMkLst>
        </pc:grpChg>
        <pc:grpChg chg="add">
          <ac:chgData name="Wilne, Robert" userId="863fd487-5ae7-46a6-8c4e-0a9cc652a1c0" providerId="ADAL" clId="{D4479540-3C79-904F-991B-2923FDC23AF8}" dt="2021-06-24T14:24:38.895" v="2052"/>
          <ac:grpSpMkLst>
            <pc:docMk/>
            <pc:sldMk cId="3135067400" sldId="2121"/>
            <ac:grpSpMk id="27" creationId="{9113F99B-AEF1-5841-A31C-DED42609D40A}"/>
          </ac:grpSpMkLst>
        </pc:grpChg>
        <pc:grpChg chg="add del">
          <ac:chgData name="Wilne, Robert" userId="863fd487-5ae7-46a6-8c4e-0a9cc652a1c0" providerId="ADAL" clId="{D4479540-3C79-904F-991B-2923FDC23AF8}" dt="2021-06-24T14:24:47.331" v="2067"/>
          <ac:grpSpMkLst>
            <pc:docMk/>
            <pc:sldMk cId="3135067400" sldId="2121"/>
            <ac:grpSpMk id="36" creationId="{B535B402-A922-E04C-956D-6DB68A4792E3}"/>
          </ac:grpSpMkLst>
        </pc:grpChg>
        <pc:grpChg chg="add del">
          <ac:chgData name="Wilne, Robert" userId="863fd487-5ae7-46a6-8c4e-0a9cc652a1c0" providerId="ADAL" clId="{D4479540-3C79-904F-991B-2923FDC23AF8}" dt="2021-06-24T14:24:47.331" v="2067"/>
          <ac:grpSpMkLst>
            <pc:docMk/>
            <pc:sldMk cId="3135067400" sldId="2121"/>
            <ac:grpSpMk id="37" creationId="{3AC4FF20-FE79-BE47-BE5E-E249F398E8D8}"/>
          </ac:grpSpMkLst>
        </pc:grpChg>
        <pc:grpChg chg="add">
          <ac:chgData name="Wilne, Robert" userId="863fd487-5ae7-46a6-8c4e-0a9cc652a1c0" providerId="ADAL" clId="{D4479540-3C79-904F-991B-2923FDC23AF8}" dt="2021-06-24T14:24:47.331" v="2067"/>
          <ac:grpSpMkLst>
            <pc:docMk/>
            <pc:sldMk cId="3135067400" sldId="2121"/>
            <ac:grpSpMk id="43" creationId="{FCD55605-A7C2-FE4F-94BE-D856B68E936D}"/>
          </ac:grpSpMkLst>
        </pc:grpChg>
        <pc:grpChg chg="add">
          <ac:chgData name="Wilne, Robert" userId="863fd487-5ae7-46a6-8c4e-0a9cc652a1c0" providerId="ADAL" clId="{D4479540-3C79-904F-991B-2923FDC23AF8}" dt="2021-06-24T14:24:47.331" v="2067"/>
          <ac:grpSpMkLst>
            <pc:docMk/>
            <pc:sldMk cId="3135067400" sldId="2121"/>
            <ac:grpSpMk id="44" creationId="{25A83D99-E44B-5D4C-A00A-464FF457AF2D}"/>
          </ac:grpSpMkLst>
        </pc:grpChg>
        <pc:grpChg chg="add">
          <ac:chgData name="Wilne, Robert" userId="863fd487-5ae7-46a6-8c4e-0a9cc652a1c0" providerId="ADAL" clId="{D4479540-3C79-904F-991B-2923FDC23AF8}" dt="2021-06-24T14:25:01.670" v="2071"/>
          <ac:grpSpMkLst>
            <pc:docMk/>
            <pc:sldMk cId="3135067400" sldId="2121"/>
            <ac:grpSpMk id="48" creationId="{B2470726-13E6-B046-9CE9-087CDB397877}"/>
          </ac:grpSpMkLst>
        </pc:grpChg>
        <pc:grpChg chg="add del">
          <ac:chgData name="Wilne, Robert" userId="863fd487-5ae7-46a6-8c4e-0a9cc652a1c0" providerId="ADAL" clId="{D4479540-3C79-904F-991B-2923FDC23AF8}" dt="2021-06-24T14:25:14.580" v="2093"/>
          <ac:grpSpMkLst>
            <pc:docMk/>
            <pc:sldMk cId="3135067400" sldId="2121"/>
            <ac:grpSpMk id="24581" creationId="{95B5235C-CEBC-CD4D-B808-0EE7A3F622F7}"/>
          </ac:grpSpMkLst>
        </pc:grpChg>
        <pc:grpChg chg="add">
          <ac:chgData name="Wilne, Robert" userId="863fd487-5ae7-46a6-8c4e-0a9cc652a1c0" providerId="ADAL" clId="{D4479540-3C79-904F-991B-2923FDC23AF8}" dt="2021-06-24T14:25:14.580" v="2093"/>
          <ac:grpSpMkLst>
            <pc:docMk/>
            <pc:sldMk cId="3135067400" sldId="2121"/>
            <ac:grpSpMk id="24583" creationId="{37D9E5F9-D55B-1646-80DD-B78F1DBAA189}"/>
          </ac:grpSpMkLst>
        </pc:grpChg>
        <pc:grpChg chg="add">
          <ac:chgData name="Wilne, Robert" userId="863fd487-5ae7-46a6-8c4e-0a9cc652a1c0" providerId="ADAL" clId="{D4479540-3C79-904F-991B-2923FDC23AF8}" dt="2021-06-24T14:25:20.097" v="2097"/>
          <ac:grpSpMkLst>
            <pc:docMk/>
            <pc:sldMk cId="3135067400" sldId="2121"/>
            <ac:grpSpMk id="24587" creationId="{A366605C-6FCA-DD45-921B-1FDF5AA04A77}"/>
          </ac:grpSpMkLst>
        </pc:grpChg>
        <pc:grpChg chg="add">
          <ac:chgData name="Wilne, Robert" userId="863fd487-5ae7-46a6-8c4e-0a9cc652a1c0" providerId="ADAL" clId="{D4479540-3C79-904F-991B-2923FDC23AF8}" dt="2021-06-24T14:25:23.419" v="2108"/>
          <ac:grpSpMkLst>
            <pc:docMk/>
            <pc:sldMk cId="3135067400" sldId="2121"/>
            <ac:grpSpMk id="24598" creationId="{46BBE7D6-123D-A74E-A662-348CC03A7F69}"/>
          </ac:grpSpMkLst>
        </pc:grpChg>
        <pc:grpChg chg="add">
          <ac:chgData name="Wilne, Robert" userId="863fd487-5ae7-46a6-8c4e-0a9cc652a1c0" providerId="ADAL" clId="{D4479540-3C79-904F-991B-2923FDC23AF8}" dt="2021-06-24T14:25:26.646" v="2119"/>
          <ac:grpSpMkLst>
            <pc:docMk/>
            <pc:sldMk cId="3135067400" sldId="2121"/>
            <ac:grpSpMk id="24609" creationId="{B08FA812-FF65-1141-87AC-0AFA1C2918E7}"/>
          </ac:grpSpMkLst>
        </pc:grpChg>
        <pc:grpChg chg="add del">
          <ac:chgData name="Wilne, Robert" userId="863fd487-5ae7-46a6-8c4e-0a9cc652a1c0" providerId="ADAL" clId="{D4479540-3C79-904F-991B-2923FDC23AF8}" dt="2021-06-24T14:25:45.475" v="2135"/>
          <ac:grpSpMkLst>
            <pc:docMk/>
            <pc:sldMk cId="3135067400" sldId="2121"/>
            <ac:grpSpMk id="24619" creationId="{380B8523-DD98-1C40-8D20-152275F1BF28}"/>
          </ac:grpSpMkLst>
        </pc:grpChg>
        <pc:grpChg chg="add">
          <ac:chgData name="Wilne, Robert" userId="863fd487-5ae7-46a6-8c4e-0a9cc652a1c0" providerId="ADAL" clId="{D4479540-3C79-904F-991B-2923FDC23AF8}" dt="2021-06-24T14:25:34.790" v="2129"/>
          <ac:grpSpMkLst>
            <pc:docMk/>
            <pc:sldMk cId="3135067400" sldId="2121"/>
            <ac:grpSpMk id="24620" creationId="{1BA833D4-1198-D34C-9F08-A76EBD5E9B96}"/>
          </ac:grpSpMkLst>
        </pc:grpChg>
        <pc:grpChg chg="add">
          <ac:chgData name="Wilne, Robert" userId="863fd487-5ae7-46a6-8c4e-0a9cc652a1c0" providerId="ADAL" clId="{D4479540-3C79-904F-991B-2923FDC23AF8}" dt="2021-06-24T14:25:34.790" v="2129"/>
          <ac:grpSpMkLst>
            <pc:docMk/>
            <pc:sldMk cId="3135067400" sldId="2121"/>
            <ac:grpSpMk id="24621" creationId="{A7D9370C-9966-6C4F-B6DB-B6D579391C5C}"/>
          </ac:grpSpMkLst>
        </pc:grpChg>
        <pc:grpChg chg="add">
          <ac:chgData name="Wilne, Robert" userId="863fd487-5ae7-46a6-8c4e-0a9cc652a1c0" providerId="ADAL" clId="{D4479540-3C79-904F-991B-2923FDC23AF8}" dt="2021-06-24T14:25:45.475" v="2135"/>
          <ac:grpSpMkLst>
            <pc:docMk/>
            <pc:sldMk cId="3135067400" sldId="2121"/>
            <ac:grpSpMk id="24626" creationId="{E7D11F82-30BF-9942-B638-406D1A315CA5}"/>
          </ac:grpSpMkLst>
        </pc:grpChg>
        <pc:inkChg chg="add">
          <ac:chgData name="Wilne, Robert" userId="863fd487-5ae7-46a6-8c4e-0a9cc652a1c0" providerId="ADAL" clId="{D4479540-3C79-904F-991B-2923FDC23AF8}" dt="2021-06-24T14:24:31.986" v="2029"/>
          <ac:inkMkLst>
            <pc:docMk/>
            <pc:sldMk cId="3135067400" sldId="2121"/>
            <ac:inkMk id="2" creationId="{DBC77894-D421-B34D-B2D7-9569146724C8}"/>
          </ac:inkMkLst>
        </pc:inkChg>
        <pc:inkChg chg="add">
          <ac:chgData name="Wilne, Robert" userId="863fd487-5ae7-46a6-8c4e-0a9cc652a1c0" providerId="ADAL" clId="{D4479540-3C79-904F-991B-2923FDC23AF8}" dt="2021-06-24T14:24:32.231" v="2030"/>
          <ac:inkMkLst>
            <pc:docMk/>
            <pc:sldMk cId="3135067400" sldId="2121"/>
            <ac:inkMk id="3" creationId="{E8498D03-E22B-3341-BBDB-2B5440D5D41D}"/>
          </ac:inkMkLst>
        </pc:inkChg>
        <pc:inkChg chg="add">
          <ac:chgData name="Wilne, Robert" userId="863fd487-5ae7-46a6-8c4e-0a9cc652a1c0" providerId="ADAL" clId="{D4479540-3C79-904F-991B-2923FDC23AF8}" dt="2021-06-24T14:24:32.641" v="2031"/>
          <ac:inkMkLst>
            <pc:docMk/>
            <pc:sldMk cId="3135067400" sldId="2121"/>
            <ac:inkMk id="4" creationId="{D07C99DB-51BF-C440-9EDB-5BE8DEE6F6CF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5" creationId="{832B80FC-7FE8-0C49-9E14-0E365F8F54E8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6" creationId="{BFE0F638-CE84-F347-A3DD-6138FBAE37E7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7" creationId="{793100CE-595C-2147-AC5B-BCB3C73E80A5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9" creationId="{67B0663F-462C-5640-88D0-DF5823666051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0" creationId="{E082E496-F50B-9148-BC52-03B1F0B14591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1" creationId="{249E902E-CDD6-DE47-A037-51F9AFB4D20A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2" creationId="{4EDDC3DA-87BF-0D4C-B11B-94CF349985A1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3" creationId="{74558F25-C2ED-B847-96DE-EAF411EB90D0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4" creationId="{BE715098-1359-894C-A70B-09E769440A2E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5" creationId="{2E059DE3-E8ED-1D4B-821C-F1F73E83DA28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6" creationId="{416AD756-83A9-064B-B8FD-83D51B6DA336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7" creationId="{06912639-C2C4-0C4F-982E-B16AF6B39CE3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8" creationId="{DFC62BF2-EFCC-2947-B2FF-78FBFF334076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9" creationId="{A4465CC6-F868-6643-8287-47EB09B921A1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20" creationId="{A7C3E336-5550-C14C-A8BE-B45A060F6E44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21" creationId="{7995CD52-036B-C148-946E-DE6C09C0CA3A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22" creationId="{684AA89D-BD6F-A342-A4BB-593548094FE6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23" creationId="{714CD73C-A127-C348-9A2A-83B0027138A8}"/>
          </ac:inkMkLst>
        </pc:inkChg>
        <pc:inkChg chg="add">
          <ac:chgData name="Wilne, Robert" userId="863fd487-5ae7-46a6-8c4e-0a9cc652a1c0" providerId="ADAL" clId="{D4479540-3C79-904F-991B-2923FDC23AF8}" dt="2021-06-24T14:24:38.287" v="2051"/>
          <ac:inkMkLst>
            <pc:docMk/>
            <pc:sldMk cId="3135067400" sldId="2121"/>
            <ac:inkMk id="26" creationId="{96723F82-6709-9446-99D0-31E1C4CA0EE3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28" creationId="{F644AAAF-9F18-B940-AE66-4E0496F8EBAD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29" creationId="{21CAC1CB-68B8-4C41-AE6B-EBC6E93232C2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0" creationId="{34F2FEFE-1645-464B-B96B-5DE2C10CB2C9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1" creationId="{87DF37F3-45BF-094D-8A9E-3889DFD2EAE1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2" creationId="{A0CD2091-4F55-9343-A4EF-3AC0241AC359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3" creationId="{70BCD733-070F-F64E-BEE0-8F8CDA5ED44D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4" creationId="{364B84A0-C37C-F744-9C2E-B8DCB1B999D1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5" creationId="{3E7E1AB2-64E3-F148-847D-46EF0916F832}"/>
          </ac:inkMkLst>
        </pc:inkChg>
        <pc:inkChg chg="add">
          <ac:chgData name="Wilne, Robert" userId="863fd487-5ae7-46a6-8c4e-0a9cc652a1c0" providerId="ADAL" clId="{D4479540-3C79-904F-991B-2923FDC23AF8}" dt="2021-06-24T14:24:45.352" v="2062"/>
          <ac:inkMkLst>
            <pc:docMk/>
            <pc:sldMk cId="3135067400" sldId="2121"/>
            <ac:inkMk id="38" creationId="{3B52FD50-6309-914F-B1F2-9E6490D523B1}"/>
          </ac:inkMkLst>
        </pc:inkChg>
        <pc:inkChg chg="add">
          <ac:chgData name="Wilne, Robert" userId="863fd487-5ae7-46a6-8c4e-0a9cc652a1c0" providerId="ADAL" clId="{D4479540-3C79-904F-991B-2923FDC23AF8}" dt="2021-06-24T14:24:45.610" v="2063"/>
          <ac:inkMkLst>
            <pc:docMk/>
            <pc:sldMk cId="3135067400" sldId="2121"/>
            <ac:inkMk id="39" creationId="{8A7842FE-A483-EE40-B347-5631180A7ADA}"/>
          </ac:inkMkLst>
        </pc:inkChg>
        <pc:inkChg chg="add">
          <ac:chgData name="Wilne, Robert" userId="863fd487-5ae7-46a6-8c4e-0a9cc652a1c0" providerId="ADAL" clId="{D4479540-3C79-904F-991B-2923FDC23AF8}" dt="2021-06-24T14:24:45.920" v="2064"/>
          <ac:inkMkLst>
            <pc:docMk/>
            <pc:sldMk cId="3135067400" sldId="2121"/>
            <ac:inkMk id="40" creationId="{1D1B97D8-278A-3C4F-8AE3-FB5F34A38E05}"/>
          </ac:inkMkLst>
        </pc:inkChg>
        <pc:inkChg chg="add">
          <ac:chgData name="Wilne, Robert" userId="863fd487-5ae7-46a6-8c4e-0a9cc652a1c0" providerId="ADAL" clId="{D4479540-3C79-904F-991B-2923FDC23AF8}" dt="2021-06-24T14:24:46.307" v="2065"/>
          <ac:inkMkLst>
            <pc:docMk/>
            <pc:sldMk cId="3135067400" sldId="2121"/>
            <ac:inkMk id="41" creationId="{9F293FFF-A88F-1B40-902F-8A8FE7F19742}"/>
          </ac:inkMkLst>
        </pc:inkChg>
        <pc:inkChg chg="add mod modStrokes">
          <ac:chgData name="Wilne, Robert" userId="863fd487-5ae7-46a6-8c4e-0a9cc652a1c0" providerId="ADAL" clId="{D4479540-3C79-904F-991B-2923FDC23AF8}" dt="2021-06-24T14:25:37.765" v="2130"/>
          <ac:inkMkLst>
            <pc:docMk/>
            <pc:sldMk cId="3135067400" sldId="2121"/>
            <ac:inkMk id="42" creationId="{74339CF7-7CC3-1944-936A-FA3BA5EC2408}"/>
          </ac:inkMkLst>
        </pc:inkChg>
        <pc:inkChg chg="add">
          <ac:chgData name="Wilne, Robert" userId="863fd487-5ae7-46a6-8c4e-0a9cc652a1c0" providerId="ADAL" clId="{D4479540-3C79-904F-991B-2923FDC23AF8}" dt="2021-06-24T14:24:59.562" v="2068"/>
          <ac:inkMkLst>
            <pc:docMk/>
            <pc:sldMk cId="3135067400" sldId="2121"/>
            <ac:inkMk id="45" creationId="{CFB29733-016D-FE43-9E69-7207B21D9EC2}"/>
          </ac:inkMkLst>
        </pc:inkChg>
        <pc:inkChg chg="add">
          <ac:chgData name="Wilne, Robert" userId="863fd487-5ae7-46a6-8c4e-0a9cc652a1c0" providerId="ADAL" clId="{D4479540-3C79-904F-991B-2923FDC23AF8}" dt="2021-06-24T14:24:59.888" v="2069"/>
          <ac:inkMkLst>
            <pc:docMk/>
            <pc:sldMk cId="3135067400" sldId="2121"/>
            <ac:inkMk id="46" creationId="{F9668ECC-1A25-ED42-8C22-01DD1ACF31C3}"/>
          </ac:inkMkLst>
        </pc:inkChg>
        <pc:inkChg chg="add">
          <ac:chgData name="Wilne, Robert" userId="863fd487-5ae7-46a6-8c4e-0a9cc652a1c0" providerId="ADAL" clId="{D4479540-3C79-904F-991B-2923FDC23AF8}" dt="2021-06-24T14:25:00.696" v="2070"/>
          <ac:inkMkLst>
            <pc:docMk/>
            <pc:sldMk cId="3135067400" sldId="2121"/>
            <ac:inkMk id="47" creationId="{453B02B7-005B-7440-9E37-62D43D163ADF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49" creationId="{3FD114A7-D530-CE4F-9AA7-1046AD673EF9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0" creationId="{8C24533E-A647-D942-B32D-B827A03746B8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1" creationId="{BCF861EB-6E4F-F240-8EFD-6A6343F95E1A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2" creationId="{95FCB6CC-4477-6D4C-AF15-525569043E2F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3" creationId="{1DD8340C-10DB-DE4D-B650-B044CF007530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4" creationId="{DA114DD0-AE0C-5F49-B3EF-F21EC1D5174E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5" creationId="{0B2E1E3A-DB9B-5742-AB4D-38D4DFFC401A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6" creationId="{91300AD4-920A-8241-B66D-7836D998D2EA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7" creationId="{650C4A56-1A32-BF44-8C5C-A9D843681997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8" creationId="{03E85A7B-2FE7-F240-B0E9-FABB9514FB03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9" creationId="{EF828825-F773-3F4B-9C21-F4259340818C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60" creationId="{247F232C-89B3-0342-A5E9-215A9637E2D3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61" creationId="{A5E10B52-9CE6-FA46-8754-EEE3CA2869FA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62" creationId="{E2F0664E-4951-BF4E-AADF-AC8C52C41C0C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63" creationId="{470196F6-2E5A-9442-9A89-E7F698498C4E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24576" creationId="{5B2998E1-486E-D740-B7E4-A05AEFF4237B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24577" creationId="{5BF26C71-9077-0C4D-A3BF-75085F87D6EF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24579" creationId="{711A5F73-6553-D844-B7E8-2D0A2B14FE1F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24580" creationId="{7ADA7E60-066C-2649-9236-11747617F52B}"/>
          </ac:inkMkLst>
        </pc:inkChg>
        <pc:inkChg chg="add">
          <ac:chgData name="Wilne, Robert" userId="863fd487-5ae7-46a6-8c4e-0a9cc652a1c0" providerId="ADAL" clId="{D4479540-3C79-904F-991B-2923FDC23AF8}" dt="2021-06-24T14:25:13.953" v="2092"/>
          <ac:inkMkLst>
            <pc:docMk/>
            <pc:sldMk cId="3135067400" sldId="2121"/>
            <ac:inkMk id="24582" creationId="{E977BDC7-EB1B-8640-8C69-2DAD23B815A6}"/>
          </ac:inkMkLst>
        </pc:inkChg>
        <pc:inkChg chg="add">
          <ac:chgData name="Wilne, Robert" userId="863fd487-5ae7-46a6-8c4e-0a9cc652a1c0" providerId="ADAL" clId="{D4479540-3C79-904F-991B-2923FDC23AF8}" dt="2021-06-24T14:25:18.857" v="2094"/>
          <ac:inkMkLst>
            <pc:docMk/>
            <pc:sldMk cId="3135067400" sldId="2121"/>
            <ac:inkMk id="24584" creationId="{EE0BE945-EB81-9F48-ADA3-D790A11D5B4E}"/>
          </ac:inkMkLst>
        </pc:inkChg>
        <pc:inkChg chg="add">
          <ac:chgData name="Wilne, Robert" userId="863fd487-5ae7-46a6-8c4e-0a9cc652a1c0" providerId="ADAL" clId="{D4479540-3C79-904F-991B-2923FDC23AF8}" dt="2021-06-24T14:25:19.165" v="2095"/>
          <ac:inkMkLst>
            <pc:docMk/>
            <pc:sldMk cId="3135067400" sldId="2121"/>
            <ac:inkMk id="24585" creationId="{E12125D5-71B8-3F44-A31D-81C0CF02D7C6}"/>
          </ac:inkMkLst>
        </pc:inkChg>
        <pc:inkChg chg="add">
          <ac:chgData name="Wilne, Robert" userId="863fd487-5ae7-46a6-8c4e-0a9cc652a1c0" providerId="ADAL" clId="{D4479540-3C79-904F-991B-2923FDC23AF8}" dt="2021-06-24T14:25:19.363" v="2096"/>
          <ac:inkMkLst>
            <pc:docMk/>
            <pc:sldMk cId="3135067400" sldId="2121"/>
            <ac:inkMk id="24586" creationId="{39B5CF41-7DFA-EC47-9238-93D2ABA1CB9D}"/>
          </ac:inkMkLst>
        </pc:inkChg>
        <pc:inkChg chg="add">
          <ac:chgData name="Wilne, Robert" userId="863fd487-5ae7-46a6-8c4e-0a9cc652a1c0" providerId="ADAL" clId="{D4479540-3C79-904F-991B-2923FDC23AF8}" dt="2021-06-24T14:25:20.572" v="2098"/>
          <ac:inkMkLst>
            <pc:docMk/>
            <pc:sldMk cId="3135067400" sldId="2121"/>
            <ac:inkMk id="24588" creationId="{7012A8D9-85B3-2749-BBB9-674925071B20}"/>
          </ac:inkMkLst>
        </pc:inkChg>
        <pc:inkChg chg="add">
          <ac:chgData name="Wilne, Robert" userId="863fd487-5ae7-46a6-8c4e-0a9cc652a1c0" providerId="ADAL" clId="{D4479540-3C79-904F-991B-2923FDC23AF8}" dt="2021-06-24T14:25:20.851" v="2099"/>
          <ac:inkMkLst>
            <pc:docMk/>
            <pc:sldMk cId="3135067400" sldId="2121"/>
            <ac:inkMk id="24589" creationId="{57007BBC-65F0-B741-A48E-8574DCAD2629}"/>
          </ac:inkMkLst>
        </pc:inkChg>
        <pc:inkChg chg="add">
          <ac:chgData name="Wilne, Robert" userId="863fd487-5ae7-46a6-8c4e-0a9cc652a1c0" providerId="ADAL" clId="{D4479540-3C79-904F-991B-2923FDC23AF8}" dt="2021-06-24T14:25:21.100" v="2100"/>
          <ac:inkMkLst>
            <pc:docMk/>
            <pc:sldMk cId="3135067400" sldId="2121"/>
            <ac:inkMk id="24590" creationId="{A5022665-28EA-DB4D-8F8F-7B09F354E2B7}"/>
          </ac:inkMkLst>
        </pc:inkChg>
        <pc:inkChg chg="add">
          <ac:chgData name="Wilne, Robert" userId="863fd487-5ae7-46a6-8c4e-0a9cc652a1c0" providerId="ADAL" clId="{D4479540-3C79-904F-991B-2923FDC23AF8}" dt="2021-06-24T14:25:21.297" v="2101"/>
          <ac:inkMkLst>
            <pc:docMk/>
            <pc:sldMk cId="3135067400" sldId="2121"/>
            <ac:inkMk id="24591" creationId="{C77F83F8-534D-E243-A1C8-5FBE082DAD00}"/>
          </ac:inkMkLst>
        </pc:inkChg>
        <pc:inkChg chg="add">
          <ac:chgData name="Wilne, Robert" userId="863fd487-5ae7-46a6-8c4e-0a9cc652a1c0" providerId="ADAL" clId="{D4479540-3C79-904F-991B-2923FDC23AF8}" dt="2021-06-24T14:25:21.543" v="2102"/>
          <ac:inkMkLst>
            <pc:docMk/>
            <pc:sldMk cId="3135067400" sldId="2121"/>
            <ac:inkMk id="24592" creationId="{D56D611D-A2E4-2649-BB04-F05D768F2355}"/>
          </ac:inkMkLst>
        </pc:inkChg>
        <pc:inkChg chg="add">
          <ac:chgData name="Wilne, Robert" userId="863fd487-5ae7-46a6-8c4e-0a9cc652a1c0" providerId="ADAL" clId="{D4479540-3C79-904F-991B-2923FDC23AF8}" dt="2021-06-24T14:25:21.829" v="2103"/>
          <ac:inkMkLst>
            <pc:docMk/>
            <pc:sldMk cId="3135067400" sldId="2121"/>
            <ac:inkMk id="24593" creationId="{C701C8C8-5426-EE47-9914-B45BBEBB1CD1}"/>
          </ac:inkMkLst>
        </pc:inkChg>
        <pc:inkChg chg="add">
          <ac:chgData name="Wilne, Robert" userId="863fd487-5ae7-46a6-8c4e-0a9cc652a1c0" providerId="ADAL" clId="{D4479540-3C79-904F-991B-2923FDC23AF8}" dt="2021-06-24T14:25:22.028" v="2104"/>
          <ac:inkMkLst>
            <pc:docMk/>
            <pc:sldMk cId="3135067400" sldId="2121"/>
            <ac:inkMk id="24594" creationId="{3FED75CA-8C1D-6945-8CDE-4531AF186B77}"/>
          </ac:inkMkLst>
        </pc:inkChg>
        <pc:inkChg chg="add">
          <ac:chgData name="Wilne, Robert" userId="863fd487-5ae7-46a6-8c4e-0a9cc652a1c0" providerId="ADAL" clId="{D4479540-3C79-904F-991B-2923FDC23AF8}" dt="2021-06-24T14:25:22.300" v="2105"/>
          <ac:inkMkLst>
            <pc:docMk/>
            <pc:sldMk cId="3135067400" sldId="2121"/>
            <ac:inkMk id="24595" creationId="{64C00E6D-F0A5-8B46-B496-CDC47672A5EA}"/>
          </ac:inkMkLst>
        </pc:inkChg>
        <pc:inkChg chg="add">
          <ac:chgData name="Wilne, Robert" userId="863fd487-5ae7-46a6-8c4e-0a9cc652a1c0" providerId="ADAL" clId="{D4479540-3C79-904F-991B-2923FDC23AF8}" dt="2021-06-24T14:25:22.516" v="2106"/>
          <ac:inkMkLst>
            <pc:docMk/>
            <pc:sldMk cId="3135067400" sldId="2121"/>
            <ac:inkMk id="24596" creationId="{27377E12-31EA-CC4F-A846-FD6D3E75F773}"/>
          </ac:inkMkLst>
        </pc:inkChg>
        <pc:inkChg chg="add">
          <ac:chgData name="Wilne, Robert" userId="863fd487-5ae7-46a6-8c4e-0a9cc652a1c0" providerId="ADAL" clId="{D4479540-3C79-904F-991B-2923FDC23AF8}" dt="2021-06-24T14:25:22.717" v="2107"/>
          <ac:inkMkLst>
            <pc:docMk/>
            <pc:sldMk cId="3135067400" sldId="2121"/>
            <ac:inkMk id="24597" creationId="{D67A0BE0-65A0-304C-964F-089B1E77BC98}"/>
          </ac:inkMkLst>
        </pc:inkChg>
        <pc:inkChg chg="add">
          <ac:chgData name="Wilne, Robert" userId="863fd487-5ae7-46a6-8c4e-0a9cc652a1c0" providerId="ADAL" clId="{D4479540-3C79-904F-991B-2923FDC23AF8}" dt="2021-06-24T14:25:23.735" v="2109"/>
          <ac:inkMkLst>
            <pc:docMk/>
            <pc:sldMk cId="3135067400" sldId="2121"/>
            <ac:inkMk id="24599" creationId="{0B1C6E75-4AE5-6049-AF26-6301B20E86D3}"/>
          </ac:inkMkLst>
        </pc:inkChg>
        <pc:inkChg chg="add">
          <ac:chgData name="Wilne, Robert" userId="863fd487-5ae7-46a6-8c4e-0a9cc652a1c0" providerId="ADAL" clId="{D4479540-3C79-904F-991B-2923FDC23AF8}" dt="2021-06-24T14:25:24.053" v="2110"/>
          <ac:inkMkLst>
            <pc:docMk/>
            <pc:sldMk cId="3135067400" sldId="2121"/>
            <ac:inkMk id="24600" creationId="{84EC7021-9685-9246-AD87-649FB1DB4853}"/>
          </ac:inkMkLst>
        </pc:inkChg>
        <pc:inkChg chg="add">
          <ac:chgData name="Wilne, Robert" userId="863fd487-5ae7-46a6-8c4e-0a9cc652a1c0" providerId="ADAL" clId="{D4479540-3C79-904F-991B-2923FDC23AF8}" dt="2021-06-24T14:25:24.328" v="2111"/>
          <ac:inkMkLst>
            <pc:docMk/>
            <pc:sldMk cId="3135067400" sldId="2121"/>
            <ac:inkMk id="24601" creationId="{BA5674A0-9B92-CD4E-8528-70B87FA8C6B4}"/>
          </ac:inkMkLst>
        </pc:inkChg>
        <pc:inkChg chg="add">
          <ac:chgData name="Wilne, Robert" userId="863fd487-5ae7-46a6-8c4e-0a9cc652a1c0" providerId="ADAL" clId="{D4479540-3C79-904F-991B-2923FDC23AF8}" dt="2021-06-24T14:25:24.573" v="2112"/>
          <ac:inkMkLst>
            <pc:docMk/>
            <pc:sldMk cId="3135067400" sldId="2121"/>
            <ac:inkMk id="24602" creationId="{F742936A-51FE-0E43-B5E2-22DEFA6EDDAE}"/>
          </ac:inkMkLst>
        </pc:inkChg>
        <pc:inkChg chg="add">
          <ac:chgData name="Wilne, Robert" userId="863fd487-5ae7-46a6-8c4e-0a9cc652a1c0" providerId="ADAL" clId="{D4479540-3C79-904F-991B-2923FDC23AF8}" dt="2021-06-24T14:25:24.784" v="2113"/>
          <ac:inkMkLst>
            <pc:docMk/>
            <pc:sldMk cId="3135067400" sldId="2121"/>
            <ac:inkMk id="24603" creationId="{84E4B42E-3116-694B-8B38-DF91FD8D7C04}"/>
          </ac:inkMkLst>
        </pc:inkChg>
        <pc:inkChg chg="add">
          <ac:chgData name="Wilne, Robert" userId="863fd487-5ae7-46a6-8c4e-0a9cc652a1c0" providerId="ADAL" clId="{D4479540-3C79-904F-991B-2923FDC23AF8}" dt="2021-06-24T14:25:24.997" v="2114"/>
          <ac:inkMkLst>
            <pc:docMk/>
            <pc:sldMk cId="3135067400" sldId="2121"/>
            <ac:inkMk id="24604" creationId="{EC36741D-0869-974D-BF56-B16225BD2B42}"/>
          </ac:inkMkLst>
        </pc:inkChg>
        <pc:inkChg chg="add">
          <ac:chgData name="Wilne, Robert" userId="863fd487-5ae7-46a6-8c4e-0a9cc652a1c0" providerId="ADAL" clId="{D4479540-3C79-904F-991B-2923FDC23AF8}" dt="2021-06-24T14:25:25.242" v="2115"/>
          <ac:inkMkLst>
            <pc:docMk/>
            <pc:sldMk cId="3135067400" sldId="2121"/>
            <ac:inkMk id="24605" creationId="{0B4FB236-3879-6D4D-A2BF-A243EEC00A4E}"/>
          </ac:inkMkLst>
        </pc:inkChg>
        <pc:inkChg chg="add">
          <ac:chgData name="Wilne, Robert" userId="863fd487-5ae7-46a6-8c4e-0a9cc652a1c0" providerId="ADAL" clId="{D4479540-3C79-904F-991B-2923FDC23AF8}" dt="2021-06-24T14:25:25.469" v="2116"/>
          <ac:inkMkLst>
            <pc:docMk/>
            <pc:sldMk cId="3135067400" sldId="2121"/>
            <ac:inkMk id="24606" creationId="{F599CA87-9D62-3A4B-A16E-1A74EA97DFD2}"/>
          </ac:inkMkLst>
        </pc:inkChg>
        <pc:inkChg chg="add">
          <ac:chgData name="Wilne, Robert" userId="863fd487-5ae7-46a6-8c4e-0a9cc652a1c0" providerId="ADAL" clId="{D4479540-3C79-904F-991B-2923FDC23AF8}" dt="2021-06-24T14:25:25.743" v="2117"/>
          <ac:inkMkLst>
            <pc:docMk/>
            <pc:sldMk cId="3135067400" sldId="2121"/>
            <ac:inkMk id="24607" creationId="{EC2A9CBC-273A-0241-A8D4-6FA92DF75994}"/>
          </ac:inkMkLst>
        </pc:inkChg>
        <pc:inkChg chg="add">
          <ac:chgData name="Wilne, Robert" userId="863fd487-5ae7-46a6-8c4e-0a9cc652a1c0" providerId="ADAL" clId="{D4479540-3C79-904F-991B-2923FDC23AF8}" dt="2021-06-24T14:25:25.922" v="2118"/>
          <ac:inkMkLst>
            <pc:docMk/>
            <pc:sldMk cId="3135067400" sldId="2121"/>
            <ac:inkMk id="24608" creationId="{E33EFEE9-0CA7-D04C-8F4B-A7B569211E9C}"/>
          </ac:inkMkLst>
        </pc:inkChg>
        <pc:inkChg chg="add">
          <ac:chgData name="Wilne, Robert" userId="863fd487-5ae7-46a6-8c4e-0a9cc652a1c0" providerId="ADAL" clId="{D4479540-3C79-904F-991B-2923FDC23AF8}" dt="2021-06-24T14:25:31.268" v="2120"/>
          <ac:inkMkLst>
            <pc:docMk/>
            <pc:sldMk cId="3135067400" sldId="2121"/>
            <ac:inkMk id="24610" creationId="{E7389E5D-3210-D549-A1BA-2CEC5BC4767F}"/>
          </ac:inkMkLst>
        </pc:inkChg>
        <pc:inkChg chg="add">
          <ac:chgData name="Wilne, Robert" userId="863fd487-5ae7-46a6-8c4e-0a9cc652a1c0" providerId="ADAL" clId="{D4479540-3C79-904F-991B-2923FDC23AF8}" dt="2021-06-24T14:25:31.611" v="2121"/>
          <ac:inkMkLst>
            <pc:docMk/>
            <pc:sldMk cId="3135067400" sldId="2121"/>
            <ac:inkMk id="24611" creationId="{9E49AD59-6082-D44D-9C98-525AC27AE10A}"/>
          </ac:inkMkLst>
        </pc:inkChg>
        <pc:inkChg chg="add">
          <ac:chgData name="Wilne, Robert" userId="863fd487-5ae7-46a6-8c4e-0a9cc652a1c0" providerId="ADAL" clId="{D4479540-3C79-904F-991B-2923FDC23AF8}" dt="2021-06-24T14:25:31.921" v="2122"/>
          <ac:inkMkLst>
            <pc:docMk/>
            <pc:sldMk cId="3135067400" sldId="2121"/>
            <ac:inkMk id="24612" creationId="{EE0D6A1E-74AE-A948-859C-23C6B1FAE409}"/>
          </ac:inkMkLst>
        </pc:inkChg>
        <pc:inkChg chg="add">
          <ac:chgData name="Wilne, Robert" userId="863fd487-5ae7-46a6-8c4e-0a9cc652a1c0" providerId="ADAL" clId="{D4479540-3C79-904F-991B-2923FDC23AF8}" dt="2021-06-24T14:25:32.194" v="2123"/>
          <ac:inkMkLst>
            <pc:docMk/>
            <pc:sldMk cId="3135067400" sldId="2121"/>
            <ac:inkMk id="24613" creationId="{5B2A66F2-CF4A-1A40-B72F-72611B695EDC}"/>
          </ac:inkMkLst>
        </pc:inkChg>
        <pc:inkChg chg="add">
          <ac:chgData name="Wilne, Robert" userId="863fd487-5ae7-46a6-8c4e-0a9cc652a1c0" providerId="ADAL" clId="{D4479540-3C79-904F-991B-2923FDC23AF8}" dt="2021-06-24T14:25:32.621" v="2124"/>
          <ac:inkMkLst>
            <pc:docMk/>
            <pc:sldMk cId="3135067400" sldId="2121"/>
            <ac:inkMk id="24614" creationId="{A2F57C79-618E-214C-800A-2892FA8D3DA3}"/>
          </ac:inkMkLst>
        </pc:inkChg>
        <pc:inkChg chg="add">
          <ac:chgData name="Wilne, Robert" userId="863fd487-5ae7-46a6-8c4e-0a9cc652a1c0" providerId="ADAL" clId="{D4479540-3C79-904F-991B-2923FDC23AF8}" dt="2021-06-24T14:25:32.993" v="2125"/>
          <ac:inkMkLst>
            <pc:docMk/>
            <pc:sldMk cId="3135067400" sldId="2121"/>
            <ac:inkMk id="24615" creationId="{D5E35DFB-42D4-A448-8E15-25947E67EFD5}"/>
          </ac:inkMkLst>
        </pc:inkChg>
        <pc:inkChg chg="add">
          <ac:chgData name="Wilne, Robert" userId="863fd487-5ae7-46a6-8c4e-0a9cc652a1c0" providerId="ADAL" clId="{D4479540-3C79-904F-991B-2923FDC23AF8}" dt="2021-06-24T14:25:33.360" v="2126"/>
          <ac:inkMkLst>
            <pc:docMk/>
            <pc:sldMk cId="3135067400" sldId="2121"/>
            <ac:inkMk id="24616" creationId="{E5FA353D-1D8F-C44B-839C-8A9022012C6B}"/>
          </ac:inkMkLst>
        </pc:inkChg>
        <pc:inkChg chg="add topLvl">
          <ac:chgData name="Wilne, Robert" userId="863fd487-5ae7-46a6-8c4e-0a9cc652a1c0" providerId="ADAL" clId="{D4479540-3C79-904F-991B-2923FDC23AF8}" dt="2021-06-24T14:25:45.475" v="2135"/>
          <ac:inkMkLst>
            <pc:docMk/>
            <pc:sldMk cId="3135067400" sldId="2121"/>
            <ac:inkMk id="24617" creationId="{24D58BC3-AA91-934D-9FAF-553F94BD039D}"/>
          </ac:inkMkLst>
        </pc:inkChg>
        <pc:inkChg chg="add topLvl">
          <ac:chgData name="Wilne, Robert" userId="863fd487-5ae7-46a6-8c4e-0a9cc652a1c0" providerId="ADAL" clId="{D4479540-3C79-904F-991B-2923FDC23AF8}" dt="2021-06-24T14:25:45.475" v="2135"/>
          <ac:inkMkLst>
            <pc:docMk/>
            <pc:sldMk cId="3135067400" sldId="2121"/>
            <ac:inkMk id="24618" creationId="{BE2D556E-911B-EE49-9149-E7F3D3D28C6C}"/>
          </ac:inkMkLst>
        </pc:inkChg>
        <pc:inkChg chg="add">
          <ac:chgData name="Wilne, Robert" userId="863fd487-5ae7-46a6-8c4e-0a9cc652a1c0" providerId="ADAL" clId="{D4479540-3C79-904F-991B-2923FDC23AF8}" dt="2021-06-24T14:25:40.656" v="2131"/>
          <ac:inkMkLst>
            <pc:docMk/>
            <pc:sldMk cId="3135067400" sldId="2121"/>
            <ac:inkMk id="24622" creationId="{9BB95BDA-42C9-4C44-98A3-6BDF19A20D31}"/>
          </ac:inkMkLst>
        </pc:inkChg>
        <pc:inkChg chg="add">
          <ac:chgData name="Wilne, Robert" userId="863fd487-5ae7-46a6-8c4e-0a9cc652a1c0" providerId="ADAL" clId="{D4479540-3C79-904F-991B-2923FDC23AF8}" dt="2021-06-24T14:25:41.302" v="2132"/>
          <ac:inkMkLst>
            <pc:docMk/>
            <pc:sldMk cId="3135067400" sldId="2121"/>
            <ac:inkMk id="24623" creationId="{19151A33-C764-9342-9D22-4CDF287E1637}"/>
          </ac:inkMkLst>
        </pc:inkChg>
        <pc:inkChg chg="add">
          <ac:chgData name="Wilne, Robert" userId="863fd487-5ae7-46a6-8c4e-0a9cc652a1c0" providerId="ADAL" clId="{D4479540-3C79-904F-991B-2923FDC23AF8}" dt="2021-06-24T14:25:44.378" v="2133"/>
          <ac:inkMkLst>
            <pc:docMk/>
            <pc:sldMk cId="3135067400" sldId="2121"/>
            <ac:inkMk id="24624" creationId="{1D73A177-EB6A-E448-862F-5F5F0C961A9F}"/>
          </ac:inkMkLst>
        </pc:inkChg>
        <pc:inkChg chg="add">
          <ac:chgData name="Wilne, Robert" userId="863fd487-5ae7-46a6-8c4e-0a9cc652a1c0" providerId="ADAL" clId="{D4479540-3C79-904F-991B-2923FDC23AF8}" dt="2021-06-24T14:25:44.589" v="2134"/>
          <ac:inkMkLst>
            <pc:docMk/>
            <pc:sldMk cId="3135067400" sldId="2121"/>
            <ac:inkMk id="24625" creationId="{AE2FB77E-B6A7-F74D-B5D1-32C6755F076B}"/>
          </ac:inkMkLst>
        </pc:inkChg>
      </pc:sldChg>
      <pc:sldChg chg="addSp delSp">
        <pc:chgData name="Wilne, Robert" userId="863fd487-5ae7-46a6-8c4e-0a9cc652a1c0" providerId="ADAL" clId="{D4479540-3C79-904F-991B-2923FDC23AF8}" dt="2021-06-24T14:23:53.363" v="2028"/>
        <pc:sldMkLst>
          <pc:docMk/>
          <pc:sldMk cId="4066373686" sldId="2124"/>
        </pc:sldMkLst>
        <pc:grpChg chg="add">
          <ac:chgData name="Wilne, Robert" userId="863fd487-5ae7-46a6-8c4e-0a9cc652a1c0" providerId="ADAL" clId="{D4479540-3C79-904F-991B-2923FDC23AF8}" dt="2021-06-24T14:20:25.061" v="1841"/>
          <ac:grpSpMkLst>
            <pc:docMk/>
            <pc:sldMk cId="4066373686" sldId="2124"/>
            <ac:grpSpMk id="5" creationId="{0FCE60EB-8ED8-6243-98D7-C686FD139164}"/>
          </ac:grpSpMkLst>
        </pc:grpChg>
        <pc:grpChg chg="add del">
          <ac:chgData name="Wilne, Robert" userId="863fd487-5ae7-46a6-8c4e-0a9cc652a1c0" providerId="ADAL" clId="{D4479540-3C79-904F-991B-2923FDC23AF8}" dt="2021-06-24T14:23:19.589" v="1988"/>
          <ac:grpSpMkLst>
            <pc:docMk/>
            <pc:sldMk cId="4066373686" sldId="2124"/>
            <ac:grpSpMk id="24" creationId="{9599C722-17DC-1D43-90A5-2B6B14A4F84F}"/>
          </ac:grpSpMkLst>
        </pc:grpChg>
        <pc:grpChg chg="add">
          <ac:chgData name="Wilne, Robert" userId="863fd487-5ae7-46a6-8c4e-0a9cc652a1c0" providerId="ADAL" clId="{D4479540-3C79-904F-991B-2923FDC23AF8}" dt="2021-06-24T14:23:13.569" v="1979"/>
          <ac:grpSpMkLst>
            <pc:docMk/>
            <pc:sldMk cId="4066373686" sldId="2124"/>
            <ac:grpSpMk id="25" creationId="{54CFD33B-C130-D842-8EA9-E22C41F8B471}"/>
          </ac:grpSpMkLst>
        </pc:grpChg>
        <pc:grpChg chg="add">
          <ac:chgData name="Wilne, Robert" userId="863fd487-5ae7-46a6-8c4e-0a9cc652a1c0" providerId="ADAL" clId="{D4479540-3C79-904F-991B-2923FDC23AF8}" dt="2021-06-24T14:23:14.937" v="1982"/>
          <ac:grpSpMkLst>
            <pc:docMk/>
            <pc:sldMk cId="4066373686" sldId="2124"/>
            <ac:grpSpMk id="28" creationId="{BA48BA9A-89E9-F842-8701-00CABFB5D5E7}"/>
          </ac:grpSpMkLst>
        </pc:grpChg>
        <pc:grpChg chg="add">
          <ac:chgData name="Wilne, Robert" userId="863fd487-5ae7-46a6-8c4e-0a9cc652a1c0" providerId="ADAL" clId="{D4479540-3C79-904F-991B-2923FDC23AF8}" dt="2021-06-24T14:23:19.589" v="1988"/>
          <ac:grpSpMkLst>
            <pc:docMk/>
            <pc:sldMk cId="4066373686" sldId="2124"/>
            <ac:grpSpMk id="34" creationId="{A057C3DF-8545-104A-9A2E-0D324EA58CF1}"/>
          </ac:grpSpMkLst>
        </pc:grpChg>
        <pc:grpChg chg="add del">
          <ac:chgData name="Wilne, Robert" userId="863fd487-5ae7-46a6-8c4e-0a9cc652a1c0" providerId="ADAL" clId="{D4479540-3C79-904F-991B-2923FDC23AF8}" dt="2021-06-24T14:23:30.037" v="2000"/>
          <ac:grpSpMkLst>
            <pc:docMk/>
            <pc:sldMk cId="4066373686" sldId="2124"/>
            <ac:grpSpMk id="38" creationId="{D9DF21FB-65E9-9F42-B74F-7DC9B69D11FC}"/>
          </ac:grpSpMkLst>
        </pc:grpChg>
        <pc:grpChg chg="add">
          <ac:chgData name="Wilne, Robert" userId="863fd487-5ae7-46a6-8c4e-0a9cc652a1c0" providerId="ADAL" clId="{D4479540-3C79-904F-991B-2923FDC23AF8}" dt="2021-06-24T14:23:30.037" v="2000"/>
          <ac:grpSpMkLst>
            <pc:docMk/>
            <pc:sldMk cId="4066373686" sldId="2124"/>
            <ac:grpSpMk id="46" creationId="{C1CEAEA3-B325-324B-9834-C4ADC8D05453}"/>
          </ac:grpSpMkLst>
        </pc:grpChg>
        <pc:grpChg chg="add del">
          <ac:chgData name="Wilne, Robert" userId="863fd487-5ae7-46a6-8c4e-0a9cc652a1c0" providerId="ADAL" clId="{D4479540-3C79-904F-991B-2923FDC23AF8}" dt="2021-06-24T14:23:36.566" v="2009"/>
          <ac:grpSpMkLst>
            <pc:docMk/>
            <pc:sldMk cId="4066373686" sldId="2124"/>
            <ac:grpSpMk id="52" creationId="{459A5636-F618-864C-96B3-B774ACCC626D}"/>
          </ac:grpSpMkLst>
        </pc:grpChg>
        <pc:grpChg chg="add">
          <ac:chgData name="Wilne, Robert" userId="863fd487-5ae7-46a6-8c4e-0a9cc652a1c0" providerId="ADAL" clId="{D4479540-3C79-904F-991B-2923FDC23AF8}" dt="2021-06-24T14:23:42.531" v="2024"/>
          <ac:grpSpMkLst>
            <pc:docMk/>
            <pc:sldMk cId="4066373686" sldId="2124"/>
            <ac:grpSpMk id="24579" creationId="{9A1F1EBC-DFE8-F747-88B2-E394ACD7B4A0}"/>
          </ac:grpSpMkLst>
        </pc:grpChg>
        <pc:grpChg chg="add">
          <ac:chgData name="Wilne, Robert" userId="863fd487-5ae7-46a6-8c4e-0a9cc652a1c0" providerId="ADAL" clId="{D4479540-3C79-904F-991B-2923FDC23AF8}" dt="2021-06-24T14:23:53.363" v="2028"/>
          <ac:grpSpMkLst>
            <pc:docMk/>
            <pc:sldMk cId="4066373686" sldId="2124"/>
            <ac:grpSpMk id="24583" creationId="{00F71BF1-4449-D745-95CC-0EF9053DA82F}"/>
          </ac:grpSpMkLst>
        </pc:grpChg>
        <pc:inkChg chg="add">
          <ac:chgData name="Wilne, Robert" userId="863fd487-5ae7-46a6-8c4e-0a9cc652a1c0" providerId="ADAL" clId="{D4479540-3C79-904F-991B-2923FDC23AF8}" dt="2021-06-24T14:20:23.455" v="1838"/>
          <ac:inkMkLst>
            <pc:docMk/>
            <pc:sldMk cId="4066373686" sldId="2124"/>
            <ac:inkMk id="2" creationId="{8F48D521-428F-0546-850C-C5FBEE3FA7F5}"/>
          </ac:inkMkLst>
        </pc:inkChg>
        <pc:inkChg chg="add">
          <ac:chgData name="Wilne, Robert" userId="863fd487-5ae7-46a6-8c4e-0a9cc652a1c0" providerId="ADAL" clId="{D4479540-3C79-904F-991B-2923FDC23AF8}" dt="2021-06-24T14:20:23.742" v="1839"/>
          <ac:inkMkLst>
            <pc:docMk/>
            <pc:sldMk cId="4066373686" sldId="2124"/>
            <ac:inkMk id="3" creationId="{74C51F8B-780B-8845-AF15-E3B4A8EF9F09}"/>
          </ac:inkMkLst>
        </pc:inkChg>
        <pc:inkChg chg="add">
          <ac:chgData name="Wilne, Robert" userId="863fd487-5ae7-46a6-8c4e-0a9cc652a1c0" providerId="ADAL" clId="{D4479540-3C79-904F-991B-2923FDC23AF8}" dt="2021-06-24T14:20:24.081" v="1840"/>
          <ac:inkMkLst>
            <pc:docMk/>
            <pc:sldMk cId="4066373686" sldId="2124"/>
            <ac:inkMk id="4" creationId="{104722D8-13D3-1D43-9366-ADEA21CBD1EC}"/>
          </ac:inkMkLst>
        </pc:inkChg>
        <pc:inkChg chg="add">
          <ac:chgData name="Wilne, Robert" userId="863fd487-5ae7-46a6-8c4e-0a9cc652a1c0" providerId="ADAL" clId="{D4479540-3C79-904F-991B-2923FDC23AF8}" dt="2021-06-24T14:23:07.411" v="1962"/>
          <ac:inkMkLst>
            <pc:docMk/>
            <pc:sldMk cId="4066373686" sldId="2124"/>
            <ac:inkMk id="6" creationId="{0AA06CF2-5FD0-1B42-B205-BEAE3D5F1243}"/>
          </ac:inkMkLst>
        </pc:inkChg>
        <pc:inkChg chg="add">
          <ac:chgData name="Wilne, Robert" userId="863fd487-5ae7-46a6-8c4e-0a9cc652a1c0" providerId="ADAL" clId="{D4479540-3C79-904F-991B-2923FDC23AF8}" dt="2021-06-24T14:23:07.616" v="1963"/>
          <ac:inkMkLst>
            <pc:docMk/>
            <pc:sldMk cId="4066373686" sldId="2124"/>
            <ac:inkMk id="7" creationId="{7DA0323B-33BE-4240-A899-E1D67C1544BD}"/>
          </ac:inkMkLst>
        </pc:inkChg>
        <pc:inkChg chg="add">
          <ac:chgData name="Wilne, Robert" userId="863fd487-5ae7-46a6-8c4e-0a9cc652a1c0" providerId="ADAL" clId="{D4479540-3C79-904F-991B-2923FDC23AF8}" dt="2021-06-24T14:23:07.777" v="1964"/>
          <ac:inkMkLst>
            <pc:docMk/>
            <pc:sldMk cId="4066373686" sldId="2124"/>
            <ac:inkMk id="9" creationId="{62B7D6AF-F88E-144D-8717-4EE2970AF125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0" creationId="{831F753F-5E85-5F4E-AE58-21C8BD7F487F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1" creationId="{56F5CB54-749B-3A4D-AAB7-783ACC102994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2" creationId="{ED9E0C7B-D96B-EB48-A680-618E4705B7C5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3" creationId="{2E344712-FEF7-4141-BAF4-A1599A531AF1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4" creationId="{FBF755EB-8190-5F4E-9449-C66F86988076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5" creationId="{23159B1D-E4E9-9446-AD08-A5F0EF3C8EAE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6" creationId="{3E4F0D74-4F71-7242-BCF0-EE73E2B4DADA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7" creationId="{098A7D48-5EA1-124B-826D-8BD4CAE8C49A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8" creationId="{F16A7A0D-9279-C546-A0D7-05554DEAA758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9" creationId="{CB785AD2-908C-364E-AFBB-76BBE412C62F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20" creationId="{DD2E4C9D-57BF-0E43-9CD8-20A59611F1AC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21" creationId="{873229A4-6261-0744-BB37-5C6B64B01589}"/>
          </ac:inkMkLst>
        </pc:inkChg>
        <pc:inkChg chg="add">
          <ac:chgData name="Wilne, Robert" userId="863fd487-5ae7-46a6-8c4e-0a9cc652a1c0" providerId="ADAL" clId="{D4479540-3C79-904F-991B-2923FDC23AF8}" dt="2021-06-24T14:23:12.188" v="1977"/>
          <ac:inkMkLst>
            <pc:docMk/>
            <pc:sldMk cId="4066373686" sldId="2124"/>
            <ac:inkMk id="22" creationId="{C3FB4CFD-4C77-F940-A018-254B3C5C80CD}"/>
          </ac:inkMkLst>
        </pc:inkChg>
        <pc:inkChg chg="add">
          <ac:chgData name="Wilne, Robert" userId="863fd487-5ae7-46a6-8c4e-0a9cc652a1c0" providerId="ADAL" clId="{D4479540-3C79-904F-991B-2923FDC23AF8}" dt="2021-06-24T14:23:12.892" v="1978"/>
          <ac:inkMkLst>
            <pc:docMk/>
            <pc:sldMk cId="4066373686" sldId="2124"/>
            <ac:inkMk id="23" creationId="{73434F14-A682-0549-AF65-6CCD57CAAF17}"/>
          </ac:inkMkLst>
        </pc:inkChg>
        <pc:inkChg chg="add">
          <ac:chgData name="Wilne, Robert" userId="863fd487-5ae7-46a6-8c4e-0a9cc652a1c0" providerId="ADAL" clId="{D4479540-3C79-904F-991B-2923FDC23AF8}" dt="2021-06-24T14:23:13.841" v="1980"/>
          <ac:inkMkLst>
            <pc:docMk/>
            <pc:sldMk cId="4066373686" sldId="2124"/>
            <ac:inkMk id="26" creationId="{E8E3F09F-1093-0546-8152-72A8A727D485}"/>
          </ac:inkMkLst>
        </pc:inkChg>
        <pc:inkChg chg="add">
          <ac:chgData name="Wilne, Robert" userId="863fd487-5ae7-46a6-8c4e-0a9cc652a1c0" providerId="ADAL" clId="{D4479540-3C79-904F-991B-2923FDC23AF8}" dt="2021-06-24T14:23:14.092" v="1981"/>
          <ac:inkMkLst>
            <pc:docMk/>
            <pc:sldMk cId="4066373686" sldId="2124"/>
            <ac:inkMk id="27" creationId="{8D7F0ED2-39F2-E540-A3A1-45C09906DF5B}"/>
          </ac:inkMkLst>
        </pc:inkChg>
        <pc:inkChg chg="add">
          <ac:chgData name="Wilne, Robert" userId="863fd487-5ae7-46a6-8c4e-0a9cc652a1c0" providerId="ADAL" clId="{D4479540-3C79-904F-991B-2923FDC23AF8}" dt="2021-06-24T14:23:17.563" v="1983"/>
          <ac:inkMkLst>
            <pc:docMk/>
            <pc:sldMk cId="4066373686" sldId="2124"/>
            <ac:inkMk id="29" creationId="{B397AF76-845E-6942-96DC-EDBB67FA1F79}"/>
          </ac:inkMkLst>
        </pc:inkChg>
        <pc:inkChg chg="add">
          <ac:chgData name="Wilne, Robert" userId="863fd487-5ae7-46a6-8c4e-0a9cc652a1c0" providerId="ADAL" clId="{D4479540-3C79-904F-991B-2923FDC23AF8}" dt="2021-06-24T14:23:18.005" v="1984"/>
          <ac:inkMkLst>
            <pc:docMk/>
            <pc:sldMk cId="4066373686" sldId="2124"/>
            <ac:inkMk id="30" creationId="{79EC4769-D352-3C4B-8396-56777A5A2766}"/>
          </ac:inkMkLst>
        </pc:inkChg>
        <pc:inkChg chg="add">
          <ac:chgData name="Wilne, Robert" userId="863fd487-5ae7-46a6-8c4e-0a9cc652a1c0" providerId="ADAL" clId="{D4479540-3C79-904F-991B-2923FDC23AF8}" dt="2021-06-24T14:23:18.181" v="1985"/>
          <ac:inkMkLst>
            <pc:docMk/>
            <pc:sldMk cId="4066373686" sldId="2124"/>
            <ac:inkMk id="31" creationId="{728EB7FB-395A-5D4F-AC20-5BC9D49A5776}"/>
          </ac:inkMkLst>
        </pc:inkChg>
        <pc:inkChg chg="add">
          <ac:chgData name="Wilne, Robert" userId="863fd487-5ae7-46a6-8c4e-0a9cc652a1c0" providerId="ADAL" clId="{D4479540-3C79-904F-991B-2923FDC23AF8}" dt="2021-06-24T14:23:18.567" v="1986"/>
          <ac:inkMkLst>
            <pc:docMk/>
            <pc:sldMk cId="4066373686" sldId="2124"/>
            <ac:inkMk id="32" creationId="{4252FB74-59FE-5E4E-A52A-94B896D1238C}"/>
          </ac:inkMkLst>
        </pc:inkChg>
        <pc:inkChg chg="add">
          <ac:chgData name="Wilne, Robert" userId="863fd487-5ae7-46a6-8c4e-0a9cc652a1c0" providerId="ADAL" clId="{D4479540-3C79-904F-991B-2923FDC23AF8}" dt="2021-06-24T14:23:18.754" v="1987"/>
          <ac:inkMkLst>
            <pc:docMk/>
            <pc:sldMk cId="4066373686" sldId="2124"/>
            <ac:inkMk id="33" creationId="{C113478C-FFF8-114A-9AB4-A56BA1C409AC}"/>
          </ac:inkMkLst>
        </pc:inkChg>
        <pc:inkChg chg="add">
          <ac:chgData name="Wilne, Robert" userId="863fd487-5ae7-46a6-8c4e-0a9cc652a1c0" providerId="ADAL" clId="{D4479540-3C79-904F-991B-2923FDC23AF8}" dt="2021-06-24T14:23:25.451" v="1989"/>
          <ac:inkMkLst>
            <pc:docMk/>
            <pc:sldMk cId="4066373686" sldId="2124"/>
            <ac:inkMk id="35" creationId="{A2394FBF-6D12-8840-82DF-E04C389A07C0}"/>
          </ac:inkMkLst>
        </pc:inkChg>
        <pc:inkChg chg="add topLvl">
          <ac:chgData name="Wilne, Robert" userId="863fd487-5ae7-46a6-8c4e-0a9cc652a1c0" providerId="ADAL" clId="{D4479540-3C79-904F-991B-2923FDC23AF8}" dt="2021-06-24T14:23:30.037" v="2000"/>
          <ac:inkMkLst>
            <pc:docMk/>
            <pc:sldMk cId="4066373686" sldId="2124"/>
            <ac:inkMk id="36" creationId="{C6053061-AFC4-EB45-8381-FC7C79ECFCC5}"/>
          </ac:inkMkLst>
        </pc:inkChg>
        <pc:inkChg chg="add topLvl">
          <ac:chgData name="Wilne, Robert" userId="863fd487-5ae7-46a6-8c4e-0a9cc652a1c0" providerId="ADAL" clId="{D4479540-3C79-904F-991B-2923FDC23AF8}" dt="2021-06-24T14:23:30.037" v="2000"/>
          <ac:inkMkLst>
            <pc:docMk/>
            <pc:sldMk cId="4066373686" sldId="2124"/>
            <ac:inkMk id="37" creationId="{BAABC903-F5A8-464A-9D23-D49966B81CB9}"/>
          </ac:inkMkLst>
        </pc:inkChg>
        <pc:inkChg chg="add">
          <ac:chgData name="Wilne, Robert" userId="863fd487-5ae7-46a6-8c4e-0a9cc652a1c0" providerId="ADAL" clId="{D4479540-3C79-904F-991B-2923FDC23AF8}" dt="2021-06-24T14:23:27.882" v="1993"/>
          <ac:inkMkLst>
            <pc:docMk/>
            <pc:sldMk cId="4066373686" sldId="2124"/>
            <ac:inkMk id="39" creationId="{B6CDAA1E-1374-1E4F-80B4-1CCC42F68B93}"/>
          </ac:inkMkLst>
        </pc:inkChg>
        <pc:inkChg chg="add">
          <ac:chgData name="Wilne, Robert" userId="863fd487-5ae7-46a6-8c4e-0a9cc652a1c0" providerId="ADAL" clId="{D4479540-3C79-904F-991B-2923FDC23AF8}" dt="2021-06-24T14:23:28.124" v="1994"/>
          <ac:inkMkLst>
            <pc:docMk/>
            <pc:sldMk cId="4066373686" sldId="2124"/>
            <ac:inkMk id="40" creationId="{8B1FE380-CF4C-F84A-B5F1-1E9640DA1281}"/>
          </ac:inkMkLst>
        </pc:inkChg>
        <pc:inkChg chg="add">
          <ac:chgData name="Wilne, Robert" userId="863fd487-5ae7-46a6-8c4e-0a9cc652a1c0" providerId="ADAL" clId="{D4479540-3C79-904F-991B-2923FDC23AF8}" dt="2021-06-24T14:23:28.382" v="1995"/>
          <ac:inkMkLst>
            <pc:docMk/>
            <pc:sldMk cId="4066373686" sldId="2124"/>
            <ac:inkMk id="41" creationId="{BC7E1B41-6319-A34F-812C-6198F30A5315}"/>
          </ac:inkMkLst>
        </pc:inkChg>
        <pc:inkChg chg="add">
          <ac:chgData name="Wilne, Robert" userId="863fd487-5ae7-46a6-8c4e-0a9cc652a1c0" providerId="ADAL" clId="{D4479540-3C79-904F-991B-2923FDC23AF8}" dt="2021-06-24T14:23:28.595" v="1996"/>
          <ac:inkMkLst>
            <pc:docMk/>
            <pc:sldMk cId="4066373686" sldId="2124"/>
            <ac:inkMk id="42" creationId="{D1B65AC2-C04F-B144-8E05-0717F1FD6551}"/>
          </ac:inkMkLst>
        </pc:inkChg>
        <pc:inkChg chg="add">
          <ac:chgData name="Wilne, Robert" userId="863fd487-5ae7-46a6-8c4e-0a9cc652a1c0" providerId="ADAL" clId="{D4479540-3C79-904F-991B-2923FDC23AF8}" dt="2021-06-24T14:23:28.915" v="1997"/>
          <ac:inkMkLst>
            <pc:docMk/>
            <pc:sldMk cId="4066373686" sldId="2124"/>
            <ac:inkMk id="43" creationId="{AF351AF3-6266-2F4E-8FE0-0C834D236F09}"/>
          </ac:inkMkLst>
        </pc:inkChg>
        <pc:inkChg chg="add">
          <ac:chgData name="Wilne, Robert" userId="863fd487-5ae7-46a6-8c4e-0a9cc652a1c0" providerId="ADAL" clId="{D4479540-3C79-904F-991B-2923FDC23AF8}" dt="2021-06-24T14:23:29.065" v="1998"/>
          <ac:inkMkLst>
            <pc:docMk/>
            <pc:sldMk cId="4066373686" sldId="2124"/>
            <ac:inkMk id="44" creationId="{A3120F42-10FC-8144-831B-596A46EFEB93}"/>
          </ac:inkMkLst>
        </pc:inkChg>
        <pc:inkChg chg="add">
          <ac:chgData name="Wilne, Robert" userId="863fd487-5ae7-46a6-8c4e-0a9cc652a1c0" providerId="ADAL" clId="{D4479540-3C79-904F-991B-2923FDC23AF8}" dt="2021-06-24T14:23:29.262" v="1999"/>
          <ac:inkMkLst>
            <pc:docMk/>
            <pc:sldMk cId="4066373686" sldId="2124"/>
            <ac:inkMk id="45" creationId="{33CACAAA-F6F3-2644-9A1E-3ECE5F28EB32}"/>
          </ac:inkMkLst>
        </pc:inkChg>
        <pc:inkChg chg="add">
          <ac:chgData name="Wilne, Robert" userId="863fd487-5ae7-46a6-8c4e-0a9cc652a1c0" providerId="ADAL" clId="{D4479540-3C79-904F-991B-2923FDC23AF8}" dt="2021-06-24T14:23:31.298" v="2001"/>
          <ac:inkMkLst>
            <pc:docMk/>
            <pc:sldMk cId="4066373686" sldId="2124"/>
            <ac:inkMk id="47" creationId="{E45C5BC7-D14A-A94B-91ED-25F23E156ED0}"/>
          </ac:inkMkLst>
        </pc:inkChg>
        <pc:inkChg chg="add del topLvl">
          <ac:chgData name="Wilne, Robert" userId="863fd487-5ae7-46a6-8c4e-0a9cc652a1c0" providerId="ADAL" clId="{D4479540-3C79-904F-991B-2923FDC23AF8}" dt="2021-06-24T14:23:36.569" v="2010"/>
          <ac:inkMkLst>
            <pc:docMk/>
            <pc:sldMk cId="4066373686" sldId="2124"/>
            <ac:inkMk id="48" creationId="{3A07C900-E40E-2345-BE96-0F86368D2BFD}"/>
          </ac:inkMkLst>
        </pc:inkChg>
        <pc:inkChg chg="add del">
          <ac:chgData name="Wilne, Robert" userId="863fd487-5ae7-46a6-8c4e-0a9cc652a1c0" providerId="ADAL" clId="{D4479540-3C79-904F-991B-2923FDC23AF8}" dt="2021-06-24T14:23:36.558" v="2008"/>
          <ac:inkMkLst>
            <pc:docMk/>
            <pc:sldMk cId="4066373686" sldId="2124"/>
            <ac:inkMk id="49" creationId="{A510ECB3-06B4-B54E-9911-3C88588CEC9D}"/>
          </ac:inkMkLst>
        </pc:inkChg>
        <pc:inkChg chg="add del topLvl">
          <ac:chgData name="Wilne, Robert" userId="863fd487-5ae7-46a6-8c4e-0a9cc652a1c0" providerId="ADAL" clId="{D4479540-3C79-904F-991B-2923FDC23AF8}" dt="2021-06-24T14:23:36.566" v="2009"/>
          <ac:inkMkLst>
            <pc:docMk/>
            <pc:sldMk cId="4066373686" sldId="2124"/>
            <ac:inkMk id="50" creationId="{67A2AFDD-CF99-114F-800D-E331B1B0E102}"/>
          </ac:inkMkLst>
        </pc:inkChg>
        <pc:inkChg chg="add del">
          <ac:chgData name="Wilne, Robert" userId="863fd487-5ae7-46a6-8c4e-0a9cc652a1c0" providerId="ADAL" clId="{D4479540-3C79-904F-991B-2923FDC23AF8}" dt="2021-06-24T14:23:36.551" v="2007"/>
          <ac:inkMkLst>
            <pc:docMk/>
            <pc:sldMk cId="4066373686" sldId="2124"/>
            <ac:inkMk id="51" creationId="{13188BC8-3E8D-1647-83E2-8577F7CA144A}"/>
          </ac:inkMkLst>
        </pc:inkChg>
        <pc:inkChg chg="add">
          <ac:chgData name="Wilne, Robert" userId="863fd487-5ae7-46a6-8c4e-0a9cc652a1c0" providerId="ADAL" clId="{D4479540-3C79-904F-991B-2923FDC23AF8}" dt="2021-06-24T14:23:38.125" v="2011"/>
          <ac:inkMkLst>
            <pc:docMk/>
            <pc:sldMk cId="4066373686" sldId="2124"/>
            <ac:inkMk id="53" creationId="{DAD4E531-DFB8-5146-B833-1CF2DF23E26E}"/>
          </ac:inkMkLst>
        </pc:inkChg>
        <pc:inkChg chg="add">
          <ac:chgData name="Wilne, Robert" userId="863fd487-5ae7-46a6-8c4e-0a9cc652a1c0" providerId="ADAL" clId="{D4479540-3C79-904F-991B-2923FDC23AF8}" dt="2021-06-24T14:23:38.322" v="2012"/>
          <ac:inkMkLst>
            <pc:docMk/>
            <pc:sldMk cId="4066373686" sldId="2124"/>
            <ac:inkMk id="54" creationId="{35635434-5173-B34F-9C36-42192096C718}"/>
          </ac:inkMkLst>
        </pc:inkChg>
        <pc:inkChg chg="add">
          <ac:chgData name="Wilne, Robert" userId="863fd487-5ae7-46a6-8c4e-0a9cc652a1c0" providerId="ADAL" clId="{D4479540-3C79-904F-991B-2923FDC23AF8}" dt="2021-06-24T14:23:38.577" v="2013"/>
          <ac:inkMkLst>
            <pc:docMk/>
            <pc:sldMk cId="4066373686" sldId="2124"/>
            <ac:inkMk id="55" creationId="{2F0CDF74-EE69-9C44-824B-568BCD45BCCC}"/>
          </ac:inkMkLst>
        </pc:inkChg>
        <pc:inkChg chg="add">
          <ac:chgData name="Wilne, Robert" userId="863fd487-5ae7-46a6-8c4e-0a9cc652a1c0" providerId="ADAL" clId="{D4479540-3C79-904F-991B-2923FDC23AF8}" dt="2021-06-24T14:23:38.798" v="2014"/>
          <ac:inkMkLst>
            <pc:docMk/>
            <pc:sldMk cId="4066373686" sldId="2124"/>
            <ac:inkMk id="56" creationId="{87E6827C-4186-0B45-9666-AE9E815F2ADA}"/>
          </ac:inkMkLst>
        </pc:inkChg>
        <pc:inkChg chg="add">
          <ac:chgData name="Wilne, Robert" userId="863fd487-5ae7-46a6-8c4e-0a9cc652a1c0" providerId="ADAL" clId="{D4479540-3C79-904F-991B-2923FDC23AF8}" dt="2021-06-24T14:23:39.114" v="2015"/>
          <ac:inkMkLst>
            <pc:docMk/>
            <pc:sldMk cId="4066373686" sldId="2124"/>
            <ac:inkMk id="57" creationId="{9D529CFB-9742-8C47-B006-E365225E95E3}"/>
          </ac:inkMkLst>
        </pc:inkChg>
        <pc:inkChg chg="add">
          <ac:chgData name="Wilne, Robert" userId="863fd487-5ae7-46a6-8c4e-0a9cc652a1c0" providerId="ADAL" clId="{D4479540-3C79-904F-991B-2923FDC23AF8}" dt="2021-06-24T14:23:39.408" v="2016"/>
          <ac:inkMkLst>
            <pc:docMk/>
            <pc:sldMk cId="4066373686" sldId="2124"/>
            <ac:inkMk id="58" creationId="{B2560738-8636-E641-B490-E71DA6CC58C3}"/>
          </ac:inkMkLst>
        </pc:inkChg>
        <pc:inkChg chg="add">
          <ac:chgData name="Wilne, Robert" userId="863fd487-5ae7-46a6-8c4e-0a9cc652a1c0" providerId="ADAL" clId="{D4479540-3C79-904F-991B-2923FDC23AF8}" dt="2021-06-24T14:23:39.628" v="2017"/>
          <ac:inkMkLst>
            <pc:docMk/>
            <pc:sldMk cId="4066373686" sldId="2124"/>
            <ac:inkMk id="59" creationId="{A0D51428-00F8-6540-85F1-D5866EF41E02}"/>
          </ac:inkMkLst>
        </pc:inkChg>
        <pc:inkChg chg="add">
          <ac:chgData name="Wilne, Robert" userId="863fd487-5ae7-46a6-8c4e-0a9cc652a1c0" providerId="ADAL" clId="{D4479540-3C79-904F-991B-2923FDC23AF8}" dt="2021-06-24T14:23:39.894" v="2018"/>
          <ac:inkMkLst>
            <pc:docMk/>
            <pc:sldMk cId="4066373686" sldId="2124"/>
            <ac:inkMk id="60" creationId="{FBB9C0E0-8984-5E4D-AB08-C2EC631F4C67}"/>
          </ac:inkMkLst>
        </pc:inkChg>
        <pc:inkChg chg="add">
          <ac:chgData name="Wilne, Robert" userId="863fd487-5ae7-46a6-8c4e-0a9cc652a1c0" providerId="ADAL" clId="{D4479540-3C79-904F-991B-2923FDC23AF8}" dt="2021-06-24T14:23:40.108" v="2019"/>
          <ac:inkMkLst>
            <pc:docMk/>
            <pc:sldMk cId="4066373686" sldId="2124"/>
            <ac:inkMk id="61" creationId="{A7419B31-FFED-2E4B-A4BC-27F2E1E5D0C8}"/>
          </ac:inkMkLst>
        </pc:inkChg>
        <pc:inkChg chg="add">
          <ac:chgData name="Wilne, Robert" userId="863fd487-5ae7-46a6-8c4e-0a9cc652a1c0" providerId="ADAL" clId="{D4479540-3C79-904F-991B-2923FDC23AF8}" dt="2021-06-24T14:23:40.299" v="2020"/>
          <ac:inkMkLst>
            <pc:docMk/>
            <pc:sldMk cId="4066373686" sldId="2124"/>
            <ac:inkMk id="62" creationId="{9103FA63-3E79-B142-8AB1-A4CF507DDC9C}"/>
          </ac:inkMkLst>
        </pc:inkChg>
        <pc:inkChg chg="add">
          <ac:chgData name="Wilne, Robert" userId="863fd487-5ae7-46a6-8c4e-0a9cc652a1c0" providerId="ADAL" clId="{D4479540-3C79-904F-991B-2923FDC23AF8}" dt="2021-06-24T14:23:40.524" v="2021"/>
          <ac:inkMkLst>
            <pc:docMk/>
            <pc:sldMk cId="4066373686" sldId="2124"/>
            <ac:inkMk id="63" creationId="{7DC1B7CA-60AE-7E48-8D06-5C9C803B745B}"/>
          </ac:inkMkLst>
        </pc:inkChg>
        <pc:inkChg chg="add">
          <ac:chgData name="Wilne, Robert" userId="863fd487-5ae7-46a6-8c4e-0a9cc652a1c0" providerId="ADAL" clId="{D4479540-3C79-904F-991B-2923FDC23AF8}" dt="2021-06-24T14:23:41.031" v="2022"/>
          <ac:inkMkLst>
            <pc:docMk/>
            <pc:sldMk cId="4066373686" sldId="2124"/>
            <ac:inkMk id="24576" creationId="{1816C170-64E0-FB46-B5E7-A795CC09215D}"/>
          </ac:inkMkLst>
        </pc:inkChg>
        <pc:inkChg chg="add">
          <ac:chgData name="Wilne, Robert" userId="863fd487-5ae7-46a6-8c4e-0a9cc652a1c0" providerId="ADAL" clId="{D4479540-3C79-904F-991B-2923FDC23AF8}" dt="2021-06-24T14:23:41.815" v="2023"/>
          <ac:inkMkLst>
            <pc:docMk/>
            <pc:sldMk cId="4066373686" sldId="2124"/>
            <ac:inkMk id="24577" creationId="{394A4D27-D903-AD41-8C05-BEC4AB860175}"/>
          </ac:inkMkLst>
        </pc:inkChg>
        <pc:inkChg chg="add">
          <ac:chgData name="Wilne, Robert" userId="863fd487-5ae7-46a6-8c4e-0a9cc652a1c0" providerId="ADAL" clId="{D4479540-3C79-904F-991B-2923FDC23AF8}" dt="2021-06-24T14:23:45.587" v="2025"/>
          <ac:inkMkLst>
            <pc:docMk/>
            <pc:sldMk cId="4066373686" sldId="2124"/>
            <ac:inkMk id="24580" creationId="{D25CD36E-7FA6-0744-AD21-620BC97DDD1D}"/>
          </ac:inkMkLst>
        </pc:inkChg>
        <pc:inkChg chg="add">
          <ac:chgData name="Wilne, Robert" userId="863fd487-5ae7-46a6-8c4e-0a9cc652a1c0" providerId="ADAL" clId="{D4479540-3C79-904F-991B-2923FDC23AF8}" dt="2021-06-24T14:23:52.287" v="2026"/>
          <ac:inkMkLst>
            <pc:docMk/>
            <pc:sldMk cId="4066373686" sldId="2124"/>
            <ac:inkMk id="24581" creationId="{50BEA964-E204-9D48-A7EF-4A84416EC394}"/>
          </ac:inkMkLst>
        </pc:inkChg>
        <pc:inkChg chg="add">
          <ac:chgData name="Wilne, Robert" userId="863fd487-5ae7-46a6-8c4e-0a9cc652a1c0" providerId="ADAL" clId="{D4479540-3C79-904F-991B-2923FDC23AF8}" dt="2021-06-24T14:23:52.712" v="2027"/>
          <ac:inkMkLst>
            <pc:docMk/>
            <pc:sldMk cId="4066373686" sldId="2124"/>
            <ac:inkMk id="24582" creationId="{B14A67C9-1CE2-4D45-9A1F-D209C612A7E0}"/>
          </ac:inkMkLst>
        </pc:inkChg>
      </pc:sldChg>
      <pc:sldChg chg="addSp delSp">
        <pc:chgData name="Wilne, Robert" userId="863fd487-5ae7-46a6-8c4e-0a9cc652a1c0" providerId="ADAL" clId="{D4479540-3C79-904F-991B-2923FDC23AF8}" dt="2021-06-24T14:29:57.375" v="2482"/>
        <pc:sldMkLst>
          <pc:docMk/>
          <pc:sldMk cId="752489924" sldId="2125"/>
        </pc:sldMkLst>
        <pc:grpChg chg="add del">
          <ac:chgData name="Wilne, Robert" userId="863fd487-5ae7-46a6-8c4e-0a9cc652a1c0" providerId="ADAL" clId="{D4479540-3C79-904F-991B-2923FDC23AF8}" dt="2021-06-24T14:28:15.529" v="2332"/>
          <ac:grpSpMkLst>
            <pc:docMk/>
            <pc:sldMk cId="752489924" sldId="2125"/>
            <ac:grpSpMk id="20" creationId="{D666C661-9546-8044-A7F0-8A8F68645CA3}"/>
          </ac:grpSpMkLst>
        </pc:grpChg>
        <pc:grpChg chg="add">
          <ac:chgData name="Wilne, Robert" userId="863fd487-5ae7-46a6-8c4e-0a9cc652a1c0" providerId="ADAL" clId="{D4479540-3C79-904F-991B-2923FDC23AF8}" dt="2021-06-24T14:28:14.686" v="2330"/>
          <ac:grpSpMkLst>
            <pc:docMk/>
            <pc:sldMk cId="752489924" sldId="2125"/>
            <ac:grpSpMk id="21" creationId="{0A2E1B73-F107-3441-9EB6-EBE6E4FC0FC9}"/>
          </ac:grpSpMkLst>
        </pc:grpChg>
        <pc:grpChg chg="add">
          <ac:chgData name="Wilne, Robert" userId="863fd487-5ae7-46a6-8c4e-0a9cc652a1c0" providerId="ADAL" clId="{D4479540-3C79-904F-991B-2923FDC23AF8}" dt="2021-06-24T14:28:14.686" v="2330"/>
          <ac:grpSpMkLst>
            <pc:docMk/>
            <pc:sldMk cId="752489924" sldId="2125"/>
            <ac:grpSpMk id="22" creationId="{BBF7A8BE-1797-4144-8305-11D15AFDE8F3}"/>
          </ac:grpSpMkLst>
        </pc:grpChg>
        <pc:grpChg chg="add">
          <ac:chgData name="Wilne, Robert" userId="863fd487-5ae7-46a6-8c4e-0a9cc652a1c0" providerId="ADAL" clId="{D4479540-3C79-904F-991B-2923FDC23AF8}" dt="2021-06-24T14:28:15.529" v="2332"/>
          <ac:grpSpMkLst>
            <pc:docMk/>
            <pc:sldMk cId="752489924" sldId="2125"/>
            <ac:grpSpMk id="24" creationId="{3AC0E158-F06E-6043-802B-B10B077CE962}"/>
          </ac:grpSpMkLst>
        </pc:grpChg>
        <pc:grpChg chg="add">
          <ac:chgData name="Wilne, Robert" userId="863fd487-5ae7-46a6-8c4e-0a9cc652a1c0" providerId="ADAL" clId="{D4479540-3C79-904F-991B-2923FDC23AF8}" dt="2021-06-24T14:28:25.781" v="2359"/>
          <ac:grpSpMkLst>
            <pc:docMk/>
            <pc:sldMk cId="752489924" sldId="2125"/>
            <ac:grpSpMk id="51" creationId="{B28056BD-8420-B74D-8B0D-F51B8284F3A7}"/>
          </ac:grpSpMkLst>
        </pc:grpChg>
        <pc:grpChg chg="add">
          <ac:chgData name="Wilne, Robert" userId="863fd487-5ae7-46a6-8c4e-0a9cc652a1c0" providerId="ADAL" clId="{D4479540-3C79-904F-991B-2923FDC23AF8}" dt="2021-06-24T14:28:36.495" v="2374"/>
          <ac:grpSpMkLst>
            <pc:docMk/>
            <pc:sldMk cId="752489924" sldId="2125"/>
            <ac:grpSpMk id="24579" creationId="{73DDE637-06D0-A94D-9F60-0B016975D76E}"/>
          </ac:grpSpMkLst>
        </pc:grpChg>
        <pc:grpChg chg="add">
          <ac:chgData name="Wilne, Robert" userId="863fd487-5ae7-46a6-8c4e-0a9cc652a1c0" providerId="ADAL" clId="{D4479540-3C79-904F-991B-2923FDC23AF8}" dt="2021-06-24T14:28:41.012" v="2384"/>
          <ac:grpSpMkLst>
            <pc:docMk/>
            <pc:sldMk cId="752489924" sldId="2125"/>
            <ac:grpSpMk id="24589" creationId="{014BB114-98C9-C34F-8268-8504118651DB}"/>
          </ac:grpSpMkLst>
        </pc:grpChg>
        <pc:grpChg chg="add">
          <ac:chgData name="Wilne, Robert" userId="863fd487-5ae7-46a6-8c4e-0a9cc652a1c0" providerId="ADAL" clId="{D4479540-3C79-904F-991B-2923FDC23AF8}" dt="2021-06-24T14:28:41.012" v="2384"/>
          <ac:grpSpMkLst>
            <pc:docMk/>
            <pc:sldMk cId="752489924" sldId="2125"/>
            <ac:grpSpMk id="24590" creationId="{A8FE2703-8E63-524E-A481-9743028E1E57}"/>
          </ac:grpSpMkLst>
        </pc:grpChg>
        <pc:grpChg chg="add del">
          <ac:chgData name="Wilne, Robert" userId="863fd487-5ae7-46a6-8c4e-0a9cc652a1c0" providerId="ADAL" clId="{D4479540-3C79-904F-991B-2923FDC23AF8}" dt="2021-06-24T14:28:53.328" v="2398"/>
          <ac:grpSpMkLst>
            <pc:docMk/>
            <pc:sldMk cId="752489924" sldId="2125"/>
            <ac:grpSpMk id="24591" creationId="{A1C8893D-E39A-374E-B99E-1DCFB5808B43}"/>
          </ac:grpSpMkLst>
        </pc:grpChg>
        <pc:grpChg chg="add">
          <ac:chgData name="Wilne, Robert" userId="863fd487-5ae7-46a6-8c4e-0a9cc652a1c0" providerId="ADAL" clId="{D4479540-3C79-904F-991B-2923FDC23AF8}" dt="2021-06-24T14:28:51.281" v="2395"/>
          <ac:grpSpMkLst>
            <pc:docMk/>
            <pc:sldMk cId="752489924" sldId="2125"/>
            <ac:grpSpMk id="24600" creationId="{81CD19CB-E564-2241-852C-1B13E6A129CD}"/>
          </ac:grpSpMkLst>
        </pc:grpChg>
        <pc:grpChg chg="add del">
          <ac:chgData name="Wilne, Robert" userId="863fd487-5ae7-46a6-8c4e-0a9cc652a1c0" providerId="ADAL" clId="{D4479540-3C79-904F-991B-2923FDC23AF8}" dt="2021-06-24T14:28:53.328" v="2398"/>
          <ac:grpSpMkLst>
            <pc:docMk/>
            <pc:sldMk cId="752489924" sldId="2125"/>
            <ac:grpSpMk id="24601" creationId="{6CBFF01B-181F-9C4F-A820-71F9BC34B9EC}"/>
          </ac:grpSpMkLst>
        </pc:grpChg>
        <pc:grpChg chg="add">
          <ac:chgData name="Wilne, Robert" userId="863fd487-5ae7-46a6-8c4e-0a9cc652a1c0" providerId="ADAL" clId="{D4479540-3C79-904F-991B-2923FDC23AF8}" dt="2021-06-24T14:28:53.328" v="2398"/>
          <ac:grpSpMkLst>
            <pc:docMk/>
            <pc:sldMk cId="752489924" sldId="2125"/>
            <ac:grpSpMk id="24604" creationId="{5E88B7D2-1D34-7543-B51E-2C09020A77CE}"/>
          </ac:grpSpMkLst>
        </pc:grpChg>
        <pc:grpChg chg="add">
          <ac:chgData name="Wilne, Robert" userId="863fd487-5ae7-46a6-8c4e-0a9cc652a1c0" providerId="ADAL" clId="{D4479540-3C79-904F-991B-2923FDC23AF8}" dt="2021-06-24T14:29:10.034" v="2402"/>
          <ac:grpSpMkLst>
            <pc:docMk/>
            <pc:sldMk cId="752489924" sldId="2125"/>
            <ac:grpSpMk id="24608" creationId="{B31824D5-A99E-614A-AE5B-E17153F6CB39}"/>
          </ac:grpSpMkLst>
        </pc:grpChg>
        <pc:grpChg chg="add del">
          <ac:chgData name="Wilne, Robert" userId="863fd487-5ae7-46a6-8c4e-0a9cc652a1c0" providerId="ADAL" clId="{D4479540-3C79-904F-991B-2923FDC23AF8}" dt="2021-06-24T14:29:19.465" v="2421"/>
          <ac:grpSpMkLst>
            <pc:docMk/>
            <pc:sldMk cId="752489924" sldId="2125"/>
            <ac:grpSpMk id="24624" creationId="{91FF9019-9D8F-8D43-8E93-D44896FC976F}"/>
          </ac:grpSpMkLst>
        </pc:grpChg>
        <pc:grpChg chg="add">
          <ac:chgData name="Wilne, Robert" userId="863fd487-5ae7-46a6-8c4e-0a9cc652a1c0" providerId="ADAL" clId="{D4479540-3C79-904F-991B-2923FDC23AF8}" dt="2021-06-24T14:29:18.157" v="2418"/>
          <ac:grpSpMkLst>
            <pc:docMk/>
            <pc:sldMk cId="752489924" sldId="2125"/>
            <ac:grpSpMk id="24625" creationId="{E97140B4-DF75-C744-AE21-2A5C48BD4B27}"/>
          </ac:grpSpMkLst>
        </pc:grpChg>
        <pc:grpChg chg="add">
          <ac:chgData name="Wilne, Robert" userId="863fd487-5ae7-46a6-8c4e-0a9cc652a1c0" providerId="ADAL" clId="{D4479540-3C79-904F-991B-2923FDC23AF8}" dt="2021-06-24T14:29:19.465" v="2421"/>
          <ac:grpSpMkLst>
            <pc:docMk/>
            <pc:sldMk cId="752489924" sldId="2125"/>
            <ac:grpSpMk id="24628" creationId="{DFC2C068-A037-3A4C-89A6-5E622D43D8F1}"/>
          </ac:grpSpMkLst>
        </pc:grpChg>
        <pc:grpChg chg="add">
          <ac:chgData name="Wilne, Robert" userId="863fd487-5ae7-46a6-8c4e-0a9cc652a1c0" providerId="ADAL" clId="{D4479540-3C79-904F-991B-2923FDC23AF8}" dt="2021-06-24T14:29:24.102" v="2427"/>
          <ac:grpSpMkLst>
            <pc:docMk/>
            <pc:sldMk cId="752489924" sldId="2125"/>
            <ac:grpSpMk id="24634" creationId="{F896FFFD-EBDD-A04A-91C8-0DB24D04E7A7}"/>
          </ac:grpSpMkLst>
        </pc:grpChg>
        <pc:grpChg chg="add">
          <ac:chgData name="Wilne, Robert" userId="863fd487-5ae7-46a6-8c4e-0a9cc652a1c0" providerId="ADAL" clId="{D4479540-3C79-904F-991B-2923FDC23AF8}" dt="2021-06-24T14:29:24.102" v="2427"/>
          <ac:grpSpMkLst>
            <pc:docMk/>
            <pc:sldMk cId="752489924" sldId="2125"/>
            <ac:grpSpMk id="24635" creationId="{B583DBF1-7FE9-694C-862A-1B44E3E17D27}"/>
          </ac:grpSpMkLst>
        </pc:grpChg>
        <pc:grpChg chg="add">
          <ac:chgData name="Wilne, Robert" userId="863fd487-5ae7-46a6-8c4e-0a9cc652a1c0" providerId="ADAL" clId="{D4479540-3C79-904F-991B-2923FDC23AF8}" dt="2021-06-24T14:29:35.781" v="2440"/>
          <ac:grpSpMkLst>
            <pc:docMk/>
            <pc:sldMk cId="752489924" sldId="2125"/>
            <ac:grpSpMk id="24648" creationId="{BD64866F-77FB-104D-ADE4-CEBE4685F3AC}"/>
          </ac:grpSpMkLst>
        </pc:grpChg>
        <pc:grpChg chg="add">
          <ac:chgData name="Wilne, Robert" userId="863fd487-5ae7-46a6-8c4e-0a9cc652a1c0" providerId="ADAL" clId="{D4479540-3C79-904F-991B-2923FDC23AF8}" dt="2021-06-24T14:29:35.781" v="2440"/>
          <ac:grpSpMkLst>
            <pc:docMk/>
            <pc:sldMk cId="752489924" sldId="2125"/>
            <ac:grpSpMk id="24649" creationId="{648BC3C2-4B6D-BA42-A0FD-AABEF399B75D}"/>
          </ac:grpSpMkLst>
        </pc:grpChg>
        <pc:grpChg chg="add del">
          <ac:chgData name="Wilne, Robert" userId="863fd487-5ae7-46a6-8c4e-0a9cc652a1c0" providerId="ADAL" clId="{D4479540-3C79-904F-991B-2923FDC23AF8}" dt="2021-06-24T14:29:42.823" v="2448"/>
          <ac:grpSpMkLst>
            <pc:docMk/>
            <pc:sldMk cId="752489924" sldId="2125"/>
            <ac:grpSpMk id="24655" creationId="{A15E1A4D-A959-F647-8ECA-116D2595F2B3}"/>
          </ac:grpSpMkLst>
        </pc:grpChg>
        <pc:grpChg chg="add del">
          <ac:chgData name="Wilne, Robert" userId="863fd487-5ae7-46a6-8c4e-0a9cc652a1c0" providerId="ADAL" clId="{D4479540-3C79-904F-991B-2923FDC23AF8}" dt="2021-06-24T14:29:42.823" v="2448"/>
          <ac:grpSpMkLst>
            <pc:docMk/>
            <pc:sldMk cId="752489924" sldId="2125"/>
            <ac:grpSpMk id="24656" creationId="{F6C4D40F-5CF5-DF4E-A6EB-C75BA58CD143}"/>
          </ac:grpSpMkLst>
        </pc:grpChg>
        <pc:grpChg chg="add del">
          <ac:chgData name="Wilne, Robert" userId="863fd487-5ae7-46a6-8c4e-0a9cc652a1c0" providerId="ADAL" clId="{D4479540-3C79-904F-991B-2923FDC23AF8}" dt="2021-06-24T14:29:53.010" v="2470"/>
          <ac:grpSpMkLst>
            <pc:docMk/>
            <pc:sldMk cId="752489924" sldId="2125"/>
            <ac:grpSpMk id="24658" creationId="{8952195F-B6FB-7647-B32E-8CA173B2E58F}"/>
          </ac:grpSpMkLst>
        </pc:grpChg>
        <pc:grpChg chg="add">
          <ac:chgData name="Wilne, Robert" userId="863fd487-5ae7-46a6-8c4e-0a9cc652a1c0" providerId="ADAL" clId="{D4479540-3C79-904F-991B-2923FDC23AF8}" dt="2021-06-24T14:29:47.620" v="2465"/>
          <ac:grpSpMkLst>
            <pc:docMk/>
            <pc:sldMk cId="752489924" sldId="2125"/>
            <ac:grpSpMk id="24675" creationId="{66864948-2675-1A4C-83AF-DDC943B908FF}"/>
          </ac:grpSpMkLst>
        </pc:grpChg>
        <pc:grpChg chg="add">
          <ac:chgData name="Wilne, Robert" userId="863fd487-5ae7-46a6-8c4e-0a9cc652a1c0" providerId="ADAL" clId="{D4479540-3C79-904F-991B-2923FDC23AF8}" dt="2021-06-24T14:29:53.010" v="2470"/>
          <ac:grpSpMkLst>
            <pc:docMk/>
            <pc:sldMk cId="752489924" sldId="2125"/>
            <ac:grpSpMk id="24680" creationId="{EA01012A-9EB6-484B-92C4-AFBF28C6D4E0}"/>
          </ac:grpSpMkLst>
        </pc:grpChg>
        <pc:grpChg chg="add">
          <ac:chgData name="Wilne, Robert" userId="863fd487-5ae7-46a6-8c4e-0a9cc652a1c0" providerId="ADAL" clId="{D4479540-3C79-904F-991B-2923FDC23AF8}" dt="2021-06-24T14:29:53.010" v="2470"/>
          <ac:grpSpMkLst>
            <pc:docMk/>
            <pc:sldMk cId="752489924" sldId="2125"/>
            <ac:grpSpMk id="24681" creationId="{9C9C0686-DD5C-974C-88D3-4A8AC8F75BB8}"/>
          </ac:grpSpMkLst>
        </pc:grpChg>
        <pc:grpChg chg="add">
          <ac:chgData name="Wilne, Robert" userId="863fd487-5ae7-46a6-8c4e-0a9cc652a1c0" providerId="ADAL" clId="{D4479540-3C79-904F-991B-2923FDC23AF8}" dt="2021-06-24T14:29:57.375" v="2482"/>
          <ac:grpSpMkLst>
            <pc:docMk/>
            <pc:sldMk cId="752489924" sldId="2125"/>
            <ac:grpSpMk id="24693" creationId="{208D050F-7E09-6B47-8749-A3B61F97DBE9}"/>
          </ac:grpSpMkLst>
        </pc:grpChg>
        <pc:grpChg chg="add">
          <ac:chgData name="Wilne, Robert" userId="863fd487-5ae7-46a6-8c4e-0a9cc652a1c0" providerId="ADAL" clId="{D4479540-3C79-904F-991B-2923FDC23AF8}" dt="2021-06-24T14:29:57.375" v="2482"/>
          <ac:grpSpMkLst>
            <pc:docMk/>
            <pc:sldMk cId="752489924" sldId="2125"/>
            <ac:grpSpMk id="24694" creationId="{52147879-12A9-BE40-8283-99FAE7E0DAB4}"/>
          </ac:grpSpMkLst>
        </pc:grpChg>
        <pc:inkChg chg="add">
          <ac:chgData name="Wilne, Robert" userId="863fd487-5ae7-46a6-8c4e-0a9cc652a1c0" providerId="ADAL" clId="{D4479540-3C79-904F-991B-2923FDC23AF8}" dt="2021-06-24T14:28:08.615" v="2313"/>
          <ac:inkMkLst>
            <pc:docMk/>
            <pc:sldMk cId="752489924" sldId="2125"/>
            <ac:inkMk id="2" creationId="{CF4CAC3F-47CB-254B-AAD7-F7727290F98E}"/>
          </ac:inkMkLst>
        </pc:inkChg>
        <pc:inkChg chg="add">
          <ac:chgData name="Wilne, Robert" userId="863fd487-5ae7-46a6-8c4e-0a9cc652a1c0" providerId="ADAL" clId="{D4479540-3C79-904F-991B-2923FDC23AF8}" dt="2021-06-24T14:28:08.847" v="2314"/>
          <ac:inkMkLst>
            <pc:docMk/>
            <pc:sldMk cId="752489924" sldId="2125"/>
            <ac:inkMk id="3" creationId="{D5DA060D-547D-DA47-8485-634D26F6E735}"/>
          </ac:inkMkLst>
        </pc:inkChg>
        <pc:inkChg chg="add">
          <ac:chgData name="Wilne, Robert" userId="863fd487-5ae7-46a6-8c4e-0a9cc652a1c0" providerId="ADAL" clId="{D4479540-3C79-904F-991B-2923FDC23AF8}" dt="2021-06-24T14:28:09.048" v="2315"/>
          <ac:inkMkLst>
            <pc:docMk/>
            <pc:sldMk cId="752489924" sldId="2125"/>
            <ac:inkMk id="4" creationId="{E589EE69-F171-874A-8CB8-2D94EC0D95F0}"/>
          </ac:inkMkLst>
        </pc:inkChg>
        <pc:inkChg chg="add">
          <ac:chgData name="Wilne, Robert" userId="863fd487-5ae7-46a6-8c4e-0a9cc652a1c0" providerId="ADAL" clId="{D4479540-3C79-904F-991B-2923FDC23AF8}" dt="2021-06-24T14:28:10.463" v="2316"/>
          <ac:inkMkLst>
            <pc:docMk/>
            <pc:sldMk cId="752489924" sldId="2125"/>
            <ac:inkMk id="5" creationId="{4FAC482A-6FF4-A043-A1AC-1BBE59CB04ED}"/>
          </ac:inkMkLst>
        </pc:inkChg>
        <pc:inkChg chg="add">
          <ac:chgData name="Wilne, Robert" userId="863fd487-5ae7-46a6-8c4e-0a9cc652a1c0" providerId="ADAL" clId="{D4479540-3C79-904F-991B-2923FDC23AF8}" dt="2021-06-24T14:28:10.670" v="2317"/>
          <ac:inkMkLst>
            <pc:docMk/>
            <pc:sldMk cId="752489924" sldId="2125"/>
            <ac:inkMk id="6" creationId="{F6529383-27E5-3148-93D9-D3B6B1C403A9}"/>
          </ac:inkMkLst>
        </pc:inkChg>
        <pc:inkChg chg="add">
          <ac:chgData name="Wilne, Robert" userId="863fd487-5ae7-46a6-8c4e-0a9cc652a1c0" providerId="ADAL" clId="{D4479540-3C79-904F-991B-2923FDC23AF8}" dt="2021-06-24T14:28:10.961" v="2318"/>
          <ac:inkMkLst>
            <pc:docMk/>
            <pc:sldMk cId="752489924" sldId="2125"/>
            <ac:inkMk id="7" creationId="{05C738E1-6E24-DD43-986E-EF20432D4501}"/>
          </ac:inkMkLst>
        </pc:inkChg>
        <pc:inkChg chg="add">
          <ac:chgData name="Wilne, Robert" userId="863fd487-5ae7-46a6-8c4e-0a9cc652a1c0" providerId="ADAL" clId="{D4479540-3C79-904F-991B-2923FDC23AF8}" dt="2021-06-24T14:28:11.431" v="2319"/>
          <ac:inkMkLst>
            <pc:docMk/>
            <pc:sldMk cId="752489924" sldId="2125"/>
            <ac:inkMk id="9" creationId="{F67DAE77-1DD7-C141-B3A4-FD26F81709CD}"/>
          </ac:inkMkLst>
        </pc:inkChg>
        <pc:inkChg chg="add">
          <ac:chgData name="Wilne, Robert" userId="863fd487-5ae7-46a6-8c4e-0a9cc652a1c0" providerId="ADAL" clId="{D4479540-3C79-904F-991B-2923FDC23AF8}" dt="2021-06-24T14:28:11.693" v="2320"/>
          <ac:inkMkLst>
            <pc:docMk/>
            <pc:sldMk cId="752489924" sldId="2125"/>
            <ac:inkMk id="10" creationId="{5AF41361-1C22-444A-A4DF-03D6CE44AA3B}"/>
          </ac:inkMkLst>
        </pc:inkChg>
        <pc:inkChg chg="add">
          <ac:chgData name="Wilne, Robert" userId="863fd487-5ae7-46a6-8c4e-0a9cc652a1c0" providerId="ADAL" clId="{D4479540-3C79-904F-991B-2923FDC23AF8}" dt="2021-06-24T14:28:12.005" v="2321"/>
          <ac:inkMkLst>
            <pc:docMk/>
            <pc:sldMk cId="752489924" sldId="2125"/>
            <ac:inkMk id="11" creationId="{C9D7AD20-843A-6045-87C4-3948DE9F4434}"/>
          </ac:inkMkLst>
        </pc:inkChg>
        <pc:inkChg chg="add">
          <ac:chgData name="Wilne, Robert" userId="863fd487-5ae7-46a6-8c4e-0a9cc652a1c0" providerId="ADAL" clId="{D4479540-3C79-904F-991B-2923FDC23AF8}" dt="2021-06-24T14:28:12.182" v="2322"/>
          <ac:inkMkLst>
            <pc:docMk/>
            <pc:sldMk cId="752489924" sldId="2125"/>
            <ac:inkMk id="12" creationId="{B4B2A05E-E274-2543-A7FF-205B7CFC1C2E}"/>
          </ac:inkMkLst>
        </pc:inkChg>
        <pc:inkChg chg="add">
          <ac:chgData name="Wilne, Robert" userId="863fd487-5ae7-46a6-8c4e-0a9cc652a1c0" providerId="ADAL" clId="{D4479540-3C79-904F-991B-2923FDC23AF8}" dt="2021-06-24T14:28:12.339" v="2323"/>
          <ac:inkMkLst>
            <pc:docMk/>
            <pc:sldMk cId="752489924" sldId="2125"/>
            <ac:inkMk id="13" creationId="{E58E83C2-9D9A-9549-BBA6-D21482ABA762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4" creationId="{FF1A482A-4727-7041-9426-64C4A595291F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5" creationId="{7E1F0EEF-82FE-304A-B32F-492AEEBA07FE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6" creationId="{D9EB1921-9425-0748-85BE-23697F6438E8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7" creationId="{E8C57737-7139-2F42-AFF1-334B095C1C4F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8" creationId="{49F1276D-E921-B041-BAFB-F03EE53D380E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9" creationId="{CC6DC740-C25D-5C43-AB09-B6859EC0E196}"/>
          </ac:inkMkLst>
        </pc:inkChg>
        <pc:inkChg chg="add">
          <ac:chgData name="Wilne, Robert" userId="863fd487-5ae7-46a6-8c4e-0a9cc652a1c0" providerId="ADAL" clId="{D4479540-3C79-904F-991B-2923FDC23AF8}" dt="2021-06-24T14:28:14.985" v="2331"/>
          <ac:inkMkLst>
            <pc:docMk/>
            <pc:sldMk cId="752489924" sldId="2125"/>
            <ac:inkMk id="23" creationId="{435A911D-3895-C34E-B94C-CE86CAA25389}"/>
          </ac:inkMkLst>
        </pc:inkChg>
        <pc:inkChg chg="add">
          <ac:chgData name="Wilne, Robert" userId="863fd487-5ae7-46a6-8c4e-0a9cc652a1c0" providerId="ADAL" clId="{D4479540-3C79-904F-991B-2923FDC23AF8}" dt="2021-06-24T14:28:16.370" v="2333"/>
          <ac:inkMkLst>
            <pc:docMk/>
            <pc:sldMk cId="752489924" sldId="2125"/>
            <ac:inkMk id="25" creationId="{D9413F19-0C74-ED44-9EAB-8A4B2E0C8184}"/>
          </ac:inkMkLst>
        </pc:inkChg>
        <pc:inkChg chg="add">
          <ac:chgData name="Wilne, Robert" userId="863fd487-5ae7-46a6-8c4e-0a9cc652a1c0" providerId="ADAL" clId="{D4479540-3C79-904F-991B-2923FDC23AF8}" dt="2021-06-24T14:28:16.616" v="2334"/>
          <ac:inkMkLst>
            <pc:docMk/>
            <pc:sldMk cId="752489924" sldId="2125"/>
            <ac:inkMk id="26" creationId="{0A76702E-DC00-D04F-901B-AF17C08A9CAE}"/>
          </ac:inkMkLst>
        </pc:inkChg>
        <pc:inkChg chg="add">
          <ac:chgData name="Wilne, Robert" userId="863fd487-5ae7-46a6-8c4e-0a9cc652a1c0" providerId="ADAL" clId="{D4479540-3C79-904F-991B-2923FDC23AF8}" dt="2021-06-24T14:28:16.791" v="2335"/>
          <ac:inkMkLst>
            <pc:docMk/>
            <pc:sldMk cId="752489924" sldId="2125"/>
            <ac:inkMk id="27" creationId="{2531FE2D-7502-5149-9157-199B71AECCA1}"/>
          </ac:inkMkLst>
        </pc:inkChg>
        <pc:inkChg chg="add">
          <ac:chgData name="Wilne, Robert" userId="863fd487-5ae7-46a6-8c4e-0a9cc652a1c0" providerId="ADAL" clId="{D4479540-3C79-904F-991B-2923FDC23AF8}" dt="2021-06-24T14:28:17.507" v="2336"/>
          <ac:inkMkLst>
            <pc:docMk/>
            <pc:sldMk cId="752489924" sldId="2125"/>
            <ac:inkMk id="28" creationId="{EBECDCE2-EB48-BD49-BD9D-B28F60581134}"/>
          </ac:inkMkLst>
        </pc:inkChg>
        <pc:inkChg chg="add">
          <ac:chgData name="Wilne, Robert" userId="863fd487-5ae7-46a6-8c4e-0a9cc652a1c0" providerId="ADAL" clId="{D4479540-3C79-904F-991B-2923FDC23AF8}" dt="2021-06-24T14:28:17.699" v="2337"/>
          <ac:inkMkLst>
            <pc:docMk/>
            <pc:sldMk cId="752489924" sldId="2125"/>
            <ac:inkMk id="29" creationId="{1A787821-1100-EB4F-922F-BA0A5528BAB0}"/>
          </ac:inkMkLst>
        </pc:inkChg>
        <pc:inkChg chg="add">
          <ac:chgData name="Wilne, Robert" userId="863fd487-5ae7-46a6-8c4e-0a9cc652a1c0" providerId="ADAL" clId="{D4479540-3C79-904F-991B-2923FDC23AF8}" dt="2021-06-24T14:28:17.983" v="2338"/>
          <ac:inkMkLst>
            <pc:docMk/>
            <pc:sldMk cId="752489924" sldId="2125"/>
            <ac:inkMk id="30" creationId="{F98AB818-9793-124A-AE1A-0256E87C54C4}"/>
          </ac:inkMkLst>
        </pc:inkChg>
        <pc:inkChg chg="add">
          <ac:chgData name="Wilne, Robert" userId="863fd487-5ae7-46a6-8c4e-0a9cc652a1c0" providerId="ADAL" clId="{D4479540-3C79-904F-991B-2923FDC23AF8}" dt="2021-06-24T14:28:18.183" v="2339"/>
          <ac:inkMkLst>
            <pc:docMk/>
            <pc:sldMk cId="752489924" sldId="2125"/>
            <ac:inkMk id="31" creationId="{E0077F25-0093-AF4D-A0FB-256F1FE90EDE}"/>
          </ac:inkMkLst>
        </pc:inkChg>
        <pc:inkChg chg="add">
          <ac:chgData name="Wilne, Robert" userId="863fd487-5ae7-46a6-8c4e-0a9cc652a1c0" providerId="ADAL" clId="{D4479540-3C79-904F-991B-2923FDC23AF8}" dt="2021-06-24T14:28:18.424" v="2340"/>
          <ac:inkMkLst>
            <pc:docMk/>
            <pc:sldMk cId="752489924" sldId="2125"/>
            <ac:inkMk id="32" creationId="{970F2059-CF97-7D4A-9520-3279B5878962}"/>
          </ac:inkMkLst>
        </pc:inkChg>
        <pc:inkChg chg="add">
          <ac:chgData name="Wilne, Robert" userId="863fd487-5ae7-46a6-8c4e-0a9cc652a1c0" providerId="ADAL" clId="{D4479540-3C79-904F-991B-2923FDC23AF8}" dt="2021-06-24T14:28:18.753" v="2341"/>
          <ac:inkMkLst>
            <pc:docMk/>
            <pc:sldMk cId="752489924" sldId="2125"/>
            <ac:inkMk id="33" creationId="{21E50F21-0CD1-9B45-8EBB-E5D9607CE1B2}"/>
          </ac:inkMkLst>
        </pc:inkChg>
        <pc:inkChg chg="add">
          <ac:chgData name="Wilne, Robert" userId="863fd487-5ae7-46a6-8c4e-0a9cc652a1c0" providerId="ADAL" clId="{D4479540-3C79-904F-991B-2923FDC23AF8}" dt="2021-06-24T14:28:19.011" v="2342"/>
          <ac:inkMkLst>
            <pc:docMk/>
            <pc:sldMk cId="752489924" sldId="2125"/>
            <ac:inkMk id="34" creationId="{8098AED4-678A-1544-9C82-AA51B4242DF3}"/>
          </ac:inkMkLst>
        </pc:inkChg>
        <pc:inkChg chg="add">
          <ac:chgData name="Wilne, Robert" userId="863fd487-5ae7-46a6-8c4e-0a9cc652a1c0" providerId="ADAL" clId="{D4479540-3C79-904F-991B-2923FDC23AF8}" dt="2021-06-24T14:28:19.236" v="2343"/>
          <ac:inkMkLst>
            <pc:docMk/>
            <pc:sldMk cId="752489924" sldId="2125"/>
            <ac:inkMk id="35" creationId="{6714AC1B-1A7E-6A48-9D30-78CBA0D5E53E}"/>
          </ac:inkMkLst>
        </pc:inkChg>
        <pc:inkChg chg="add">
          <ac:chgData name="Wilne, Robert" userId="863fd487-5ae7-46a6-8c4e-0a9cc652a1c0" providerId="ADAL" clId="{D4479540-3C79-904F-991B-2923FDC23AF8}" dt="2021-06-24T14:28:19.436" v="2344"/>
          <ac:inkMkLst>
            <pc:docMk/>
            <pc:sldMk cId="752489924" sldId="2125"/>
            <ac:inkMk id="36" creationId="{45D3AFB1-8781-554A-9D69-048183668730}"/>
          </ac:inkMkLst>
        </pc:inkChg>
        <pc:inkChg chg="add">
          <ac:chgData name="Wilne, Robert" userId="863fd487-5ae7-46a6-8c4e-0a9cc652a1c0" providerId="ADAL" clId="{D4479540-3C79-904F-991B-2923FDC23AF8}" dt="2021-06-24T14:28:19.630" v="2345"/>
          <ac:inkMkLst>
            <pc:docMk/>
            <pc:sldMk cId="752489924" sldId="2125"/>
            <ac:inkMk id="37" creationId="{A453F61B-0267-AF4D-AE84-E12FCC11A80A}"/>
          </ac:inkMkLst>
        </pc:inkChg>
        <pc:inkChg chg="add">
          <ac:chgData name="Wilne, Robert" userId="863fd487-5ae7-46a6-8c4e-0a9cc652a1c0" providerId="ADAL" clId="{D4479540-3C79-904F-991B-2923FDC23AF8}" dt="2021-06-24T14:28:19.863" v="2346"/>
          <ac:inkMkLst>
            <pc:docMk/>
            <pc:sldMk cId="752489924" sldId="2125"/>
            <ac:inkMk id="38" creationId="{43963116-0B7E-B040-8061-D4D3B42950DE}"/>
          </ac:inkMkLst>
        </pc:inkChg>
        <pc:inkChg chg="add">
          <ac:chgData name="Wilne, Robert" userId="863fd487-5ae7-46a6-8c4e-0a9cc652a1c0" providerId="ADAL" clId="{D4479540-3C79-904F-991B-2923FDC23AF8}" dt="2021-06-24T14:28:20.513" v="2347"/>
          <ac:inkMkLst>
            <pc:docMk/>
            <pc:sldMk cId="752489924" sldId="2125"/>
            <ac:inkMk id="39" creationId="{2DE740AB-6C0B-0F4F-B422-46CC2A5E6475}"/>
          </ac:inkMkLst>
        </pc:inkChg>
        <pc:inkChg chg="add">
          <ac:chgData name="Wilne, Robert" userId="863fd487-5ae7-46a6-8c4e-0a9cc652a1c0" providerId="ADAL" clId="{D4479540-3C79-904F-991B-2923FDC23AF8}" dt="2021-06-24T14:28:20.750" v="2348"/>
          <ac:inkMkLst>
            <pc:docMk/>
            <pc:sldMk cId="752489924" sldId="2125"/>
            <ac:inkMk id="40" creationId="{A054C717-BE9F-7B42-9D88-45C13FA8F6F6}"/>
          </ac:inkMkLst>
        </pc:inkChg>
        <pc:inkChg chg="add">
          <ac:chgData name="Wilne, Robert" userId="863fd487-5ae7-46a6-8c4e-0a9cc652a1c0" providerId="ADAL" clId="{D4479540-3C79-904F-991B-2923FDC23AF8}" dt="2021-06-24T14:28:21.311" v="2349"/>
          <ac:inkMkLst>
            <pc:docMk/>
            <pc:sldMk cId="752489924" sldId="2125"/>
            <ac:inkMk id="41" creationId="{5A6D15AA-E7E8-6640-A86F-79F969FB0775}"/>
          </ac:inkMkLst>
        </pc:inkChg>
        <pc:inkChg chg="add">
          <ac:chgData name="Wilne, Robert" userId="863fd487-5ae7-46a6-8c4e-0a9cc652a1c0" providerId="ADAL" clId="{D4479540-3C79-904F-991B-2923FDC23AF8}" dt="2021-06-24T14:28:21.500" v="2350"/>
          <ac:inkMkLst>
            <pc:docMk/>
            <pc:sldMk cId="752489924" sldId="2125"/>
            <ac:inkMk id="42" creationId="{63A9149E-794D-1B40-A9AE-29D11C169E3C}"/>
          </ac:inkMkLst>
        </pc:inkChg>
        <pc:inkChg chg="add">
          <ac:chgData name="Wilne, Robert" userId="863fd487-5ae7-46a6-8c4e-0a9cc652a1c0" providerId="ADAL" clId="{D4479540-3C79-904F-991B-2923FDC23AF8}" dt="2021-06-24T14:28:21.777" v="2351"/>
          <ac:inkMkLst>
            <pc:docMk/>
            <pc:sldMk cId="752489924" sldId="2125"/>
            <ac:inkMk id="43" creationId="{93044680-5BFD-C54B-B65D-D441BC0A70CB}"/>
          </ac:inkMkLst>
        </pc:inkChg>
        <pc:inkChg chg="add">
          <ac:chgData name="Wilne, Robert" userId="863fd487-5ae7-46a6-8c4e-0a9cc652a1c0" providerId="ADAL" clId="{D4479540-3C79-904F-991B-2923FDC23AF8}" dt="2021-06-24T14:28:21.999" v="2352"/>
          <ac:inkMkLst>
            <pc:docMk/>
            <pc:sldMk cId="752489924" sldId="2125"/>
            <ac:inkMk id="44" creationId="{56A9456D-C872-4E4A-9AB6-4BE9BC9C59DD}"/>
          </ac:inkMkLst>
        </pc:inkChg>
        <pc:inkChg chg="add">
          <ac:chgData name="Wilne, Robert" userId="863fd487-5ae7-46a6-8c4e-0a9cc652a1c0" providerId="ADAL" clId="{D4479540-3C79-904F-991B-2923FDC23AF8}" dt="2021-06-24T14:28:22.392" v="2353"/>
          <ac:inkMkLst>
            <pc:docMk/>
            <pc:sldMk cId="752489924" sldId="2125"/>
            <ac:inkMk id="45" creationId="{164C766E-61DB-244B-B588-1A9E932480B0}"/>
          </ac:inkMkLst>
        </pc:inkChg>
        <pc:inkChg chg="add">
          <ac:chgData name="Wilne, Robert" userId="863fd487-5ae7-46a6-8c4e-0a9cc652a1c0" providerId="ADAL" clId="{D4479540-3C79-904F-991B-2923FDC23AF8}" dt="2021-06-24T14:28:22.544" v="2354"/>
          <ac:inkMkLst>
            <pc:docMk/>
            <pc:sldMk cId="752489924" sldId="2125"/>
            <ac:inkMk id="46" creationId="{CF37AFBB-CE9F-144E-A15C-74F09FB7AAC9}"/>
          </ac:inkMkLst>
        </pc:inkChg>
        <pc:inkChg chg="add">
          <ac:chgData name="Wilne, Robert" userId="863fd487-5ae7-46a6-8c4e-0a9cc652a1c0" providerId="ADAL" clId="{D4479540-3C79-904F-991B-2923FDC23AF8}" dt="2021-06-24T14:28:23.162" v="2355"/>
          <ac:inkMkLst>
            <pc:docMk/>
            <pc:sldMk cId="752489924" sldId="2125"/>
            <ac:inkMk id="47" creationId="{D087C3DD-1B82-B445-9405-2ABD1F390B65}"/>
          </ac:inkMkLst>
        </pc:inkChg>
        <pc:inkChg chg="add">
          <ac:chgData name="Wilne, Robert" userId="863fd487-5ae7-46a6-8c4e-0a9cc652a1c0" providerId="ADAL" clId="{D4479540-3C79-904F-991B-2923FDC23AF8}" dt="2021-06-24T14:28:23.627" v="2356"/>
          <ac:inkMkLst>
            <pc:docMk/>
            <pc:sldMk cId="752489924" sldId="2125"/>
            <ac:inkMk id="48" creationId="{C507233A-7CC7-FF40-8DC7-0FD1ADBE25D4}"/>
          </ac:inkMkLst>
        </pc:inkChg>
        <pc:inkChg chg="add">
          <ac:chgData name="Wilne, Robert" userId="863fd487-5ae7-46a6-8c4e-0a9cc652a1c0" providerId="ADAL" clId="{D4479540-3C79-904F-991B-2923FDC23AF8}" dt="2021-06-24T14:28:23.896" v="2357"/>
          <ac:inkMkLst>
            <pc:docMk/>
            <pc:sldMk cId="752489924" sldId="2125"/>
            <ac:inkMk id="49" creationId="{60181491-FBA6-EE42-9F65-F2C3472DE4A5}"/>
          </ac:inkMkLst>
        </pc:inkChg>
        <pc:inkChg chg="add">
          <ac:chgData name="Wilne, Robert" userId="863fd487-5ae7-46a6-8c4e-0a9cc652a1c0" providerId="ADAL" clId="{D4479540-3C79-904F-991B-2923FDC23AF8}" dt="2021-06-24T14:28:24.842" v="2358"/>
          <ac:inkMkLst>
            <pc:docMk/>
            <pc:sldMk cId="752489924" sldId="2125"/>
            <ac:inkMk id="50" creationId="{C0836050-8645-7C48-B365-2BB3F4464E0E}"/>
          </ac:inkMkLst>
        </pc:inkChg>
        <pc:inkChg chg="add">
          <ac:chgData name="Wilne, Robert" userId="863fd487-5ae7-46a6-8c4e-0a9cc652a1c0" providerId="ADAL" clId="{D4479540-3C79-904F-991B-2923FDC23AF8}" dt="2021-06-24T14:28:32.721" v="2360"/>
          <ac:inkMkLst>
            <pc:docMk/>
            <pc:sldMk cId="752489924" sldId="2125"/>
            <ac:inkMk id="52" creationId="{41E44000-66A3-3F4E-A20D-C413284126EC}"/>
          </ac:inkMkLst>
        </pc:inkChg>
        <pc:inkChg chg="add">
          <ac:chgData name="Wilne, Robert" userId="863fd487-5ae7-46a6-8c4e-0a9cc652a1c0" providerId="ADAL" clId="{D4479540-3C79-904F-991B-2923FDC23AF8}" dt="2021-06-24T14:28:33.218" v="2361"/>
          <ac:inkMkLst>
            <pc:docMk/>
            <pc:sldMk cId="752489924" sldId="2125"/>
            <ac:inkMk id="53" creationId="{805BA6F2-26EE-2544-8F0A-92905805770E}"/>
          </ac:inkMkLst>
        </pc:inkChg>
        <pc:inkChg chg="add">
          <ac:chgData name="Wilne, Robert" userId="863fd487-5ae7-46a6-8c4e-0a9cc652a1c0" providerId="ADAL" clId="{D4479540-3C79-904F-991B-2923FDC23AF8}" dt="2021-06-24T14:28:33.493" v="2362"/>
          <ac:inkMkLst>
            <pc:docMk/>
            <pc:sldMk cId="752489924" sldId="2125"/>
            <ac:inkMk id="54" creationId="{F3C60118-8E9A-1D4B-8ECB-0746D87769F7}"/>
          </ac:inkMkLst>
        </pc:inkChg>
        <pc:inkChg chg="add">
          <ac:chgData name="Wilne, Robert" userId="863fd487-5ae7-46a6-8c4e-0a9cc652a1c0" providerId="ADAL" clId="{D4479540-3C79-904F-991B-2923FDC23AF8}" dt="2021-06-24T14:28:33.768" v="2363"/>
          <ac:inkMkLst>
            <pc:docMk/>
            <pc:sldMk cId="752489924" sldId="2125"/>
            <ac:inkMk id="55" creationId="{86B6DBDF-28CF-3B45-9DB2-C86CD3489433}"/>
          </ac:inkMkLst>
        </pc:inkChg>
        <pc:inkChg chg="add">
          <ac:chgData name="Wilne, Robert" userId="863fd487-5ae7-46a6-8c4e-0a9cc652a1c0" providerId="ADAL" clId="{D4479540-3C79-904F-991B-2923FDC23AF8}" dt="2021-06-24T14:28:34.017" v="2364"/>
          <ac:inkMkLst>
            <pc:docMk/>
            <pc:sldMk cId="752489924" sldId="2125"/>
            <ac:inkMk id="56" creationId="{4030E1AD-2F16-E94E-BC05-12DCEBA6A4C5}"/>
          </ac:inkMkLst>
        </pc:inkChg>
        <pc:inkChg chg="add">
          <ac:chgData name="Wilne, Robert" userId="863fd487-5ae7-46a6-8c4e-0a9cc652a1c0" providerId="ADAL" clId="{D4479540-3C79-904F-991B-2923FDC23AF8}" dt="2021-06-24T14:28:34.228" v="2365"/>
          <ac:inkMkLst>
            <pc:docMk/>
            <pc:sldMk cId="752489924" sldId="2125"/>
            <ac:inkMk id="57" creationId="{81D72081-A0E5-3547-BEEE-52E509BFB3F2}"/>
          </ac:inkMkLst>
        </pc:inkChg>
        <pc:inkChg chg="add">
          <ac:chgData name="Wilne, Robert" userId="863fd487-5ae7-46a6-8c4e-0a9cc652a1c0" providerId="ADAL" clId="{D4479540-3C79-904F-991B-2923FDC23AF8}" dt="2021-06-24T14:28:34.405" v="2366"/>
          <ac:inkMkLst>
            <pc:docMk/>
            <pc:sldMk cId="752489924" sldId="2125"/>
            <ac:inkMk id="58" creationId="{D00C8636-10E3-E649-86C6-95DE30EB7985}"/>
          </ac:inkMkLst>
        </pc:inkChg>
        <pc:inkChg chg="add">
          <ac:chgData name="Wilne, Robert" userId="863fd487-5ae7-46a6-8c4e-0a9cc652a1c0" providerId="ADAL" clId="{D4479540-3C79-904F-991B-2923FDC23AF8}" dt="2021-06-24T14:28:34.711" v="2367"/>
          <ac:inkMkLst>
            <pc:docMk/>
            <pc:sldMk cId="752489924" sldId="2125"/>
            <ac:inkMk id="59" creationId="{3A91657E-97CE-0443-AFB9-49CD1BE3E71A}"/>
          </ac:inkMkLst>
        </pc:inkChg>
        <pc:inkChg chg="add">
          <ac:chgData name="Wilne, Robert" userId="863fd487-5ae7-46a6-8c4e-0a9cc652a1c0" providerId="ADAL" clId="{D4479540-3C79-904F-991B-2923FDC23AF8}" dt="2021-06-24T14:28:34.911" v="2368"/>
          <ac:inkMkLst>
            <pc:docMk/>
            <pc:sldMk cId="752489924" sldId="2125"/>
            <ac:inkMk id="60" creationId="{851AC855-D3B7-1345-A718-FAC393A83295}"/>
          </ac:inkMkLst>
        </pc:inkChg>
        <pc:inkChg chg="add">
          <ac:chgData name="Wilne, Robert" userId="863fd487-5ae7-46a6-8c4e-0a9cc652a1c0" providerId="ADAL" clId="{D4479540-3C79-904F-991B-2923FDC23AF8}" dt="2021-06-24T14:28:35.089" v="2369"/>
          <ac:inkMkLst>
            <pc:docMk/>
            <pc:sldMk cId="752489924" sldId="2125"/>
            <ac:inkMk id="61" creationId="{E2087707-990D-6342-BE5E-7531797CA8DF}"/>
          </ac:inkMkLst>
        </pc:inkChg>
        <pc:inkChg chg="add">
          <ac:chgData name="Wilne, Robert" userId="863fd487-5ae7-46a6-8c4e-0a9cc652a1c0" providerId="ADAL" clId="{D4479540-3C79-904F-991B-2923FDC23AF8}" dt="2021-06-24T14:28:35.313" v="2370"/>
          <ac:inkMkLst>
            <pc:docMk/>
            <pc:sldMk cId="752489924" sldId="2125"/>
            <ac:inkMk id="62" creationId="{AFE63AA7-CEE2-1E4B-8871-5BB0EDAB8161}"/>
          </ac:inkMkLst>
        </pc:inkChg>
        <pc:inkChg chg="add">
          <ac:chgData name="Wilne, Robert" userId="863fd487-5ae7-46a6-8c4e-0a9cc652a1c0" providerId="ADAL" clId="{D4479540-3C79-904F-991B-2923FDC23AF8}" dt="2021-06-24T14:28:35.516" v="2371"/>
          <ac:inkMkLst>
            <pc:docMk/>
            <pc:sldMk cId="752489924" sldId="2125"/>
            <ac:inkMk id="63" creationId="{F46E81C4-8613-D142-9550-B5D2DEAF131D}"/>
          </ac:inkMkLst>
        </pc:inkChg>
        <pc:inkChg chg="add">
          <ac:chgData name="Wilne, Robert" userId="863fd487-5ae7-46a6-8c4e-0a9cc652a1c0" providerId="ADAL" clId="{D4479540-3C79-904F-991B-2923FDC23AF8}" dt="2021-06-24T14:28:35.733" v="2372"/>
          <ac:inkMkLst>
            <pc:docMk/>
            <pc:sldMk cId="752489924" sldId="2125"/>
            <ac:inkMk id="24576" creationId="{175541AB-524F-B04E-B36D-DE5F5FE31669}"/>
          </ac:inkMkLst>
        </pc:inkChg>
        <pc:inkChg chg="add">
          <ac:chgData name="Wilne, Robert" userId="863fd487-5ae7-46a6-8c4e-0a9cc652a1c0" providerId="ADAL" clId="{D4479540-3C79-904F-991B-2923FDC23AF8}" dt="2021-06-24T14:28:35.939" v="2373"/>
          <ac:inkMkLst>
            <pc:docMk/>
            <pc:sldMk cId="752489924" sldId="2125"/>
            <ac:inkMk id="24577" creationId="{996AEC62-4E85-E044-98DD-3C6937FE2EF4}"/>
          </ac:inkMkLst>
        </pc:inkChg>
        <pc:inkChg chg="add topLvl">
          <ac:chgData name="Wilne, Robert" userId="863fd487-5ae7-46a6-8c4e-0a9cc652a1c0" providerId="ADAL" clId="{D4479540-3C79-904F-991B-2923FDC23AF8}" dt="2021-06-24T14:28:53.328" v="2398"/>
          <ac:inkMkLst>
            <pc:docMk/>
            <pc:sldMk cId="752489924" sldId="2125"/>
            <ac:inkMk id="24580" creationId="{4F2C180E-C766-3649-8088-B9BF7903B384}"/>
          </ac:inkMkLst>
        </pc:inkChg>
        <pc:inkChg chg="add topLvl">
          <ac:chgData name="Wilne, Robert" userId="863fd487-5ae7-46a6-8c4e-0a9cc652a1c0" providerId="ADAL" clId="{D4479540-3C79-904F-991B-2923FDC23AF8}" dt="2021-06-24T14:28:53.328" v="2398"/>
          <ac:inkMkLst>
            <pc:docMk/>
            <pc:sldMk cId="752489924" sldId="2125"/>
            <ac:inkMk id="24581" creationId="{3F5AF6F0-3E54-3646-AD91-BC2799EB94B3}"/>
          </ac:inkMkLst>
        </pc:inkChg>
        <pc:inkChg chg="add">
          <ac:chgData name="Wilne, Robert" userId="863fd487-5ae7-46a6-8c4e-0a9cc652a1c0" providerId="ADAL" clId="{D4479540-3C79-904F-991B-2923FDC23AF8}" dt="2021-06-24T14:28:38.915" v="2377"/>
          <ac:inkMkLst>
            <pc:docMk/>
            <pc:sldMk cId="752489924" sldId="2125"/>
            <ac:inkMk id="24582" creationId="{7310A40E-3B9F-DB49-9B5E-9CFA090FB343}"/>
          </ac:inkMkLst>
        </pc:inkChg>
        <pc:inkChg chg="add">
          <ac:chgData name="Wilne, Robert" userId="863fd487-5ae7-46a6-8c4e-0a9cc652a1c0" providerId="ADAL" clId="{D4479540-3C79-904F-991B-2923FDC23AF8}" dt="2021-06-24T14:28:39.105" v="2378"/>
          <ac:inkMkLst>
            <pc:docMk/>
            <pc:sldMk cId="752489924" sldId="2125"/>
            <ac:inkMk id="24583" creationId="{9B830BCE-2EE8-2F41-837B-13FF80A1168F}"/>
          </ac:inkMkLst>
        </pc:inkChg>
        <pc:inkChg chg="add">
          <ac:chgData name="Wilne, Robert" userId="863fd487-5ae7-46a6-8c4e-0a9cc652a1c0" providerId="ADAL" clId="{D4479540-3C79-904F-991B-2923FDC23AF8}" dt="2021-06-24T14:28:39.425" v="2379"/>
          <ac:inkMkLst>
            <pc:docMk/>
            <pc:sldMk cId="752489924" sldId="2125"/>
            <ac:inkMk id="24584" creationId="{355CC0B9-BCD3-E040-827B-807EFC01AA24}"/>
          </ac:inkMkLst>
        </pc:inkChg>
        <pc:inkChg chg="add">
          <ac:chgData name="Wilne, Robert" userId="863fd487-5ae7-46a6-8c4e-0a9cc652a1c0" providerId="ADAL" clId="{D4479540-3C79-904F-991B-2923FDC23AF8}" dt="2021-06-24T14:28:39.640" v="2380"/>
          <ac:inkMkLst>
            <pc:docMk/>
            <pc:sldMk cId="752489924" sldId="2125"/>
            <ac:inkMk id="24585" creationId="{ED3D00FE-4BC1-F240-83A1-E91F890CD40D}"/>
          </ac:inkMkLst>
        </pc:inkChg>
        <pc:inkChg chg="add del">
          <ac:chgData name="Wilne, Robert" userId="863fd487-5ae7-46a6-8c4e-0a9cc652a1c0" providerId="ADAL" clId="{D4479540-3C79-904F-991B-2923FDC23AF8}" dt="2021-06-24T14:28:46.080" v="2386"/>
          <ac:inkMkLst>
            <pc:docMk/>
            <pc:sldMk cId="752489924" sldId="2125"/>
            <ac:inkMk id="24586" creationId="{4BFFD896-CC18-0549-BB47-0F089F76008B}"/>
          </ac:inkMkLst>
        </pc:inkChg>
        <pc:inkChg chg="add del">
          <ac:chgData name="Wilne, Robert" userId="863fd487-5ae7-46a6-8c4e-0a9cc652a1c0" providerId="ADAL" clId="{D4479540-3C79-904F-991B-2923FDC23AF8}" dt="2021-06-24T14:28:46.068" v="2385"/>
          <ac:inkMkLst>
            <pc:docMk/>
            <pc:sldMk cId="752489924" sldId="2125"/>
            <ac:inkMk id="24587" creationId="{9FD43409-66BF-D14F-925E-430F7E4CA7AD}"/>
          </ac:inkMkLst>
        </pc:inkChg>
        <pc:inkChg chg="add">
          <ac:chgData name="Wilne, Robert" userId="863fd487-5ae7-46a6-8c4e-0a9cc652a1c0" providerId="ADAL" clId="{D4479540-3C79-904F-991B-2923FDC23AF8}" dt="2021-06-24T14:28:40.216" v="2383"/>
          <ac:inkMkLst>
            <pc:docMk/>
            <pc:sldMk cId="752489924" sldId="2125"/>
            <ac:inkMk id="24588" creationId="{823B380D-FD29-9A4D-9729-85B069E7CCE2}"/>
          </ac:inkMkLst>
        </pc:inkChg>
        <pc:inkChg chg="add">
          <ac:chgData name="Wilne, Robert" userId="863fd487-5ae7-46a6-8c4e-0a9cc652a1c0" providerId="ADAL" clId="{D4479540-3C79-904F-991B-2923FDC23AF8}" dt="2021-06-24T14:28:47.994" v="2387"/>
          <ac:inkMkLst>
            <pc:docMk/>
            <pc:sldMk cId="752489924" sldId="2125"/>
            <ac:inkMk id="24592" creationId="{CC0C708B-82A2-2E47-B584-B33F49222891}"/>
          </ac:inkMkLst>
        </pc:inkChg>
        <pc:inkChg chg="add topLvl">
          <ac:chgData name="Wilne, Robert" userId="863fd487-5ae7-46a6-8c4e-0a9cc652a1c0" providerId="ADAL" clId="{D4479540-3C79-904F-991B-2923FDC23AF8}" dt="2021-06-24T14:28:53.328" v="2398"/>
          <ac:inkMkLst>
            <pc:docMk/>
            <pc:sldMk cId="752489924" sldId="2125"/>
            <ac:inkMk id="24593" creationId="{1ED9075E-2838-6440-BFBB-3DEB337BFBEF}"/>
          </ac:inkMkLst>
        </pc:inkChg>
        <pc:inkChg chg="add topLvl">
          <ac:chgData name="Wilne, Robert" userId="863fd487-5ae7-46a6-8c4e-0a9cc652a1c0" providerId="ADAL" clId="{D4479540-3C79-904F-991B-2923FDC23AF8}" dt="2021-06-24T14:28:53.328" v="2398"/>
          <ac:inkMkLst>
            <pc:docMk/>
            <pc:sldMk cId="752489924" sldId="2125"/>
            <ac:inkMk id="24594" creationId="{DA4D8848-92D4-3243-9EBC-7A3D1C50CBA4}"/>
          </ac:inkMkLst>
        </pc:inkChg>
        <pc:inkChg chg="add">
          <ac:chgData name="Wilne, Robert" userId="863fd487-5ae7-46a6-8c4e-0a9cc652a1c0" providerId="ADAL" clId="{D4479540-3C79-904F-991B-2923FDC23AF8}" dt="2021-06-24T14:28:49.256" v="2390"/>
          <ac:inkMkLst>
            <pc:docMk/>
            <pc:sldMk cId="752489924" sldId="2125"/>
            <ac:inkMk id="24595" creationId="{8F661329-B244-6343-AD6D-E95DFD364246}"/>
          </ac:inkMkLst>
        </pc:inkChg>
        <pc:inkChg chg="add">
          <ac:chgData name="Wilne, Robert" userId="863fd487-5ae7-46a6-8c4e-0a9cc652a1c0" providerId="ADAL" clId="{D4479540-3C79-904F-991B-2923FDC23AF8}" dt="2021-06-24T14:28:49.607" v="2391"/>
          <ac:inkMkLst>
            <pc:docMk/>
            <pc:sldMk cId="752489924" sldId="2125"/>
            <ac:inkMk id="24596" creationId="{CAF81A9B-5279-354F-8F81-F2B9D0A04869}"/>
          </ac:inkMkLst>
        </pc:inkChg>
        <pc:inkChg chg="add">
          <ac:chgData name="Wilne, Robert" userId="863fd487-5ae7-46a6-8c4e-0a9cc652a1c0" providerId="ADAL" clId="{D4479540-3C79-904F-991B-2923FDC23AF8}" dt="2021-06-24T14:28:50" v="2392"/>
          <ac:inkMkLst>
            <pc:docMk/>
            <pc:sldMk cId="752489924" sldId="2125"/>
            <ac:inkMk id="24597" creationId="{52EC1817-20C4-AC4D-A372-E6DBDA11E84A}"/>
          </ac:inkMkLst>
        </pc:inkChg>
        <pc:inkChg chg="add">
          <ac:chgData name="Wilne, Robert" userId="863fd487-5ae7-46a6-8c4e-0a9cc652a1c0" providerId="ADAL" clId="{D4479540-3C79-904F-991B-2923FDC23AF8}" dt="2021-06-24T14:28:50.409" v="2393"/>
          <ac:inkMkLst>
            <pc:docMk/>
            <pc:sldMk cId="752489924" sldId="2125"/>
            <ac:inkMk id="24598" creationId="{3822EB03-3958-624F-ACAB-B6F7ED816F68}"/>
          </ac:inkMkLst>
        </pc:inkChg>
        <pc:inkChg chg="add">
          <ac:chgData name="Wilne, Robert" userId="863fd487-5ae7-46a6-8c4e-0a9cc652a1c0" providerId="ADAL" clId="{D4479540-3C79-904F-991B-2923FDC23AF8}" dt="2021-06-24T14:28:50.578" v="2394"/>
          <ac:inkMkLst>
            <pc:docMk/>
            <pc:sldMk cId="752489924" sldId="2125"/>
            <ac:inkMk id="24599" creationId="{E17B0897-3758-2E4D-A23B-F2433EFAFDC3}"/>
          </ac:inkMkLst>
        </pc:inkChg>
        <pc:inkChg chg="add">
          <ac:chgData name="Wilne, Robert" userId="863fd487-5ae7-46a6-8c4e-0a9cc652a1c0" providerId="ADAL" clId="{D4479540-3C79-904F-991B-2923FDC23AF8}" dt="2021-06-24T14:28:52.193" v="2396"/>
          <ac:inkMkLst>
            <pc:docMk/>
            <pc:sldMk cId="752489924" sldId="2125"/>
            <ac:inkMk id="24602" creationId="{C75F42E2-D6EA-E94D-8D1F-3AA875237854}"/>
          </ac:inkMkLst>
        </pc:inkChg>
        <pc:inkChg chg="add">
          <ac:chgData name="Wilne, Robert" userId="863fd487-5ae7-46a6-8c4e-0a9cc652a1c0" providerId="ADAL" clId="{D4479540-3C79-904F-991B-2923FDC23AF8}" dt="2021-06-24T14:28:52.455" v="2397"/>
          <ac:inkMkLst>
            <pc:docMk/>
            <pc:sldMk cId="752489924" sldId="2125"/>
            <ac:inkMk id="24603" creationId="{576C20C7-6EEA-C046-AE1A-91D9EA091862}"/>
          </ac:inkMkLst>
        </pc:inkChg>
        <pc:inkChg chg="add">
          <ac:chgData name="Wilne, Robert" userId="863fd487-5ae7-46a6-8c4e-0a9cc652a1c0" providerId="ADAL" clId="{D4479540-3C79-904F-991B-2923FDC23AF8}" dt="2021-06-24T14:29:07.545" v="2399"/>
          <ac:inkMkLst>
            <pc:docMk/>
            <pc:sldMk cId="752489924" sldId="2125"/>
            <ac:inkMk id="24605" creationId="{A8CF1700-CABA-3C4F-98EE-B4F3A5F27D68}"/>
          </ac:inkMkLst>
        </pc:inkChg>
        <pc:inkChg chg="add">
          <ac:chgData name="Wilne, Robert" userId="863fd487-5ae7-46a6-8c4e-0a9cc652a1c0" providerId="ADAL" clId="{D4479540-3C79-904F-991B-2923FDC23AF8}" dt="2021-06-24T14:29:08.965" v="2400"/>
          <ac:inkMkLst>
            <pc:docMk/>
            <pc:sldMk cId="752489924" sldId="2125"/>
            <ac:inkMk id="24606" creationId="{1686BE44-3619-A84E-B1DB-58F00CF52447}"/>
          </ac:inkMkLst>
        </pc:inkChg>
        <pc:inkChg chg="add">
          <ac:chgData name="Wilne, Robert" userId="863fd487-5ae7-46a6-8c4e-0a9cc652a1c0" providerId="ADAL" clId="{D4479540-3C79-904F-991B-2923FDC23AF8}" dt="2021-06-24T14:29:09.302" v="2401"/>
          <ac:inkMkLst>
            <pc:docMk/>
            <pc:sldMk cId="752489924" sldId="2125"/>
            <ac:inkMk id="24607" creationId="{41BDAD45-31C1-9445-9C01-8377F229C3BC}"/>
          </ac:inkMkLst>
        </pc:inkChg>
        <pc:inkChg chg="add">
          <ac:chgData name="Wilne, Robert" userId="863fd487-5ae7-46a6-8c4e-0a9cc652a1c0" providerId="ADAL" clId="{D4479540-3C79-904F-991B-2923FDC23AF8}" dt="2021-06-24T14:29:12.676" v="2403"/>
          <ac:inkMkLst>
            <pc:docMk/>
            <pc:sldMk cId="752489924" sldId="2125"/>
            <ac:inkMk id="24609" creationId="{AC3F8F33-807A-AE49-B577-89ED81E090CC}"/>
          </ac:inkMkLst>
        </pc:inkChg>
        <pc:inkChg chg="add">
          <ac:chgData name="Wilne, Robert" userId="863fd487-5ae7-46a6-8c4e-0a9cc652a1c0" providerId="ADAL" clId="{D4479540-3C79-904F-991B-2923FDC23AF8}" dt="2021-06-24T14:29:13.083" v="2404"/>
          <ac:inkMkLst>
            <pc:docMk/>
            <pc:sldMk cId="752489924" sldId="2125"/>
            <ac:inkMk id="24610" creationId="{71519081-F86D-B941-AFB7-EFBBBF1FDD6B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1" creationId="{36E9C0CC-2174-A842-8A9F-B231FEC96CBA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2" creationId="{2C6E31BD-27EF-A342-B953-50016F91F632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3" creationId="{B610F011-C5B7-3B40-9327-D86EF90F96B9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4" creationId="{3140FB9F-9407-E543-BEB3-7FCDA58AED8F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5" creationId="{B4460B25-105F-BF45-8186-B2C134519B68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6" creationId="{2D714A8E-F2A0-CC46-A0EC-886F7D79406B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7" creationId="{642531F4-9ED5-DD4E-8510-16A946860419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8" creationId="{11795636-7099-7D49-AA94-387B57E72484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9" creationId="{F92F2B60-F9BE-684F-9E07-F142896107B5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20" creationId="{1EB92CFF-BBBC-DF4C-B6C0-C75C51BB9FE5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21" creationId="{003DE6B5-C62C-494B-B505-C2AA1969667F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22" creationId="{30F5FF46-CC98-1C4A-9736-C1CF86DA7E09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23" creationId="{527DE7C8-2DF8-2641-AAE0-4F13EE9D9EA6}"/>
          </ac:inkMkLst>
        </pc:inkChg>
        <pc:inkChg chg="add">
          <ac:chgData name="Wilne, Robert" userId="863fd487-5ae7-46a6-8c4e-0a9cc652a1c0" providerId="ADAL" clId="{D4479540-3C79-904F-991B-2923FDC23AF8}" dt="2021-06-24T14:29:18.349" v="2419"/>
          <ac:inkMkLst>
            <pc:docMk/>
            <pc:sldMk cId="752489924" sldId="2125"/>
            <ac:inkMk id="24626" creationId="{DF6FEC24-5A1A-C74C-92E4-2B870C2A0053}"/>
          </ac:inkMkLst>
        </pc:inkChg>
        <pc:inkChg chg="add">
          <ac:chgData name="Wilne, Robert" userId="863fd487-5ae7-46a6-8c4e-0a9cc652a1c0" providerId="ADAL" clId="{D4479540-3C79-904F-991B-2923FDC23AF8}" dt="2021-06-24T14:29:18.601" v="2420"/>
          <ac:inkMkLst>
            <pc:docMk/>
            <pc:sldMk cId="752489924" sldId="2125"/>
            <ac:inkMk id="24627" creationId="{3E18AB90-56F4-0A4F-8BD7-0CB7DEB6D4D4}"/>
          </ac:inkMkLst>
        </pc:inkChg>
        <pc:inkChg chg="add">
          <ac:chgData name="Wilne, Robert" userId="863fd487-5ae7-46a6-8c4e-0a9cc652a1c0" providerId="ADAL" clId="{D4479540-3C79-904F-991B-2923FDC23AF8}" dt="2021-06-24T14:29:22.297" v="2422"/>
          <ac:inkMkLst>
            <pc:docMk/>
            <pc:sldMk cId="752489924" sldId="2125"/>
            <ac:inkMk id="24629" creationId="{66F1C1D7-060A-164D-AE33-029E9164248B}"/>
          </ac:inkMkLst>
        </pc:inkChg>
        <pc:inkChg chg="add">
          <ac:chgData name="Wilne, Robert" userId="863fd487-5ae7-46a6-8c4e-0a9cc652a1c0" providerId="ADAL" clId="{D4479540-3C79-904F-991B-2923FDC23AF8}" dt="2021-06-24T14:29:22.537" v="2423"/>
          <ac:inkMkLst>
            <pc:docMk/>
            <pc:sldMk cId="752489924" sldId="2125"/>
            <ac:inkMk id="24630" creationId="{382CCE88-DA8F-BC4B-BB68-6B1ED6A15E65}"/>
          </ac:inkMkLst>
        </pc:inkChg>
        <pc:inkChg chg="add">
          <ac:chgData name="Wilne, Robert" userId="863fd487-5ae7-46a6-8c4e-0a9cc652a1c0" providerId="ADAL" clId="{D4479540-3C79-904F-991B-2923FDC23AF8}" dt="2021-06-24T14:29:22.936" v="2424"/>
          <ac:inkMkLst>
            <pc:docMk/>
            <pc:sldMk cId="752489924" sldId="2125"/>
            <ac:inkMk id="24631" creationId="{86BE24A2-0286-044F-BC8F-A424BB5B9575}"/>
          </ac:inkMkLst>
        </pc:inkChg>
        <pc:inkChg chg="add">
          <ac:chgData name="Wilne, Robert" userId="863fd487-5ae7-46a6-8c4e-0a9cc652a1c0" providerId="ADAL" clId="{D4479540-3C79-904F-991B-2923FDC23AF8}" dt="2021-06-24T14:29:23.175" v="2425"/>
          <ac:inkMkLst>
            <pc:docMk/>
            <pc:sldMk cId="752489924" sldId="2125"/>
            <ac:inkMk id="24632" creationId="{A82DB9D4-B9FB-2047-8BB2-2B979B191B5D}"/>
          </ac:inkMkLst>
        </pc:inkChg>
        <pc:inkChg chg="add">
          <ac:chgData name="Wilne, Robert" userId="863fd487-5ae7-46a6-8c4e-0a9cc652a1c0" providerId="ADAL" clId="{D4479540-3C79-904F-991B-2923FDC23AF8}" dt="2021-06-24T14:29:23.366" v="2426"/>
          <ac:inkMkLst>
            <pc:docMk/>
            <pc:sldMk cId="752489924" sldId="2125"/>
            <ac:inkMk id="24633" creationId="{44D811E0-B111-C04D-B7FF-69124018027A}"/>
          </ac:inkMkLst>
        </pc:inkChg>
        <pc:inkChg chg="add">
          <ac:chgData name="Wilne, Robert" userId="863fd487-5ae7-46a6-8c4e-0a9cc652a1c0" providerId="ADAL" clId="{D4479540-3C79-904F-991B-2923FDC23AF8}" dt="2021-06-24T14:29:25.329" v="2428"/>
          <ac:inkMkLst>
            <pc:docMk/>
            <pc:sldMk cId="752489924" sldId="2125"/>
            <ac:inkMk id="24636" creationId="{038795D6-19C6-3D49-B0F7-E3D34C50830F}"/>
          </ac:inkMkLst>
        </pc:inkChg>
        <pc:inkChg chg="add">
          <ac:chgData name="Wilne, Robert" userId="863fd487-5ae7-46a6-8c4e-0a9cc652a1c0" providerId="ADAL" clId="{D4479540-3C79-904F-991B-2923FDC23AF8}" dt="2021-06-24T14:29:31.761" v="2429"/>
          <ac:inkMkLst>
            <pc:docMk/>
            <pc:sldMk cId="752489924" sldId="2125"/>
            <ac:inkMk id="24637" creationId="{6CE6F7A4-5881-294D-ABB1-3478B60D1FD4}"/>
          </ac:inkMkLst>
        </pc:inkChg>
        <pc:inkChg chg="add">
          <ac:chgData name="Wilne, Robert" userId="863fd487-5ae7-46a6-8c4e-0a9cc652a1c0" providerId="ADAL" clId="{D4479540-3C79-904F-991B-2923FDC23AF8}" dt="2021-06-24T14:29:32.107" v="2430"/>
          <ac:inkMkLst>
            <pc:docMk/>
            <pc:sldMk cId="752489924" sldId="2125"/>
            <ac:inkMk id="24638" creationId="{646A9A3B-5746-2B4A-A565-4C47ADC36D23}"/>
          </ac:inkMkLst>
        </pc:inkChg>
        <pc:inkChg chg="add">
          <ac:chgData name="Wilne, Robert" userId="863fd487-5ae7-46a6-8c4e-0a9cc652a1c0" providerId="ADAL" clId="{D4479540-3C79-904F-991B-2923FDC23AF8}" dt="2021-06-24T14:29:32.355" v="2431"/>
          <ac:inkMkLst>
            <pc:docMk/>
            <pc:sldMk cId="752489924" sldId="2125"/>
            <ac:inkMk id="24639" creationId="{0D915D77-7B4C-AA42-99D1-E91AAA628016}"/>
          </ac:inkMkLst>
        </pc:inkChg>
        <pc:inkChg chg="add">
          <ac:chgData name="Wilne, Robert" userId="863fd487-5ae7-46a6-8c4e-0a9cc652a1c0" providerId="ADAL" clId="{D4479540-3C79-904F-991B-2923FDC23AF8}" dt="2021-06-24T14:29:32.610" v="2432"/>
          <ac:inkMkLst>
            <pc:docMk/>
            <pc:sldMk cId="752489924" sldId="2125"/>
            <ac:inkMk id="24640" creationId="{6945CF02-E4FA-D046-AC3C-5D8A99206EC2}"/>
          </ac:inkMkLst>
        </pc:inkChg>
        <pc:inkChg chg="add">
          <ac:chgData name="Wilne, Robert" userId="863fd487-5ae7-46a6-8c4e-0a9cc652a1c0" providerId="ADAL" clId="{D4479540-3C79-904F-991B-2923FDC23AF8}" dt="2021-06-24T14:29:33.207" v="2433"/>
          <ac:inkMkLst>
            <pc:docMk/>
            <pc:sldMk cId="752489924" sldId="2125"/>
            <ac:inkMk id="24641" creationId="{343E8EBF-9BEA-9344-8334-376027F4D2C2}"/>
          </ac:inkMkLst>
        </pc:inkChg>
        <pc:inkChg chg="add">
          <ac:chgData name="Wilne, Robert" userId="863fd487-5ae7-46a6-8c4e-0a9cc652a1c0" providerId="ADAL" clId="{D4479540-3C79-904F-991B-2923FDC23AF8}" dt="2021-06-24T14:29:33.457" v="2434"/>
          <ac:inkMkLst>
            <pc:docMk/>
            <pc:sldMk cId="752489924" sldId="2125"/>
            <ac:inkMk id="24642" creationId="{D23AE0B8-CE73-064A-8832-6E342A39B8ED}"/>
          </ac:inkMkLst>
        </pc:inkChg>
        <pc:inkChg chg="add">
          <ac:chgData name="Wilne, Robert" userId="863fd487-5ae7-46a6-8c4e-0a9cc652a1c0" providerId="ADAL" clId="{D4479540-3C79-904F-991B-2923FDC23AF8}" dt="2021-06-24T14:29:33.757" v="2435"/>
          <ac:inkMkLst>
            <pc:docMk/>
            <pc:sldMk cId="752489924" sldId="2125"/>
            <ac:inkMk id="24643" creationId="{4ED9BB5B-2E0D-9A4A-996C-1F43F90D0764}"/>
          </ac:inkMkLst>
        </pc:inkChg>
        <pc:inkChg chg="add">
          <ac:chgData name="Wilne, Robert" userId="863fd487-5ae7-46a6-8c4e-0a9cc652a1c0" providerId="ADAL" clId="{D4479540-3C79-904F-991B-2923FDC23AF8}" dt="2021-06-24T14:29:34.039" v="2436"/>
          <ac:inkMkLst>
            <pc:docMk/>
            <pc:sldMk cId="752489924" sldId="2125"/>
            <ac:inkMk id="24644" creationId="{0756945B-DEB7-F34A-9D07-7024574EE5AB}"/>
          </ac:inkMkLst>
        </pc:inkChg>
        <pc:inkChg chg="add">
          <ac:chgData name="Wilne, Robert" userId="863fd487-5ae7-46a6-8c4e-0a9cc652a1c0" providerId="ADAL" clId="{D4479540-3C79-904F-991B-2923FDC23AF8}" dt="2021-06-24T14:29:34.316" v="2437"/>
          <ac:inkMkLst>
            <pc:docMk/>
            <pc:sldMk cId="752489924" sldId="2125"/>
            <ac:inkMk id="24645" creationId="{A3A38692-F368-6346-B433-CBA0051BF07B}"/>
          </ac:inkMkLst>
        </pc:inkChg>
        <pc:inkChg chg="add">
          <ac:chgData name="Wilne, Robert" userId="863fd487-5ae7-46a6-8c4e-0a9cc652a1c0" providerId="ADAL" clId="{D4479540-3C79-904F-991B-2923FDC23AF8}" dt="2021-06-24T14:29:34.605" v="2438"/>
          <ac:inkMkLst>
            <pc:docMk/>
            <pc:sldMk cId="752489924" sldId="2125"/>
            <ac:inkMk id="24646" creationId="{57CFA8BB-CB32-F54E-BB17-276D3D48F4FB}"/>
          </ac:inkMkLst>
        </pc:inkChg>
        <pc:inkChg chg="add">
          <ac:chgData name="Wilne, Robert" userId="863fd487-5ae7-46a6-8c4e-0a9cc652a1c0" providerId="ADAL" clId="{D4479540-3C79-904F-991B-2923FDC23AF8}" dt="2021-06-24T14:29:34.887" v="2439"/>
          <ac:inkMkLst>
            <pc:docMk/>
            <pc:sldMk cId="752489924" sldId="2125"/>
            <ac:inkMk id="24647" creationId="{EE52A829-CD53-F04D-A174-140CDD37F59E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0" creationId="{FC7431DE-D9B5-A44A-BA07-A70C4891C26F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1" creationId="{A8560828-E29F-4545-84FA-ACC6FA92D1F4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2" creationId="{EF4A8430-CDEE-F14F-B7F9-2CCEB8A802BD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3" creationId="{4EA540E0-F44F-084B-91F2-E39A85980057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4" creationId="{2F494DE7-3D26-2143-B72E-307971F96079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7" creationId="{E5F2547D-0D23-3943-900C-0688808E8B08}"/>
          </ac:inkMkLst>
        </pc:inkChg>
        <pc:inkChg chg="add">
          <ac:chgData name="Wilne, Robert" userId="863fd487-5ae7-46a6-8c4e-0a9cc652a1c0" providerId="ADAL" clId="{D4479540-3C79-904F-991B-2923FDC23AF8}" dt="2021-06-24T14:29:43.043" v="2449"/>
          <ac:inkMkLst>
            <pc:docMk/>
            <pc:sldMk cId="752489924" sldId="2125"/>
            <ac:inkMk id="24659" creationId="{E86309EA-BBB4-9D4C-B536-306F5CB35634}"/>
          </ac:inkMkLst>
        </pc:inkChg>
        <pc:inkChg chg="add">
          <ac:chgData name="Wilne, Robert" userId="863fd487-5ae7-46a6-8c4e-0a9cc652a1c0" providerId="ADAL" clId="{D4479540-3C79-904F-991B-2923FDC23AF8}" dt="2021-06-24T14:29:43.315" v="2450"/>
          <ac:inkMkLst>
            <pc:docMk/>
            <pc:sldMk cId="752489924" sldId="2125"/>
            <ac:inkMk id="24660" creationId="{7AE7639C-B8BC-304A-A119-343155565933}"/>
          </ac:inkMkLst>
        </pc:inkChg>
        <pc:inkChg chg="add">
          <ac:chgData name="Wilne, Robert" userId="863fd487-5ae7-46a6-8c4e-0a9cc652a1c0" providerId="ADAL" clId="{D4479540-3C79-904F-991B-2923FDC23AF8}" dt="2021-06-24T14:29:43.557" v="2451"/>
          <ac:inkMkLst>
            <pc:docMk/>
            <pc:sldMk cId="752489924" sldId="2125"/>
            <ac:inkMk id="24661" creationId="{3F2E75D8-C9BE-FF42-BC9E-A125FB734C56}"/>
          </ac:inkMkLst>
        </pc:inkChg>
        <pc:inkChg chg="add">
          <ac:chgData name="Wilne, Robert" userId="863fd487-5ae7-46a6-8c4e-0a9cc652a1c0" providerId="ADAL" clId="{D4479540-3C79-904F-991B-2923FDC23AF8}" dt="2021-06-24T14:29:43.801" v="2452"/>
          <ac:inkMkLst>
            <pc:docMk/>
            <pc:sldMk cId="752489924" sldId="2125"/>
            <ac:inkMk id="24662" creationId="{C569BFAC-E870-9541-8256-76FD3F6EA844}"/>
          </ac:inkMkLst>
        </pc:inkChg>
        <pc:inkChg chg="add">
          <ac:chgData name="Wilne, Robert" userId="863fd487-5ae7-46a6-8c4e-0a9cc652a1c0" providerId="ADAL" clId="{D4479540-3C79-904F-991B-2923FDC23AF8}" dt="2021-06-24T14:29:44.138" v="2453"/>
          <ac:inkMkLst>
            <pc:docMk/>
            <pc:sldMk cId="752489924" sldId="2125"/>
            <ac:inkMk id="24663" creationId="{49F20487-8DD2-1543-84C4-917CC4D41609}"/>
          </ac:inkMkLst>
        </pc:inkChg>
        <pc:inkChg chg="add">
          <ac:chgData name="Wilne, Robert" userId="863fd487-5ae7-46a6-8c4e-0a9cc652a1c0" providerId="ADAL" clId="{D4479540-3C79-904F-991B-2923FDC23AF8}" dt="2021-06-24T14:29:44.381" v="2454"/>
          <ac:inkMkLst>
            <pc:docMk/>
            <pc:sldMk cId="752489924" sldId="2125"/>
            <ac:inkMk id="24664" creationId="{5641D502-9667-C94A-8313-A011FDC0AF1D}"/>
          </ac:inkMkLst>
        </pc:inkChg>
        <pc:inkChg chg="add">
          <ac:chgData name="Wilne, Robert" userId="863fd487-5ae7-46a6-8c4e-0a9cc652a1c0" providerId="ADAL" clId="{D4479540-3C79-904F-991B-2923FDC23AF8}" dt="2021-06-24T14:29:44.669" v="2455"/>
          <ac:inkMkLst>
            <pc:docMk/>
            <pc:sldMk cId="752489924" sldId="2125"/>
            <ac:inkMk id="24665" creationId="{F04ACD13-5373-154E-92D5-024966D20C68}"/>
          </ac:inkMkLst>
        </pc:inkChg>
        <pc:inkChg chg="add">
          <ac:chgData name="Wilne, Robert" userId="863fd487-5ae7-46a6-8c4e-0a9cc652a1c0" providerId="ADAL" clId="{D4479540-3C79-904F-991B-2923FDC23AF8}" dt="2021-06-24T14:29:44.898" v="2456"/>
          <ac:inkMkLst>
            <pc:docMk/>
            <pc:sldMk cId="752489924" sldId="2125"/>
            <ac:inkMk id="24666" creationId="{DB36FB12-14EF-B548-BBC7-3FF32F228BD1}"/>
          </ac:inkMkLst>
        </pc:inkChg>
        <pc:inkChg chg="add">
          <ac:chgData name="Wilne, Robert" userId="863fd487-5ae7-46a6-8c4e-0a9cc652a1c0" providerId="ADAL" clId="{D4479540-3C79-904F-991B-2923FDC23AF8}" dt="2021-06-24T14:29:45.137" v="2457"/>
          <ac:inkMkLst>
            <pc:docMk/>
            <pc:sldMk cId="752489924" sldId="2125"/>
            <ac:inkMk id="24667" creationId="{05B0C2BF-3D60-8148-B89A-42A7C884F497}"/>
          </ac:inkMkLst>
        </pc:inkChg>
        <pc:inkChg chg="add">
          <ac:chgData name="Wilne, Robert" userId="863fd487-5ae7-46a6-8c4e-0a9cc652a1c0" providerId="ADAL" clId="{D4479540-3C79-904F-991B-2923FDC23AF8}" dt="2021-06-24T14:29:45.379" v="2458"/>
          <ac:inkMkLst>
            <pc:docMk/>
            <pc:sldMk cId="752489924" sldId="2125"/>
            <ac:inkMk id="24668" creationId="{BB73A0BC-40B1-624B-BE18-A42610F9AD57}"/>
          </ac:inkMkLst>
        </pc:inkChg>
        <pc:inkChg chg="add">
          <ac:chgData name="Wilne, Robert" userId="863fd487-5ae7-46a6-8c4e-0a9cc652a1c0" providerId="ADAL" clId="{D4479540-3C79-904F-991B-2923FDC23AF8}" dt="2021-06-24T14:29:45.628" v="2459"/>
          <ac:inkMkLst>
            <pc:docMk/>
            <pc:sldMk cId="752489924" sldId="2125"/>
            <ac:inkMk id="24669" creationId="{500C5783-B507-B64B-A454-25D46276814B}"/>
          </ac:inkMkLst>
        </pc:inkChg>
        <pc:inkChg chg="add">
          <ac:chgData name="Wilne, Robert" userId="863fd487-5ae7-46a6-8c4e-0a9cc652a1c0" providerId="ADAL" clId="{D4479540-3C79-904F-991B-2923FDC23AF8}" dt="2021-06-24T14:29:45.882" v="2460"/>
          <ac:inkMkLst>
            <pc:docMk/>
            <pc:sldMk cId="752489924" sldId="2125"/>
            <ac:inkMk id="24670" creationId="{D06BD027-8DDD-294C-8BE4-A6E3B753AC80}"/>
          </ac:inkMkLst>
        </pc:inkChg>
        <pc:inkChg chg="add">
          <ac:chgData name="Wilne, Robert" userId="863fd487-5ae7-46a6-8c4e-0a9cc652a1c0" providerId="ADAL" clId="{D4479540-3C79-904F-991B-2923FDC23AF8}" dt="2021-06-24T14:29:46.180" v="2461"/>
          <ac:inkMkLst>
            <pc:docMk/>
            <pc:sldMk cId="752489924" sldId="2125"/>
            <ac:inkMk id="24671" creationId="{5C8A8560-0247-B94E-9EAF-189DD8063D98}"/>
          </ac:inkMkLst>
        </pc:inkChg>
        <pc:inkChg chg="add">
          <ac:chgData name="Wilne, Robert" userId="863fd487-5ae7-46a6-8c4e-0a9cc652a1c0" providerId="ADAL" clId="{D4479540-3C79-904F-991B-2923FDC23AF8}" dt="2021-06-24T14:29:46.392" v="2462"/>
          <ac:inkMkLst>
            <pc:docMk/>
            <pc:sldMk cId="752489924" sldId="2125"/>
            <ac:inkMk id="24672" creationId="{9AC77DFB-AA5E-C443-BA4A-2ABB6B63DD80}"/>
          </ac:inkMkLst>
        </pc:inkChg>
        <pc:inkChg chg="add">
          <ac:chgData name="Wilne, Robert" userId="863fd487-5ae7-46a6-8c4e-0a9cc652a1c0" providerId="ADAL" clId="{D4479540-3C79-904F-991B-2923FDC23AF8}" dt="2021-06-24T14:29:46.651" v="2463"/>
          <ac:inkMkLst>
            <pc:docMk/>
            <pc:sldMk cId="752489924" sldId="2125"/>
            <ac:inkMk id="24673" creationId="{F973AC02-134F-2C46-A531-F0B3F1EA0819}"/>
          </ac:inkMkLst>
        </pc:inkChg>
        <pc:inkChg chg="add">
          <ac:chgData name="Wilne, Robert" userId="863fd487-5ae7-46a6-8c4e-0a9cc652a1c0" providerId="ADAL" clId="{D4479540-3C79-904F-991B-2923FDC23AF8}" dt="2021-06-24T14:29:46.872" v="2464"/>
          <ac:inkMkLst>
            <pc:docMk/>
            <pc:sldMk cId="752489924" sldId="2125"/>
            <ac:inkMk id="24674" creationId="{3AA51141-8C4C-294B-BF25-F67AF382B084}"/>
          </ac:inkMkLst>
        </pc:inkChg>
        <pc:inkChg chg="add">
          <ac:chgData name="Wilne, Robert" userId="863fd487-5ae7-46a6-8c4e-0a9cc652a1c0" providerId="ADAL" clId="{D4479540-3C79-904F-991B-2923FDC23AF8}" dt="2021-06-24T14:29:51.111" v="2466"/>
          <ac:inkMkLst>
            <pc:docMk/>
            <pc:sldMk cId="752489924" sldId="2125"/>
            <ac:inkMk id="24676" creationId="{B5AA7526-0EA8-C543-B7C3-F9D243F6727C}"/>
          </ac:inkMkLst>
        </pc:inkChg>
        <pc:inkChg chg="add">
          <ac:chgData name="Wilne, Robert" userId="863fd487-5ae7-46a6-8c4e-0a9cc652a1c0" providerId="ADAL" clId="{D4479540-3C79-904F-991B-2923FDC23AF8}" dt="2021-06-24T14:29:51.706" v="2467"/>
          <ac:inkMkLst>
            <pc:docMk/>
            <pc:sldMk cId="752489924" sldId="2125"/>
            <ac:inkMk id="24677" creationId="{13C24917-3B4D-A347-AF04-1A38D595EE5E}"/>
          </ac:inkMkLst>
        </pc:inkChg>
        <pc:inkChg chg="add">
          <ac:chgData name="Wilne, Robert" userId="863fd487-5ae7-46a6-8c4e-0a9cc652a1c0" providerId="ADAL" clId="{D4479540-3C79-904F-991B-2923FDC23AF8}" dt="2021-06-24T14:29:52.041" v="2468"/>
          <ac:inkMkLst>
            <pc:docMk/>
            <pc:sldMk cId="752489924" sldId="2125"/>
            <ac:inkMk id="24678" creationId="{6821249E-2ECE-8444-A038-6A93C65332A9}"/>
          </ac:inkMkLst>
        </pc:inkChg>
        <pc:inkChg chg="add">
          <ac:chgData name="Wilne, Robert" userId="863fd487-5ae7-46a6-8c4e-0a9cc652a1c0" providerId="ADAL" clId="{D4479540-3C79-904F-991B-2923FDC23AF8}" dt="2021-06-24T14:29:52.212" v="2469"/>
          <ac:inkMkLst>
            <pc:docMk/>
            <pc:sldMk cId="752489924" sldId="2125"/>
            <ac:inkMk id="24679" creationId="{0569DE1B-B233-674E-B579-432C5BB57C08}"/>
          </ac:inkMkLst>
        </pc:inkChg>
        <pc:inkChg chg="add">
          <ac:chgData name="Wilne, Robert" userId="863fd487-5ae7-46a6-8c4e-0a9cc652a1c0" providerId="ADAL" clId="{D4479540-3C79-904F-991B-2923FDC23AF8}" dt="2021-06-24T14:29:53.297" v="2471"/>
          <ac:inkMkLst>
            <pc:docMk/>
            <pc:sldMk cId="752489924" sldId="2125"/>
            <ac:inkMk id="24682" creationId="{5CAA8A7F-4BE8-8248-AEDD-8BEE87DFA524}"/>
          </ac:inkMkLst>
        </pc:inkChg>
        <pc:inkChg chg="add">
          <ac:chgData name="Wilne, Robert" userId="863fd487-5ae7-46a6-8c4e-0a9cc652a1c0" providerId="ADAL" clId="{D4479540-3C79-904F-991B-2923FDC23AF8}" dt="2021-06-24T14:29:53.666" v="2472"/>
          <ac:inkMkLst>
            <pc:docMk/>
            <pc:sldMk cId="752489924" sldId="2125"/>
            <ac:inkMk id="24683" creationId="{6B08C4EB-6C7D-3F4B-AA10-2309F35CD617}"/>
          </ac:inkMkLst>
        </pc:inkChg>
        <pc:inkChg chg="add">
          <ac:chgData name="Wilne, Robert" userId="863fd487-5ae7-46a6-8c4e-0a9cc652a1c0" providerId="ADAL" clId="{D4479540-3C79-904F-991B-2923FDC23AF8}" dt="2021-06-24T14:29:53.945" v="2473"/>
          <ac:inkMkLst>
            <pc:docMk/>
            <pc:sldMk cId="752489924" sldId="2125"/>
            <ac:inkMk id="24684" creationId="{BE6EDD4C-A8D9-DB46-90E1-B927F2A42218}"/>
          </ac:inkMkLst>
        </pc:inkChg>
        <pc:inkChg chg="add">
          <ac:chgData name="Wilne, Robert" userId="863fd487-5ae7-46a6-8c4e-0a9cc652a1c0" providerId="ADAL" clId="{D4479540-3C79-904F-991B-2923FDC23AF8}" dt="2021-06-24T14:29:54.146" v="2474"/>
          <ac:inkMkLst>
            <pc:docMk/>
            <pc:sldMk cId="752489924" sldId="2125"/>
            <ac:inkMk id="24685" creationId="{63793170-1C8D-754D-AE4F-696D430838E9}"/>
          </ac:inkMkLst>
        </pc:inkChg>
        <pc:inkChg chg="add">
          <ac:chgData name="Wilne, Robert" userId="863fd487-5ae7-46a6-8c4e-0a9cc652a1c0" providerId="ADAL" clId="{D4479540-3C79-904F-991B-2923FDC23AF8}" dt="2021-06-24T14:29:54.387" v="2475"/>
          <ac:inkMkLst>
            <pc:docMk/>
            <pc:sldMk cId="752489924" sldId="2125"/>
            <ac:inkMk id="24686" creationId="{1EAB691F-4A1D-7A4A-8881-A7EC14E30BD1}"/>
          </ac:inkMkLst>
        </pc:inkChg>
        <pc:inkChg chg="add">
          <ac:chgData name="Wilne, Robert" userId="863fd487-5ae7-46a6-8c4e-0a9cc652a1c0" providerId="ADAL" clId="{D4479540-3C79-904F-991B-2923FDC23AF8}" dt="2021-06-24T14:29:54.761" v="2476"/>
          <ac:inkMkLst>
            <pc:docMk/>
            <pc:sldMk cId="752489924" sldId="2125"/>
            <ac:inkMk id="24687" creationId="{623E33F7-A4DC-A34F-AF68-3A94EF31EAAC}"/>
          </ac:inkMkLst>
        </pc:inkChg>
        <pc:inkChg chg="add">
          <ac:chgData name="Wilne, Robert" userId="863fd487-5ae7-46a6-8c4e-0a9cc652a1c0" providerId="ADAL" clId="{D4479540-3C79-904F-991B-2923FDC23AF8}" dt="2021-06-24T14:29:55.534" v="2477"/>
          <ac:inkMkLst>
            <pc:docMk/>
            <pc:sldMk cId="752489924" sldId="2125"/>
            <ac:inkMk id="24688" creationId="{6B4735CC-5075-FA4E-97A6-7E63DBD48551}"/>
          </ac:inkMkLst>
        </pc:inkChg>
        <pc:inkChg chg="add">
          <ac:chgData name="Wilne, Robert" userId="863fd487-5ae7-46a6-8c4e-0a9cc652a1c0" providerId="ADAL" clId="{D4479540-3C79-904F-991B-2923FDC23AF8}" dt="2021-06-24T14:29:55.826" v="2478"/>
          <ac:inkMkLst>
            <pc:docMk/>
            <pc:sldMk cId="752489924" sldId="2125"/>
            <ac:inkMk id="24689" creationId="{60A6B7A7-4483-1148-AA6D-5B36F4EC02CE}"/>
          </ac:inkMkLst>
        </pc:inkChg>
        <pc:inkChg chg="add">
          <ac:chgData name="Wilne, Robert" userId="863fd487-5ae7-46a6-8c4e-0a9cc652a1c0" providerId="ADAL" clId="{D4479540-3C79-904F-991B-2923FDC23AF8}" dt="2021-06-24T14:29:56.111" v="2479"/>
          <ac:inkMkLst>
            <pc:docMk/>
            <pc:sldMk cId="752489924" sldId="2125"/>
            <ac:inkMk id="24690" creationId="{3D328CA9-8B02-484C-BA41-9AF2731DF9DD}"/>
          </ac:inkMkLst>
        </pc:inkChg>
        <pc:inkChg chg="add">
          <ac:chgData name="Wilne, Robert" userId="863fd487-5ae7-46a6-8c4e-0a9cc652a1c0" providerId="ADAL" clId="{D4479540-3C79-904F-991B-2923FDC23AF8}" dt="2021-06-24T14:29:56.388" v="2480"/>
          <ac:inkMkLst>
            <pc:docMk/>
            <pc:sldMk cId="752489924" sldId="2125"/>
            <ac:inkMk id="24691" creationId="{96A6C076-5AC7-CC41-AF95-39423541DCE0}"/>
          </ac:inkMkLst>
        </pc:inkChg>
        <pc:inkChg chg="add">
          <ac:chgData name="Wilne, Robert" userId="863fd487-5ae7-46a6-8c4e-0a9cc652a1c0" providerId="ADAL" clId="{D4479540-3C79-904F-991B-2923FDC23AF8}" dt="2021-06-24T14:29:56.604" v="2481"/>
          <ac:inkMkLst>
            <pc:docMk/>
            <pc:sldMk cId="752489924" sldId="2125"/>
            <ac:inkMk id="24692" creationId="{B73140E0-AC4B-5F44-927C-E56260C72294}"/>
          </ac:inkMkLst>
        </pc:inkChg>
      </pc:sldChg>
      <pc:sldChg chg="addSp delSp add">
        <pc:chgData name="Wilne, Robert" userId="863fd487-5ae7-46a6-8c4e-0a9cc652a1c0" providerId="ADAL" clId="{D4479540-3C79-904F-991B-2923FDC23AF8}" dt="2021-06-24T14:27:25.969" v="2312"/>
        <pc:sldMkLst>
          <pc:docMk/>
          <pc:sldMk cId="3955849105" sldId="2126"/>
        </pc:sldMkLst>
        <pc:grpChg chg="del">
          <ac:chgData name="Wilne, Robert" userId="863fd487-5ae7-46a6-8c4e-0a9cc652a1c0" providerId="ADAL" clId="{D4479540-3C79-904F-991B-2923FDC23AF8}" dt="2021-06-24T14:26:30.251" v="2196"/>
          <ac:grpSpMkLst>
            <pc:docMk/>
            <pc:sldMk cId="3955849105" sldId="2126"/>
            <ac:grpSpMk id="25" creationId="{4203569E-DEA9-EF4D-9437-464037A08C46}"/>
          </ac:grpSpMkLst>
        </pc:grpChg>
        <pc:grpChg chg="del">
          <ac:chgData name="Wilne, Robert" userId="863fd487-5ae7-46a6-8c4e-0a9cc652a1c0" providerId="ADAL" clId="{D4479540-3C79-904F-991B-2923FDC23AF8}" dt="2021-06-24T14:26:30.493" v="2221"/>
          <ac:grpSpMkLst>
            <pc:docMk/>
            <pc:sldMk cId="3955849105" sldId="2126"/>
            <ac:grpSpMk id="27" creationId="{9113F99B-AEF1-5841-A31C-DED42609D40A}"/>
          </ac:grpSpMkLst>
        </pc:grpChg>
        <pc:grpChg chg="del">
          <ac:chgData name="Wilne, Robert" userId="863fd487-5ae7-46a6-8c4e-0a9cc652a1c0" providerId="ADAL" clId="{D4479540-3C79-904F-991B-2923FDC23AF8}" dt="2021-06-24T14:26:30.120" v="2186"/>
          <ac:grpSpMkLst>
            <pc:docMk/>
            <pc:sldMk cId="3955849105" sldId="2126"/>
            <ac:grpSpMk id="43" creationId="{FCD55605-A7C2-FE4F-94BE-D856B68E936D}"/>
          </ac:grpSpMkLst>
        </pc:grpChg>
        <pc:grpChg chg="del">
          <ac:chgData name="Wilne, Robert" userId="863fd487-5ae7-46a6-8c4e-0a9cc652a1c0" providerId="ADAL" clId="{D4479540-3C79-904F-991B-2923FDC23AF8}" dt="2021-06-24T14:26:30.120" v="2186"/>
          <ac:grpSpMkLst>
            <pc:docMk/>
            <pc:sldMk cId="3955849105" sldId="2126"/>
            <ac:grpSpMk id="44" creationId="{25A83D99-E44B-5D4C-A00A-464FF457AF2D}"/>
          </ac:grpSpMkLst>
        </pc:grpChg>
        <pc:grpChg chg="del">
          <ac:chgData name="Wilne, Robert" userId="863fd487-5ae7-46a6-8c4e-0a9cc652a1c0" providerId="ADAL" clId="{D4479540-3C79-904F-991B-2923FDC23AF8}" dt="2021-06-24T14:26:29.819" v="2167"/>
          <ac:grpSpMkLst>
            <pc:docMk/>
            <pc:sldMk cId="3955849105" sldId="2126"/>
            <ac:grpSpMk id="48" creationId="{B2470726-13E6-B046-9CE9-087CDB397877}"/>
          </ac:grpSpMkLst>
        </pc:grpChg>
        <pc:grpChg chg="del">
          <ac:chgData name="Wilne, Robert" userId="863fd487-5ae7-46a6-8c4e-0a9cc652a1c0" providerId="ADAL" clId="{D4479540-3C79-904F-991B-2923FDC23AF8}" dt="2021-06-24T14:26:30.542" v="2226"/>
          <ac:grpSpMkLst>
            <pc:docMk/>
            <pc:sldMk cId="3955849105" sldId="2126"/>
            <ac:grpSpMk id="24583" creationId="{37D9E5F9-D55B-1646-80DD-B78F1DBAA189}"/>
          </ac:grpSpMkLst>
        </pc:grpChg>
        <pc:grpChg chg="del">
          <ac:chgData name="Wilne, Robert" userId="863fd487-5ae7-46a6-8c4e-0a9cc652a1c0" providerId="ADAL" clId="{D4479540-3C79-904F-991B-2923FDC23AF8}" dt="2021-06-24T14:26:29.967" v="2178"/>
          <ac:grpSpMkLst>
            <pc:docMk/>
            <pc:sldMk cId="3955849105" sldId="2126"/>
            <ac:grpSpMk id="24587" creationId="{A366605C-6FCA-DD45-921B-1FDF5AA04A77}"/>
          </ac:grpSpMkLst>
        </pc:grpChg>
        <pc:grpChg chg="del">
          <ac:chgData name="Wilne, Robert" userId="863fd487-5ae7-46a6-8c4e-0a9cc652a1c0" providerId="ADAL" clId="{D4479540-3C79-904F-991B-2923FDC23AF8}" dt="2021-06-24T14:26:30.385" v="2210"/>
          <ac:grpSpMkLst>
            <pc:docMk/>
            <pc:sldMk cId="3955849105" sldId="2126"/>
            <ac:grpSpMk id="24598" creationId="{46BBE7D6-123D-A74E-A662-348CC03A7F69}"/>
          </ac:grpSpMkLst>
        </pc:grpChg>
        <pc:grpChg chg="del">
          <ac:chgData name="Wilne, Robert" userId="863fd487-5ae7-46a6-8c4e-0a9cc652a1c0" providerId="ADAL" clId="{D4479540-3C79-904F-991B-2923FDC23AF8}" dt="2021-06-24T14:26:30.476" v="2219"/>
          <ac:grpSpMkLst>
            <pc:docMk/>
            <pc:sldMk cId="3955849105" sldId="2126"/>
            <ac:grpSpMk id="24609" creationId="{B08FA812-FF65-1141-87AC-0AFA1C2918E7}"/>
          </ac:grpSpMkLst>
        </pc:grpChg>
        <pc:grpChg chg="del">
          <ac:chgData name="Wilne, Robert" userId="863fd487-5ae7-46a6-8c4e-0a9cc652a1c0" providerId="ADAL" clId="{D4479540-3C79-904F-991B-2923FDC23AF8}" dt="2021-06-24T14:26:30.212" v="2193"/>
          <ac:grpSpMkLst>
            <pc:docMk/>
            <pc:sldMk cId="3955849105" sldId="2126"/>
            <ac:grpSpMk id="24620" creationId="{1BA833D4-1198-D34C-9F08-A76EBD5E9B96}"/>
          </ac:grpSpMkLst>
        </pc:grpChg>
        <pc:grpChg chg="del">
          <ac:chgData name="Wilne, Robert" userId="863fd487-5ae7-46a6-8c4e-0a9cc652a1c0" providerId="ADAL" clId="{D4479540-3C79-904F-991B-2923FDC23AF8}" dt="2021-06-24T14:26:30.162" v="2189"/>
          <ac:grpSpMkLst>
            <pc:docMk/>
            <pc:sldMk cId="3955849105" sldId="2126"/>
            <ac:grpSpMk id="24621" creationId="{A7D9370C-9966-6C4F-B6DB-B6D579391C5C}"/>
          </ac:grpSpMkLst>
        </pc:grpChg>
        <pc:grpChg chg="del">
          <ac:chgData name="Wilne, Robert" userId="863fd487-5ae7-46a6-8c4e-0a9cc652a1c0" providerId="ADAL" clId="{D4479540-3C79-904F-991B-2923FDC23AF8}" dt="2021-06-24T14:26:30.513" v="2223"/>
          <ac:grpSpMkLst>
            <pc:docMk/>
            <pc:sldMk cId="3955849105" sldId="2126"/>
            <ac:grpSpMk id="24626" creationId="{E7D11F82-30BF-9942-B638-406D1A315CA5}"/>
          </ac:grpSpMkLst>
        </pc:grpChg>
        <pc:grpChg chg="add del">
          <ac:chgData name="Wilne, Robert" userId="863fd487-5ae7-46a6-8c4e-0a9cc652a1c0" providerId="ADAL" clId="{D4479540-3C79-904F-991B-2923FDC23AF8}" dt="2021-06-24T14:27:14.055" v="2280"/>
          <ac:grpSpMkLst>
            <pc:docMk/>
            <pc:sldMk cId="3955849105" sldId="2126"/>
            <ac:grpSpMk id="24637" creationId="{1F3465C2-56E5-1F4E-84ED-8E57D71BD315}"/>
          </ac:grpSpMkLst>
        </pc:grpChg>
        <pc:grpChg chg="add del">
          <ac:chgData name="Wilne, Robert" userId="863fd487-5ae7-46a6-8c4e-0a9cc652a1c0" providerId="ADAL" clId="{D4479540-3C79-904F-991B-2923FDC23AF8}" dt="2021-06-24T14:26:41.218" v="2258"/>
          <ac:grpSpMkLst>
            <pc:docMk/>
            <pc:sldMk cId="3955849105" sldId="2126"/>
            <ac:grpSpMk id="24638" creationId="{7C779E88-BD86-EE4F-9A44-E71A3F15DB22}"/>
          </ac:grpSpMkLst>
        </pc:grpChg>
        <pc:grpChg chg="add del">
          <ac:chgData name="Wilne, Robert" userId="863fd487-5ae7-46a6-8c4e-0a9cc652a1c0" providerId="ADAL" clId="{D4479540-3C79-904F-991B-2923FDC23AF8}" dt="2021-06-24T14:26:52.391" v="2266"/>
          <ac:grpSpMkLst>
            <pc:docMk/>
            <pc:sldMk cId="3955849105" sldId="2126"/>
            <ac:grpSpMk id="24639" creationId="{ECE17FAE-9EFC-754F-B34D-462FC86DFD76}"/>
          </ac:grpSpMkLst>
        </pc:grpChg>
        <pc:grpChg chg="add del">
          <ac:chgData name="Wilne, Robert" userId="863fd487-5ae7-46a6-8c4e-0a9cc652a1c0" providerId="ADAL" clId="{D4479540-3C79-904F-991B-2923FDC23AF8}" dt="2021-06-24T14:26:42.985" v="2264"/>
          <ac:grpSpMkLst>
            <pc:docMk/>
            <pc:sldMk cId="3955849105" sldId="2126"/>
            <ac:grpSpMk id="24651" creationId="{778016CF-BDA7-3C4A-BD4E-1EFE21C06DC9}"/>
          </ac:grpSpMkLst>
        </pc:grpChg>
        <pc:grpChg chg="add">
          <ac:chgData name="Wilne, Robert" userId="863fd487-5ae7-46a6-8c4e-0a9cc652a1c0" providerId="ADAL" clId="{D4479540-3C79-904F-991B-2923FDC23AF8}" dt="2021-06-24T14:26:41.218" v="2258"/>
          <ac:grpSpMkLst>
            <pc:docMk/>
            <pc:sldMk cId="3955849105" sldId="2126"/>
            <ac:grpSpMk id="24652" creationId="{B803434B-4887-C345-9E17-96861EC7BAA3}"/>
          </ac:grpSpMkLst>
        </pc:grpChg>
        <pc:grpChg chg="add del">
          <ac:chgData name="Wilne, Robert" userId="863fd487-5ae7-46a6-8c4e-0a9cc652a1c0" providerId="ADAL" clId="{D4479540-3C79-904F-991B-2923FDC23AF8}" dt="2021-06-24T14:27:14.055" v="2280"/>
          <ac:grpSpMkLst>
            <pc:docMk/>
            <pc:sldMk cId="3955849105" sldId="2126"/>
            <ac:grpSpMk id="24653" creationId="{5D4B1C9F-ED15-B74B-A137-2E4AFFF1A245}"/>
          </ac:grpSpMkLst>
        </pc:grpChg>
        <pc:grpChg chg="add">
          <ac:chgData name="Wilne, Robert" userId="863fd487-5ae7-46a6-8c4e-0a9cc652a1c0" providerId="ADAL" clId="{D4479540-3C79-904F-991B-2923FDC23AF8}" dt="2021-06-24T14:26:41.218" v="2258"/>
          <ac:grpSpMkLst>
            <pc:docMk/>
            <pc:sldMk cId="3955849105" sldId="2126"/>
            <ac:grpSpMk id="24654" creationId="{7BCD8586-0CB8-A447-B110-DA9B529901F0}"/>
          </ac:grpSpMkLst>
        </pc:grpChg>
        <pc:grpChg chg="add">
          <ac:chgData name="Wilne, Robert" userId="863fd487-5ae7-46a6-8c4e-0a9cc652a1c0" providerId="ADAL" clId="{D4479540-3C79-904F-991B-2923FDC23AF8}" dt="2021-06-24T14:26:42.985" v="2264"/>
          <ac:grpSpMkLst>
            <pc:docMk/>
            <pc:sldMk cId="3955849105" sldId="2126"/>
            <ac:grpSpMk id="24660" creationId="{6C2D702D-52CA-8B4F-BF5E-5F1A1A1AD312}"/>
          </ac:grpSpMkLst>
        </pc:grpChg>
        <pc:grpChg chg="add">
          <ac:chgData name="Wilne, Robert" userId="863fd487-5ae7-46a6-8c4e-0a9cc652a1c0" providerId="ADAL" clId="{D4479540-3C79-904F-991B-2923FDC23AF8}" dt="2021-06-24T14:26:52.391" v="2266"/>
          <ac:grpSpMkLst>
            <pc:docMk/>
            <pc:sldMk cId="3955849105" sldId="2126"/>
            <ac:grpSpMk id="24662" creationId="{2D195390-D254-4F46-BAEE-6EC35CF39D61}"/>
          </ac:grpSpMkLst>
        </pc:grpChg>
        <pc:grpChg chg="add del">
          <ac:chgData name="Wilne, Robert" userId="863fd487-5ae7-46a6-8c4e-0a9cc652a1c0" providerId="ADAL" clId="{D4479540-3C79-904F-991B-2923FDC23AF8}" dt="2021-06-24T14:27:13.070" v="2278"/>
          <ac:grpSpMkLst>
            <pc:docMk/>
            <pc:sldMk cId="3955849105" sldId="2126"/>
            <ac:grpSpMk id="24669" creationId="{FD69DC52-9A26-CF48-A9A0-707126C31A10}"/>
          </ac:grpSpMkLst>
        </pc:grpChg>
        <pc:grpChg chg="add del">
          <ac:chgData name="Wilne, Robert" userId="863fd487-5ae7-46a6-8c4e-0a9cc652a1c0" providerId="ADAL" clId="{D4479540-3C79-904F-991B-2923FDC23AF8}" dt="2021-06-24T14:27:14.055" v="2280"/>
          <ac:grpSpMkLst>
            <pc:docMk/>
            <pc:sldMk cId="3955849105" sldId="2126"/>
            <ac:grpSpMk id="24670" creationId="{28E08067-C96B-3040-BA0D-497ECB262B6F}"/>
          </ac:grpSpMkLst>
        </pc:grpChg>
        <pc:grpChg chg="add del">
          <ac:chgData name="Wilne, Robert" userId="863fd487-5ae7-46a6-8c4e-0a9cc652a1c0" providerId="ADAL" clId="{D4479540-3C79-904F-991B-2923FDC23AF8}" dt="2021-06-24T14:27:14.055" v="2280"/>
          <ac:grpSpMkLst>
            <pc:docMk/>
            <pc:sldMk cId="3955849105" sldId="2126"/>
            <ac:grpSpMk id="24675" creationId="{F50A8B7B-5597-2C4D-A77A-4B45DF11AA40}"/>
          </ac:grpSpMkLst>
        </pc:grpChg>
        <pc:grpChg chg="add del">
          <ac:chgData name="Wilne, Robert" userId="863fd487-5ae7-46a6-8c4e-0a9cc652a1c0" providerId="ADAL" clId="{D4479540-3C79-904F-991B-2923FDC23AF8}" dt="2021-06-24T14:27:17.288" v="2288"/>
          <ac:grpSpMkLst>
            <pc:docMk/>
            <pc:sldMk cId="3955849105" sldId="2126"/>
            <ac:grpSpMk id="24677" creationId="{A62C9A9C-EC02-E64A-9333-09BCB9FD6A24}"/>
          </ac:grpSpMkLst>
        </pc:grpChg>
        <pc:grpChg chg="add">
          <ac:chgData name="Wilne, Robert" userId="863fd487-5ae7-46a6-8c4e-0a9cc652a1c0" providerId="ADAL" clId="{D4479540-3C79-904F-991B-2923FDC23AF8}" dt="2021-06-24T14:27:17.288" v="2288"/>
          <ac:grpSpMkLst>
            <pc:docMk/>
            <pc:sldMk cId="3955849105" sldId="2126"/>
            <ac:grpSpMk id="24685" creationId="{88EC95C5-9B0B-3546-AC2E-1CB51AE8F13C}"/>
          </ac:grpSpMkLst>
        </pc:grpChg>
        <pc:grpChg chg="add del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694" creationId="{A89787AC-8BDF-BB41-BF9D-F00636248382}"/>
          </ac:grpSpMkLst>
        </pc:grpChg>
        <pc:grpChg chg="add">
          <ac:chgData name="Wilne, Robert" userId="863fd487-5ae7-46a6-8c4e-0a9cc652a1c0" providerId="ADAL" clId="{D4479540-3C79-904F-991B-2923FDC23AF8}" dt="2021-06-24T14:27:20.785" v="2297"/>
          <ac:grpSpMkLst>
            <pc:docMk/>
            <pc:sldMk cId="3955849105" sldId="2126"/>
            <ac:grpSpMk id="24695" creationId="{14145106-7A34-2D46-B5BF-8EF329689C82}"/>
          </ac:grpSpMkLst>
        </pc:grpChg>
        <pc:grpChg chg="add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710" creationId="{B6FC8ABC-81C7-F84F-B701-1692E89675DC}"/>
          </ac:grpSpMkLst>
        </pc:grpChg>
        <pc:grpChg chg="add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711" creationId="{506567B6-CBF6-F646-8D72-7D9AD9DD9058}"/>
          </ac:grpSpMkLst>
        </pc:grpChg>
        <pc:grpChg chg="add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712" creationId="{8715A249-E9E1-6F4F-8E2A-D58BD73BF1E7}"/>
          </ac:grpSpMkLst>
        </pc:grpChg>
        <pc:grpChg chg="add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713" creationId="{C336BB27-729D-2B4B-B079-A6DFE70A78AA}"/>
          </ac:grpSpMkLst>
        </pc:grpChg>
        <pc:inkChg chg="del topLvl">
          <ac:chgData name="Wilne, Robert" userId="863fd487-5ae7-46a6-8c4e-0a9cc652a1c0" providerId="ADAL" clId="{D4479540-3C79-904F-991B-2923FDC23AF8}" dt="2021-06-24T14:26:30.251" v="2196"/>
          <ac:inkMkLst>
            <pc:docMk/>
            <pc:sldMk cId="3955849105" sldId="2126"/>
            <ac:inkMk id="2" creationId="{DBC77894-D421-B34D-B2D7-9569146724C8}"/>
          </ac:inkMkLst>
        </pc:inkChg>
        <pc:inkChg chg="del topLvl">
          <ac:chgData name="Wilne, Robert" userId="863fd487-5ae7-46a6-8c4e-0a9cc652a1c0" providerId="ADAL" clId="{D4479540-3C79-904F-991B-2923FDC23AF8}" dt="2021-06-24T14:26:30.270" v="2199"/>
          <ac:inkMkLst>
            <pc:docMk/>
            <pc:sldMk cId="3955849105" sldId="2126"/>
            <ac:inkMk id="3" creationId="{E8498D03-E22B-3341-BBDB-2B5440D5D41D}"/>
          </ac:inkMkLst>
        </pc:inkChg>
        <pc:inkChg chg="del">
          <ac:chgData name="Wilne, Robert" userId="863fd487-5ae7-46a6-8c4e-0a9cc652a1c0" providerId="ADAL" clId="{D4479540-3C79-904F-991B-2923FDC23AF8}" dt="2021-06-24T14:26:29.418" v="2139"/>
          <ac:inkMkLst>
            <pc:docMk/>
            <pc:sldMk cId="3955849105" sldId="2126"/>
            <ac:inkMk id="4" creationId="{D07C99DB-51BF-C440-9EDB-5BE8DEE6F6CF}"/>
          </ac:inkMkLst>
        </pc:inkChg>
        <pc:inkChg chg="del">
          <ac:chgData name="Wilne, Robert" userId="863fd487-5ae7-46a6-8c4e-0a9cc652a1c0" providerId="ADAL" clId="{D4479540-3C79-904F-991B-2923FDC23AF8}" dt="2021-06-24T14:26:29.632" v="2152"/>
          <ac:inkMkLst>
            <pc:docMk/>
            <pc:sldMk cId="3955849105" sldId="2126"/>
            <ac:inkMk id="5" creationId="{832B80FC-7FE8-0C49-9E14-0E365F8F54E8}"/>
          </ac:inkMkLst>
        </pc:inkChg>
        <pc:inkChg chg="del">
          <ac:chgData name="Wilne, Robert" userId="863fd487-5ae7-46a6-8c4e-0a9cc652a1c0" providerId="ADAL" clId="{D4479540-3C79-904F-991B-2923FDC23AF8}" dt="2021-06-24T14:26:30.461" v="2218"/>
          <ac:inkMkLst>
            <pc:docMk/>
            <pc:sldMk cId="3955849105" sldId="2126"/>
            <ac:inkMk id="6" creationId="{BFE0F638-CE84-F347-A3DD-6138FBAE37E7}"/>
          </ac:inkMkLst>
        </pc:inkChg>
        <pc:inkChg chg="del">
          <ac:chgData name="Wilne, Robert" userId="863fd487-5ae7-46a6-8c4e-0a9cc652a1c0" providerId="ADAL" clId="{D4479540-3C79-904F-991B-2923FDC23AF8}" dt="2021-06-24T14:26:29.953" v="2177"/>
          <ac:inkMkLst>
            <pc:docMk/>
            <pc:sldMk cId="3955849105" sldId="2126"/>
            <ac:inkMk id="7" creationId="{793100CE-595C-2147-AC5B-BCB3C73E80A5}"/>
          </ac:inkMkLst>
        </pc:inkChg>
        <pc:inkChg chg="del">
          <ac:chgData name="Wilne, Robert" userId="863fd487-5ae7-46a6-8c4e-0a9cc652a1c0" providerId="ADAL" clId="{D4479540-3C79-904F-991B-2923FDC23AF8}" dt="2021-06-24T14:26:30.064" v="2184"/>
          <ac:inkMkLst>
            <pc:docMk/>
            <pc:sldMk cId="3955849105" sldId="2126"/>
            <ac:inkMk id="9" creationId="{67B0663F-462C-5640-88D0-DF5823666051}"/>
          </ac:inkMkLst>
        </pc:inkChg>
        <pc:inkChg chg="del">
          <ac:chgData name="Wilne, Robert" userId="863fd487-5ae7-46a6-8c4e-0a9cc652a1c0" providerId="ADAL" clId="{D4479540-3C79-904F-991B-2923FDC23AF8}" dt="2021-06-24T14:26:29.916" v="2174"/>
          <ac:inkMkLst>
            <pc:docMk/>
            <pc:sldMk cId="3955849105" sldId="2126"/>
            <ac:inkMk id="10" creationId="{E082E496-F50B-9148-BC52-03B1F0B14591}"/>
          </ac:inkMkLst>
        </pc:inkChg>
        <pc:inkChg chg="del">
          <ac:chgData name="Wilne, Robert" userId="863fd487-5ae7-46a6-8c4e-0a9cc652a1c0" providerId="ADAL" clId="{D4479540-3C79-904F-991B-2923FDC23AF8}" dt="2021-06-24T14:26:29.839" v="2168"/>
          <ac:inkMkLst>
            <pc:docMk/>
            <pc:sldMk cId="3955849105" sldId="2126"/>
            <ac:inkMk id="11" creationId="{249E902E-CDD6-DE47-A037-51F9AFB4D20A}"/>
          </ac:inkMkLst>
        </pc:inkChg>
        <pc:inkChg chg="del topLvl">
          <ac:chgData name="Wilne, Robert" userId="863fd487-5ae7-46a6-8c4e-0a9cc652a1c0" providerId="ADAL" clId="{D4479540-3C79-904F-991B-2923FDC23AF8}" dt="2021-06-24T14:26:30.500" v="2222"/>
          <ac:inkMkLst>
            <pc:docMk/>
            <pc:sldMk cId="3955849105" sldId="2126"/>
            <ac:inkMk id="12" creationId="{4EDDC3DA-87BF-0D4C-B11B-94CF349985A1}"/>
          </ac:inkMkLst>
        </pc:inkChg>
        <pc:inkChg chg="del">
          <ac:chgData name="Wilne, Robert" userId="863fd487-5ae7-46a6-8c4e-0a9cc652a1c0" providerId="ADAL" clId="{D4479540-3C79-904F-991B-2923FDC23AF8}" dt="2021-06-24T14:26:29.582" v="2149"/>
          <ac:inkMkLst>
            <pc:docMk/>
            <pc:sldMk cId="3955849105" sldId="2126"/>
            <ac:inkMk id="13" creationId="{74558F25-C2ED-B847-96DE-EAF411EB90D0}"/>
          </ac:inkMkLst>
        </pc:inkChg>
        <pc:inkChg chg="del">
          <ac:chgData name="Wilne, Robert" userId="863fd487-5ae7-46a6-8c4e-0a9cc652a1c0" providerId="ADAL" clId="{D4479540-3C79-904F-991B-2923FDC23AF8}" dt="2021-06-24T14:26:30.188" v="2191"/>
          <ac:inkMkLst>
            <pc:docMk/>
            <pc:sldMk cId="3955849105" sldId="2126"/>
            <ac:inkMk id="14" creationId="{BE715098-1359-894C-A70B-09E769440A2E}"/>
          </ac:inkMkLst>
        </pc:inkChg>
        <pc:inkChg chg="del">
          <ac:chgData name="Wilne, Robert" userId="863fd487-5ae7-46a6-8c4e-0a9cc652a1c0" providerId="ADAL" clId="{D4479540-3C79-904F-991B-2923FDC23AF8}" dt="2021-06-24T14:26:30.322" v="2206"/>
          <ac:inkMkLst>
            <pc:docMk/>
            <pc:sldMk cId="3955849105" sldId="2126"/>
            <ac:inkMk id="15" creationId="{2E059DE3-E8ED-1D4B-821C-F1F73E83DA28}"/>
          </ac:inkMkLst>
        </pc:inkChg>
        <pc:inkChg chg="del">
          <ac:chgData name="Wilne, Robert" userId="863fd487-5ae7-46a6-8c4e-0a9cc652a1c0" providerId="ADAL" clId="{D4479540-3C79-904F-991B-2923FDC23AF8}" dt="2021-06-24T14:26:30.072" v="2185"/>
          <ac:inkMkLst>
            <pc:docMk/>
            <pc:sldMk cId="3955849105" sldId="2126"/>
            <ac:inkMk id="16" creationId="{416AD756-83A9-064B-B8FD-83D51B6DA336}"/>
          </ac:inkMkLst>
        </pc:inkChg>
        <pc:inkChg chg="del">
          <ac:chgData name="Wilne, Robert" userId="863fd487-5ae7-46a6-8c4e-0a9cc652a1c0" providerId="ADAL" clId="{D4479540-3C79-904F-991B-2923FDC23AF8}" dt="2021-06-24T14:26:29.502" v="2145"/>
          <ac:inkMkLst>
            <pc:docMk/>
            <pc:sldMk cId="3955849105" sldId="2126"/>
            <ac:inkMk id="17" creationId="{06912639-C2C4-0C4F-982E-B16AF6B39CE3}"/>
          </ac:inkMkLst>
        </pc:inkChg>
        <pc:inkChg chg="del">
          <ac:chgData name="Wilne, Robert" userId="863fd487-5ae7-46a6-8c4e-0a9cc652a1c0" providerId="ADAL" clId="{D4479540-3C79-904F-991B-2923FDC23AF8}" dt="2021-06-24T14:26:29.987" v="2179"/>
          <ac:inkMkLst>
            <pc:docMk/>
            <pc:sldMk cId="3955849105" sldId="2126"/>
            <ac:inkMk id="18" creationId="{DFC62BF2-EFCC-2947-B2FF-78FBFF334076}"/>
          </ac:inkMkLst>
        </pc:inkChg>
        <pc:inkChg chg="del">
          <ac:chgData name="Wilne, Robert" userId="863fd487-5ae7-46a6-8c4e-0a9cc652a1c0" providerId="ADAL" clId="{D4479540-3C79-904F-991B-2923FDC23AF8}" dt="2021-06-24T14:26:30.417" v="2214"/>
          <ac:inkMkLst>
            <pc:docMk/>
            <pc:sldMk cId="3955849105" sldId="2126"/>
            <ac:inkMk id="19" creationId="{A4465CC6-F868-6643-8287-47EB09B921A1}"/>
          </ac:inkMkLst>
        </pc:inkChg>
        <pc:inkChg chg="del">
          <ac:chgData name="Wilne, Robert" userId="863fd487-5ae7-46a6-8c4e-0a9cc652a1c0" providerId="ADAL" clId="{D4479540-3C79-904F-991B-2923FDC23AF8}" dt="2021-06-24T14:26:29.999" v="2180"/>
          <ac:inkMkLst>
            <pc:docMk/>
            <pc:sldMk cId="3955849105" sldId="2126"/>
            <ac:inkMk id="20" creationId="{A7C3E336-5550-C14C-A8BE-B45A060F6E44}"/>
          </ac:inkMkLst>
        </pc:inkChg>
        <pc:inkChg chg="del topLvl">
          <ac:chgData name="Wilne, Robert" userId="863fd487-5ae7-46a6-8c4e-0a9cc652a1c0" providerId="ADAL" clId="{D4479540-3C79-904F-991B-2923FDC23AF8}" dt="2021-06-24T14:26:30.493" v="2221"/>
          <ac:inkMkLst>
            <pc:docMk/>
            <pc:sldMk cId="3955849105" sldId="2126"/>
            <ac:inkMk id="21" creationId="{7995CD52-036B-C148-946E-DE6C09C0CA3A}"/>
          </ac:inkMkLst>
        </pc:inkChg>
        <pc:inkChg chg="del">
          <ac:chgData name="Wilne, Robert" userId="863fd487-5ae7-46a6-8c4e-0a9cc652a1c0" providerId="ADAL" clId="{D4479540-3C79-904F-991B-2923FDC23AF8}" dt="2021-06-24T14:26:29.893" v="2172"/>
          <ac:inkMkLst>
            <pc:docMk/>
            <pc:sldMk cId="3955849105" sldId="2126"/>
            <ac:inkMk id="22" creationId="{684AA89D-BD6F-A342-A4BB-593548094FE6}"/>
          </ac:inkMkLst>
        </pc:inkChg>
        <pc:inkChg chg="del">
          <ac:chgData name="Wilne, Robert" userId="863fd487-5ae7-46a6-8c4e-0a9cc652a1c0" providerId="ADAL" clId="{D4479540-3C79-904F-991B-2923FDC23AF8}" dt="2021-06-24T14:26:30.242" v="2195"/>
          <ac:inkMkLst>
            <pc:docMk/>
            <pc:sldMk cId="3955849105" sldId="2126"/>
            <ac:inkMk id="23" creationId="{714CD73C-A127-C348-9A2A-83B0027138A8}"/>
          </ac:inkMkLst>
        </pc:inkChg>
        <pc:inkChg chg="add topLvl">
          <ac:chgData name="Wilne, Robert" userId="863fd487-5ae7-46a6-8c4e-0a9cc652a1c0" providerId="ADAL" clId="{D4479540-3C79-904F-991B-2923FDC23AF8}" dt="2021-06-24T14:26:52.391" v="2266"/>
          <ac:inkMkLst>
            <pc:docMk/>
            <pc:sldMk cId="3955849105" sldId="2126"/>
            <ac:inkMk id="24" creationId="{707A0985-B3C7-F04A-85EA-04DDE982495C}"/>
          </ac:inkMkLst>
        </pc:inkChg>
        <pc:inkChg chg="del">
          <ac:chgData name="Wilne, Robert" userId="863fd487-5ae7-46a6-8c4e-0a9cc652a1c0" providerId="ADAL" clId="{D4479540-3C79-904F-991B-2923FDC23AF8}" dt="2021-06-24T14:26:29.408" v="2138"/>
          <ac:inkMkLst>
            <pc:docMk/>
            <pc:sldMk cId="3955849105" sldId="2126"/>
            <ac:inkMk id="26" creationId="{96723F82-6709-9446-99D0-31E1C4CA0EE3}"/>
          </ac:inkMkLst>
        </pc:inkChg>
        <pc:inkChg chg="del">
          <ac:chgData name="Wilne, Robert" userId="863fd487-5ae7-46a6-8c4e-0a9cc652a1c0" providerId="ADAL" clId="{D4479540-3C79-904F-991B-2923FDC23AF8}" dt="2021-06-24T14:26:29.392" v="2137"/>
          <ac:inkMkLst>
            <pc:docMk/>
            <pc:sldMk cId="3955849105" sldId="2126"/>
            <ac:inkMk id="28" creationId="{F644AAAF-9F18-B940-AE66-4E0496F8EBAD}"/>
          </ac:inkMkLst>
        </pc:inkChg>
        <pc:inkChg chg="del">
          <ac:chgData name="Wilne, Robert" userId="863fd487-5ae7-46a6-8c4e-0a9cc652a1c0" providerId="ADAL" clId="{D4479540-3C79-904F-991B-2923FDC23AF8}" dt="2021-06-24T14:26:30.518" v="2224"/>
          <ac:inkMkLst>
            <pc:docMk/>
            <pc:sldMk cId="3955849105" sldId="2126"/>
            <ac:inkMk id="29" creationId="{21CAC1CB-68B8-4C41-AE6B-EBC6E93232C2}"/>
          </ac:inkMkLst>
        </pc:inkChg>
        <pc:inkChg chg="del">
          <ac:chgData name="Wilne, Robert" userId="863fd487-5ae7-46a6-8c4e-0a9cc652a1c0" providerId="ADAL" clId="{D4479540-3C79-904F-991B-2923FDC23AF8}" dt="2021-06-24T14:26:30.395" v="2211"/>
          <ac:inkMkLst>
            <pc:docMk/>
            <pc:sldMk cId="3955849105" sldId="2126"/>
            <ac:inkMk id="30" creationId="{34F2FEFE-1645-464B-B96B-5DE2C10CB2C9}"/>
          </ac:inkMkLst>
        </pc:inkChg>
        <pc:inkChg chg="del">
          <ac:chgData name="Wilne, Robert" userId="863fd487-5ae7-46a6-8c4e-0a9cc652a1c0" providerId="ADAL" clId="{D4479540-3C79-904F-991B-2923FDC23AF8}" dt="2021-06-24T14:26:29.896" v="2173"/>
          <ac:inkMkLst>
            <pc:docMk/>
            <pc:sldMk cId="3955849105" sldId="2126"/>
            <ac:inkMk id="31" creationId="{87DF37F3-45BF-094D-8A9E-3889DFD2EAE1}"/>
          </ac:inkMkLst>
        </pc:inkChg>
        <pc:inkChg chg="del">
          <ac:chgData name="Wilne, Robert" userId="863fd487-5ae7-46a6-8c4e-0a9cc652a1c0" providerId="ADAL" clId="{D4479540-3C79-904F-991B-2923FDC23AF8}" dt="2021-06-24T14:26:30.254" v="2197"/>
          <ac:inkMkLst>
            <pc:docMk/>
            <pc:sldMk cId="3955849105" sldId="2126"/>
            <ac:inkMk id="32" creationId="{A0CD2091-4F55-9343-A4EF-3AC0241AC359}"/>
          </ac:inkMkLst>
        </pc:inkChg>
        <pc:inkChg chg="del">
          <ac:chgData name="Wilne, Robert" userId="863fd487-5ae7-46a6-8c4e-0a9cc652a1c0" providerId="ADAL" clId="{D4479540-3C79-904F-991B-2923FDC23AF8}" dt="2021-06-24T14:26:30.311" v="2205"/>
          <ac:inkMkLst>
            <pc:docMk/>
            <pc:sldMk cId="3955849105" sldId="2126"/>
            <ac:inkMk id="33" creationId="{70BCD733-070F-F64E-BEE0-8F8CDA5ED44D}"/>
          </ac:inkMkLst>
        </pc:inkChg>
        <pc:inkChg chg="del">
          <ac:chgData name="Wilne, Robert" userId="863fd487-5ae7-46a6-8c4e-0a9cc652a1c0" providerId="ADAL" clId="{D4479540-3C79-904F-991B-2923FDC23AF8}" dt="2021-06-24T14:26:29.811" v="2166"/>
          <ac:inkMkLst>
            <pc:docMk/>
            <pc:sldMk cId="3955849105" sldId="2126"/>
            <ac:inkMk id="34" creationId="{364B84A0-C37C-F744-9C2E-B8DCB1B999D1}"/>
          </ac:inkMkLst>
        </pc:inkChg>
        <pc:inkChg chg="del">
          <ac:chgData name="Wilne, Robert" userId="863fd487-5ae7-46a6-8c4e-0a9cc652a1c0" providerId="ADAL" clId="{D4479540-3C79-904F-991B-2923FDC23AF8}" dt="2021-06-24T14:26:29.433" v="2141"/>
          <ac:inkMkLst>
            <pc:docMk/>
            <pc:sldMk cId="3955849105" sldId="2126"/>
            <ac:inkMk id="35" creationId="{3E7E1AB2-64E3-F148-847D-46EF0916F832}"/>
          </ac:inkMkLst>
        </pc:inkChg>
        <pc:inkChg chg="add topLvl">
          <ac:chgData name="Wilne, Robert" userId="863fd487-5ae7-46a6-8c4e-0a9cc652a1c0" providerId="ADAL" clId="{D4479540-3C79-904F-991B-2923FDC23AF8}" dt="2021-06-24T14:26:52.391" v="2266"/>
          <ac:inkMkLst>
            <pc:docMk/>
            <pc:sldMk cId="3955849105" sldId="2126"/>
            <ac:inkMk id="36" creationId="{BB30CA8F-8FCA-B648-8EC3-DB52A3DEC51A}"/>
          </ac:inkMkLst>
        </pc:inkChg>
        <pc:inkChg chg="add topLvl">
          <ac:chgData name="Wilne, Robert" userId="863fd487-5ae7-46a6-8c4e-0a9cc652a1c0" providerId="ADAL" clId="{D4479540-3C79-904F-991B-2923FDC23AF8}" dt="2021-06-24T14:26:52.391" v="2266"/>
          <ac:inkMkLst>
            <pc:docMk/>
            <pc:sldMk cId="3955849105" sldId="2126"/>
            <ac:inkMk id="37" creationId="{C70ECB84-6DCB-584F-81BB-D12E872F736A}"/>
          </ac:inkMkLst>
        </pc:inkChg>
        <pc:inkChg chg="del">
          <ac:chgData name="Wilne, Robert" userId="863fd487-5ae7-46a6-8c4e-0a9cc652a1c0" providerId="ADAL" clId="{D4479540-3C79-904F-991B-2923FDC23AF8}" dt="2021-06-24T14:26:30.305" v="2204"/>
          <ac:inkMkLst>
            <pc:docMk/>
            <pc:sldMk cId="3955849105" sldId="2126"/>
            <ac:inkMk id="38" creationId="{3B52FD50-6309-914F-B1F2-9E6490D523B1}"/>
          </ac:inkMkLst>
        </pc:inkChg>
        <pc:inkChg chg="del">
          <ac:chgData name="Wilne, Robert" userId="863fd487-5ae7-46a6-8c4e-0a9cc652a1c0" providerId="ADAL" clId="{D4479540-3C79-904F-991B-2923FDC23AF8}" dt="2021-06-24T14:26:29.612" v="2151"/>
          <ac:inkMkLst>
            <pc:docMk/>
            <pc:sldMk cId="3955849105" sldId="2126"/>
            <ac:inkMk id="39" creationId="{8A7842FE-A483-EE40-B347-5631180A7ADA}"/>
          </ac:inkMkLst>
        </pc:inkChg>
        <pc:inkChg chg="del topLvl">
          <ac:chgData name="Wilne, Robert" userId="863fd487-5ae7-46a6-8c4e-0a9cc652a1c0" providerId="ADAL" clId="{D4479540-3C79-904F-991B-2923FDC23AF8}" dt="2021-06-24T14:26:30.552" v="2229"/>
          <ac:inkMkLst>
            <pc:docMk/>
            <pc:sldMk cId="3955849105" sldId="2126"/>
            <ac:inkMk id="40" creationId="{1D1B97D8-278A-3C4F-8AE3-FB5F34A38E05}"/>
          </ac:inkMkLst>
        </pc:inkChg>
        <pc:inkChg chg="del topLvl">
          <ac:chgData name="Wilne, Robert" userId="863fd487-5ae7-46a6-8c4e-0a9cc652a1c0" providerId="ADAL" clId="{D4479540-3C79-904F-991B-2923FDC23AF8}" dt="2021-06-24T14:26:30.120" v="2186"/>
          <ac:inkMkLst>
            <pc:docMk/>
            <pc:sldMk cId="3955849105" sldId="2126"/>
            <ac:inkMk id="41" creationId="{9F293FFF-A88F-1B40-902F-8A8FE7F19742}"/>
          </ac:inkMkLst>
        </pc:inkChg>
        <pc:inkChg chg="del">
          <ac:chgData name="Wilne, Robert" userId="863fd487-5ae7-46a6-8c4e-0a9cc652a1c0" providerId="ADAL" clId="{D4479540-3C79-904F-991B-2923FDC23AF8}" dt="2021-06-24T14:26:29.796" v="2164"/>
          <ac:inkMkLst>
            <pc:docMk/>
            <pc:sldMk cId="3955849105" sldId="2126"/>
            <ac:inkMk id="42" creationId="{74339CF7-7CC3-1944-936A-FA3BA5EC2408}"/>
          </ac:inkMkLst>
        </pc:inkChg>
        <pc:inkChg chg="del">
          <ac:chgData name="Wilne, Robert" userId="863fd487-5ae7-46a6-8c4e-0a9cc652a1c0" providerId="ADAL" clId="{D4479540-3C79-904F-991B-2923FDC23AF8}" dt="2021-06-24T14:26:29.423" v="2140"/>
          <ac:inkMkLst>
            <pc:docMk/>
            <pc:sldMk cId="3955849105" sldId="2126"/>
            <ac:inkMk id="45" creationId="{CFB29733-016D-FE43-9E69-7207B21D9EC2}"/>
          </ac:inkMkLst>
        </pc:inkChg>
        <pc:inkChg chg="del topLvl">
          <ac:chgData name="Wilne, Robert" userId="863fd487-5ae7-46a6-8c4e-0a9cc652a1c0" providerId="ADAL" clId="{D4479540-3C79-904F-991B-2923FDC23AF8}" dt="2021-06-24T14:26:29.819" v="2167"/>
          <ac:inkMkLst>
            <pc:docMk/>
            <pc:sldMk cId="3955849105" sldId="2126"/>
            <ac:inkMk id="46" creationId="{F9668ECC-1A25-ED42-8C22-01DD1ACF31C3}"/>
          </ac:inkMkLst>
        </pc:inkChg>
        <pc:inkChg chg="del topLvl">
          <ac:chgData name="Wilne, Robert" userId="863fd487-5ae7-46a6-8c4e-0a9cc652a1c0" providerId="ADAL" clId="{D4479540-3C79-904F-991B-2923FDC23AF8}" dt="2021-06-24T14:26:30.399" v="2212"/>
          <ac:inkMkLst>
            <pc:docMk/>
            <pc:sldMk cId="3955849105" sldId="2126"/>
            <ac:inkMk id="47" creationId="{453B02B7-005B-7440-9E37-62D43D163ADF}"/>
          </ac:inkMkLst>
        </pc:inkChg>
        <pc:inkChg chg="del topLvl">
          <ac:chgData name="Wilne, Robert" userId="863fd487-5ae7-46a6-8c4e-0a9cc652a1c0" providerId="ADAL" clId="{D4479540-3C79-904F-991B-2923FDC23AF8}" dt="2021-06-24T14:26:30.555" v="2230"/>
          <ac:inkMkLst>
            <pc:docMk/>
            <pc:sldMk cId="3955849105" sldId="2126"/>
            <ac:inkMk id="49" creationId="{3FD114A7-D530-CE4F-9AA7-1046AD673EF9}"/>
          </ac:inkMkLst>
        </pc:inkChg>
        <pc:inkChg chg="del">
          <ac:chgData name="Wilne, Robert" userId="863fd487-5ae7-46a6-8c4e-0a9cc652a1c0" providerId="ADAL" clId="{D4479540-3C79-904F-991B-2923FDC23AF8}" dt="2021-06-24T14:26:30.341" v="2208"/>
          <ac:inkMkLst>
            <pc:docMk/>
            <pc:sldMk cId="3955849105" sldId="2126"/>
            <ac:inkMk id="50" creationId="{8C24533E-A647-D942-B32D-B827A03746B8}"/>
          </ac:inkMkLst>
        </pc:inkChg>
        <pc:inkChg chg="del">
          <ac:chgData name="Wilne, Robert" userId="863fd487-5ae7-46a6-8c4e-0a9cc652a1c0" providerId="ADAL" clId="{D4479540-3C79-904F-991B-2923FDC23AF8}" dt="2021-06-24T14:26:29.703" v="2157"/>
          <ac:inkMkLst>
            <pc:docMk/>
            <pc:sldMk cId="3955849105" sldId="2126"/>
            <ac:inkMk id="51" creationId="{BCF861EB-6E4F-F240-8EFD-6A6343F95E1A}"/>
          </ac:inkMkLst>
        </pc:inkChg>
        <pc:inkChg chg="del">
          <ac:chgData name="Wilne, Robert" userId="863fd487-5ae7-46a6-8c4e-0a9cc652a1c0" providerId="ADAL" clId="{D4479540-3C79-904F-991B-2923FDC23AF8}" dt="2021-06-24T14:26:30.529" v="2225"/>
          <ac:inkMkLst>
            <pc:docMk/>
            <pc:sldMk cId="3955849105" sldId="2126"/>
            <ac:inkMk id="52" creationId="{95FCB6CC-4477-6D4C-AF15-525569043E2F}"/>
          </ac:inkMkLst>
        </pc:inkChg>
        <pc:inkChg chg="del">
          <ac:chgData name="Wilne, Robert" userId="863fd487-5ae7-46a6-8c4e-0a9cc652a1c0" providerId="ADAL" clId="{D4479540-3C79-904F-991B-2923FDC23AF8}" dt="2021-06-24T14:26:29.532" v="2146"/>
          <ac:inkMkLst>
            <pc:docMk/>
            <pc:sldMk cId="3955849105" sldId="2126"/>
            <ac:inkMk id="53" creationId="{1DD8340C-10DB-DE4D-B650-B044CF007530}"/>
          </ac:inkMkLst>
        </pc:inkChg>
        <pc:inkChg chg="del topLvl">
          <ac:chgData name="Wilne, Robert" userId="863fd487-5ae7-46a6-8c4e-0a9cc652a1c0" providerId="ADAL" clId="{D4479540-3C79-904F-991B-2923FDC23AF8}" dt="2021-06-24T14:26:30.542" v="2226"/>
          <ac:inkMkLst>
            <pc:docMk/>
            <pc:sldMk cId="3955849105" sldId="2126"/>
            <ac:inkMk id="54" creationId="{DA114DD0-AE0C-5F49-B3EF-F21EC1D5174E}"/>
          </ac:inkMkLst>
        </pc:inkChg>
        <pc:inkChg chg="del">
          <ac:chgData name="Wilne, Robert" userId="863fd487-5ae7-46a6-8c4e-0a9cc652a1c0" providerId="ADAL" clId="{D4479540-3C79-904F-991B-2923FDC23AF8}" dt="2021-06-24T14:26:29.666" v="2154"/>
          <ac:inkMkLst>
            <pc:docMk/>
            <pc:sldMk cId="3955849105" sldId="2126"/>
            <ac:inkMk id="55" creationId="{0B2E1E3A-DB9B-5742-AB4D-38D4DFFC401A}"/>
          </ac:inkMkLst>
        </pc:inkChg>
        <pc:inkChg chg="del">
          <ac:chgData name="Wilne, Robert" userId="863fd487-5ae7-46a6-8c4e-0a9cc652a1c0" providerId="ADAL" clId="{D4479540-3C79-904F-991B-2923FDC23AF8}" dt="2021-06-24T14:26:29.776" v="2162"/>
          <ac:inkMkLst>
            <pc:docMk/>
            <pc:sldMk cId="3955849105" sldId="2126"/>
            <ac:inkMk id="56" creationId="{91300AD4-920A-8241-B66D-7836D998D2EA}"/>
          </ac:inkMkLst>
        </pc:inkChg>
        <pc:inkChg chg="del">
          <ac:chgData name="Wilne, Robert" userId="863fd487-5ae7-46a6-8c4e-0a9cc652a1c0" providerId="ADAL" clId="{D4479540-3C79-904F-991B-2923FDC23AF8}" dt="2021-06-24T14:26:30.442" v="2216"/>
          <ac:inkMkLst>
            <pc:docMk/>
            <pc:sldMk cId="3955849105" sldId="2126"/>
            <ac:inkMk id="57" creationId="{650C4A56-1A32-BF44-8C5C-A9D843681997}"/>
          </ac:inkMkLst>
        </pc:inkChg>
        <pc:inkChg chg="del">
          <ac:chgData name="Wilne, Robert" userId="863fd487-5ae7-46a6-8c4e-0a9cc652a1c0" providerId="ADAL" clId="{D4479540-3C79-904F-991B-2923FDC23AF8}" dt="2021-06-24T14:26:30.037" v="2182"/>
          <ac:inkMkLst>
            <pc:docMk/>
            <pc:sldMk cId="3955849105" sldId="2126"/>
            <ac:inkMk id="58" creationId="{03E85A7B-2FE7-F240-B0E9-FABB9514FB03}"/>
          </ac:inkMkLst>
        </pc:inkChg>
        <pc:inkChg chg="del">
          <ac:chgData name="Wilne, Robert" userId="863fd487-5ae7-46a6-8c4e-0a9cc652a1c0" providerId="ADAL" clId="{D4479540-3C79-904F-991B-2923FDC23AF8}" dt="2021-06-24T14:26:30.351" v="2209"/>
          <ac:inkMkLst>
            <pc:docMk/>
            <pc:sldMk cId="3955849105" sldId="2126"/>
            <ac:inkMk id="59" creationId="{EF828825-F773-3F4B-9C21-F4259340818C}"/>
          </ac:inkMkLst>
        </pc:inkChg>
        <pc:inkChg chg="del">
          <ac:chgData name="Wilne, Robert" userId="863fd487-5ae7-46a6-8c4e-0a9cc652a1c0" providerId="ADAL" clId="{D4479540-3C79-904F-991B-2923FDC23AF8}" dt="2021-06-24T14:26:29.558" v="2148"/>
          <ac:inkMkLst>
            <pc:docMk/>
            <pc:sldMk cId="3955849105" sldId="2126"/>
            <ac:inkMk id="60" creationId="{247F232C-89B3-0342-A5E9-215A9637E2D3}"/>
          </ac:inkMkLst>
        </pc:inkChg>
        <pc:inkChg chg="del">
          <ac:chgData name="Wilne, Robert" userId="863fd487-5ae7-46a6-8c4e-0a9cc652a1c0" providerId="ADAL" clId="{D4479540-3C79-904F-991B-2923FDC23AF8}" dt="2021-06-24T14:26:30.018" v="2181"/>
          <ac:inkMkLst>
            <pc:docMk/>
            <pc:sldMk cId="3955849105" sldId="2126"/>
            <ac:inkMk id="61" creationId="{A5E10B52-9CE6-FA46-8754-EEE3CA2869FA}"/>
          </ac:inkMkLst>
        </pc:inkChg>
        <pc:inkChg chg="del">
          <ac:chgData name="Wilne, Robert" userId="863fd487-5ae7-46a6-8c4e-0a9cc652a1c0" providerId="ADAL" clId="{D4479540-3C79-904F-991B-2923FDC23AF8}" dt="2021-06-24T14:26:30.229" v="2194"/>
          <ac:inkMkLst>
            <pc:docMk/>
            <pc:sldMk cId="3955849105" sldId="2126"/>
            <ac:inkMk id="62" creationId="{E2F0664E-4951-BF4E-AADF-AC8C52C41C0C}"/>
          </ac:inkMkLst>
        </pc:inkChg>
        <pc:inkChg chg="del">
          <ac:chgData name="Wilne, Robert" userId="863fd487-5ae7-46a6-8c4e-0a9cc652a1c0" providerId="ADAL" clId="{D4479540-3C79-904F-991B-2923FDC23AF8}" dt="2021-06-24T14:26:30.136" v="2187"/>
          <ac:inkMkLst>
            <pc:docMk/>
            <pc:sldMk cId="3955849105" sldId="2126"/>
            <ac:inkMk id="63" creationId="{470196F6-2E5A-9442-9A89-E7F698498C4E}"/>
          </ac:inkMkLst>
        </pc:inkChg>
        <pc:inkChg chg="del">
          <ac:chgData name="Wilne, Robert" userId="863fd487-5ae7-46a6-8c4e-0a9cc652a1c0" providerId="ADAL" clId="{D4479540-3C79-904F-991B-2923FDC23AF8}" dt="2021-06-24T14:26:29.682" v="2155"/>
          <ac:inkMkLst>
            <pc:docMk/>
            <pc:sldMk cId="3955849105" sldId="2126"/>
            <ac:inkMk id="24576" creationId="{5B2998E1-486E-D740-B7E4-A05AEFF4237B}"/>
          </ac:inkMkLst>
        </pc:inkChg>
        <pc:inkChg chg="del">
          <ac:chgData name="Wilne, Robert" userId="863fd487-5ae7-46a6-8c4e-0a9cc652a1c0" providerId="ADAL" clId="{D4479540-3C79-904F-991B-2923FDC23AF8}" dt="2021-06-24T14:26:30.267" v="2198"/>
          <ac:inkMkLst>
            <pc:docMk/>
            <pc:sldMk cId="3955849105" sldId="2126"/>
            <ac:inkMk id="24577" creationId="{5BF26C71-9077-0C4D-A3BF-75085F87D6EF}"/>
          </ac:inkMkLst>
        </pc:inkChg>
        <pc:inkChg chg="del">
          <ac:chgData name="Wilne, Robert" userId="863fd487-5ae7-46a6-8c4e-0a9cc652a1c0" providerId="ADAL" clId="{D4479540-3C79-904F-991B-2923FDC23AF8}" dt="2021-06-24T14:26:29.465" v="2143"/>
          <ac:inkMkLst>
            <pc:docMk/>
            <pc:sldMk cId="3955849105" sldId="2126"/>
            <ac:inkMk id="24579" creationId="{711A5F73-6553-D844-B7E8-2D0A2B14FE1F}"/>
          </ac:inkMkLst>
        </pc:inkChg>
        <pc:inkChg chg="del">
          <ac:chgData name="Wilne, Robert" userId="863fd487-5ae7-46a6-8c4e-0a9cc652a1c0" providerId="ADAL" clId="{D4479540-3C79-904F-991B-2923FDC23AF8}" dt="2021-06-24T14:26:30.201" v="2192"/>
          <ac:inkMkLst>
            <pc:docMk/>
            <pc:sldMk cId="3955849105" sldId="2126"/>
            <ac:inkMk id="24580" creationId="{7ADA7E60-066C-2649-9236-11747617F52B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581" creationId="{757CB1D1-3726-8743-8DC5-A0AE89044A56}"/>
          </ac:inkMkLst>
        </pc:inkChg>
        <pc:inkChg chg="del">
          <ac:chgData name="Wilne, Robert" userId="863fd487-5ae7-46a6-8c4e-0a9cc652a1c0" providerId="ADAL" clId="{D4479540-3C79-904F-991B-2923FDC23AF8}" dt="2021-06-24T14:26:29.747" v="2160"/>
          <ac:inkMkLst>
            <pc:docMk/>
            <pc:sldMk cId="3955849105" sldId="2126"/>
            <ac:inkMk id="24582" creationId="{E977BDC7-EB1B-8640-8C69-2DAD23B815A6}"/>
          </ac:inkMkLst>
        </pc:inkChg>
        <pc:inkChg chg="del topLvl">
          <ac:chgData name="Wilne, Robert" userId="863fd487-5ae7-46a6-8c4e-0a9cc652a1c0" providerId="ADAL" clId="{D4479540-3C79-904F-991B-2923FDC23AF8}" dt="2021-06-24T14:26:29.967" v="2178"/>
          <ac:inkMkLst>
            <pc:docMk/>
            <pc:sldMk cId="3955849105" sldId="2126"/>
            <ac:inkMk id="24584" creationId="{EE0BE945-EB81-9F48-ADA3-D790A11D5B4E}"/>
          </ac:inkMkLst>
        </pc:inkChg>
        <pc:inkChg chg="del topLvl">
          <ac:chgData name="Wilne, Robert" userId="863fd487-5ae7-46a6-8c4e-0a9cc652a1c0" providerId="ADAL" clId="{D4479540-3C79-904F-991B-2923FDC23AF8}" dt="2021-06-24T14:26:30.297" v="2202"/>
          <ac:inkMkLst>
            <pc:docMk/>
            <pc:sldMk cId="3955849105" sldId="2126"/>
            <ac:inkMk id="24585" creationId="{E12125D5-71B8-3F44-A31D-81C0CF02D7C6}"/>
          </ac:inkMkLst>
        </pc:inkChg>
        <pc:inkChg chg="del">
          <ac:chgData name="Wilne, Robert" userId="863fd487-5ae7-46a6-8c4e-0a9cc652a1c0" providerId="ADAL" clId="{D4479540-3C79-904F-991B-2923FDC23AF8}" dt="2021-06-24T14:26:29.692" v="2156"/>
          <ac:inkMkLst>
            <pc:docMk/>
            <pc:sldMk cId="3955849105" sldId="2126"/>
            <ac:inkMk id="24586" creationId="{39B5CF41-7DFA-EC47-9238-93D2ABA1CB9D}"/>
          </ac:inkMkLst>
        </pc:inkChg>
        <pc:inkChg chg="del">
          <ac:chgData name="Wilne, Robert" userId="863fd487-5ae7-46a6-8c4e-0a9cc652a1c0" providerId="ADAL" clId="{D4479540-3C79-904F-991B-2923FDC23AF8}" dt="2021-06-24T14:26:30.294" v="2201"/>
          <ac:inkMkLst>
            <pc:docMk/>
            <pc:sldMk cId="3955849105" sldId="2126"/>
            <ac:inkMk id="24588" creationId="{7012A8D9-85B3-2749-BBB9-674925071B20}"/>
          </ac:inkMkLst>
        </pc:inkChg>
        <pc:inkChg chg="del topLvl">
          <ac:chgData name="Wilne, Robert" userId="863fd487-5ae7-46a6-8c4e-0a9cc652a1c0" providerId="ADAL" clId="{D4479540-3C79-904F-991B-2923FDC23AF8}" dt="2021-06-24T14:26:30.402" v="2213"/>
          <ac:inkMkLst>
            <pc:docMk/>
            <pc:sldMk cId="3955849105" sldId="2126"/>
            <ac:inkMk id="24589" creationId="{57007BBC-65F0-B741-A48E-8574DCAD2629}"/>
          </ac:inkMkLst>
        </pc:inkChg>
        <pc:inkChg chg="del topLvl">
          <ac:chgData name="Wilne, Robert" userId="863fd487-5ae7-46a6-8c4e-0a9cc652a1c0" providerId="ADAL" clId="{D4479540-3C79-904F-991B-2923FDC23AF8}" dt="2021-06-24T14:26:30.385" v="2210"/>
          <ac:inkMkLst>
            <pc:docMk/>
            <pc:sldMk cId="3955849105" sldId="2126"/>
            <ac:inkMk id="24590" creationId="{A5022665-28EA-DB4D-8F8F-7B09F354E2B7}"/>
          </ac:inkMkLst>
        </pc:inkChg>
        <pc:inkChg chg="del">
          <ac:chgData name="Wilne, Robert" userId="863fd487-5ae7-46a6-8c4e-0a9cc652a1c0" providerId="ADAL" clId="{D4479540-3C79-904F-991B-2923FDC23AF8}" dt="2021-06-24T14:26:29.862" v="2170"/>
          <ac:inkMkLst>
            <pc:docMk/>
            <pc:sldMk cId="3955849105" sldId="2126"/>
            <ac:inkMk id="24591" creationId="{C77F83F8-534D-E243-A1C8-5FBE082DAD00}"/>
          </ac:inkMkLst>
        </pc:inkChg>
        <pc:inkChg chg="del">
          <ac:chgData name="Wilne, Robert" userId="863fd487-5ae7-46a6-8c4e-0a9cc652a1c0" providerId="ADAL" clId="{D4479540-3C79-904F-991B-2923FDC23AF8}" dt="2021-06-24T14:26:29.808" v="2165"/>
          <ac:inkMkLst>
            <pc:docMk/>
            <pc:sldMk cId="3955849105" sldId="2126"/>
            <ac:inkMk id="24592" creationId="{D56D611D-A2E4-2649-BB04-F05D768F2355}"/>
          </ac:inkMkLst>
        </pc:inkChg>
        <pc:inkChg chg="del">
          <ac:chgData name="Wilne, Robert" userId="863fd487-5ae7-46a6-8c4e-0a9cc652a1c0" providerId="ADAL" clId="{D4479540-3C79-904F-991B-2923FDC23AF8}" dt="2021-06-24T14:26:29.927" v="2175"/>
          <ac:inkMkLst>
            <pc:docMk/>
            <pc:sldMk cId="3955849105" sldId="2126"/>
            <ac:inkMk id="24593" creationId="{C701C8C8-5426-EE47-9914-B45BBEBB1CD1}"/>
          </ac:inkMkLst>
        </pc:inkChg>
        <pc:inkChg chg="del">
          <ac:chgData name="Wilne, Robert" userId="863fd487-5ae7-46a6-8c4e-0a9cc652a1c0" providerId="ADAL" clId="{D4479540-3C79-904F-991B-2923FDC23AF8}" dt="2021-06-24T14:26:29.647" v="2153"/>
          <ac:inkMkLst>
            <pc:docMk/>
            <pc:sldMk cId="3955849105" sldId="2126"/>
            <ac:inkMk id="24594" creationId="{3FED75CA-8C1D-6945-8CDE-4531AF186B77}"/>
          </ac:inkMkLst>
        </pc:inkChg>
        <pc:inkChg chg="del">
          <ac:chgData name="Wilne, Robert" userId="863fd487-5ae7-46a6-8c4e-0a9cc652a1c0" providerId="ADAL" clId="{D4479540-3C79-904F-991B-2923FDC23AF8}" dt="2021-06-24T14:26:29.476" v="2144"/>
          <ac:inkMkLst>
            <pc:docMk/>
            <pc:sldMk cId="3955849105" sldId="2126"/>
            <ac:inkMk id="24595" creationId="{64C00E6D-F0A5-8B46-B496-CDC47672A5EA}"/>
          </ac:inkMkLst>
        </pc:inkChg>
        <pc:inkChg chg="del">
          <ac:chgData name="Wilne, Robert" userId="863fd487-5ae7-46a6-8c4e-0a9cc652a1c0" providerId="ADAL" clId="{D4479540-3C79-904F-991B-2923FDC23AF8}" dt="2021-06-24T14:26:30.147" v="2188"/>
          <ac:inkMkLst>
            <pc:docMk/>
            <pc:sldMk cId="3955849105" sldId="2126"/>
            <ac:inkMk id="24596" creationId="{27377E12-31EA-CC4F-A846-FD6D3E75F773}"/>
          </ac:inkMkLst>
        </pc:inkChg>
        <pc:inkChg chg="del">
          <ac:chgData name="Wilne, Robert" userId="863fd487-5ae7-46a6-8c4e-0a9cc652a1c0" providerId="ADAL" clId="{D4479540-3C79-904F-991B-2923FDC23AF8}" dt="2021-06-24T14:26:29.875" v="2171"/>
          <ac:inkMkLst>
            <pc:docMk/>
            <pc:sldMk cId="3955849105" sldId="2126"/>
            <ac:inkMk id="24597" creationId="{D67A0BE0-65A0-304C-964F-089B1E77BC98}"/>
          </ac:inkMkLst>
        </pc:inkChg>
        <pc:inkChg chg="del">
          <ac:chgData name="Wilne, Robert" userId="863fd487-5ae7-46a6-8c4e-0a9cc652a1c0" providerId="ADAL" clId="{D4479540-3C79-904F-991B-2923FDC23AF8}" dt="2021-06-24T14:26:29.758" v="2161"/>
          <ac:inkMkLst>
            <pc:docMk/>
            <pc:sldMk cId="3955849105" sldId="2126"/>
            <ac:inkMk id="24599" creationId="{0B1C6E75-4AE5-6049-AF26-6301B20E86D3}"/>
          </ac:inkMkLst>
        </pc:inkChg>
        <pc:inkChg chg="del">
          <ac:chgData name="Wilne, Robert" userId="863fd487-5ae7-46a6-8c4e-0a9cc652a1c0" providerId="ADAL" clId="{D4479540-3C79-904F-991B-2923FDC23AF8}" dt="2021-06-24T14:26:30.329" v="2207"/>
          <ac:inkMkLst>
            <pc:docMk/>
            <pc:sldMk cId="3955849105" sldId="2126"/>
            <ac:inkMk id="24600" creationId="{84EC7021-9685-9246-AD87-649FB1DB4853}"/>
          </ac:inkMkLst>
        </pc:inkChg>
        <pc:inkChg chg="del topLvl">
          <ac:chgData name="Wilne, Robert" userId="863fd487-5ae7-46a6-8c4e-0a9cc652a1c0" providerId="ADAL" clId="{D4479540-3C79-904F-991B-2923FDC23AF8}" dt="2021-06-24T14:26:30.476" v="2219"/>
          <ac:inkMkLst>
            <pc:docMk/>
            <pc:sldMk cId="3955849105" sldId="2126"/>
            <ac:inkMk id="24601" creationId="{BA5674A0-9B92-CD4E-8528-70B87FA8C6B4}"/>
          </ac:inkMkLst>
        </pc:inkChg>
        <pc:inkChg chg="del">
          <ac:chgData name="Wilne, Robert" userId="863fd487-5ae7-46a6-8c4e-0a9cc652a1c0" providerId="ADAL" clId="{D4479540-3C79-904F-991B-2923FDC23AF8}" dt="2021-06-24T14:26:29.543" v="2147"/>
          <ac:inkMkLst>
            <pc:docMk/>
            <pc:sldMk cId="3955849105" sldId="2126"/>
            <ac:inkMk id="24602" creationId="{F742936A-51FE-0E43-B5E2-22DEFA6EDDAE}"/>
          </ac:inkMkLst>
        </pc:inkChg>
        <pc:inkChg chg="del topLvl">
          <ac:chgData name="Wilne, Robert" userId="863fd487-5ae7-46a6-8c4e-0a9cc652a1c0" providerId="ADAL" clId="{D4479540-3C79-904F-991B-2923FDC23AF8}" dt="2021-06-24T14:26:30.550" v="2228"/>
          <ac:inkMkLst>
            <pc:docMk/>
            <pc:sldMk cId="3955849105" sldId="2126"/>
            <ac:inkMk id="24603" creationId="{84E4B42E-3116-694B-8B38-DF91FD8D7C04}"/>
          </ac:inkMkLst>
        </pc:inkChg>
        <pc:inkChg chg="del">
          <ac:chgData name="Wilne, Robert" userId="863fd487-5ae7-46a6-8c4e-0a9cc652a1c0" providerId="ADAL" clId="{D4479540-3C79-904F-991B-2923FDC23AF8}" dt="2021-06-24T14:26:29.850" v="2169"/>
          <ac:inkMkLst>
            <pc:docMk/>
            <pc:sldMk cId="3955849105" sldId="2126"/>
            <ac:inkMk id="24604" creationId="{EC36741D-0869-974D-BF56-B16225BD2B42}"/>
          </ac:inkMkLst>
        </pc:inkChg>
        <pc:inkChg chg="del">
          <ac:chgData name="Wilne, Robert" userId="863fd487-5ae7-46a6-8c4e-0a9cc652a1c0" providerId="ADAL" clId="{D4479540-3C79-904F-991B-2923FDC23AF8}" dt="2021-06-24T14:26:29.735" v="2159"/>
          <ac:inkMkLst>
            <pc:docMk/>
            <pc:sldMk cId="3955849105" sldId="2126"/>
            <ac:inkMk id="24605" creationId="{0B4FB236-3879-6D4D-A2BF-A243EEC00A4E}"/>
          </ac:inkMkLst>
        </pc:inkChg>
        <pc:inkChg chg="del">
          <ac:chgData name="Wilne, Robert" userId="863fd487-5ae7-46a6-8c4e-0a9cc652a1c0" providerId="ADAL" clId="{D4479540-3C79-904F-991B-2923FDC23AF8}" dt="2021-06-24T14:26:30.049" v="2183"/>
          <ac:inkMkLst>
            <pc:docMk/>
            <pc:sldMk cId="3955849105" sldId="2126"/>
            <ac:inkMk id="24606" creationId="{F599CA87-9D62-3A4B-A16E-1A74EA97DFD2}"/>
          </ac:inkMkLst>
        </pc:inkChg>
        <pc:inkChg chg="del">
          <ac:chgData name="Wilne, Robert" userId="863fd487-5ae7-46a6-8c4e-0a9cc652a1c0" providerId="ADAL" clId="{D4479540-3C79-904F-991B-2923FDC23AF8}" dt="2021-06-24T14:26:30.280" v="2200"/>
          <ac:inkMkLst>
            <pc:docMk/>
            <pc:sldMk cId="3955849105" sldId="2126"/>
            <ac:inkMk id="24607" creationId="{EC2A9CBC-273A-0241-A8D4-6FA92DF75994}"/>
          </ac:inkMkLst>
        </pc:inkChg>
        <pc:inkChg chg="del">
          <ac:chgData name="Wilne, Robert" userId="863fd487-5ae7-46a6-8c4e-0a9cc652a1c0" providerId="ADAL" clId="{D4479540-3C79-904F-991B-2923FDC23AF8}" dt="2021-06-24T14:26:30.449" v="2217"/>
          <ac:inkMkLst>
            <pc:docMk/>
            <pc:sldMk cId="3955849105" sldId="2126"/>
            <ac:inkMk id="24608" creationId="{E33EFEE9-0CA7-D04C-8F4B-A7B569211E9C}"/>
          </ac:inkMkLst>
        </pc:inkChg>
        <pc:inkChg chg="del topLvl">
          <ac:chgData name="Wilne, Robert" userId="863fd487-5ae7-46a6-8c4e-0a9cc652a1c0" providerId="ADAL" clId="{D4479540-3C79-904F-991B-2923FDC23AF8}" dt="2021-06-24T14:26:30.162" v="2189"/>
          <ac:inkMkLst>
            <pc:docMk/>
            <pc:sldMk cId="3955849105" sldId="2126"/>
            <ac:inkMk id="24610" creationId="{E7389E5D-3210-D549-A1BA-2CEC5BC4767F}"/>
          </ac:inkMkLst>
        </pc:inkChg>
        <pc:inkChg chg="del topLvl">
          <ac:chgData name="Wilne, Robert" userId="863fd487-5ae7-46a6-8c4e-0a9cc652a1c0" providerId="ADAL" clId="{D4479540-3C79-904F-991B-2923FDC23AF8}" dt="2021-06-24T14:26:30.301" v="2203"/>
          <ac:inkMkLst>
            <pc:docMk/>
            <pc:sldMk cId="3955849105" sldId="2126"/>
            <ac:inkMk id="24611" creationId="{9E49AD59-6082-D44D-9C98-525AC27AE10A}"/>
          </ac:inkMkLst>
        </pc:inkChg>
        <pc:inkChg chg="del">
          <ac:chgData name="Wilne, Robert" userId="863fd487-5ae7-46a6-8c4e-0a9cc652a1c0" providerId="ADAL" clId="{D4479540-3C79-904F-991B-2923FDC23AF8}" dt="2021-06-24T14:26:29.785" v="2163"/>
          <ac:inkMkLst>
            <pc:docMk/>
            <pc:sldMk cId="3955849105" sldId="2126"/>
            <ac:inkMk id="24612" creationId="{EE0D6A1E-74AE-A948-859C-23C6B1FAE409}"/>
          </ac:inkMkLst>
        </pc:inkChg>
        <pc:inkChg chg="del topLvl">
          <ac:chgData name="Wilne, Robert" userId="863fd487-5ae7-46a6-8c4e-0a9cc652a1c0" providerId="ADAL" clId="{D4479540-3C79-904F-991B-2923FDC23AF8}" dt="2021-06-24T14:26:30.212" v="2193"/>
          <ac:inkMkLst>
            <pc:docMk/>
            <pc:sldMk cId="3955849105" sldId="2126"/>
            <ac:inkMk id="24613" creationId="{5B2A66F2-CF4A-1A40-B72F-72611B695EDC}"/>
          </ac:inkMkLst>
        </pc:inkChg>
        <pc:inkChg chg="del topLvl">
          <ac:chgData name="Wilne, Robert" userId="863fd487-5ae7-46a6-8c4e-0a9cc652a1c0" providerId="ADAL" clId="{D4479540-3C79-904F-991B-2923FDC23AF8}" dt="2021-06-24T14:26:30.481" v="2220"/>
          <ac:inkMkLst>
            <pc:docMk/>
            <pc:sldMk cId="3955849105" sldId="2126"/>
            <ac:inkMk id="24614" creationId="{A2F57C79-618E-214C-800A-2892FA8D3DA3}"/>
          </ac:inkMkLst>
        </pc:inkChg>
        <pc:inkChg chg="del">
          <ac:chgData name="Wilne, Robert" userId="863fd487-5ae7-46a6-8c4e-0a9cc652a1c0" providerId="ADAL" clId="{D4479540-3C79-904F-991B-2923FDC23AF8}" dt="2021-06-24T14:26:29.445" v="2142"/>
          <ac:inkMkLst>
            <pc:docMk/>
            <pc:sldMk cId="3955849105" sldId="2126"/>
            <ac:inkMk id="24615" creationId="{D5E35DFB-42D4-A448-8E15-25947E67EFD5}"/>
          </ac:inkMkLst>
        </pc:inkChg>
        <pc:inkChg chg="del">
          <ac:chgData name="Wilne, Robert" userId="863fd487-5ae7-46a6-8c4e-0a9cc652a1c0" providerId="ADAL" clId="{D4479540-3C79-904F-991B-2923FDC23AF8}" dt="2021-06-24T14:26:30.170" v="2190"/>
          <ac:inkMkLst>
            <pc:docMk/>
            <pc:sldMk cId="3955849105" sldId="2126"/>
            <ac:inkMk id="24616" creationId="{E5FA353D-1D8F-C44B-839C-8A9022012C6B}"/>
          </ac:inkMkLst>
        </pc:inkChg>
        <pc:inkChg chg="del topLvl">
          <ac:chgData name="Wilne, Robert" userId="863fd487-5ae7-46a6-8c4e-0a9cc652a1c0" providerId="ADAL" clId="{D4479540-3C79-904F-991B-2923FDC23AF8}" dt="2021-06-24T14:26:30.513" v="2223"/>
          <ac:inkMkLst>
            <pc:docMk/>
            <pc:sldMk cId="3955849105" sldId="2126"/>
            <ac:inkMk id="24617" creationId="{24D58BC3-AA91-934D-9FAF-553F94BD039D}"/>
          </ac:inkMkLst>
        </pc:inkChg>
        <pc:inkChg chg="del">
          <ac:chgData name="Wilne, Robert" userId="863fd487-5ae7-46a6-8c4e-0a9cc652a1c0" providerId="ADAL" clId="{D4479540-3C79-904F-991B-2923FDC23AF8}" dt="2021-06-24T14:26:29.595" v="2150"/>
          <ac:inkMkLst>
            <pc:docMk/>
            <pc:sldMk cId="3955849105" sldId="2126"/>
            <ac:inkMk id="24618" creationId="{BE2D556E-911B-EE49-9149-E7F3D3D28C6C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19" creationId="{C3491A65-60DF-A149-BD56-3724DBCB81F5}"/>
          </ac:inkMkLst>
        </pc:inkChg>
        <pc:inkChg chg="del">
          <ac:chgData name="Wilne, Robert" userId="863fd487-5ae7-46a6-8c4e-0a9cc652a1c0" providerId="ADAL" clId="{D4479540-3C79-904F-991B-2923FDC23AF8}" dt="2021-06-24T14:26:29.933" v="2176"/>
          <ac:inkMkLst>
            <pc:docMk/>
            <pc:sldMk cId="3955849105" sldId="2126"/>
            <ac:inkMk id="24622" creationId="{9BB95BDA-42C9-4C44-98A3-6BDF19A20D31}"/>
          </ac:inkMkLst>
        </pc:inkChg>
        <pc:inkChg chg="del">
          <ac:chgData name="Wilne, Robert" userId="863fd487-5ae7-46a6-8c4e-0a9cc652a1c0" providerId="ADAL" clId="{D4479540-3C79-904F-991B-2923FDC23AF8}" dt="2021-06-24T14:26:29.717" v="2158"/>
          <ac:inkMkLst>
            <pc:docMk/>
            <pc:sldMk cId="3955849105" sldId="2126"/>
            <ac:inkMk id="24623" creationId="{19151A33-C764-9342-9D22-4CDF287E1637}"/>
          </ac:inkMkLst>
        </pc:inkChg>
        <pc:inkChg chg="del topLvl">
          <ac:chgData name="Wilne, Robert" userId="863fd487-5ae7-46a6-8c4e-0a9cc652a1c0" providerId="ADAL" clId="{D4479540-3C79-904F-991B-2923FDC23AF8}" dt="2021-06-24T14:26:30.546" v="2227"/>
          <ac:inkMkLst>
            <pc:docMk/>
            <pc:sldMk cId="3955849105" sldId="2126"/>
            <ac:inkMk id="24624" creationId="{1D73A177-EB6A-E448-862F-5F5F0C961A9F}"/>
          </ac:inkMkLst>
        </pc:inkChg>
        <pc:inkChg chg="del">
          <ac:chgData name="Wilne, Robert" userId="863fd487-5ae7-46a6-8c4e-0a9cc652a1c0" providerId="ADAL" clId="{D4479540-3C79-904F-991B-2923FDC23AF8}" dt="2021-06-24T14:26:30.428" v="2215"/>
          <ac:inkMkLst>
            <pc:docMk/>
            <pc:sldMk cId="3955849105" sldId="2126"/>
            <ac:inkMk id="24625" creationId="{AE2FB77E-B6A7-F74D-B5D1-32C6755F076B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27" creationId="{2F34990C-234C-6340-9C45-72F8B4BC57E2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28" creationId="{97B937F1-B847-8C48-9D53-56E40940E73F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29" creationId="{9F8D6940-52C0-CD47-80FC-DA5D9BF132D7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0" creationId="{B9CC5BA5-1998-8A44-8B24-100614B77A57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1" creationId="{5292D97A-2CEE-6A42-BD26-A457674004B5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2" creationId="{81F8DCF3-F1BE-924B-90E8-29389A23260F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3" creationId="{4A20ED60-202A-F640-AB2E-CD209FC810F0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4" creationId="{E61BDF0F-51EA-8E4C-81A6-0518BC1E0402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5" creationId="{D0A8EE77-1F9B-8B4A-B7CF-90FFBA46796F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6" creationId="{B5F9446B-825E-6B44-A742-563E07FAA9D5}"/>
          </ac:inkMkLst>
        </pc:inkChg>
        <pc:inkChg chg="add">
          <ac:chgData name="Wilne, Robert" userId="863fd487-5ae7-46a6-8c4e-0a9cc652a1c0" providerId="ADAL" clId="{D4479540-3C79-904F-991B-2923FDC23AF8}" dt="2021-06-24T14:26:36.783" v="2247"/>
          <ac:inkMkLst>
            <pc:docMk/>
            <pc:sldMk cId="3955849105" sldId="2126"/>
            <ac:inkMk id="24640" creationId="{04638829-03B3-FB48-B8CD-BC6858519B17}"/>
          </ac:inkMkLst>
        </pc:inkChg>
        <pc:inkChg chg="add">
          <ac:chgData name="Wilne, Robert" userId="863fd487-5ae7-46a6-8c4e-0a9cc652a1c0" providerId="ADAL" clId="{D4479540-3C79-904F-991B-2923FDC23AF8}" dt="2021-06-24T14:26:36.984" v="2248"/>
          <ac:inkMkLst>
            <pc:docMk/>
            <pc:sldMk cId="3955849105" sldId="2126"/>
            <ac:inkMk id="24641" creationId="{49D272C7-515B-3F47-ADFA-ACFF860FF4A0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42" creationId="{1F19D3A3-F6F9-CF48-9735-CBC892EE5731}"/>
          </ac:inkMkLst>
        </pc:inkChg>
        <pc:inkChg chg="add">
          <ac:chgData name="Wilne, Robert" userId="863fd487-5ae7-46a6-8c4e-0a9cc652a1c0" providerId="ADAL" clId="{D4479540-3C79-904F-991B-2923FDC23AF8}" dt="2021-06-24T14:26:37.991" v="2250"/>
          <ac:inkMkLst>
            <pc:docMk/>
            <pc:sldMk cId="3955849105" sldId="2126"/>
            <ac:inkMk id="24643" creationId="{A6FEA073-564C-2043-A351-E793E676E5F1}"/>
          </ac:inkMkLst>
        </pc:inkChg>
        <pc:inkChg chg="add">
          <ac:chgData name="Wilne, Robert" userId="863fd487-5ae7-46a6-8c4e-0a9cc652a1c0" providerId="ADAL" clId="{D4479540-3C79-904F-991B-2923FDC23AF8}" dt="2021-06-24T14:26:38.277" v="2251"/>
          <ac:inkMkLst>
            <pc:docMk/>
            <pc:sldMk cId="3955849105" sldId="2126"/>
            <ac:inkMk id="24644" creationId="{57880C09-5B57-CD43-AF69-448B28253E2F}"/>
          </ac:inkMkLst>
        </pc:inkChg>
        <pc:inkChg chg="add">
          <ac:chgData name="Wilne, Robert" userId="863fd487-5ae7-46a6-8c4e-0a9cc652a1c0" providerId="ADAL" clId="{D4479540-3C79-904F-991B-2923FDC23AF8}" dt="2021-06-24T14:26:38.603" v="2252"/>
          <ac:inkMkLst>
            <pc:docMk/>
            <pc:sldMk cId="3955849105" sldId="2126"/>
            <ac:inkMk id="24645" creationId="{AF6BCB33-8F81-7B42-BF76-394874568041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46" creationId="{EF360D4F-B8ED-2E4A-A1E8-1FD771A7AFDB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47" creationId="{63A290AF-6C57-AE4B-B538-60EAF4F304EA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48" creationId="{53A3894E-325E-DA45-9B0D-6D4864D522EC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49" creationId="{683DEF6F-DE73-F34E-8280-AC0FE3BAD35C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50" creationId="{E41B32E1-22D2-3248-9D96-A27C94A4BA66}"/>
          </ac:inkMkLst>
        </pc:inkChg>
        <pc:inkChg chg="add">
          <ac:chgData name="Wilne, Robert" userId="863fd487-5ae7-46a6-8c4e-0a9cc652a1c0" providerId="ADAL" clId="{D4479540-3C79-904F-991B-2923FDC23AF8}" dt="2021-06-24T14:26:41.225" v="2259"/>
          <ac:inkMkLst>
            <pc:docMk/>
            <pc:sldMk cId="3955849105" sldId="2126"/>
            <ac:inkMk id="24655" creationId="{07C35763-C1A4-EB40-B7B3-7E105C02F10E}"/>
          </ac:inkMkLst>
        </pc:inkChg>
        <pc:inkChg chg="add">
          <ac:chgData name="Wilne, Robert" userId="863fd487-5ae7-46a6-8c4e-0a9cc652a1c0" providerId="ADAL" clId="{D4479540-3C79-904F-991B-2923FDC23AF8}" dt="2021-06-24T14:26:41.523" v="2260"/>
          <ac:inkMkLst>
            <pc:docMk/>
            <pc:sldMk cId="3955849105" sldId="2126"/>
            <ac:inkMk id="24656" creationId="{F81A9559-941E-4649-AAA9-1B0C7E50FFCA}"/>
          </ac:inkMkLst>
        </pc:inkChg>
        <pc:inkChg chg="add">
          <ac:chgData name="Wilne, Robert" userId="863fd487-5ae7-46a6-8c4e-0a9cc652a1c0" providerId="ADAL" clId="{D4479540-3C79-904F-991B-2923FDC23AF8}" dt="2021-06-24T14:26:41.778" v="2261"/>
          <ac:inkMkLst>
            <pc:docMk/>
            <pc:sldMk cId="3955849105" sldId="2126"/>
            <ac:inkMk id="24657" creationId="{76CC1352-4F92-DD45-AA81-30A14B8B966B}"/>
          </ac:inkMkLst>
        </pc:inkChg>
        <pc:inkChg chg="add">
          <ac:chgData name="Wilne, Robert" userId="863fd487-5ae7-46a6-8c4e-0a9cc652a1c0" providerId="ADAL" clId="{D4479540-3C79-904F-991B-2923FDC23AF8}" dt="2021-06-24T14:26:42.048" v="2262"/>
          <ac:inkMkLst>
            <pc:docMk/>
            <pc:sldMk cId="3955849105" sldId="2126"/>
            <ac:inkMk id="24658" creationId="{9F7CF668-FDBC-7342-9652-E068D719D28A}"/>
          </ac:inkMkLst>
        </pc:inkChg>
        <pc:inkChg chg="add">
          <ac:chgData name="Wilne, Robert" userId="863fd487-5ae7-46a6-8c4e-0a9cc652a1c0" providerId="ADAL" clId="{D4479540-3C79-904F-991B-2923FDC23AF8}" dt="2021-06-24T14:26:42.257" v="2263"/>
          <ac:inkMkLst>
            <pc:docMk/>
            <pc:sldMk cId="3955849105" sldId="2126"/>
            <ac:inkMk id="24659" creationId="{33D629E9-6882-064E-9919-01A4B5A8520D}"/>
          </ac:inkMkLst>
        </pc:inkChg>
        <pc:inkChg chg="add">
          <ac:chgData name="Wilne, Robert" userId="863fd487-5ae7-46a6-8c4e-0a9cc652a1c0" providerId="ADAL" clId="{D4479540-3C79-904F-991B-2923FDC23AF8}" dt="2021-06-24T14:26:51.839" v="2265"/>
          <ac:inkMkLst>
            <pc:docMk/>
            <pc:sldMk cId="3955849105" sldId="2126"/>
            <ac:inkMk id="24661" creationId="{281B97E3-F6B9-9045-A228-14BB94B36E9C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3" creationId="{083D83CB-3BB2-3040-8294-41B411BDA6C5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4" creationId="{D1173621-1FDF-0145-A080-2F72944D4F7E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5" creationId="{E35953EC-FA66-0F45-B71A-34726C52D979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6" creationId="{9CBBE250-0786-C147-9A95-1D124600FC88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7" creationId="{8A99CCFE-48BE-7244-A8AD-33FC995BA69B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8" creationId="{C5A48D11-5371-0047-9E2F-8354AC8A0488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1" creationId="{7B5344E4-D3A4-7D4F-A363-6A0EEAD42F3B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2" creationId="{F30E26B8-EEE2-7E45-B0F4-CD34BC0DF2AE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3" creationId="{3BE42AF6-C585-B048-8C1A-9A97E67EF696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4" creationId="{F5FD4ADE-30CB-2447-872C-0A478BE86A78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6" creationId="{4CDDA9AB-0174-0D4D-BDFF-F1A91C81031E}"/>
          </ac:inkMkLst>
        </pc:inkChg>
        <pc:inkChg chg="add">
          <ac:chgData name="Wilne, Robert" userId="863fd487-5ae7-46a6-8c4e-0a9cc652a1c0" providerId="ADAL" clId="{D4479540-3C79-904F-991B-2923FDC23AF8}" dt="2021-06-24T14:27:14.525" v="2281"/>
          <ac:inkMkLst>
            <pc:docMk/>
            <pc:sldMk cId="3955849105" sldId="2126"/>
            <ac:inkMk id="24678" creationId="{D9703396-7E8F-954B-9411-6C596F1A18E9}"/>
          </ac:inkMkLst>
        </pc:inkChg>
        <pc:inkChg chg="add">
          <ac:chgData name="Wilne, Robert" userId="863fd487-5ae7-46a6-8c4e-0a9cc652a1c0" providerId="ADAL" clId="{D4479540-3C79-904F-991B-2923FDC23AF8}" dt="2021-06-24T14:27:14.830" v="2282"/>
          <ac:inkMkLst>
            <pc:docMk/>
            <pc:sldMk cId="3955849105" sldId="2126"/>
            <ac:inkMk id="24679" creationId="{EC93462F-5A4A-3D44-8FF9-79E2F0B382B2}"/>
          </ac:inkMkLst>
        </pc:inkChg>
        <pc:inkChg chg="add">
          <ac:chgData name="Wilne, Robert" userId="863fd487-5ae7-46a6-8c4e-0a9cc652a1c0" providerId="ADAL" clId="{D4479540-3C79-904F-991B-2923FDC23AF8}" dt="2021-06-24T14:27:15.304" v="2283"/>
          <ac:inkMkLst>
            <pc:docMk/>
            <pc:sldMk cId="3955849105" sldId="2126"/>
            <ac:inkMk id="24680" creationId="{B1EC5CCD-60EF-2644-B780-D3D71DA84D84}"/>
          </ac:inkMkLst>
        </pc:inkChg>
        <pc:inkChg chg="add">
          <ac:chgData name="Wilne, Robert" userId="863fd487-5ae7-46a6-8c4e-0a9cc652a1c0" providerId="ADAL" clId="{D4479540-3C79-904F-991B-2923FDC23AF8}" dt="2021-06-24T14:27:15.544" v="2284"/>
          <ac:inkMkLst>
            <pc:docMk/>
            <pc:sldMk cId="3955849105" sldId="2126"/>
            <ac:inkMk id="24681" creationId="{AA3D4E33-62B8-0F47-A550-43C0224DD57A}"/>
          </ac:inkMkLst>
        </pc:inkChg>
        <pc:inkChg chg="add">
          <ac:chgData name="Wilne, Robert" userId="863fd487-5ae7-46a6-8c4e-0a9cc652a1c0" providerId="ADAL" clId="{D4479540-3C79-904F-991B-2923FDC23AF8}" dt="2021-06-24T14:27:15.765" v="2285"/>
          <ac:inkMkLst>
            <pc:docMk/>
            <pc:sldMk cId="3955849105" sldId="2126"/>
            <ac:inkMk id="24682" creationId="{8AE3FD6F-D23C-724D-8A93-7A186FC81D42}"/>
          </ac:inkMkLst>
        </pc:inkChg>
        <pc:inkChg chg="add">
          <ac:chgData name="Wilne, Robert" userId="863fd487-5ae7-46a6-8c4e-0a9cc652a1c0" providerId="ADAL" clId="{D4479540-3C79-904F-991B-2923FDC23AF8}" dt="2021-06-24T14:27:15.984" v="2286"/>
          <ac:inkMkLst>
            <pc:docMk/>
            <pc:sldMk cId="3955849105" sldId="2126"/>
            <ac:inkMk id="24683" creationId="{80CE519B-C8AF-B149-8568-508E65E9B86F}"/>
          </ac:inkMkLst>
        </pc:inkChg>
        <pc:inkChg chg="add">
          <ac:chgData name="Wilne, Robert" userId="863fd487-5ae7-46a6-8c4e-0a9cc652a1c0" providerId="ADAL" clId="{D4479540-3C79-904F-991B-2923FDC23AF8}" dt="2021-06-24T14:27:16.464" v="2287"/>
          <ac:inkMkLst>
            <pc:docMk/>
            <pc:sldMk cId="3955849105" sldId="2126"/>
            <ac:inkMk id="24684" creationId="{3720705F-B00C-5744-9B9F-0D4483C0B242}"/>
          </ac:inkMkLst>
        </pc:inkChg>
        <pc:inkChg chg="add">
          <ac:chgData name="Wilne, Robert" userId="863fd487-5ae7-46a6-8c4e-0a9cc652a1c0" providerId="ADAL" clId="{D4479540-3C79-904F-991B-2923FDC23AF8}" dt="2021-06-24T14:27:17.880" v="2289"/>
          <ac:inkMkLst>
            <pc:docMk/>
            <pc:sldMk cId="3955849105" sldId="2126"/>
            <ac:inkMk id="24686" creationId="{5B250287-F0EC-4D4E-9DFD-6004CC75CFFC}"/>
          </ac:inkMkLst>
        </pc:inkChg>
        <pc:inkChg chg="add">
          <ac:chgData name="Wilne, Robert" userId="863fd487-5ae7-46a6-8c4e-0a9cc652a1c0" providerId="ADAL" clId="{D4479540-3C79-904F-991B-2923FDC23AF8}" dt="2021-06-24T14:27:18.101" v="2290"/>
          <ac:inkMkLst>
            <pc:docMk/>
            <pc:sldMk cId="3955849105" sldId="2126"/>
            <ac:inkMk id="24687" creationId="{9C97BFD4-D85F-A04C-97BA-5725397CD71D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88" creationId="{B0BCBE64-FCB1-7C44-AC3C-4AE6234817BD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89" creationId="{53FDE110-3604-4A40-925A-951681084FB9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90" creationId="{62494E84-7742-624E-A3B0-C4C0A25FB8B5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91" creationId="{DE324827-EAD3-6D45-80D4-C1D416086CA1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92" creationId="{6B415F69-9EE0-CB42-8CCD-7C595DA8F8FB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93" creationId="{369A848D-262B-E943-97AE-C0E987CA3588}"/>
          </ac:inkMkLst>
        </pc:inkChg>
        <pc:inkChg chg="add">
          <ac:chgData name="Wilne, Robert" userId="863fd487-5ae7-46a6-8c4e-0a9cc652a1c0" providerId="ADAL" clId="{D4479540-3C79-904F-991B-2923FDC23AF8}" dt="2021-06-24T14:27:21.138" v="2298"/>
          <ac:inkMkLst>
            <pc:docMk/>
            <pc:sldMk cId="3955849105" sldId="2126"/>
            <ac:inkMk id="24696" creationId="{E6254201-78FB-AF44-B82D-D6A929F0932F}"/>
          </ac:inkMkLst>
        </pc:inkChg>
        <pc:inkChg chg="add">
          <ac:chgData name="Wilne, Robert" userId="863fd487-5ae7-46a6-8c4e-0a9cc652a1c0" providerId="ADAL" clId="{D4479540-3C79-904F-991B-2923FDC23AF8}" dt="2021-06-24T14:27:21.390" v="2299"/>
          <ac:inkMkLst>
            <pc:docMk/>
            <pc:sldMk cId="3955849105" sldId="2126"/>
            <ac:inkMk id="24697" creationId="{6E5196DA-E2A0-A74E-AB85-1C98C789F53D}"/>
          </ac:inkMkLst>
        </pc:inkChg>
        <pc:inkChg chg="add">
          <ac:chgData name="Wilne, Robert" userId="863fd487-5ae7-46a6-8c4e-0a9cc652a1c0" providerId="ADAL" clId="{D4479540-3C79-904F-991B-2923FDC23AF8}" dt="2021-06-24T14:27:21.631" v="2300"/>
          <ac:inkMkLst>
            <pc:docMk/>
            <pc:sldMk cId="3955849105" sldId="2126"/>
            <ac:inkMk id="24698" creationId="{3FFF6B3C-D67A-B74F-AB7B-311F766BD344}"/>
          </ac:inkMkLst>
        </pc:inkChg>
        <pc:inkChg chg="add">
          <ac:chgData name="Wilne, Robert" userId="863fd487-5ae7-46a6-8c4e-0a9cc652a1c0" providerId="ADAL" clId="{D4479540-3C79-904F-991B-2923FDC23AF8}" dt="2021-06-24T14:27:21.936" v="2301"/>
          <ac:inkMkLst>
            <pc:docMk/>
            <pc:sldMk cId="3955849105" sldId="2126"/>
            <ac:inkMk id="24699" creationId="{330C8C88-DD07-9246-A647-3D7D454BC0E1}"/>
          </ac:inkMkLst>
        </pc:inkChg>
        <pc:inkChg chg="add">
          <ac:chgData name="Wilne, Robert" userId="863fd487-5ae7-46a6-8c4e-0a9cc652a1c0" providerId="ADAL" clId="{D4479540-3C79-904F-991B-2923FDC23AF8}" dt="2021-06-24T14:27:22.449" v="2302"/>
          <ac:inkMkLst>
            <pc:docMk/>
            <pc:sldMk cId="3955849105" sldId="2126"/>
            <ac:inkMk id="24700" creationId="{825B84FC-1171-804E-9948-15150EE1A709}"/>
          </ac:inkMkLst>
        </pc:inkChg>
        <pc:inkChg chg="add">
          <ac:chgData name="Wilne, Robert" userId="863fd487-5ae7-46a6-8c4e-0a9cc652a1c0" providerId="ADAL" clId="{D4479540-3C79-904F-991B-2923FDC23AF8}" dt="2021-06-24T14:27:22.635" v="2303"/>
          <ac:inkMkLst>
            <pc:docMk/>
            <pc:sldMk cId="3955849105" sldId="2126"/>
            <ac:inkMk id="24701" creationId="{3C01DD04-37B1-1A48-8DBD-78A27999A8EE}"/>
          </ac:inkMkLst>
        </pc:inkChg>
        <pc:inkChg chg="add">
          <ac:chgData name="Wilne, Robert" userId="863fd487-5ae7-46a6-8c4e-0a9cc652a1c0" providerId="ADAL" clId="{D4479540-3C79-904F-991B-2923FDC23AF8}" dt="2021-06-24T14:27:23.104" v="2304"/>
          <ac:inkMkLst>
            <pc:docMk/>
            <pc:sldMk cId="3955849105" sldId="2126"/>
            <ac:inkMk id="24702" creationId="{E38DE875-E95C-944D-9552-58B237DE25F8}"/>
          </ac:inkMkLst>
        </pc:inkChg>
        <pc:inkChg chg="add">
          <ac:chgData name="Wilne, Robert" userId="863fd487-5ae7-46a6-8c4e-0a9cc652a1c0" providerId="ADAL" clId="{D4479540-3C79-904F-991B-2923FDC23AF8}" dt="2021-06-24T14:27:23.458" v="2305"/>
          <ac:inkMkLst>
            <pc:docMk/>
            <pc:sldMk cId="3955849105" sldId="2126"/>
            <ac:inkMk id="24703" creationId="{D244E450-D019-6D4A-95CD-DF8F609A55E7}"/>
          </ac:inkMkLst>
        </pc:inkChg>
        <pc:inkChg chg="add">
          <ac:chgData name="Wilne, Robert" userId="863fd487-5ae7-46a6-8c4e-0a9cc652a1c0" providerId="ADAL" clId="{D4479540-3C79-904F-991B-2923FDC23AF8}" dt="2021-06-24T14:27:23.705" v="2306"/>
          <ac:inkMkLst>
            <pc:docMk/>
            <pc:sldMk cId="3955849105" sldId="2126"/>
            <ac:inkMk id="24704" creationId="{25EFFAEE-AB83-2640-9085-D68DBBEB85B6}"/>
          </ac:inkMkLst>
        </pc:inkChg>
        <pc:inkChg chg="add">
          <ac:chgData name="Wilne, Robert" userId="863fd487-5ae7-46a6-8c4e-0a9cc652a1c0" providerId="ADAL" clId="{D4479540-3C79-904F-991B-2923FDC23AF8}" dt="2021-06-24T14:27:24.154" v="2307"/>
          <ac:inkMkLst>
            <pc:docMk/>
            <pc:sldMk cId="3955849105" sldId="2126"/>
            <ac:inkMk id="24705" creationId="{920A8630-9194-8542-8377-683A8F616D66}"/>
          </ac:inkMkLst>
        </pc:inkChg>
        <pc:inkChg chg="add">
          <ac:chgData name="Wilne, Robert" userId="863fd487-5ae7-46a6-8c4e-0a9cc652a1c0" providerId="ADAL" clId="{D4479540-3C79-904F-991B-2923FDC23AF8}" dt="2021-06-24T14:27:24.439" v="2308"/>
          <ac:inkMkLst>
            <pc:docMk/>
            <pc:sldMk cId="3955849105" sldId="2126"/>
            <ac:inkMk id="24706" creationId="{4683CC23-B299-644E-A4D3-F09EF626B736}"/>
          </ac:inkMkLst>
        </pc:inkChg>
        <pc:inkChg chg="add">
          <ac:chgData name="Wilne, Robert" userId="863fd487-5ae7-46a6-8c4e-0a9cc652a1c0" providerId="ADAL" clId="{D4479540-3C79-904F-991B-2923FDC23AF8}" dt="2021-06-24T14:27:24.644" v="2309"/>
          <ac:inkMkLst>
            <pc:docMk/>
            <pc:sldMk cId="3955849105" sldId="2126"/>
            <ac:inkMk id="24707" creationId="{8F32BE80-4A19-F148-9EB5-FCAC5DD6C765}"/>
          </ac:inkMkLst>
        </pc:inkChg>
        <pc:inkChg chg="add">
          <ac:chgData name="Wilne, Robert" userId="863fd487-5ae7-46a6-8c4e-0a9cc652a1c0" providerId="ADAL" clId="{D4479540-3C79-904F-991B-2923FDC23AF8}" dt="2021-06-24T14:27:24.908" v="2310"/>
          <ac:inkMkLst>
            <pc:docMk/>
            <pc:sldMk cId="3955849105" sldId="2126"/>
            <ac:inkMk id="24708" creationId="{E952CEF6-D016-9C43-BE10-418F94BB938A}"/>
          </ac:inkMkLst>
        </pc:inkChg>
        <pc:inkChg chg="add">
          <ac:chgData name="Wilne, Robert" userId="863fd487-5ae7-46a6-8c4e-0a9cc652a1c0" providerId="ADAL" clId="{D4479540-3C79-904F-991B-2923FDC23AF8}" dt="2021-06-24T14:27:25.183" v="2311"/>
          <ac:inkMkLst>
            <pc:docMk/>
            <pc:sldMk cId="3955849105" sldId="2126"/>
            <ac:inkMk id="24709" creationId="{8334EB8F-E1CA-9F46-A4E1-1E32FEBBCA28}"/>
          </ac:inkMkLst>
        </pc:inkChg>
      </pc:sldChg>
    </pc:docChg>
  </pc:docChgLst>
  <pc:docChgLst>
    <pc:chgData name="Wilne, Robert" userId="863fd487-5ae7-46a6-8c4e-0a9cc652a1c0" providerId="ADAL" clId="{08D3CC0F-4750-8C49-8BEA-A5D4459E3D42}"/>
    <pc:docChg chg="undo custSel addSld delSld modSld sldOrd">
      <pc:chgData name="Wilne, Robert" userId="863fd487-5ae7-46a6-8c4e-0a9cc652a1c0" providerId="ADAL" clId="{08D3CC0F-4750-8C49-8BEA-A5D4459E3D42}" dt="2022-02-07T23:03:42.673" v="5421" actId="20577"/>
      <pc:docMkLst>
        <pc:docMk/>
      </pc:docMkLst>
      <pc:sldChg chg="addSp delSp modSp mod">
        <pc:chgData name="Wilne, Robert" userId="863fd487-5ae7-46a6-8c4e-0a9cc652a1c0" providerId="ADAL" clId="{08D3CC0F-4750-8C49-8BEA-A5D4459E3D42}" dt="2022-02-07T22:05:11.534" v="3923" actId="20577"/>
        <pc:sldMkLst>
          <pc:docMk/>
          <pc:sldMk cId="3802435608" sldId="318"/>
        </pc:sldMkLst>
        <pc:spChg chg="add del mod">
          <ac:chgData name="Wilne, Robert" userId="863fd487-5ae7-46a6-8c4e-0a9cc652a1c0" providerId="ADAL" clId="{08D3CC0F-4750-8C49-8BEA-A5D4459E3D42}" dt="2022-02-07T22:05:11.534" v="3923" actId="20577"/>
          <ac:spMkLst>
            <pc:docMk/>
            <pc:sldMk cId="3802435608" sldId="318"/>
            <ac:spMk id="5" creationId="{2A0131C3-97D2-5547-BA15-A3E331CAB7E9}"/>
          </ac:spMkLst>
        </pc:spChg>
        <pc:spChg chg="add del">
          <ac:chgData name="Wilne, Robert" userId="863fd487-5ae7-46a6-8c4e-0a9cc652a1c0" providerId="ADAL" clId="{08D3CC0F-4750-8C49-8BEA-A5D4459E3D42}" dt="2022-02-07T18:59:33.025" v="5" actId="478"/>
          <ac:spMkLst>
            <pc:docMk/>
            <pc:sldMk cId="3802435608" sldId="318"/>
            <ac:spMk id="7" creationId="{463F3059-B5EE-BF45-8CE2-E218A9CA1F89}"/>
          </ac:spMkLst>
        </pc:spChg>
        <pc:picChg chg="mod">
          <ac:chgData name="Wilne, Robert" userId="863fd487-5ae7-46a6-8c4e-0a9cc652a1c0" providerId="ADAL" clId="{08D3CC0F-4750-8C49-8BEA-A5D4459E3D42}" dt="2022-02-07T19:00:57.837" v="100" actId="1076"/>
          <ac:picMkLst>
            <pc:docMk/>
            <pc:sldMk cId="3802435608" sldId="318"/>
            <ac:picMk id="3" creationId="{54CD9AA1-1A50-CC43-8705-8E63FE745B33}"/>
          </ac:picMkLst>
        </pc:picChg>
        <pc:picChg chg="add mod modCrop">
          <ac:chgData name="Wilne, Robert" userId="863fd487-5ae7-46a6-8c4e-0a9cc652a1c0" providerId="ADAL" clId="{08D3CC0F-4750-8C49-8BEA-A5D4459E3D42}" dt="2022-02-07T19:01:15.265" v="108" actId="1035"/>
          <ac:picMkLst>
            <pc:docMk/>
            <pc:sldMk cId="3802435608" sldId="318"/>
            <ac:picMk id="11" creationId="{597234D6-B28C-DA4B-B7EA-8DC96DF4B34A}"/>
          </ac:picMkLst>
        </pc:picChg>
      </pc:sldChg>
      <pc:sldChg chg="modSp mod">
        <pc:chgData name="Wilne, Robert" userId="863fd487-5ae7-46a6-8c4e-0a9cc652a1c0" providerId="ADAL" clId="{08D3CC0F-4750-8C49-8BEA-A5D4459E3D42}" dt="2022-02-07T22:05:42.484" v="3936" actId="20577"/>
        <pc:sldMkLst>
          <pc:docMk/>
          <pc:sldMk cId="2678000193" sldId="402"/>
        </pc:sldMkLst>
        <pc:spChg chg="mod">
          <ac:chgData name="Wilne, Robert" userId="863fd487-5ae7-46a6-8c4e-0a9cc652a1c0" providerId="ADAL" clId="{08D3CC0F-4750-8C49-8BEA-A5D4459E3D42}" dt="2022-02-07T22:05:42.484" v="3936" actId="20577"/>
          <ac:spMkLst>
            <pc:docMk/>
            <pc:sldMk cId="2678000193" sldId="402"/>
            <ac:spMk id="24578" creationId="{00000000-0000-0000-0000-000000000000}"/>
          </ac:spMkLst>
        </pc:spChg>
      </pc:sldChg>
      <pc:sldChg chg="ord">
        <pc:chgData name="Wilne, Robert" userId="863fd487-5ae7-46a6-8c4e-0a9cc652a1c0" providerId="ADAL" clId="{08D3CC0F-4750-8C49-8BEA-A5D4459E3D42}" dt="2022-02-07T22:51:07.249" v="4800" actId="20578"/>
        <pc:sldMkLst>
          <pc:docMk/>
          <pc:sldMk cId="996432112" sldId="715"/>
        </pc:sldMkLst>
      </pc:sldChg>
      <pc:sldChg chg="del">
        <pc:chgData name="Wilne, Robert" userId="863fd487-5ae7-46a6-8c4e-0a9cc652a1c0" providerId="ADAL" clId="{08D3CC0F-4750-8C49-8BEA-A5D4459E3D42}" dt="2022-02-07T19:24:23.143" v="1240" actId="2696"/>
        <pc:sldMkLst>
          <pc:docMk/>
          <pc:sldMk cId="403094566" sldId="1757"/>
        </pc:sldMkLst>
      </pc:sldChg>
      <pc:sldChg chg="modSp del mod">
        <pc:chgData name="Wilne, Robert" userId="863fd487-5ae7-46a6-8c4e-0a9cc652a1c0" providerId="ADAL" clId="{08D3CC0F-4750-8C49-8BEA-A5D4459E3D42}" dt="2022-02-07T19:23:52.915" v="1236" actId="2696"/>
        <pc:sldMkLst>
          <pc:docMk/>
          <pc:sldMk cId="432857191" sldId="1852"/>
        </pc:sldMkLst>
        <pc:spChg chg="mod">
          <ac:chgData name="Wilne, Robert" userId="863fd487-5ae7-46a6-8c4e-0a9cc652a1c0" providerId="ADAL" clId="{08D3CC0F-4750-8C49-8BEA-A5D4459E3D42}" dt="2022-02-07T19:23:46.577" v="1235" actId="20577"/>
          <ac:spMkLst>
            <pc:docMk/>
            <pc:sldMk cId="432857191" sldId="1852"/>
            <ac:spMk id="24578" creationId="{00000000-0000-0000-0000-000000000000}"/>
          </ac:spMkLst>
        </pc:spChg>
      </pc:sldChg>
      <pc:sldChg chg="modSp mod">
        <pc:chgData name="Wilne, Robert" userId="863fd487-5ae7-46a6-8c4e-0a9cc652a1c0" providerId="ADAL" clId="{08D3CC0F-4750-8C49-8BEA-A5D4459E3D42}" dt="2022-02-07T23:03:42.673" v="5421" actId="20577"/>
        <pc:sldMkLst>
          <pc:docMk/>
          <pc:sldMk cId="1682627462" sldId="1874"/>
        </pc:sldMkLst>
        <pc:spChg chg="mod">
          <ac:chgData name="Wilne, Robert" userId="863fd487-5ae7-46a6-8c4e-0a9cc652a1c0" providerId="ADAL" clId="{08D3CC0F-4750-8C49-8BEA-A5D4459E3D42}" dt="2022-02-07T23:03:42.673" v="5421" actId="20577"/>
          <ac:spMkLst>
            <pc:docMk/>
            <pc:sldMk cId="1682627462" sldId="1874"/>
            <ac:spMk id="7" creationId="{E2BA5D1C-5C18-E349-8CC6-029E4C363770}"/>
          </ac:spMkLst>
        </pc:spChg>
        <pc:spChg chg="mod">
          <ac:chgData name="Wilne, Robert" userId="863fd487-5ae7-46a6-8c4e-0a9cc652a1c0" providerId="ADAL" clId="{08D3CC0F-4750-8C49-8BEA-A5D4459E3D42}" dt="2022-02-07T22:59:13.792" v="4883" actId="1076"/>
          <ac:spMkLst>
            <pc:docMk/>
            <pc:sldMk cId="1682627462" sldId="1874"/>
            <ac:spMk id="9" creationId="{820FBC96-1EEF-C24F-A72B-24B9BFD31001}"/>
          </ac:spMkLst>
        </pc:spChg>
        <pc:spChg chg="mod">
          <ac:chgData name="Wilne, Robert" userId="863fd487-5ae7-46a6-8c4e-0a9cc652a1c0" providerId="ADAL" clId="{08D3CC0F-4750-8C49-8BEA-A5D4459E3D42}" dt="2022-02-07T22:59:32.310" v="4934" actId="207"/>
          <ac:spMkLst>
            <pc:docMk/>
            <pc:sldMk cId="1682627462" sldId="1874"/>
            <ac:spMk id="10" creationId="{21CC0DC9-D010-FB4B-BF7C-F49796A4836B}"/>
          </ac:spMkLst>
        </pc:spChg>
        <pc:spChg chg="mod">
          <ac:chgData name="Wilne, Robert" userId="863fd487-5ae7-46a6-8c4e-0a9cc652a1c0" providerId="ADAL" clId="{08D3CC0F-4750-8C49-8BEA-A5D4459E3D42}" dt="2022-02-07T23:00:45.788" v="4986" actId="20577"/>
          <ac:spMkLst>
            <pc:docMk/>
            <pc:sldMk cId="1682627462" sldId="1874"/>
            <ac:spMk id="11" creationId="{2369CEA5-EB86-9B4A-B8F0-4E8AA26D1E5E}"/>
          </ac:spMkLst>
        </pc:spChg>
        <pc:spChg chg="mod">
          <ac:chgData name="Wilne, Robert" userId="863fd487-5ae7-46a6-8c4e-0a9cc652a1c0" providerId="ADAL" clId="{08D3CC0F-4750-8C49-8BEA-A5D4459E3D42}" dt="2022-02-07T22:08:22.185" v="3952" actId="207"/>
          <ac:spMkLst>
            <pc:docMk/>
            <pc:sldMk cId="1682627462" sldId="1874"/>
            <ac:spMk id="14" creationId="{B0895D85-5539-1549-B809-51FC236E3CE7}"/>
          </ac:spMkLst>
        </pc:spChg>
        <pc:spChg chg="mod">
          <ac:chgData name="Wilne, Robert" userId="863fd487-5ae7-46a6-8c4e-0a9cc652a1c0" providerId="ADAL" clId="{08D3CC0F-4750-8C49-8BEA-A5D4459E3D42}" dt="2022-02-07T22:08:22.185" v="3952" actId="207"/>
          <ac:spMkLst>
            <pc:docMk/>
            <pc:sldMk cId="1682627462" sldId="1874"/>
            <ac:spMk id="15" creationId="{CDC7B051-693D-594B-AB13-7A0FB553B463}"/>
          </ac:spMkLst>
        </pc:spChg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455016756" sldId="1878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3405483897" sldId="1879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1371926843" sldId="1880"/>
        </pc:sldMkLst>
      </pc:sldChg>
      <pc:sldChg chg="del">
        <pc:chgData name="Wilne, Robert" userId="863fd487-5ae7-46a6-8c4e-0a9cc652a1c0" providerId="ADAL" clId="{08D3CC0F-4750-8C49-8BEA-A5D4459E3D42}" dt="2022-02-07T19:26:06.246" v="1242" actId="2696"/>
        <pc:sldMkLst>
          <pc:docMk/>
          <pc:sldMk cId="845610979" sldId="1881"/>
        </pc:sldMkLst>
      </pc:sldChg>
      <pc:sldChg chg="del">
        <pc:chgData name="Wilne, Robert" userId="863fd487-5ae7-46a6-8c4e-0a9cc652a1c0" providerId="ADAL" clId="{08D3CC0F-4750-8C49-8BEA-A5D4459E3D42}" dt="2022-02-07T19:26:06.246" v="1242" actId="2696"/>
        <pc:sldMkLst>
          <pc:docMk/>
          <pc:sldMk cId="1518773380" sldId="1882"/>
        </pc:sldMkLst>
      </pc:sldChg>
      <pc:sldChg chg="addSp modSp mod">
        <pc:chgData name="Wilne, Robert" userId="863fd487-5ae7-46a6-8c4e-0a9cc652a1c0" providerId="ADAL" clId="{08D3CC0F-4750-8C49-8BEA-A5D4459E3D42}" dt="2022-02-07T19:48:23.902" v="1910" actId="20577"/>
        <pc:sldMkLst>
          <pc:docMk/>
          <pc:sldMk cId="738246092" sldId="1883"/>
        </pc:sldMkLst>
        <pc:spChg chg="mod">
          <ac:chgData name="Wilne, Robert" userId="863fd487-5ae7-46a6-8c4e-0a9cc652a1c0" providerId="ADAL" clId="{08D3CC0F-4750-8C49-8BEA-A5D4459E3D42}" dt="2022-02-07T19:44:46.861" v="1860" actId="20577"/>
          <ac:spMkLst>
            <pc:docMk/>
            <pc:sldMk cId="738246092" sldId="1883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19:48:23.902" v="1910" actId="20577"/>
          <ac:spMkLst>
            <pc:docMk/>
            <pc:sldMk cId="738246092" sldId="1883"/>
            <ac:spMk id="24578" creationId="{00000000-0000-0000-0000-000000000000}"/>
          </ac:spMkLst>
        </pc:spChg>
        <pc:graphicFrameChg chg="add mod modGraphic">
          <ac:chgData name="Wilne, Robert" userId="863fd487-5ae7-46a6-8c4e-0a9cc652a1c0" providerId="ADAL" clId="{08D3CC0F-4750-8C49-8BEA-A5D4459E3D42}" dt="2022-02-07T19:48:10.992" v="1885" actId="207"/>
          <ac:graphicFrameMkLst>
            <pc:docMk/>
            <pc:sldMk cId="738246092" sldId="1883"/>
            <ac:graphicFrameMk id="4" creationId="{5E4DD129-51B7-534A-955F-C5292E8097CB}"/>
          </ac:graphicFrameMkLst>
        </pc:graphicFrameChg>
      </pc:sldChg>
      <pc:sldChg chg="del">
        <pc:chgData name="Wilne, Robert" userId="863fd487-5ae7-46a6-8c4e-0a9cc652a1c0" providerId="ADAL" clId="{08D3CC0F-4750-8C49-8BEA-A5D4459E3D42}" dt="2022-02-07T19:24:23.143" v="1240" actId="2696"/>
        <pc:sldMkLst>
          <pc:docMk/>
          <pc:sldMk cId="1765419937" sldId="2063"/>
        </pc:sldMkLst>
      </pc:sldChg>
      <pc:sldChg chg="del">
        <pc:chgData name="Wilne, Robert" userId="863fd487-5ae7-46a6-8c4e-0a9cc652a1c0" providerId="ADAL" clId="{08D3CC0F-4750-8C49-8BEA-A5D4459E3D42}" dt="2022-02-07T19:24:23.143" v="1240" actId="2696"/>
        <pc:sldMkLst>
          <pc:docMk/>
          <pc:sldMk cId="1618266684" sldId="2075"/>
        </pc:sldMkLst>
      </pc:sldChg>
      <pc:sldChg chg="ord">
        <pc:chgData name="Wilne, Robert" userId="863fd487-5ae7-46a6-8c4e-0a9cc652a1c0" providerId="ADAL" clId="{08D3CC0F-4750-8C49-8BEA-A5D4459E3D42}" dt="2022-02-07T22:51:07.249" v="4800" actId="20578"/>
        <pc:sldMkLst>
          <pc:docMk/>
          <pc:sldMk cId="3771967254" sldId="2095"/>
        </pc:sldMkLst>
      </pc:sldChg>
      <pc:sldChg chg="del">
        <pc:chgData name="Wilne, Robert" userId="863fd487-5ae7-46a6-8c4e-0a9cc652a1c0" providerId="ADAL" clId="{08D3CC0F-4750-8C49-8BEA-A5D4459E3D42}" dt="2022-02-07T19:24:03.093" v="1238" actId="2696"/>
        <pc:sldMkLst>
          <pc:docMk/>
          <pc:sldMk cId="2159732909" sldId="2096"/>
        </pc:sldMkLst>
      </pc:sldChg>
      <pc:sldChg chg="del">
        <pc:chgData name="Wilne, Robert" userId="863fd487-5ae7-46a6-8c4e-0a9cc652a1c0" providerId="ADAL" clId="{08D3CC0F-4750-8C49-8BEA-A5D4459E3D42}" dt="2022-02-07T19:26:06.246" v="1242" actId="2696"/>
        <pc:sldMkLst>
          <pc:docMk/>
          <pc:sldMk cId="4203177961" sldId="2097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1671387940" sldId="2098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1447549392" sldId="2099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1716499497" sldId="2100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1103221280" sldId="2101"/>
        </pc:sldMkLst>
      </pc:sldChg>
      <pc:sldChg chg="del">
        <pc:chgData name="Wilne, Robert" userId="863fd487-5ae7-46a6-8c4e-0a9cc652a1c0" providerId="ADAL" clId="{08D3CC0F-4750-8C49-8BEA-A5D4459E3D42}" dt="2022-02-07T19:23:54.433" v="1237" actId="2696"/>
        <pc:sldMkLst>
          <pc:docMk/>
          <pc:sldMk cId="41316619" sldId="2102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902387723" sldId="2103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1910209463" sldId="2104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2763957910" sldId="2107"/>
        </pc:sldMkLst>
      </pc:sldChg>
      <pc:sldChg chg="del">
        <pc:chgData name="Wilne, Robert" userId="863fd487-5ae7-46a6-8c4e-0a9cc652a1c0" providerId="ADAL" clId="{08D3CC0F-4750-8C49-8BEA-A5D4459E3D42}" dt="2022-02-07T19:26:06.246" v="1242" actId="2696"/>
        <pc:sldMkLst>
          <pc:docMk/>
          <pc:sldMk cId="874451434" sldId="2108"/>
        </pc:sldMkLst>
      </pc:sldChg>
      <pc:sldChg chg="del">
        <pc:chgData name="Wilne, Robert" userId="863fd487-5ae7-46a6-8c4e-0a9cc652a1c0" providerId="ADAL" clId="{08D3CC0F-4750-8C49-8BEA-A5D4459E3D42}" dt="2022-02-07T19:24:29.441" v="1241" actId="2696"/>
        <pc:sldMkLst>
          <pc:docMk/>
          <pc:sldMk cId="2389266720" sldId="2111"/>
        </pc:sldMkLst>
      </pc:sldChg>
      <pc:sldChg chg="del">
        <pc:chgData name="Wilne, Robert" userId="863fd487-5ae7-46a6-8c4e-0a9cc652a1c0" providerId="ADAL" clId="{08D3CC0F-4750-8C49-8BEA-A5D4459E3D42}" dt="2022-02-07T19:24:29.441" v="1241" actId="2696"/>
        <pc:sldMkLst>
          <pc:docMk/>
          <pc:sldMk cId="1378820952" sldId="2112"/>
        </pc:sldMkLst>
      </pc:sldChg>
      <pc:sldChg chg="del">
        <pc:chgData name="Wilne, Robert" userId="863fd487-5ae7-46a6-8c4e-0a9cc652a1c0" providerId="ADAL" clId="{08D3CC0F-4750-8C49-8BEA-A5D4459E3D42}" dt="2022-02-07T19:24:29.441" v="1241" actId="2696"/>
        <pc:sldMkLst>
          <pc:docMk/>
          <pc:sldMk cId="2649716504" sldId="2113"/>
        </pc:sldMkLst>
      </pc:sldChg>
      <pc:sldChg chg="ord">
        <pc:chgData name="Wilne, Robert" userId="863fd487-5ae7-46a6-8c4e-0a9cc652a1c0" providerId="ADAL" clId="{08D3CC0F-4750-8C49-8BEA-A5D4459E3D42}" dt="2022-02-07T22:51:07.249" v="4800" actId="20578"/>
        <pc:sldMkLst>
          <pc:docMk/>
          <pc:sldMk cId="2465378618" sldId="2114"/>
        </pc:sldMkLst>
      </pc:sldChg>
      <pc:sldChg chg="modSp mod ord">
        <pc:chgData name="Wilne, Robert" userId="863fd487-5ae7-46a6-8c4e-0a9cc652a1c0" providerId="ADAL" clId="{08D3CC0F-4750-8C49-8BEA-A5D4459E3D42}" dt="2022-02-07T22:54:00.494" v="4834" actId="1076"/>
        <pc:sldMkLst>
          <pc:docMk/>
          <pc:sldMk cId="443775232" sldId="2115"/>
        </pc:sldMkLst>
        <pc:spChg chg="mod">
          <ac:chgData name="Wilne, Robert" userId="863fd487-5ae7-46a6-8c4e-0a9cc652a1c0" providerId="ADAL" clId="{08D3CC0F-4750-8C49-8BEA-A5D4459E3D42}" dt="2022-02-07T22:54:00.494" v="4834" actId="1076"/>
          <ac:spMkLst>
            <pc:docMk/>
            <pc:sldMk cId="443775232" sldId="2115"/>
            <ac:spMk id="21" creationId="{A04C6DDE-34A7-7C40-BFD0-1BA25004D10A}"/>
          </ac:spMkLst>
        </pc:spChg>
      </pc:sldChg>
      <pc:sldChg chg="del">
        <pc:chgData name="Wilne, Robert" userId="863fd487-5ae7-46a6-8c4e-0a9cc652a1c0" providerId="ADAL" clId="{08D3CC0F-4750-8C49-8BEA-A5D4459E3D42}" dt="2022-02-07T22:50:56.912" v="4799" actId="2696"/>
        <pc:sldMkLst>
          <pc:docMk/>
          <pc:sldMk cId="2231531807" sldId="2116"/>
        </pc:sldMkLst>
      </pc:sldChg>
      <pc:sldChg chg="modSp mod ord modTransition">
        <pc:chgData name="Wilne, Robert" userId="863fd487-5ae7-46a6-8c4e-0a9cc652a1c0" providerId="ADAL" clId="{08D3CC0F-4750-8C49-8BEA-A5D4459E3D42}" dt="2022-02-07T22:51:36.335" v="4811"/>
        <pc:sldMkLst>
          <pc:docMk/>
          <pc:sldMk cId="850622651" sldId="2117"/>
        </pc:sldMkLst>
        <pc:spChg chg="mod">
          <ac:chgData name="Wilne, Robert" userId="863fd487-5ae7-46a6-8c4e-0a9cc652a1c0" providerId="ADAL" clId="{08D3CC0F-4750-8C49-8BEA-A5D4459E3D42}" dt="2022-02-07T22:31:18.452" v="4414" actId="20577"/>
          <ac:spMkLst>
            <pc:docMk/>
            <pc:sldMk cId="850622651" sldId="2117"/>
            <ac:spMk id="24578" creationId="{00000000-0000-0000-0000-000000000000}"/>
          </ac:spMkLst>
        </pc:spChg>
      </pc:sldChg>
      <pc:sldChg chg="modSp mod">
        <pc:chgData name="Wilne, Robert" userId="863fd487-5ae7-46a6-8c4e-0a9cc652a1c0" providerId="ADAL" clId="{08D3CC0F-4750-8C49-8BEA-A5D4459E3D42}" dt="2022-02-07T22:06:49.534" v="3951" actId="14100"/>
        <pc:sldMkLst>
          <pc:docMk/>
          <pc:sldMk cId="1034332113" sldId="2118"/>
        </pc:sldMkLst>
        <pc:spChg chg="mod">
          <ac:chgData name="Wilne, Robert" userId="863fd487-5ae7-46a6-8c4e-0a9cc652a1c0" providerId="ADAL" clId="{08D3CC0F-4750-8C49-8BEA-A5D4459E3D42}" dt="2022-02-07T22:06:49.534" v="3951" actId="14100"/>
          <ac:spMkLst>
            <pc:docMk/>
            <pc:sldMk cId="1034332113" sldId="2118"/>
            <ac:spMk id="24578" creationId="{00000000-0000-0000-0000-000000000000}"/>
          </ac:spMkLst>
        </pc:spChg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541295269" sldId="2119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4266109974" sldId="2120"/>
        </pc:sldMkLst>
      </pc:sldChg>
      <pc:sldChg chg="del">
        <pc:chgData name="Wilne, Robert" userId="863fd487-5ae7-46a6-8c4e-0a9cc652a1c0" providerId="ADAL" clId="{08D3CC0F-4750-8C49-8BEA-A5D4459E3D42}" dt="2022-02-07T19:24:03.093" v="1238" actId="2696"/>
        <pc:sldMkLst>
          <pc:docMk/>
          <pc:sldMk cId="3135067400" sldId="2121"/>
        </pc:sldMkLst>
      </pc:sldChg>
      <pc:sldChg chg="del">
        <pc:chgData name="Wilne, Robert" userId="863fd487-5ae7-46a6-8c4e-0a9cc652a1c0" providerId="ADAL" clId="{08D3CC0F-4750-8C49-8BEA-A5D4459E3D42}" dt="2022-02-07T22:09:17.591" v="3954" actId="2696"/>
        <pc:sldMkLst>
          <pc:docMk/>
          <pc:sldMk cId="3263020550" sldId="2122"/>
        </pc:sldMkLst>
      </pc:sldChg>
      <pc:sldChg chg="del">
        <pc:chgData name="Wilne, Robert" userId="863fd487-5ae7-46a6-8c4e-0a9cc652a1c0" providerId="ADAL" clId="{08D3CC0F-4750-8C49-8BEA-A5D4459E3D42}" dt="2022-02-07T19:24:03.093" v="1238" actId="2696"/>
        <pc:sldMkLst>
          <pc:docMk/>
          <pc:sldMk cId="4066373686" sldId="2124"/>
        </pc:sldMkLst>
      </pc:sldChg>
      <pc:sldChg chg="del">
        <pc:chgData name="Wilne, Robert" userId="863fd487-5ae7-46a6-8c4e-0a9cc652a1c0" providerId="ADAL" clId="{08D3CC0F-4750-8C49-8BEA-A5D4459E3D42}" dt="2022-02-07T19:24:03.093" v="1238" actId="2696"/>
        <pc:sldMkLst>
          <pc:docMk/>
          <pc:sldMk cId="752489924" sldId="2125"/>
        </pc:sldMkLst>
      </pc:sldChg>
      <pc:sldChg chg="add del">
        <pc:chgData name="Wilne, Robert" userId="863fd487-5ae7-46a6-8c4e-0a9cc652a1c0" providerId="ADAL" clId="{08D3CC0F-4750-8C49-8BEA-A5D4459E3D42}" dt="2022-02-07T19:03:48.019" v="132" actId="2696"/>
        <pc:sldMkLst>
          <pc:docMk/>
          <pc:sldMk cId="3249718334" sldId="2126"/>
        </pc:sldMkLst>
      </pc:sldChg>
      <pc:sldChg chg="addSp delSp modSp add mod">
        <pc:chgData name="Wilne, Robert" userId="863fd487-5ae7-46a6-8c4e-0a9cc652a1c0" providerId="ADAL" clId="{08D3CC0F-4750-8C49-8BEA-A5D4459E3D42}" dt="2022-02-07T22:05:25.789" v="3929" actId="20577"/>
        <pc:sldMkLst>
          <pc:docMk/>
          <pc:sldMk cId="65950237" sldId="2127"/>
        </pc:sldMkLst>
        <pc:spChg chg="mod">
          <ac:chgData name="Wilne, Robert" userId="863fd487-5ae7-46a6-8c4e-0a9cc652a1c0" providerId="ADAL" clId="{08D3CC0F-4750-8C49-8BEA-A5D4459E3D42}" dt="2022-02-07T22:05:25.789" v="3929" actId="20577"/>
          <ac:spMkLst>
            <pc:docMk/>
            <pc:sldMk cId="65950237" sldId="2127"/>
            <ac:spMk id="5" creationId="{2A0131C3-97D2-5547-BA15-A3E331CAB7E9}"/>
          </ac:spMkLst>
        </pc:spChg>
        <pc:picChg chg="add del mod">
          <ac:chgData name="Wilne, Robert" userId="863fd487-5ae7-46a6-8c4e-0a9cc652a1c0" providerId="ADAL" clId="{08D3CC0F-4750-8C49-8BEA-A5D4459E3D42}" dt="2022-02-07T19:20:14.160" v="1203" actId="478"/>
          <ac:picMkLst>
            <pc:docMk/>
            <pc:sldMk cId="65950237" sldId="2127"/>
            <ac:picMk id="7" creationId="{282C3984-338A-FA45-B115-CA0C36F5D7ED}"/>
          </ac:picMkLst>
        </pc:picChg>
        <pc:picChg chg="add mod">
          <ac:chgData name="Wilne, Robert" userId="863fd487-5ae7-46a6-8c4e-0a9cc652a1c0" providerId="ADAL" clId="{08D3CC0F-4750-8C49-8BEA-A5D4459E3D42}" dt="2022-02-07T19:20:47.036" v="1210" actId="1076"/>
          <ac:picMkLst>
            <pc:docMk/>
            <pc:sldMk cId="65950237" sldId="2127"/>
            <ac:picMk id="12" creationId="{F88FCCCD-F979-DD4C-AD0B-23644105CE7F}"/>
          </ac:picMkLst>
        </pc:picChg>
      </pc:sldChg>
      <pc:sldChg chg="addSp delSp modSp add mod">
        <pc:chgData name="Wilne, Robert" userId="863fd487-5ae7-46a6-8c4e-0a9cc652a1c0" providerId="ADAL" clId="{08D3CC0F-4750-8C49-8BEA-A5D4459E3D42}" dt="2022-02-07T22:05:20.008" v="3926" actId="20577"/>
        <pc:sldMkLst>
          <pc:docMk/>
          <pc:sldMk cId="3073300501" sldId="2128"/>
        </pc:sldMkLst>
        <pc:spChg chg="mod">
          <ac:chgData name="Wilne, Robert" userId="863fd487-5ae7-46a6-8c4e-0a9cc652a1c0" providerId="ADAL" clId="{08D3CC0F-4750-8C49-8BEA-A5D4459E3D42}" dt="2022-02-07T22:05:20.008" v="3926" actId="20577"/>
          <ac:spMkLst>
            <pc:docMk/>
            <pc:sldMk cId="3073300501" sldId="2128"/>
            <ac:spMk id="5" creationId="{2A0131C3-97D2-5547-BA15-A3E331CAB7E9}"/>
          </ac:spMkLst>
        </pc:spChg>
        <pc:picChg chg="mod">
          <ac:chgData name="Wilne, Robert" userId="863fd487-5ae7-46a6-8c4e-0a9cc652a1c0" providerId="ADAL" clId="{08D3CC0F-4750-8C49-8BEA-A5D4459E3D42}" dt="2022-02-07T19:02:02.420" v="117" actId="1076"/>
          <ac:picMkLst>
            <pc:docMk/>
            <pc:sldMk cId="3073300501" sldId="2128"/>
            <ac:picMk id="3" creationId="{54CD9AA1-1A50-CC43-8705-8E63FE745B33}"/>
          </ac:picMkLst>
        </pc:picChg>
        <pc:picChg chg="add del mod modCrop">
          <ac:chgData name="Wilne, Robert" userId="863fd487-5ae7-46a6-8c4e-0a9cc652a1c0" providerId="ADAL" clId="{08D3CC0F-4750-8C49-8BEA-A5D4459E3D42}" dt="2022-02-07T19:02:16.102" v="119" actId="21"/>
          <ac:picMkLst>
            <pc:docMk/>
            <pc:sldMk cId="3073300501" sldId="2128"/>
            <ac:picMk id="7" creationId="{E86E92DC-6DE8-094C-AE1F-A1546968576D}"/>
          </ac:picMkLst>
        </pc:picChg>
        <pc:picChg chg="del">
          <ac:chgData name="Wilne, Robert" userId="863fd487-5ae7-46a6-8c4e-0a9cc652a1c0" providerId="ADAL" clId="{08D3CC0F-4750-8C49-8BEA-A5D4459E3D42}" dt="2022-02-07T19:02:17.702" v="120" actId="478"/>
          <ac:picMkLst>
            <pc:docMk/>
            <pc:sldMk cId="3073300501" sldId="2128"/>
            <ac:picMk id="11" creationId="{597234D6-B28C-DA4B-B7EA-8DC96DF4B34A}"/>
          </ac:picMkLst>
        </pc:picChg>
        <pc:picChg chg="add mod">
          <ac:chgData name="Wilne, Robert" userId="863fd487-5ae7-46a6-8c4e-0a9cc652a1c0" providerId="ADAL" clId="{08D3CC0F-4750-8C49-8BEA-A5D4459E3D42}" dt="2022-02-07T19:03:12.510" v="128" actId="1582"/>
          <ac:picMkLst>
            <pc:docMk/>
            <pc:sldMk cId="3073300501" sldId="2128"/>
            <ac:picMk id="12" creationId="{E744C3EF-7A1D-A440-817A-A7533A0351E5}"/>
          </ac:picMkLst>
        </pc:picChg>
      </pc:sldChg>
      <pc:sldChg chg="add del">
        <pc:chgData name="Wilne, Robert" userId="863fd487-5ae7-46a6-8c4e-0a9cc652a1c0" providerId="ADAL" clId="{08D3CC0F-4750-8C49-8BEA-A5D4459E3D42}" dt="2022-02-07T19:26:06.246" v="1242" actId="2696"/>
        <pc:sldMkLst>
          <pc:docMk/>
          <pc:sldMk cId="2901572420" sldId="2129"/>
        </pc:sldMkLst>
      </pc:sldChg>
      <pc:sldChg chg="modSp add mod ord">
        <pc:chgData name="Wilne, Robert" userId="863fd487-5ae7-46a6-8c4e-0a9cc652a1c0" providerId="ADAL" clId="{08D3CC0F-4750-8C49-8BEA-A5D4459E3D42}" dt="2022-02-07T22:26:07.372" v="4291" actId="2711"/>
        <pc:sldMkLst>
          <pc:docMk/>
          <pc:sldMk cId="1448500505" sldId="2130"/>
        </pc:sldMkLst>
        <pc:spChg chg="mod">
          <ac:chgData name="Wilne, Robert" userId="863fd487-5ae7-46a6-8c4e-0a9cc652a1c0" providerId="ADAL" clId="{08D3CC0F-4750-8C49-8BEA-A5D4459E3D42}" dt="2022-02-07T19:33:17.455" v="1358" actId="5793"/>
          <ac:spMkLst>
            <pc:docMk/>
            <pc:sldMk cId="1448500505" sldId="2130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2:26:07.372" v="4291" actId="2711"/>
          <ac:spMkLst>
            <pc:docMk/>
            <pc:sldMk cId="1448500505" sldId="2130"/>
            <ac:spMk id="24578" creationId="{00000000-0000-0000-0000-000000000000}"/>
          </ac:spMkLst>
        </pc:spChg>
      </pc:sldChg>
      <pc:sldChg chg="addSp delSp modSp add mod">
        <pc:chgData name="Wilne, Robert" userId="863fd487-5ae7-46a6-8c4e-0a9cc652a1c0" providerId="ADAL" clId="{08D3CC0F-4750-8C49-8BEA-A5D4459E3D42}" dt="2022-02-07T20:04:20.518" v="2214" actId="20577"/>
        <pc:sldMkLst>
          <pc:docMk/>
          <pc:sldMk cId="166314269" sldId="2131"/>
        </pc:sldMkLst>
        <pc:spChg chg="add del mod">
          <ac:chgData name="Wilne, Robert" userId="863fd487-5ae7-46a6-8c4e-0a9cc652a1c0" providerId="ADAL" clId="{08D3CC0F-4750-8C49-8BEA-A5D4459E3D42}" dt="2022-02-07T20:02:24.086" v="2168" actId="478"/>
          <ac:spMkLst>
            <pc:docMk/>
            <pc:sldMk cId="166314269" sldId="2131"/>
            <ac:spMk id="3" creationId="{44708C46-1015-1B43-97BA-6A4702408CCE}"/>
          </ac:spMkLst>
        </pc:spChg>
        <pc:spChg chg="add mod">
          <ac:chgData name="Wilne, Robert" userId="863fd487-5ae7-46a6-8c4e-0a9cc652a1c0" providerId="ADAL" clId="{08D3CC0F-4750-8C49-8BEA-A5D4459E3D42}" dt="2022-02-07T20:03:07.919" v="2186" actId="1076"/>
          <ac:spMkLst>
            <pc:docMk/>
            <pc:sldMk cId="166314269" sldId="2131"/>
            <ac:spMk id="4" creationId="{E13B6EF5-8316-EF4D-9414-B74D0DDACC72}"/>
          </ac:spMkLst>
        </pc:spChg>
        <pc:spChg chg="mod">
          <ac:chgData name="Wilne, Robert" userId="863fd487-5ae7-46a6-8c4e-0a9cc652a1c0" providerId="ADAL" clId="{08D3CC0F-4750-8C49-8BEA-A5D4459E3D42}" dt="2022-02-07T20:02:18.802" v="2166" actId="313"/>
          <ac:spMkLst>
            <pc:docMk/>
            <pc:sldMk cId="166314269" sldId="2131"/>
            <ac:spMk id="8" creationId="{451E5C8C-60F8-B540-ABCE-273FCE28D371}"/>
          </ac:spMkLst>
        </pc:spChg>
        <pc:spChg chg="add mod">
          <ac:chgData name="Wilne, Robert" userId="863fd487-5ae7-46a6-8c4e-0a9cc652a1c0" providerId="ADAL" clId="{08D3CC0F-4750-8C49-8BEA-A5D4459E3D42}" dt="2022-02-07T20:04:20.518" v="2214" actId="20577"/>
          <ac:spMkLst>
            <pc:docMk/>
            <pc:sldMk cId="166314269" sldId="2131"/>
            <ac:spMk id="19" creationId="{BDAA9A50-33BC-DE4C-B209-F839E0906029}"/>
          </ac:spMkLst>
        </pc:spChg>
        <pc:spChg chg="del">
          <ac:chgData name="Wilne, Robert" userId="863fd487-5ae7-46a6-8c4e-0a9cc652a1c0" providerId="ADAL" clId="{08D3CC0F-4750-8C49-8BEA-A5D4459E3D42}" dt="2022-02-07T20:02:21.760" v="2167" actId="478"/>
          <ac:spMkLst>
            <pc:docMk/>
            <pc:sldMk cId="166314269" sldId="2131"/>
            <ac:spMk id="24578" creationId="{00000000-0000-0000-0000-000000000000}"/>
          </ac:spMkLst>
        </pc:spChg>
        <pc:cxnChg chg="add mod">
          <ac:chgData name="Wilne, Robert" userId="863fd487-5ae7-46a6-8c4e-0a9cc652a1c0" providerId="ADAL" clId="{08D3CC0F-4750-8C49-8BEA-A5D4459E3D42}" dt="2022-02-07T20:03:27.536" v="2191" actId="14100"/>
          <ac:cxnSpMkLst>
            <pc:docMk/>
            <pc:sldMk cId="166314269" sldId="2131"/>
            <ac:cxnSpMk id="6" creationId="{A4EB728A-A0C3-8B4A-B2B7-A945B6B81BCA}"/>
          </ac:cxnSpMkLst>
        </pc:cxnChg>
        <pc:cxnChg chg="add mod">
          <ac:chgData name="Wilne, Robert" userId="863fd487-5ae7-46a6-8c4e-0a9cc652a1c0" providerId="ADAL" clId="{08D3CC0F-4750-8C49-8BEA-A5D4459E3D42}" dt="2022-02-07T20:03:33.470" v="2194" actId="1076"/>
          <ac:cxnSpMkLst>
            <pc:docMk/>
            <pc:sldMk cId="166314269" sldId="2131"/>
            <ac:cxnSpMk id="10" creationId="{4D8222DE-64C6-0C46-ABAC-C4DB34818916}"/>
          </ac:cxnSpMkLst>
        </pc:cxnChg>
        <pc:cxnChg chg="add mod">
          <ac:chgData name="Wilne, Robert" userId="863fd487-5ae7-46a6-8c4e-0a9cc652a1c0" providerId="ADAL" clId="{08D3CC0F-4750-8C49-8BEA-A5D4459E3D42}" dt="2022-02-07T20:03:43.236" v="2198" actId="1076"/>
          <ac:cxnSpMkLst>
            <pc:docMk/>
            <pc:sldMk cId="166314269" sldId="2131"/>
            <ac:cxnSpMk id="12" creationId="{53F7878B-4259-D949-BDAB-63A11FFFD99F}"/>
          </ac:cxnSpMkLst>
        </pc:cxnChg>
        <pc:cxnChg chg="add mod">
          <ac:chgData name="Wilne, Robert" userId="863fd487-5ae7-46a6-8c4e-0a9cc652a1c0" providerId="ADAL" clId="{08D3CC0F-4750-8C49-8BEA-A5D4459E3D42}" dt="2022-02-07T20:03:51.387" v="2202" actId="14100"/>
          <ac:cxnSpMkLst>
            <pc:docMk/>
            <pc:sldMk cId="166314269" sldId="2131"/>
            <ac:cxnSpMk id="14" creationId="{A83B28E8-097C-9444-8BC5-49FD00D2EA4E}"/>
          </ac:cxnSpMkLst>
        </pc:cxnChg>
        <pc:cxnChg chg="add mod">
          <ac:chgData name="Wilne, Robert" userId="863fd487-5ae7-46a6-8c4e-0a9cc652a1c0" providerId="ADAL" clId="{08D3CC0F-4750-8C49-8BEA-A5D4459E3D42}" dt="2022-02-07T20:03:58.836" v="2206" actId="1076"/>
          <ac:cxnSpMkLst>
            <pc:docMk/>
            <pc:sldMk cId="166314269" sldId="2131"/>
            <ac:cxnSpMk id="17" creationId="{0E56950E-68FA-034F-A5CF-034C18C458AC}"/>
          </ac:cxnSpMkLst>
        </pc:cxnChg>
        <pc:cxnChg chg="add mod">
          <ac:chgData name="Wilne, Robert" userId="863fd487-5ae7-46a6-8c4e-0a9cc652a1c0" providerId="ADAL" clId="{08D3CC0F-4750-8C49-8BEA-A5D4459E3D42}" dt="2022-02-07T20:04:10.189" v="2208" actId="1076"/>
          <ac:cxnSpMkLst>
            <pc:docMk/>
            <pc:sldMk cId="166314269" sldId="2131"/>
            <ac:cxnSpMk id="20" creationId="{4B86F3DB-048F-5342-AA43-FB84CAFD295C}"/>
          </ac:cxnSpMkLst>
        </pc:cxnChg>
        <pc:cxnChg chg="add mod">
          <ac:chgData name="Wilne, Robert" userId="863fd487-5ae7-46a6-8c4e-0a9cc652a1c0" providerId="ADAL" clId="{08D3CC0F-4750-8C49-8BEA-A5D4459E3D42}" dt="2022-02-07T20:04:10.189" v="2208" actId="1076"/>
          <ac:cxnSpMkLst>
            <pc:docMk/>
            <pc:sldMk cId="166314269" sldId="2131"/>
            <ac:cxnSpMk id="21" creationId="{65D3ACE9-A0C7-2340-BCF9-F3242DE0D418}"/>
          </ac:cxnSpMkLst>
        </pc:cxnChg>
        <pc:cxnChg chg="add mod">
          <ac:chgData name="Wilne, Robert" userId="863fd487-5ae7-46a6-8c4e-0a9cc652a1c0" providerId="ADAL" clId="{08D3CC0F-4750-8C49-8BEA-A5D4459E3D42}" dt="2022-02-07T20:04:10.189" v="2208" actId="1076"/>
          <ac:cxnSpMkLst>
            <pc:docMk/>
            <pc:sldMk cId="166314269" sldId="2131"/>
            <ac:cxnSpMk id="22" creationId="{261F9250-A1E7-754E-B983-2B1BB691A874}"/>
          </ac:cxnSpMkLst>
        </pc:cxnChg>
        <pc:cxnChg chg="add mod">
          <ac:chgData name="Wilne, Robert" userId="863fd487-5ae7-46a6-8c4e-0a9cc652a1c0" providerId="ADAL" clId="{08D3CC0F-4750-8C49-8BEA-A5D4459E3D42}" dt="2022-02-07T20:04:10.189" v="2208" actId="1076"/>
          <ac:cxnSpMkLst>
            <pc:docMk/>
            <pc:sldMk cId="166314269" sldId="2131"/>
            <ac:cxnSpMk id="23" creationId="{53B46AFE-082E-6243-87B9-884AB78183D1}"/>
          </ac:cxnSpMkLst>
        </pc:cxnChg>
        <pc:cxnChg chg="add mod">
          <ac:chgData name="Wilne, Robert" userId="863fd487-5ae7-46a6-8c4e-0a9cc652a1c0" providerId="ADAL" clId="{08D3CC0F-4750-8C49-8BEA-A5D4459E3D42}" dt="2022-02-07T20:04:10.189" v="2208" actId="1076"/>
          <ac:cxnSpMkLst>
            <pc:docMk/>
            <pc:sldMk cId="166314269" sldId="2131"/>
            <ac:cxnSpMk id="24" creationId="{B4578202-43C3-3A4B-8D5E-86D349C4AB9A}"/>
          </ac:cxnSpMkLst>
        </pc:cxnChg>
      </pc:sldChg>
      <pc:sldChg chg="modSp add mod">
        <pc:chgData name="Wilne, Robert" userId="863fd487-5ae7-46a6-8c4e-0a9cc652a1c0" providerId="ADAL" clId="{08D3CC0F-4750-8C49-8BEA-A5D4459E3D42}" dt="2022-02-07T20:20:35.513" v="2731" actId="20577"/>
        <pc:sldMkLst>
          <pc:docMk/>
          <pc:sldMk cId="307517087" sldId="2132"/>
        </pc:sldMkLst>
        <pc:spChg chg="mod">
          <ac:chgData name="Wilne, Robert" userId="863fd487-5ae7-46a6-8c4e-0a9cc652a1c0" providerId="ADAL" clId="{08D3CC0F-4750-8C49-8BEA-A5D4459E3D42}" dt="2022-02-07T20:20:35.513" v="2731" actId="20577"/>
          <ac:spMkLst>
            <pc:docMk/>
            <pc:sldMk cId="307517087" sldId="2132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0:13:06.935" v="2559" actId="20577"/>
          <ac:spMkLst>
            <pc:docMk/>
            <pc:sldMk cId="307517087" sldId="2132"/>
            <ac:spMk id="24578" creationId="{00000000-0000-0000-0000-000000000000}"/>
          </ac:spMkLst>
        </pc:spChg>
      </pc:sldChg>
      <pc:sldChg chg="modSp add del mod">
        <pc:chgData name="Wilne, Robert" userId="863fd487-5ae7-46a6-8c4e-0a9cc652a1c0" providerId="ADAL" clId="{08D3CC0F-4750-8C49-8BEA-A5D4459E3D42}" dt="2022-02-07T22:05:47.018" v="3937" actId="2696"/>
        <pc:sldMkLst>
          <pc:docMk/>
          <pc:sldMk cId="903174687" sldId="2133"/>
        </pc:sldMkLst>
        <pc:spChg chg="mod">
          <ac:chgData name="Wilne, Robert" userId="863fd487-5ae7-46a6-8c4e-0a9cc652a1c0" providerId="ADAL" clId="{08D3CC0F-4750-8C49-8BEA-A5D4459E3D42}" dt="2022-02-07T19:31:21.962" v="1275" actId="20577"/>
          <ac:spMkLst>
            <pc:docMk/>
            <pc:sldMk cId="903174687" sldId="2133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19:51:19.616" v="2028" actId="20577"/>
        <pc:sldMkLst>
          <pc:docMk/>
          <pc:sldMk cId="1168684438" sldId="2134"/>
        </pc:sldMkLst>
        <pc:spChg chg="mod">
          <ac:chgData name="Wilne, Robert" userId="863fd487-5ae7-46a6-8c4e-0a9cc652a1c0" providerId="ADAL" clId="{08D3CC0F-4750-8C49-8BEA-A5D4459E3D42}" dt="2022-02-07T19:51:19.616" v="2028" actId="20577"/>
          <ac:spMkLst>
            <pc:docMk/>
            <pc:sldMk cId="1168684438" sldId="2134"/>
            <ac:spMk id="24578" creationId="{00000000-0000-0000-0000-000000000000}"/>
          </ac:spMkLst>
        </pc:spChg>
        <pc:graphicFrameChg chg="mod modGraphic">
          <ac:chgData name="Wilne, Robert" userId="863fd487-5ae7-46a6-8c4e-0a9cc652a1c0" providerId="ADAL" clId="{08D3CC0F-4750-8C49-8BEA-A5D4459E3D42}" dt="2022-02-07T19:49:50.164" v="1965" actId="20577"/>
          <ac:graphicFrameMkLst>
            <pc:docMk/>
            <pc:sldMk cId="1168684438" sldId="2134"/>
            <ac:graphicFrameMk id="4" creationId="{5E4DD129-51B7-534A-955F-C5292E8097CB}"/>
          </ac:graphicFrameMkLst>
        </pc:graphicFrameChg>
      </pc:sldChg>
      <pc:sldChg chg="modSp add">
        <pc:chgData name="Wilne, Robert" userId="863fd487-5ae7-46a6-8c4e-0a9cc652a1c0" providerId="ADAL" clId="{08D3CC0F-4750-8C49-8BEA-A5D4459E3D42}" dt="2022-02-07T19:51:28.814" v="2030"/>
        <pc:sldMkLst>
          <pc:docMk/>
          <pc:sldMk cId="1154411331" sldId="2135"/>
        </pc:sldMkLst>
        <pc:spChg chg="mod">
          <ac:chgData name="Wilne, Robert" userId="863fd487-5ae7-46a6-8c4e-0a9cc652a1c0" providerId="ADAL" clId="{08D3CC0F-4750-8C49-8BEA-A5D4459E3D42}" dt="2022-02-07T19:51:28.814" v="2030"/>
          <ac:spMkLst>
            <pc:docMk/>
            <pc:sldMk cId="1154411331" sldId="2135"/>
            <ac:spMk id="24578" creationId="{00000000-0000-0000-0000-000000000000}"/>
          </ac:spMkLst>
        </pc:spChg>
        <pc:graphicFrameChg chg="mod">
          <ac:chgData name="Wilne, Robert" userId="863fd487-5ae7-46a6-8c4e-0a9cc652a1c0" providerId="ADAL" clId="{08D3CC0F-4750-8C49-8BEA-A5D4459E3D42}" dt="2022-02-07T19:50:32.513" v="1987" actId="20577"/>
          <ac:graphicFrameMkLst>
            <pc:docMk/>
            <pc:sldMk cId="1154411331" sldId="2135"/>
            <ac:graphicFrameMk id="4" creationId="{5E4DD129-51B7-534A-955F-C5292E8097CB}"/>
          </ac:graphicFrameMkLst>
        </pc:graphicFrameChg>
      </pc:sldChg>
      <pc:sldChg chg="modSp add">
        <pc:chgData name="Wilne, Robert" userId="863fd487-5ae7-46a6-8c4e-0a9cc652a1c0" providerId="ADAL" clId="{08D3CC0F-4750-8C49-8BEA-A5D4459E3D42}" dt="2022-02-07T19:51:33.770" v="2031"/>
        <pc:sldMkLst>
          <pc:docMk/>
          <pc:sldMk cId="3077554855" sldId="2136"/>
        </pc:sldMkLst>
        <pc:spChg chg="mod">
          <ac:chgData name="Wilne, Robert" userId="863fd487-5ae7-46a6-8c4e-0a9cc652a1c0" providerId="ADAL" clId="{08D3CC0F-4750-8C49-8BEA-A5D4459E3D42}" dt="2022-02-07T19:51:33.770" v="2031"/>
          <ac:spMkLst>
            <pc:docMk/>
            <pc:sldMk cId="3077554855" sldId="2136"/>
            <ac:spMk id="24578" creationId="{00000000-0000-0000-0000-000000000000}"/>
          </ac:spMkLst>
        </pc:spChg>
        <pc:graphicFrameChg chg="mod">
          <ac:chgData name="Wilne, Robert" userId="863fd487-5ae7-46a6-8c4e-0a9cc652a1c0" providerId="ADAL" clId="{08D3CC0F-4750-8C49-8BEA-A5D4459E3D42}" dt="2022-02-07T19:51:04.749" v="2011" actId="20577"/>
          <ac:graphicFrameMkLst>
            <pc:docMk/>
            <pc:sldMk cId="3077554855" sldId="2136"/>
            <ac:graphicFrameMk id="4" creationId="{5E4DD129-51B7-534A-955F-C5292E8097CB}"/>
          </ac:graphicFrameMkLst>
        </pc:graphicFrameChg>
      </pc:sldChg>
      <pc:sldChg chg="modSp add mod">
        <pc:chgData name="Wilne, Robert" userId="863fd487-5ae7-46a6-8c4e-0a9cc652a1c0" providerId="ADAL" clId="{08D3CC0F-4750-8C49-8BEA-A5D4459E3D42}" dt="2022-02-07T20:01:28.826" v="2116" actId="20577"/>
        <pc:sldMkLst>
          <pc:docMk/>
          <pc:sldMk cId="27074835" sldId="2137"/>
        </pc:sldMkLst>
        <pc:graphicFrameChg chg="mod modGraphic">
          <ac:chgData name="Wilne, Robert" userId="863fd487-5ae7-46a6-8c4e-0a9cc652a1c0" providerId="ADAL" clId="{08D3CC0F-4750-8C49-8BEA-A5D4459E3D42}" dt="2022-02-07T20:01:28.826" v="2116" actId="20577"/>
          <ac:graphicFrameMkLst>
            <pc:docMk/>
            <pc:sldMk cId="27074835" sldId="2137"/>
            <ac:graphicFrameMk id="4" creationId="{5E4DD129-51B7-534A-955F-C5292E8097CB}"/>
          </ac:graphicFrameMkLst>
        </pc:graphicFrameChg>
      </pc:sldChg>
      <pc:sldChg chg="addSp modSp add mod">
        <pc:chgData name="Wilne, Robert" userId="863fd487-5ae7-46a6-8c4e-0a9cc652a1c0" providerId="ADAL" clId="{08D3CC0F-4750-8C49-8BEA-A5D4459E3D42}" dt="2022-02-07T22:32:24.110" v="4420" actId="20577"/>
        <pc:sldMkLst>
          <pc:docMk/>
          <pc:sldMk cId="1468835125" sldId="2138"/>
        </pc:sldMkLst>
        <pc:spChg chg="add mod">
          <ac:chgData name="Wilne, Robert" userId="863fd487-5ae7-46a6-8c4e-0a9cc652a1c0" providerId="ADAL" clId="{08D3CC0F-4750-8C49-8BEA-A5D4459E3D42}" dt="2022-02-07T20:05:15.768" v="2246" actId="1076"/>
          <ac:spMkLst>
            <pc:docMk/>
            <pc:sldMk cId="1468835125" sldId="2138"/>
            <ac:spMk id="2" creationId="{E5B9C2FD-5400-6C4A-9FAF-229159BAF10E}"/>
          </ac:spMkLst>
        </pc:spChg>
        <pc:spChg chg="mod">
          <ac:chgData name="Wilne, Robert" userId="863fd487-5ae7-46a6-8c4e-0a9cc652a1c0" providerId="ADAL" clId="{08D3CC0F-4750-8C49-8BEA-A5D4459E3D42}" dt="2022-02-07T20:06:21.123" v="2259"/>
          <ac:spMkLst>
            <pc:docMk/>
            <pc:sldMk cId="1468835125" sldId="2138"/>
            <ac:spMk id="4" creationId="{E13B6EF5-8316-EF4D-9414-B74D0DDACC72}"/>
          </ac:spMkLst>
        </pc:spChg>
        <pc:spChg chg="add mod">
          <ac:chgData name="Wilne, Robert" userId="863fd487-5ae7-46a6-8c4e-0a9cc652a1c0" providerId="ADAL" clId="{08D3CC0F-4750-8C49-8BEA-A5D4459E3D42}" dt="2022-02-07T22:32:24.110" v="4420" actId="20577"/>
          <ac:spMkLst>
            <pc:docMk/>
            <pc:sldMk cId="1468835125" sldId="2138"/>
            <ac:spMk id="16" creationId="{5C46298C-A08A-EB4E-9328-D2A7F8EE9AF5}"/>
          </ac:spMkLst>
        </pc:spChg>
        <pc:spChg chg="mod">
          <ac:chgData name="Wilne, Robert" userId="863fd487-5ae7-46a6-8c4e-0a9cc652a1c0" providerId="ADAL" clId="{08D3CC0F-4750-8C49-8BEA-A5D4459E3D42}" dt="2022-02-07T22:32:19.702" v="4415" actId="20577"/>
          <ac:spMkLst>
            <pc:docMk/>
            <pc:sldMk cId="1468835125" sldId="2138"/>
            <ac:spMk id="19" creationId="{BDAA9A50-33BC-DE4C-B209-F839E0906029}"/>
          </ac:spMkLst>
        </pc:spChg>
      </pc:sldChg>
      <pc:sldChg chg="modSp add mod ord">
        <pc:chgData name="Wilne, Robert" userId="863fd487-5ae7-46a6-8c4e-0a9cc652a1c0" providerId="ADAL" clId="{08D3CC0F-4750-8C49-8BEA-A5D4459E3D42}" dt="2022-02-07T20:23:14.522" v="2820"/>
        <pc:sldMkLst>
          <pc:docMk/>
          <pc:sldMk cId="1181840231" sldId="2139"/>
        </pc:sldMkLst>
        <pc:spChg chg="mod">
          <ac:chgData name="Wilne, Robert" userId="863fd487-5ae7-46a6-8c4e-0a9cc652a1c0" providerId="ADAL" clId="{08D3CC0F-4750-8C49-8BEA-A5D4459E3D42}" dt="2022-02-07T20:23:14.522" v="2820"/>
          <ac:spMkLst>
            <pc:docMk/>
            <pc:sldMk cId="1181840231" sldId="2139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0:17:20.962" v="2658" actId="20577"/>
          <ac:spMkLst>
            <pc:docMk/>
            <pc:sldMk cId="1181840231" sldId="2139"/>
            <ac:spMk id="24578" creationId="{00000000-0000-0000-0000-000000000000}"/>
          </ac:spMkLst>
        </pc:spChg>
      </pc:sldChg>
      <pc:sldChg chg="modSp add mod ord">
        <pc:chgData name="Wilne, Robert" userId="863fd487-5ae7-46a6-8c4e-0a9cc652a1c0" providerId="ADAL" clId="{08D3CC0F-4750-8C49-8BEA-A5D4459E3D42}" dt="2022-02-07T20:33:54.575" v="3095" actId="20578"/>
        <pc:sldMkLst>
          <pc:docMk/>
          <pc:sldMk cId="1009434673" sldId="2140"/>
        </pc:sldMkLst>
        <pc:spChg chg="mod">
          <ac:chgData name="Wilne, Robert" userId="863fd487-5ae7-46a6-8c4e-0a9cc652a1c0" providerId="ADAL" clId="{08D3CC0F-4750-8C49-8BEA-A5D4459E3D42}" dt="2022-02-07T20:20:45.910" v="2733"/>
          <ac:spMkLst>
            <pc:docMk/>
            <pc:sldMk cId="1009434673" sldId="2140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0:16:44.424" v="2656" actId="20577"/>
          <ac:spMkLst>
            <pc:docMk/>
            <pc:sldMk cId="1009434673" sldId="2140"/>
            <ac:spMk id="24578" creationId="{00000000-0000-0000-0000-000000000000}"/>
          </ac:spMkLst>
        </pc:spChg>
      </pc:sldChg>
      <pc:sldChg chg="modSp add mod ord">
        <pc:chgData name="Wilne, Robert" userId="863fd487-5ae7-46a6-8c4e-0a9cc652a1c0" providerId="ADAL" clId="{08D3CC0F-4750-8C49-8BEA-A5D4459E3D42}" dt="2022-02-07T22:54:23.946" v="4837" actId="20578"/>
        <pc:sldMkLst>
          <pc:docMk/>
          <pc:sldMk cId="2345103582" sldId="2141"/>
        </pc:sldMkLst>
        <pc:spChg chg="mod">
          <ac:chgData name="Wilne, Robert" userId="863fd487-5ae7-46a6-8c4e-0a9cc652a1c0" providerId="ADAL" clId="{08D3CC0F-4750-8C49-8BEA-A5D4459E3D42}" dt="2022-02-07T20:29:47.780" v="2992" actId="20577"/>
          <ac:spMkLst>
            <pc:docMk/>
            <pc:sldMk cId="2345103582" sldId="2141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0:30:04.621" v="3023" actId="20577"/>
          <ac:spMkLst>
            <pc:docMk/>
            <pc:sldMk cId="2345103582" sldId="2141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1:28:40.957" v="3191" actId="20577"/>
        <pc:sldMkLst>
          <pc:docMk/>
          <pc:sldMk cId="143833365" sldId="2142"/>
        </pc:sldMkLst>
        <pc:spChg chg="mod">
          <ac:chgData name="Wilne, Robert" userId="863fd487-5ae7-46a6-8c4e-0a9cc652a1c0" providerId="ADAL" clId="{08D3CC0F-4750-8C49-8BEA-A5D4459E3D42}" dt="2022-02-07T20:33:18.424" v="3092" actId="20577"/>
          <ac:spMkLst>
            <pc:docMk/>
            <pc:sldMk cId="143833365" sldId="2142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1:28:40.957" v="3191" actId="20577"/>
          <ac:spMkLst>
            <pc:docMk/>
            <pc:sldMk cId="143833365" sldId="2142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2:40:17.980" v="4655" actId="20577"/>
        <pc:sldMkLst>
          <pc:docMk/>
          <pc:sldMk cId="1904390737" sldId="2143"/>
        </pc:sldMkLst>
        <pc:spChg chg="mod">
          <ac:chgData name="Wilne, Robert" userId="863fd487-5ae7-46a6-8c4e-0a9cc652a1c0" providerId="ADAL" clId="{08D3CC0F-4750-8C49-8BEA-A5D4459E3D42}" dt="2022-02-07T21:39:57.535" v="3576" actId="20577"/>
          <ac:spMkLst>
            <pc:docMk/>
            <pc:sldMk cId="1904390737" sldId="2143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2:40:17.980" v="4655" actId="20577"/>
          <ac:spMkLst>
            <pc:docMk/>
            <pc:sldMk cId="1904390737" sldId="2143"/>
            <ac:spMk id="24578" creationId="{00000000-0000-0000-0000-000000000000}"/>
          </ac:spMkLst>
        </pc:spChg>
      </pc:sldChg>
      <pc:sldChg chg="modSp add mod ord">
        <pc:chgData name="Wilne, Robert" userId="863fd487-5ae7-46a6-8c4e-0a9cc652a1c0" providerId="ADAL" clId="{08D3CC0F-4750-8C49-8BEA-A5D4459E3D42}" dt="2022-02-07T22:09:14.555" v="3953" actId="20578"/>
        <pc:sldMkLst>
          <pc:docMk/>
          <pc:sldMk cId="1027023142" sldId="2144"/>
        </pc:sldMkLst>
        <pc:spChg chg="mod">
          <ac:chgData name="Wilne, Robert" userId="863fd487-5ae7-46a6-8c4e-0a9cc652a1c0" providerId="ADAL" clId="{08D3CC0F-4750-8C49-8BEA-A5D4459E3D42}" dt="2022-02-07T21:56:00.750" v="3771" actId="20577"/>
          <ac:spMkLst>
            <pc:docMk/>
            <pc:sldMk cId="1027023142" sldId="2144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1:57:39.920" v="3908" actId="313"/>
          <ac:spMkLst>
            <pc:docMk/>
            <pc:sldMk cId="1027023142" sldId="2144"/>
            <ac:spMk id="24578" creationId="{00000000-0000-0000-0000-000000000000}"/>
          </ac:spMkLst>
        </pc:spChg>
      </pc:sldChg>
      <pc:sldChg chg="modSp add">
        <pc:chgData name="Wilne, Robert" userId="863fd487-5ae7-46a6-8c4e-0a9cc652a1c0" providerId="ADAL" clId="{08D3CC0F-4750-8C49-8BEA-A5D4459E3D42}" dt="2022-02-07T20:20:41.161" v="2732"/>
        <pc:sldMkLst>
          <pc:docMk/>
          <pc:sldMk cId="188773510" sldId="2145"/>
        </pc:sldMkLst>
        <pc:spChg chg="mod">
          <ac:chgData name="Wilne, Robert" userId="863fd487-5ae7-46a6-8c4e-0a9cc652a1c0" providerId="ADAL" clId="{08D3CC0F-4750-8C49-8BEA-A5D4459E3D42}" dt="2022-02-07T20:20:41.161" v="2732"/>
          <ac:spMkLst>
            <pc:docMk/>
            <pc:sldMk cId="188773510" sldId="2145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0:13:01.792" v="2555" actId="20577"/>
          <ac:spMkLst>
            <pc:docMk/>
            <pc:sldMk cId="188773510" sldId="2145"/>
            <ac:spMk id="24578" creationId="{00000000-0000-0000-0000-000000000000}"/>
          </ac:spMkLst>
        </pc:spChg>
      </pc:sldChg>
      <pc:sldChg chg="delSp modSp add mod ord">
        <pc:chgData name="Wilne, Robert" userId="863fd487-5ae7-46a6-8c4e-0a9cc652a1c0" providerId="ADAL" clId="{08D3CC0F-4750-8C49-8BEA-A5D4459E3D42}" dt="2022-02-07T20:15:32.621" v="2586"/>
        <pc:sldMkLst>
          <pc:docMk/>
          <pc:sldMk cId="2431618645" sldId="2146"/>
        </pc:sldMkLst>
        <pc:spChg chg="mod">
          <ac:chgData name="Wilne, Robert" userId="863fd487-5ae7-46a6-8c4e-0a9cc652a1c0" providerId="ADAL" clId="{08D3CC0F-4750-8C49-8BEA-A5D4459E3D42}" dt="2022-02-07T20:15:32.621" v="2586"/>
          <ac:spMkLst>
            <pc:docMk/>
            <pc:sldMk cId="2431618645" sldId="2146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0:15:06.596" v="2580" actId="20577"/>
          <ac:spMkLst>
            <pc:docMk/>
            <pc:sldMk cId="2431618645" sldId="2146"/>
            <ac:spMk id="24578" creationId="{00000000-0000-0000-0000-000000000000}"/>
          </ac:spMkLst>
        </pc:spChg>
        <pc:graphicFrameChg chg="del">
          <ac:chgData name="Wilne, Robert" userId="863fd487-5ae7-46a6-8c4e-0a9cc652a1c0" providerId="ADAL" clId="{08D3CC0F-4750-8C49-8BEA-A5D4459E3D42}" dt="2022-02-07T20:14:40.457" v="2566" actId="478"/>
          <ac:graphicFrameMkLst>
            <pc:docMk/>
            <pc:sldMk cId="2431618645" sldId="2146"/>
            <ac:graphicFrameMk id="4" creationId="{5E4DD129-51B7-534A-955F-C5292E8097CB}"/>
          </ac:graphicFrameMkLst>
        </pc:graphicFrameChg>
      </pc:sldChg>
      <pc:sldChg chg="modSp add mod ord">
        <pc:chgData name="Wilne, Robert" userId="863fd487-5ae7-46a6-8c4e-0a9cc652a1c0" providerId="ADAL" clId="{08D3CC0F-4750-8C49-8BEA-A5D4459E3D42}" dt="2022-02-07T21:29:20.942" v="3200" actId="20577"/>
        <pc:sldMkLst>
          <pc:docMk/>
          <pc:sldMk cId="2334918960" sldId="2147"/>
        </pc:sldMkLst>
        <pc:spChg chg="mod">
          <ac:chgData name="Wilne, Robert" userId="863fd487-5ae7-46a6-8c4e-0a9cc652a1c0" providerId="ADAL" clId="{08D3CC0F-4750-8C49-8BEA-A5D4459E3D42}" dt="2022-02-07T20:22:56.728" v="2817" actId="20577"/>
          <ac:spMkLst>
            <pc:docMk/>
            <pc:sldMk cId="2334918960" sldId="2147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1:29:20.942" v="3200" actId="20577"/>
          <ac:spMkLst>
            <pc:docMk/>
            <pc:sldMk cId="2334918960" sldId="2147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0:23:09.503" v="2819"/>
        <pc:sldMkLst>
          <pc:docMk/>
          <pc:sldMk cId="2135950168" sldId="2148"/>
        </pc:sldMkLst>
        <pc:spChg chg="mod">
          <ac:chgData name="Wilne, Robert" userId="863fd487-5ae7-46a6-8c4e-0a9cc652a1c0" providerId="ADAL" clId="{08D3CC0F-4750-8C49-8BEA-A5D4459E3D42}" dt="2022-02-07T20:23:09.503" v="2819"/>
          <ac:spMkLst>
            <pc:docMk/>
            <pc:sldMk cId="2135950168" sldId="2148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0:20:12.611" v="2725" actId="20577"/>
          <ac:spMkLst>
            <pc:docMk/>
            <pc:sldMk cId="2135950168" sldId="2148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0:25:17.421" v="2857" actId="20577"/>
        <pc:sldMkLst>
          <pc:docMk/>
          <pc:sldMk cId="1996773752" sldId="2149"/>
        </pc:sldMkLst>
        <pc:spChg chg="mod">
          <ac:chgData name="Wilne, Robert" userId="863fd487-5ae7-46a6-8c4e-0a9cc652a1c0" providerId="ADAL" clId="{08D3CC0F-4750-8C49-8BEA-A5D4459E3D42}" dt="2022-02-07T20:23:01.513" v="2818"/>
          <ac:spMkLst>
            <pc:docMk/>
            <pc:sldMk cId="1996773752" sldId="2149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0:25:17.421" v="2857" actId="20577"/>
          <ac:spMkLst>
            <pc:docMk/>
            <pc:sldMk cId="1996773752" sldId="2149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0:25:25.258" v="2865" actId="20577"/>
        <pc:sldMkLst>
          <pc:docMk/>
          <pc:sldMk cId="2079388153" sldId="2150"/>
        </pc:sldMkLst>
        <pc:spChg chg="mod">
          <ac:chgData name="Wilne, Robert" userId="863fd487-5ae7-46a6-8c4e-0a9cc652a1c0" providerId="ADAL" clId="{08D3CC0F-4750-8C49-8BEA-A5D4459E3D42}" dt="2022-02-07T20:25:25.258" v="2865" actId="20577"/>
          <ac:spMkLst>
            <pc:docMk/>
            <pc:sldMk cId="2079388153" sldId="2150"/>
            <ac:spMk id="24578" creationId="{00000000-0000-0000-0000-000000000000}"/>
          </ac:spMkLst>
        </pc:spChg>
      </pc:sldChg>
      <pc:sldChg chg="modSp add">
        <pc:chgData name="Wilne, Robert" userId="863fd487-5ae7-46a6-8c4e-0a9cc652a1c0" providerId="ADAL" clId="{08D3CC0F-4750-8C49-8BEA-A5D4459E3D42}" dt="2022-02-07T20:26:43.010" v="2905" actId="20577"/>
        <pc:sldMkLst>
          <pc:docMk/>
          <pc:sldMk cId="2982943559" sldId="2151"/>
        </pc:sldMkLst>
        <pc:spChg chg="mod">
          <ac:chgData name="Wilne, Robert" userId="863fd487-5ae7-46a6-8c4e-0a9cc652a1c0" providerId="ADAL" clId="{08D3CC0F-4750-8C49-8BEA-A5D4459E3D42}" dt="2022-02-07T20:26:43.010" v="2905" actId="20577"/>
          <ac:spMkLst>
            <pc:docMk/>
            <pc:sldMk cId="2982943559" sldId="2151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0:32:17.728" v="3075" actId="20577"/>
        <pc:sldMkLst>
          <pc:docMk/>
          <pc:sldMk cId="1984379548" sldId="2152"/>
        </pc:sldMkLst>
        <pc:spChg chg="mod">
          <ac:chgData name="Wilne, Robert" userId="863fd487-5ae7-46a6-8c4e-0a9cc652a1c0" providerId="ADAL" clId="{08D3CC0F-4750-8C49-8BEA-A5D4459E3D42}" dt="2022-02-07T20:32:17.728" v="3075" actId="20577"/>
          <ac:spMkLst>
            <pc:docMk/>
            <pc:sldMk cId="1984379548" sldId="2152"/>
            <ac:spMk id="24578" creationId="{00000000-0000-0000-0000-000000000000}"/>
          </ac:spMkLst>
        </pc:spChg>
      </pc:sldChg>
      <pc:sldChg chg="modSp add">
        <pc:chgData name="Wilne, Robert" userId="863fd487-5ae7-46a6-8c4e-0a9cc652a1c0" providerId="ADAL" clId="{08D3CC0F-4750-8C49-8BEA-A5D4459E3D42}" dt="2022-02-07T20:31:18.143" v="3049" actId="20577"/>
        <pc:sldMkLst>
          <pc:docMk/>
          <pc:sldMk cId="2190318553" sldId="2153"/>
        </pc:sldMkLst>
        <pc:spChg chg="mod">
          <ac:chgData name="Wilne, Robert" userId="863fd487-5ae7-46a6-8c4e-0a9cc652a1c0" providerId="ADAL" clId="{08D3CC0F-4750-8C49-8BEA-A5D4459E3D42}" dt="2022-02-07T20:31:18.143" v="3049" actId="20577"/>
          <ac:spMkLst>
            <pc:docMk/>
            <pc:sldMk cId="2190318553" sldId="2153"/>
            <ac:spMk id="24578" creationId="{00000000-0000-0000-0000-000000000000}"/>
          </ac:spMkLst>
        </pc:spChg>
      </pc:sldChg>
      <pc:sldChg chg="modSp add">
        <pc:chgData name="Wilne, Robert" userId="863fd487-5ae7-46a6-8c4e-0a9cc652a1c0" providerId="ADAL" clId="{08D3CC0F-4750-8C49-8BEA-A5D4459E3D42}" dt="2022-02-07T20:31:43.472" v="3061" actId="20577"/>
        <pc:sldMkLst>
          <pc:docMk/>
          <pc:sldMk cId="2129828261" sldId="2154"/>
        </pc:sldMkLst>
        <pc:spChg chg="mod">
          <ac:chgData name="Wilne, Robert" userId="863fd487-5ae7-46a6-8c4e-0a9cc652a1c0" providerId="ADAL" clId="{08D3CC0F-4750-8C49-8BEA-A5D4459E3D42}" dt="2022-02-07T20:31:43.472" v="3061" actId="20577"/>
          <ac:spMkLst>
            <pc:docMk/>
            <pc:sldMk cId="2129828261" sldId="2154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1:46:25.579" v="3669" actId="20577"/>
        <pc:sldMkLst>
          <pc:docMk/>
          <pc:sldMk cId="4062874334" sldId="2155"/>
        </pc:sldMkLst>
        <pc:spChg chg="mod">
          <ac:chgData name="Wilne, Robert" userId="863fd487-5ae7-46a6-8c4e-0a9cc652a1c0" providerId="ADAL" clId="{08D3CC0F-4750-8C49-8BEA-A5D4459E3D42}" dt="2022-02-07T21:46:25.579" v="3669" actId="20577"/>
          <ac:spMkLst>
            <pc:docMk/>
            <pc:sldMk cId="4062874334" sldId="2155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2:53:05.327" v="4832" actId="20577"/>
        <pc:sldMkLst>
          <pc:docMk/>
          <pc:sldMk cId="1606617263" sldId="2156"/>
        </pc:sldMkLst>
        <pc:spChg chg="mod">
          <ac:chgData name="Wilne, Robert" userId="863fd487-5ae7-46a6-8c4e-0a9cc652a1c0" providerId="ADAL" clId="{08D3CC0F-4750-8C49-8BEA-A5D4459E3D42}" dt="2022-02-07T22:53:05.327" v="4832" actId="20577"/>
          <ac:spMkLst>
            <pc:docMk/>
            <pc:sldMk cId="1606617263" sldId="2156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2:53:01.014" v="4830" actId="20577"/>
        <pc:sldMkLst>
          <pc:docMk/>
          <pc:sldMk cId="44572323" sldId="2157"/>
        </pc:sldMkLst>
        <pc:spChg chg="mod">
          <ac:chgData name="Wilne, Robert" userId="863fd487-5ae7-46a6-8c4e-0a9cc652a1c0" providerId="ADAL" clId="{08D3CC0F-4750-8C49-8BEA-A5D4459E3D42}" dt="2022-02-07T22:53:01.014" v="4830" actId="20577"/>
          <ac:spMkLst>
            <pc:docMk/>
            <pc:sldMk cId="44572323" sldId="2157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1:39:04.414" v="3554" actId="20577"/>
        <pc:sldMkLst>
          <pc:docMk/>
          <pc:sldMk cId="1086051724" sldId="2158"/>
        </pc:sldMkLst>
        <pc:spChg chg="mod">
          <ac:chgData name="Wilne, Robert" userId="863fd487-5ae7-46a6-8c4e-0a9cc652a1c0" providerId="ADAL" clId="{08D3CC0F-4750-8C49-8BEA-A5D4459E3D42}" dt="2022-02-07T21:35:09.146" v="3364" actId="20577"/>
          <ac:spMkLst>
            <pc:docMk/>
            <pc:sldMk cId="1086051724" sldId="2158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1:39:04.414" v="3554" actId="20577"/>
          <ac:spMkLst>
            <pc:docMk/>
            <pc:sldMk cId="1086051724" sldId="2158"/>
            <ac:spMk id="24578" creationId="{00000000-0000-0000-0000-000000000000}"/>
          </ac:spMkLst>
        </pc:spChg>
      </pc:sldChg>
      <pc:sldChg chg="delSp modSp add mod ord">
        <pc:chgData name="Wilne, Robert" userId="863fd487-5ae7-46a6-8c4e-0a9cc652a1c0" providerId="ADAL" clId="{08D3CC0F-4750-8C49-8BEA-A5D4459E3D42}" dt="2022-02-07T21:45:29.602" v="3662" actId="20578"/>
        <pc:sldMkLst>
          <pc:docMk/>
          <pc:sldMk cId="675196081" sldId="2159"/>
        </pc:sldMkLst>
        <pc:spChg chg="mod">
          <ac:chgData name="Wilne, Robert" userId="863fd487-5ae7-46a6-8c4e-0a9cc652a1c0" providerId="ADAL" clId="{08D3CC0F-4750-8C49-8BEA-A5D4459E3D42}" dt="2022-02-07T21:45:06.002" v="3657" actId="1076"/>
          <ac:spMkLst>
            <pc:docMk/>
            <pc:sldMk cId="675196081" sldId="2159"/>
            <ac:spMk id="2" creationId="{E5B9C2FD-5400-6C4A-9FAF-229159BAF10E}"/>
          </ac:spMkLst>
        </pc:spChg>
        <pc:spChg chg="mod">
          <ac:chgData name="Wilne, Robert" userId="863fd487-5ae7-46a6-8c4e-0a9cc652a1c0" providerId="ADAL" clId="{08D3CC0F-4750-8C49-8BEA-A5D4459E3D42}" dt="2022-02-07T21:45:06.002" v="3657" actId="1076"/>
          <ac:spMkLst>
            <pc:docMk/>
            <pc:sldMk cId="675196081" sldId="2159"/>
            <ac:spMk id="4" creationId="{E13B6EF5-8316-EF4D-9414-B74D0DDACC72}"/>
          </ac:spMkLst>
        </pc:spChg>
        <pc:spChg chg="del">
          <ac:chgData name="Wilne, Robert" userId="863fd487-5ae7-46a6-8c4e-0a9cc652a1c0" providerId="ADAL" clId="{08D3CC0F-4750-8C49-8BEA-A5D4459E3D42}" dt="2022-02-07T21:44:59.465" v="3656" actId="478"/>
          <ac:spMkLst>
            <pc:docMk/>
            <pc:sldMk cId="675196081" sldId="2159"/>
            <ac:spMk id="16" creationId="{5C46298C-A08A-EB4E-9328-D2A7F8EE9AF5}"/>
          </ac:spMkLst>
        </pc:spChg>
        <pc:spChg chg="del">
          <ac:chgData name="Wilne, Robert" userId="863fd487-5ae7-46a6-8c4e-0a9cc652a1c0" providerId="ADAL" clId="{08D3CC0F-4750-8C49-8BEA-A5D4459E3D42}" dt="2022-02-07T21:44:59.465" v="3656" actId="478"/>
          <ac:spMkLst>
            <pc:docMk/>
            <pc:sldMk cId="675196081" sldId="2159"/>
            <ac:spMk id="19" creationId="{BDAA9A50-33BC-DE4C-B209-F839E0906029}"/>
          </ac:spMkLst>
        </pc:spChg>
        <pc:cxnChg chg="mod">
          <ac:chgData name="Wilne, Robert" userId="863fd487-5ae7-46a6-8c4e-0a9cc652a1c0" providerId="ADAL" clId="{08D3CC0F-4750-8C49-8BEA-A5D4459E3D42}" dt="2022-02-07T21:45:06.002" v="3657" actId="1076"/>
          <ac:cxnSpMkLst>
            <pc:docMk/>
            <pc:sldMk cId="675196081" sldId="2159"/>
            <ac:cxnSpMk id="6" creationId="{A4EB728A-A0C3-8B4A-B2B7-A945B6B81BCA}"/>
          </ac:cxnSpMkLst>
        </pc:cxnChg>
        <pc:cxnChg chg="mod">
          <ac:chgData name="Wilne, Robert" userId="863fd487-5ae7-46a6-8c4e-0a9cc652a1c0" providerId="ADAL" clId="{08D3CC0F-4750-8C49-8BEA-A5D4459E3D42}" dt="2022-02-07T21:45:06.002" v="3657" actId="1076"/>
          <ac:cxnSpMkLst>
            <pc:docMk/>
            <pc:sldMk cId="675196081" sldId="2159"/>
            <ac:cxnSpMk id="10" creationId="{4D8222DE-64C6-0C46-ABAC-C4DB34818916}"/>
          </ac:cxnSpMkLst>
        </pc:cxnChg>
        <pc:cxnChg chg="mod">
          <ac:chgData name="Wilne, Robert" userId="863fd487-5ae7-46a6-8c4e-0a9cc652a1c0" providerId="ADAL" clId="{08D3CC0F-4750-8C49-8BEA-A5D4459E3D42}" dt="2022-02-07T21:45:06.002" v="3657" actId="1076"/>
          <ac:cxnSpMkLst>
            <pc:docMk/>
            <pc:sldMk cId="675196081" sldId="2159"/>
            <ac:cxnSpMk id="12" creationId="{53F7878B-4259-D949-BDAB-63A11FFFD99F}"/>
          </ac:cxnSpMkLst>
        </pc:cxnChg>
        <pc:cxnChg chg="mod">
          <ac:chgData name="Wilne, Robert" userId="863fd487-5ae7-46a6-8c4e-0a9cc652a1c0" providerId="ADAL" clId="{08D3CC0F-4750-8C49-8BEA-A5D4459E3D42}" dt="2022-02-07T21:45:06.002" v="3657" actId="1076"/>
          <ac:cxnSpMkLst>
            <pc:docMk/>
            <pc:sldMk cId="675196081" sldId="2159"/>
            <ac:cxnSpMk id="14" creationId="{A83B28E8-097C-9444-8BC5-49FD00D2EA4E}"/>
          </ac:cxnSpMkLst>
        </pc:cxnChg>
        <pc:cxnChg chg="mod">
          <ac:chgData name="Wilne, Robert" userId="863fd487-5ae7-46a6-8c4e-0a9cc652a1c0" providerId="ADAL" clId="{08D3CC0F-4750-8C49-8BEA-A5D4459E3D42}" dt="2022-02-07T21:45:06.002" v="3657" actId="1076"/>
          <ac:cxnSpMkLst>
            <pc:docMk/>
            <pc:sldMk cId="675196081" sldId="2159"/>
            <ac:cxnSpMk id="17" creationId="{0E56950E-68FA-034F-A5CF-034C18C458AC}"/>
          </ac:cxnSpMkLst>
        </pc:cxnChg>
        <pc:cxnChg chg="del">
          <ac:chgData name="Wilne, Robert" userId="863fd487-5ae7-46a6-8c4e-0a9cc652a1c0" providerId="ADAL" clId="{08D3CC0F-4750-8C49-8BEA-A5D4459E3D42}" dt="2022-02-07T21:44:59.465" v="3656" actId="478"/>
          <ac:cxnSpMkLst>
            <pc:docMk/>
            <pc:sldMk cId="675196081" sldId="2159"/>
            <ac:cxnSpMk id="20" creationId="{4B86F3DB-048F-5342-AA43-FB84CAFD295C}"/>
          </ac:cxnSpMkLst>
        </pc:cxnChg>
        <pc:cxnChg chg="del">
          <ac:chgData name="Wilne, Robert" userId="863fd487-5ae7-46a6-8c4e-0a9cc652a1c0" providerId="ADAL" clId="{08D3CC0F-4750-8C49-8BEA-A5D4459E3D42}" dt="2022-02-07T21:44:59.465" v="3656" actId="478"/>
          <ac:cxnSpMkLst>
            <pc:docMk/>
            <pc:sldMk cId="675196081" sldId="2159"/>
            <ac:cxnSpMk id="21" creationId="{65D3ACE9-A0C7-2340-BCF9-F3242DE0D418}"/>
          </ac:cxnSpMkLst>
        </pc:cxnChg>
        <pc:cxnChg chg="del">
          <ac:chgData name="Wilne, Robert" userId="863fd487-5ae7-46a6-8c4e-0a9cc652a1c0" providerId="ADAL" clId="{08D3CC0F-4750-8C49-8BEA-A5D4459E3D42}" dt="2022-02-07T21:44:59.465" v="3656" actId="478"/>
          <ac:cxnSpMkLst>
            <pc:docMk/>
            <pc:sldMk cId="675196081" sldId="2159"/>
            <ac:cxnSpMk id="22" creationId="{261F9250-A1E7-754E-B983-2B1BB691A874}"/>
          </ac:cxnSpMkLst>
        </pc:cxnChg>
        <pc:cxnChg chg="del">
          <ac:chgData name="Wilne, Robert" userId="863fd487-5ae7-46a6-8c4e-0a9cc652a1c0" providerId="ADAL" clId="{08D3CC0F-4750-8C49-8BEA-A5D4459E3D42}" dt="2022-02-07T21:44:59.465" v="3656" actId="478"/>
          <ac:cxnSpMkLst>
            <pc:docMk/>
            <pc:sldMk cId="675196081" sldId="2159"/>
            <ac:cxnSpMk id="23" creationId="{53B46AFE-082E-6243-87B9-884AB78183D1}"/>
          </ac:cxnSpMkLst>
        </pc:cxnChg>
        <pc:cxnChg chg="del">
          <ac:chgData name="Wilne, Robert" userId="863fd487-5ae7-46a6-8c4e-0a9cc652a1c0" providerId="ADAL" clId="{08D3CC0F-4750-8C49-8BEA-A5D4459E3D42}" dt="2022-02-07T21:44:59.465" v="3656" actId="478"/>
          <ac:cxnSpMkLst>
            <pc:docMk/>
            <pc:sldMk cId="675196081" sldId="2159"/>
            <ac:cxnSpMk id="24" creationId="{B4578202-43C3-3A4B-8D5E-86D349C4AB9A}"/>
          </ac:cxnSpMkLst>
        </pc:cxnChg>
      </pc:sldChg>
      <pc:sldChg chg="add">
        <pc:chgData name="Wilne, Robert" userId="863fd487-5ae7-46a6-8c4e-0a9cc652a1c0" providerId="ADAL" clId="{08D3CC0F-4750-8C49-8BEA-A5D4459E3D42}" dt="2022-02-07T21:45:09.848" v="3658" actId="2890"/>
        <pc:sldMkLst>
          <pc:docMk/>
          <pc:sldMk cId="2792215359" sldId="2160"/>
        </pc:sldMkLst>
      </pc:sldChg>
      <pc:sldChg chg="modSp add mod ord">
        <pc:chgData name="Wilne, Robert" userId="863fd487-5ae7-46a6-8c4e-0a9cc652a1c0" providerId="ADAL" clId="{08D3CC0F-4750-8C49-8BEA-A5D4459E3D42}" dt="2022-02-07T23:03:26.625" v="5414" actId="14100"/>
        <pc:sldMkLst>
          <pc:docMk/>
          <pc:sldMk cId="437261195" sldId="2161"/>
        </pc:sldMkLst>
        <pc:spChg chg="mod">
          <ac:chgData name="Wilne, Robert" userId="863fd487-5ae7-46a6-8c4e-0a9cc652a1c0" providerId="ADAL" clId="{08D3CC0F-4750-8C49-8BEA-A5D4459E3D42}" dt="2022-02-07T23:01:11.167" v="5000" actId="20577"/>
          <ac:spMkLst>
            <pc:docMk/>
            <pc:sldMk cId="437261195" sldId="2161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3:03:26.625" v="5414" actId="14100"/>
          <ac:spMkLst>
            <pc:docMk/>
            <pc:sldMk cId="437261195" sldId="2161"/>
            <ac:spMk id="24578" creationId="{00000000-0000-0000-0000-000000000000}"/>
          </ac:spMkLst>
        </pc:spChg>
      </pc:sldChg>
      <pc:sldChg chg="addSp delSp modSp add mod ord">
        <pc:chgData name="Wilne, Robert" userId="863fd487-5ae7-46a6-8c4e-0a9cc652a1c0" providerId="ADAL" clId="{08D3CC0F-4750-8C49-8BEA-A5D4459E3D42}" dt="2022-02-07T22:09:14.555" v="3953" actId="20578"/>
        <pc:sldMkLst>
          <pc:docMk/>
          <pc:sldMk cId="2121523287" sldId="2162"/>
        </pc:sldMkLst>
        <pc:spChg chg="add del mod">
          <ac:chgData name="Wilne, Robert" userId="863fd487-5ae7-46a6-8c4e-0a9cc652a1c0" providerId="ADAL" clId="{08D3CC0F-4750-8C49-8BEA-A5D4459E3D42}" dt="2022-02-07T21:59:41.477" v="3913" actId="478"/>
          <ac:spMkLst>
            <pc:docMk/>
            <pc:sldMk cId="2121523287" sldId="2162"/>
            <ac:spMk id="3" creationId="{BB0953F3-731B-2944-98E9-BF9C8747E783}"/>
          </ac:spMkLst>
        </pc:spChg>
        <pc:spChg chg="del">
          <ac:chgData name="Wilne, Robert" userId="863fd487-5ae7-46a6-8c4e-0a9cc652a1c0" providerId="ADAL" clId="{08D3CC0F-4750-8C49-8BEA-A5D4459E3D42}" dt="2022-02-07T21:59:39.709" v="3912" actId="478"/>
          <ac:spMkLst>
            <pc:docMk/>
            <pc:sldMk cId="2121523287" sldId="2162"/>
            <ac:spMk id="24578" creationId="{00000000-0000-0000-0000-000000000000}"/>
          </ac:spMkLst>
        </pc:spChg>
        <pc:graphicFrameChg chg="add mod modGraphic">
          <ac:chgData name="Wilne, Robert" userId="863fd487-5ae7-46a6-8c4e-0a9cc652a1c0" providerId="ADAL" clId="{08D3CC0F-4750-8C49-8BEA-A5D4459E3D42}" dt="2022-02-07T21:59:59.285" v="3916" actId="2711"/>
          <ac:graphicFrameMkLst>
            <pc:docMk/>
            <pc:sldMk cId="2121523287" sldId="2162"/>
            <ac:graphicFrameMk id="6" creationId="{A92AB1F4-61BD-D048-9614-0BE85DDF15A7}"/>
          </ac:graphicFrameMkLst>
        </pc:graphicFrameChg>
        <pc:graphicFrameChg chg="add mod modGraphic">
          <ac:chgData name="Wilne, Robert" userId="863fd487-5ae7-46a6-8c4e-0a9cc652a1c0" providerId="ADAL" clId="{08D3CC0F-4750-8C49-8BEA-A5D4459E3D42}" dt="2022-02-07T22:00:15.780" v="3919" actId="1076"/>
          <ac:graphicFrameMkLst>
            <pc:docMk/>
            <pc:sldMk cId="2121523287" sldId="2162"/>
            <ac:graphicFrameMk id="7" creationId="{1991E3D2-3B10-3D4A-8C38-9E62199A9CE2}"/>
          </ac:graphicFrameMkLst>
        </pc:graphicFrameChg>
      </pc:sldChg>
      <pc:sldChg chg="add del ord">
        <pc:chgData name="Wilne, Robert" userId="863fd487-5ae7-46a6-8c4e-0a9cc652a1c0" providerId="ADAL" clId="{08D3CC0F-4750-8C49-8BEA-A5D4459E3D42}" dt="2022-02-07T22:52:15.069" v="4828" actId="2696"/>
        <pc:sldMkLst>
          <pc:docMk/>
          <pc:sldMk cId="3909152287" sldId="2163"/>
        </pc:sldMkLst>
      </pc:sldChg>
      <pc:sldChg chg="modSp add mod">
        <pc:chgData name="Wilne, Robert" userId="863fd487-5ae7-46a6-8c4e-0a9cc652a1c0" providerId="ADAL" clId="{08D3CC0F-4750-8C49-8BEA-A5D4459E3D42}" dt="2022-02-07T22:35:00.543" v="4442" actId="20577"/>
        <pc:sldMkLst>
          <pc:docMk/>
          <pc:sldMk cId="77306649" sldId="2164"/>
        </pc:sldMkLst>
        <pc:spChg chg="mod">
          <ac:chgData name="Wilne, Robert" userId="863fd487-5ae7-46a6-8c4e-0a9cc652a1c0" providerId="ADAL" clId="{08D3CC0F-4750-8C49-8BEA-A5D4459E3D42}" dt="2022-02-07T22:12:17.948" v="3996" actId="255"/>
          <ac:spMkLst>
            <pc:docMk/>
            <pc:sldMk cId="77306649" sldId="2164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2:35:00.543" v="4442" actId="20577"/>
          <ac:spMkLst>
            <pc:docMk/>
            <pc:sldMk cId="77306649" sldId="2164"/>
            <ac:spMk id="24578" creationId="{00000000-0000-0000-0000-000000000000}"/>
          </ac:spMkLst>
        </pc:spChg>
      </pc:sldChg>
      <pc:sldChg chg="add">
        <pc:chgData name="Wilne, Robert" userId="863fd487-5ae7-46a6-8c4e-0a9cc652a1c0" providerId="ADAL" clId="{08D3CC0F-4750-8C49-8BEA-A5D4459E3D42}" dt="2022-02-07T22:15:01.411" v="4081" actId="2890"/>
        <pc:sldMkLst>
          <pc:docMk/>
          <pc:sldMk cId="34787594" sldId="2165"/>
        </pc:sldMkLst>
      </pc:sldChg>
      <pc:sldChg chg="modSp add mod">
        <pc:chgData name="Wilne, Robert" userId="863fd487-5ae7-46a6-8c4e-0a9cc652a1c0" providerId="ADAL" clId="{08D3CC0F-4750-8C49-8BEA-A5D4459E3D42}" dt="2022-02-07T22:19:56.812" v="4201" actId="20577"/>
        <pc:sldMkLst>
          <pc:docMk/>
          <pc:sldMk cId="2619695795" sldId="2166"/>
        </pc:sldMkLst>
        <pc:spChg chg="mod">
          <ac:chgData name="Wilne, Robert" userId="863fd487-5ae7-46a6-8c4e-0a9cc652a1c0" providerId="ADAL" clId="{08D3CC0F-4750-8C49-8BEA-A5D4459E3D42}" dt="2022-02-07T22:19:56.812" v="4201" actId="20577"/>
          <ac:spMkLst>
            <pc:docMk/>
            <pc:sldMk cId="2619695795" sldId="2166"/>
            <ac:spMk id="5" creationId="{2A0131C3-97D2-5547-BA15-A3E331CAB7E9}"/>
          </ac:spMkLst>
        </pc:spChg>
      </pc:sldChg>
      <pc:sldChg chg="modSp add mod">
        <pc:chgData name="Wilne, Robert" userId="863fd487-5ae7-46a6-8c4e-0a9cc652a1c0" providerId="ADAL" clId="{08D3CC0F-4750-8C49-8BEA-A5D4459E3D42}" dt="2022-02-07T22:29:52.908" v="4372"/>
        <pc:sldMkLst>
          <pc:docMk/>
          <pc:sldMk cId="680546807" sldId="2167"/>
        </pc:sldMkLst>
        <pc:spChg chg="mod">
          <ac:chgData name="Wilne, Robert" userId="863fd487-5ae7-46a6-8c4e-0a9cc652a1c0" providerId="ADAL" clId="{08D3CC0F-4750-8C49-8BEA-A5D4459E3D42}" dt="2022-02-07T22:29:52.908" v="4372"/>
          <ac:spMkLst>
            <pc:docMk/>
            <pc:sldMk cId="680546807" sldId="2167"/>
            <ac:spMk id="8" creationId="{451E5C8C-60F8-B540-ABCE-273FCE28D371}"/>
          </ac:spMkLst>
        </pc:spChg>
        <pc:graphicFrameChg chg="mod modGraphic">
          <ac:chgData name="Wilne, Robert" userId="863fd487-5ae7-46a6-8c4e-0a9cc652a1c0" providerId="ADAL" clId="{08D3CC0F-4750-8C49-8BEA-A5D4459E3D42}" dt="2022-02-07T22:24:20.799" v="4282" actId="6549"/>
          <ac:graphicFrameMkLst>
            <pc:docMk/>
            <pc:sldMk cId="680546807" sldId="2167"/>
            <ac:graphicFrameMk id="4" creationId="{5E4DD129-51B7-534A-955F-C5292E8097CB}"/>
          </ac:graphicFrameMkLst>
        </pc:graphicFrameChg>
      </pc:sldChg>
      <pc:sldChg chg="addSp modSp add mod">
        <pc:chgData name="Wilne, Robert" userId="863fd487-5ae7-46a6-8c4e-0a9cc652a1c0" providerId="ADAL" clId="{08D3CC0F-4750-8C49-8BEA-A5D4459E3D42}" dt="2022-02-07T22:25:19.005" v="4288" actId="1076"/>
        <pc:sldMkLst>
          <pc:docMk/>
          <pc:sldMk cId="4172446619" sldId="2168"/>
        </pc:sldMkLst>
        <pc:picChg chg="add mod">
          <ac:chgData name="Wilne, Robert" userId="863fd487-5ae7-46a6-8c4e-0a9cc652a1c0" providerId="ADAL" clId="{08D3CC0F-4750-8C49-8BEA-A5D4459E3D42}" dt="2022-02-07T22:25:19.005" v="4288" actId="1076"/>
          <ac:picMkLst>
            <pc:docMk/>
            <pc:sldMk cId="4172446619" sldId="2168"/>
            <ac:picMk id="3" creationId="{59C2A76E-7CD4-7A4A-AD51-09402AE15306}"/>
          </ac:picMkLst>
        </pc:picChg>
      </pc:sldChg>
      <pc:sldChg chg="modSp add mod">
        <pc:chgData name="Wilne, Robert" userId="863fd487-5ae7-46a6-8c4e-0a9cc652a1c0" providerId="ADAL" clId="{08D3CC0F-4750-8C49-8BEA-A5D4459E3D42}" dt="2022-02-07T22:30:06.400" v="4373"/>
        <pc:sldMkLst>
          <pc:docMk/>
          <pc:sldMk cId="3148390387" sldId="2169"/>
        </pc:sldMkLst>
        <pc:spChg chg="mod">
          <ac:chgData name="Wilne, Robert" userId="863fd487-5ae7-46a6-8c4e-0a9cc652a1c0" providerId="ADAL" clId="{08D3CC0F-4750-8C49-8BEA-A5D4459E3D42}" dt="2022-02-07T22:29:43.560" v="4370" actId="20577"/>
          <ac:spMkLst>
            <pc:docMk/>
            <pc:sldMk cId="3148390387" sldId="2169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2:30:06.400" v="4373"/>
          <ac:spMkLst>
            <pc:docMk/>
            <pc:sldMk cId="3148390387" sldId="2169"/>
            <ac:spMk id="24578" creationId="{00000000-0000-0000-0000-000000000000}"/>
          </ac:spMkLst>
        </pc:spChg>
        <pc:graphicFrameChg chg="mod">
          <ac:chgData name="Wilne, Robert" userId="863fd487-5ae7-46a6-8c4e-0a9cc652a1c0" providerId="ADAL" clId="{08D3CC0F-4750-8C49-8BEA-A5D4459E3D42}" dt="2022-02-07T22:27:10.733" v="4321" actId="20577"/>
          <ac:graphicFrameMkLst>
            <pc:docMk/>
            <pc:sldMk cId="3148390387" sldId="2169"/>
            <ac:graphicFrameMk id="4" creationId="{5E4DD129-51B7-534A-955F-C5292E8097CB}"/>
          </ac:graphicFrameMkLst>
        </pc:graphicFrameChg>
      </pc:sldChg>
      <pc:sldChg chg="modSp add">
        <pc:chgData name="Wilne, Robert" userId="863fd487-5ae7-46a6-8c4e-0a9cc652a1c0" providerId="ADAL" clId="{08D3CC0F-4750-8C49-8BEA-A5D4459E3D42}" dt="2022-02-07T22:29:49.062" v="4371"/>
        <pc:sldMkLst>
          <pc:docMk/>
          <pc:sldMk cId="971830949" sldId="2170"/>
        </pc:sldMkLst>
        <pc:spChg chg="mod">
          <ac:chgData name="Wilne, Robert" userId="863fd487-5ae7-46a6-8c4e-0a9cc652a1c0" providerId="ADAL" clId="{08D3CC0F-4750-8C49-8BEA-A5D4459E3D42}" dt="2022-02-07T22:29:49.062" v="4371"/>
          <ac:spMkLst>
            <pc:docMk/>
            <pc:sldMk cId="971830949" sldId="2170"/>
            <ac:spMk id="8" creationId="{451E5C8C-60F8-B540-ABCE-273FCE28D371}"/>
          </ac:spMkLst>
        </pc:spChg>
        <pc:graphicFrameChg chg="mod">
          <ac:chgData name="Wilne, Robert" userId="863fd487-5ae7-46a6-8c4e-0a9cc652a1c0" providerId="ADAL" clId="{08D3CC0F-4750-8C49-8BEA-A5D4459E3D42}" dt="2022-02-07T22:29:17.313" v="4366" actId="20577"/>
          <ac:graphicFrameMkLst>
            <pc:docMk/>
            <pc:sldMk cId="971830949" sldId="2170"/>
            <ac:graphicFrameMk id="4" creationId="{5E4DD129-51B7-534A-955F-C5292E8097CB}"/>
          </ac:graphicFrameMkLst>
        </pc:graphicFrameChg>
      </pc:sldChg>
      <pc:sldChg chg="modSp add mod">
        <pc:chgData name="Wilne, Robert" userId="863fd487-5ae7-46a6-8c4e-0a9cc652a1c0" providerId="ADAL" clId="{08D3CC0F-4750-8C49-8BEA-A5D4459E3D42}" dt="2022-02-07T22:38:23.646" v="4650" actId="20577"/>
        <pc:sldMkLst>
          <pc:docMk/>
          <pc:sldMk cId="2863486455" sldId="2171"/>
        </pc:sldMkLst>
        <pc:spChg chg="mod">
          <ac:chgData name="Wilne, Robert" userId="863fd487-5ae7-46a6-8c4e-0a9cc652a1c0" providerId="ADAL" clId="{08D3CC0F-4750-8C49-8BEA-A5D4459E3D42}" dt="2022-02-07T22:38:23.646" v="4650" actId="20577"/>
          <ac:spMkLst>
            <pc:docMk/>
            <pc:sldMk cId="2863486455" sldId="2171"/>
            <ac:spMk id="24578" creationId="{00000000-0000-0000-0000-000000000000}"/>
          </ac:spMkLst>
        </pc:spChg>
      </pc:sldChg>
      <pc:sldChg chg="addSp modSp add mod">
        <pc:chgData name="Wilne, Robert" userId="863fd487-5ae7-46a6-8c4e-0a9cc652a1c0" providerId="ADAL" clId="{08D3CC0F-4750-8C49-8BEA-A5D4459E3D42}" dt="2022-02-07T22:42:39.350" v="4663" actId="1076"/>
        <pc:sldMkLst>
          <pc:docMk/>
          <pc:sldMk cId="749279937" sldId="2172"/>
        </pc:sldMkLst>
        <pc:picChg chg="add mod">
          <ac:chgData name="Wilne, Robert" userId="863fd487-5ae7-46a6-8c4e-0a9cc652a1c0" providerId="ADAL" clId="{08D3CC0F-4750-8C49-8BEA-A5D4459E3D42}" dt="2022-02-07T22:42:39.350" v="4663" actId="1076"/>
          <ac:picMkLst>
            <pc:docMk/>
            <pc:sldMk cId="749279937" sldId="2172"/>
            <ac:picMk id="3" creationId="{0B614024-2B1E-7947-95AF-4AE5CBE3D887}"/>
          </ac:picMkLst>
        </pc:picChg>
      </pc:sldChg>
      <pc:sldChg chg="addSp delSp modSp add mod">
        <pc:chgData name="Wilne, Robert" userId="863fd487-5ae7-46a6-8c4e-0a9cc652a1c0" providerId="ADAL" clId="{08D3CC0F-4750-8C49-8BEA-A5D4459E3D42}" dt="2022-02-07T22:50:08.850" v="4798" actId="20577"/>
        <pc:sldMkLst>
          <pc:docMk/>
          <pc:sldMk cId="3650576341" sldId="2173"/>
        </pc:sldMkLst>
        <pc:spChg chg="add mod">
          <ac:chgData name="Wilne, Robert" userId="863fd487-5ae7-46a6-8c4e-0a9cc652a1c0" providerId="ADAL" clId="{08D3CC0F-4750-8C49-8BEA-A5D4459E3D42}" dt="2022-02-07T22:46:27.662" v="4762" actId="1076"/>
          <ac:spMkLst>
            <pc:docMk/>
            <pc:sldMk cId="3650576341" sldId="2173"/>
            <ac:spMk id="2" creationId="{DE4B1C19-C863-EA4A-BE4F-49D2E5DD1B39}"/>
          </ac:spMkLst>
        </pc:spChg>
        <pc:spChg chg="add mod">
          <ac:chgData name="Wilne, Robert" userId="863fd487-5ae7-46a6-8c4e-0a9cc652a1c0" providerId="ADAL" clId="{08D3CC0F-4750-8C49-8BEA-A5D4459E3D42}" dt="2022-02-07T22:49:10.511" v="4790" actId="1076"/>
          <ac:spMkLst>
            <pc:docMk/>
            <pc:sldMk cId="3650576341" sldId="2173"/>
            <ac:spMk id="6" creationId="{DA6978DD-D022-7141-AEA2-0C9D4163F2E6}"/>
          </ac:spMkLst>
        </pc:spChg>
        <pc:spChg chg="add mod">
          <ac:chgData name="Wilne, Robert" userId="863fd487-5ae7-46a6-8c4e-0a9cc652a1c0" providerId="ADAL" clId="{08D3CC0F-4750-8C49-8BEA-A5D4459E3D42}" dt="2022-02-07T22:45:44.187" v="4737" actId="20577"/>
          <ac:spMkLst>
            <pc:docMk/>
            <pc:sldMk cId="3650576341" sldId="2173"/>
            <ac:spMk id="7" creationId="{96E62725-7B20-AD4D-A6DE-A258F272E9DA}"/>
          </ac:spMkLst>
        </pc:spChg>
        <pc:spChg chg="mod">
          <ac:chgData name="Wilne, Robert" userId="863fd487-5ae7-46a6-8c4e-0a9cc652a1c0" providerId="ADAL" clId="{08D3CC0F-4750-8C49-8BEA-A5D4459E3D42}" dt="2022-02-07T22:44:46.147" v="4688" actId="20577"/>
          <ac:spMkLst>
            <pc:docMk/>
            <pc:sldMk cId="3650576341" sldId="2173"/>
            <ac:spMk id="8" creationId="{451E5C8C-60F8-B540-ABCE-273FCE28D371}"/>
          </ac:spMkLst>
        </pc:spChg>
        <pc:spChg chg="add mod">
          <ac:chgData name="Wilne, Robert" userId="863fd487-5ae7-46a6-8c4e-0a9cc652a1c0" providerId="ADAL" clId="{08D3CC0F-4750-8C49-8BEA-A5D4459E3D42}" dt="2022-02-07T22:46:30.646" v="4763" actId="1076"/>
          <ac:spMkLst>
            <pc:docMk/>
            <pc:sldMk cId="3650576341" sldId="2173"/>
            <ac:spMk id="9" creationId="{3A1D3B5C-84AF-F943-A31D-60F04FC51C79}"/>
          </ac:spMkLst>
        </pc:spChg>
        <pc:spChg chg="add mod">
          <ac:chgData name="Wilne, Robert" userId="863fd487-5ae7-46a6-8c4e-0a9cc652a1c0" providerId="ADAL" clId="{08D3CC0F-4750-8C49-8BEA-A5D4459E3D42}" dt="2022-02-07T22:50:08.850" v="4798" actId="20577"/>
          <ac:spMkLst>
            <pc:docMk/>
            <pc:sldMk cId="3650576341" sldId="2173"/>
            <ac:spMk id="10" creationId="{115F0662-1F40-8744-894F-C3589548EF23}"/>
          </ac:spMkLst>
        </pc:spChg>
        <pc:spChg chg="add mod">
          <ac:chgData name="Wilne, Robert" userId="863fd487-5ae7-46a6-8c4e-0a9cc652a1c0" providerId="ADAL" clId="{08D3CC0F-4750-8C49-8BEA-A5D4459E3D42}" dt="2022-02-07T22:49:32.312" v="4792" actId="20577"/>
          <ac:spMkLst>
            <pc:docMk/>
            <pc:sldMk cId="3650576341" sldId="2173"/>
            <ac:spMk id="11" creationId="{28A96CB5-50F9-5346-8713-695F4A181148}"/>
          </ac:spMkLst>
        </pc:spChg>
        <pc:spChg chg="add mod">
          <ac:chgData name="Wilne, Robert" userId="863fd487-5ae7-46a6-8c4e-0a9cc652a1c0" providerId="ADAL" clId="{08D3CC0F-4750-8C49-8BEA-A5D4459E3D42}" dt="2022-02-07T22:47:12.197" v="4773" actId="20577"/>
          <ac:spMkLst>
            <pc:docMk/>
            <pc:sldMk cId="3650576341" sldId="2173"/>
            <ac:spMk id="12" creationId="{BC4F4318-194D-D440-BE90-840C81D7F57D}"/>
          </ac:spMkLst>
        </pc:spChg>
        <pc:spChg chg="add mod">
          <ac:chgData name="Wilne, Robert" userId="863fd487-5ae7-46a6-8c4e-0a9cc652a1c0" providerId="ADAL" clId="{08D3CC0F-4750-8C49-8BEA-A5D4459E3D42}" dt="2022-02-07T22:48:41.243" v="4784" actId="20577"/>
          <ac:spMkLst>
            <pc:docMk/>
            <pc:sldMk cId="3650576341" sldId="2173"/>
            <ac:spMk id="13" creationId="{22D9663B-F790-FB47-968D-77FAE81D39DC}"/>
          </ac:spMkLst>
        </pc:spChg>
        <pc:spChg chg="mod">
          <ac:chgData name="Wilne, Robert" userId="863fd487-5ae7-46a6-8c4e-0a9cc652a1c0" providerId="ADAL" clId="{08D3CC0F-4750-8C49-8BEA-A5D4459E3D42}" dt="2022-02-07T22:49:00.162" v="4789" actId="20577"/>
          <ac:spMkLst>
            <pc:docMk/>
            <pc:sldMk cId="3650576341" sldId="2173"/>
            <ac:spMk id="24578" creationId="{00000000-0000-0000-0000-000000000000}"/>
          </ac:spMkLst>
        </pc:spChg>
        <pc:graphicFrameChg chg="del">
          <ac:chgData name="Wilne, Robert" userId="863fd487-5ae7-46a6-8c4e-0a9cc652a1c0" providerId="ADAL" clId="{08D3CC0F-4750-8C49-8BEA-A5D4459E3D42}" dt="2022-02-07T22:45:00.719" v="4718" actId="478"/>
          <ac:graphicFrameMkLst>
            <pc:docMk/>
            <pc:sldMk cId="3650576341" sldId="2173"/>
            <ac:graphicFrameMk id="4" creationId="{5E4DD129-51B7-534A-955F-C5292E8097CB}"/>
          </ac:graphicFrameMkLst>
        </pc:graphicFrameChg>
      </pc:sldChg>
      <pc:sldChg chg="add">
        <pc:chgData name="Wilne, Robert" userId="863fd487-5ae7-46a6-8c4e-0a9cc652a1c0" providerId="ADAL" clId="{08D3CC0F-4750-8C49-8BEA-A5D4459E3D42}" dt="2022-02-07T22:52:10.992" v="4822" actId="2890"/>
        <pc:sldMkLst>
          <pc:docMk/>
          <pc:sldMk cId="1353129121" sldId="2174"/>
        </pc:sldMkLst>
      </pc:sldChg>
      <pc:sldChg chg="add">
        <pc:chgData name="Wilne, Robert" userId="863fd487-5ae7-46a6-8c4e-0a9cc652a1c0" providerId="ADAL" clId="{08D3CC0F-4750-8C49-8BEA-A5D4459E3D42}" dt="2022-02-07T22:52:11.172" v="4823" actId="2890"/>
        <pc:sldMkLst>
          <pc:docMk/>
          <pc:sldMk cId="2667220267" sldId="2175"/>
        </pc:sldMkLst>
      </pc:sldChg>
      <pc:sldChg chg="add">
        <pc:chgData name="Wilne, Robert" userId="863fd487-5ae7-46a6-8c4e-0a9cc652a1c0" providerId="ADAL" clId="{08D3CC0F-4750-8C49-8BEA-A5D4459E3D42}" dt="2022-02-07T22:52:11.393" v="4824" actId="2890"/>
        <pc:sldMkLst>
          <pc:docMk/>
          <pc:sldMk cId="1789332302" sldId="2176"/>
        </pc:sldMkLst>
      </pc:sldChg>
      <pc:sldChg chg="add">
        <pc:chgData name="Wilne, Robert" userId="863fd487-5ae7-46a6-8c4e-0a9cc652a1c0" providerId="ADAL" clId="{08D3CC0F-4750-8C49-8BEA-A5D4459E3D42}" dt="2022-02-07T22:52:11.538" v="4825" actId="2890"/>
        <pc:sldMkLst>
          <pc:docMk/>
          <pc:sldMk cId="568841154" sldId="2177"/>
        </pc:sldMkLst>
      </pc:sldChg>
      <pc:sldChg chg="add">
        <pc:chgData name="Wilne, Robert" userId="863fd487-5ae7-46a6-8c4e-0a9cc652a1c0" providerId="ADAL" clId="{08D3CC0F-4750-8C49-8BEA-A5D4459E3D42}" dt="2022-02-07T22:52:11.698" v="4826" actId="2890"/>
        <pc:sldMkLst>
          <pc:docMk/>
          <pc:sldMk cId="904078298" sldId="2178"/>
        </pc:sldMkLst>
      </pc:sldChg>
      <pc:sldChg chg="add">
        <pc:chgData name="Wilne, Robert" userId="863fd487-5ae7-46a6-8c4e-0a9cc652a1c0" providerId="ADAL" clId="{08D3CC0F-4750-8C49-8BEA-A5D4459E3D42}" dt="2022-02-07T22:52:11.901" v="4827" actId="2890"/>
        <pc:sldMkLst>
          <pc:docMk/>
          <pc:sldMk cId="3220722825" sldId="2179"/>
        </pc:sldMkLst>
      </pc:sldChg>
    </pc:docChg>
  </pc:docChgLst>
  <pc:docChgLst>
    <pc:chgData name="Wilne, Robert" userId="863fd487-5ae7-46a6-8c4e-0a9cc652a1c0" providerId="ADAL" clId="{80FCF09D-6F42-E643-8F40-DCAC172044BA}"/>
    <pc:docChg chg="undo custSel addSld delSld modSld">
      <pc:chgData name="Wilne, Robert" userId="863fd487-5ae7-46a6-8c4e-0a9cc652a1c0" providerId="ADAL" clId="{80FCF09D-6F42-E643-8F40-DCAC172044BA}" dt="2022-02-08T19:51:09.948" v="2853" actId="14100"/>
      <pc:docMkLst>
        <pc:docMk/>
      </pc:docMkLst>
      <pc:sldChg chg="add del">
        <pc:chgData name="Wilne, Robert" userId="863fd487-5ae7-46a6-8c4e-0a9cc652a1c0" providerId="ADAL" clId="{80FCF09D-6F42-E643-8F40-DCAC172044BA}" dt="2022-02-08T19:37:32.231" v="1757" actId="2696"/>
        <pc:sldMkLst>
          <pc:docMk/>
          <pc:sldMk cId="3802435608" sldId="318"/>
        </pc:sldMkLst>
      </pc:sldChg>
      <pc:sldChg chg="addSp delSp">
        <pc:chgData name="Wilne, Robert" userId="863fd487-5ae7-46a6-8c4e-0a9cc652a1c0" providerId="ADAL" clId="{80FCF09D-6F42-E643-8F40-DCAC172044BA}" dt="2022-02-08T19:42:33.747" v="2569"/>
        <pc:sldMkLst>
          <pc:docMk/>
          <pc:sldMk cId="996432112" sldId="715"/>
        </pc:sldMkLst>
        <pc:grpChg chg="add del">
          <ac:chgData name="Wilne, Robert" userId="863fd487-5ae7-46a6-8c4e-0a9cc652a1c0" providerId="ADAL" clId="{80FCF09D-6F42-E643-8F40-DCAC172044BA}" dt="2022-02-08T17:04:04.398" v="1261"/>
          <ac:grpSpMkLst>
            <pc:docMk/>
            <pc:sldMk cId="996432112" sldId="715"/>
            <ac:grpSpMk id="8" creationId="{65090B97-8545-7445-80CF-2C38743F5E3D}"/>
          </ac:grpSpMkLst>
        </pc:grpChg>
        <pc:grpChg chg="add del">
          <ac:chgData name="Wilne, Robert" userId="863fd487-5ae7-46a6-8c4e-0a9cc652a1c0" providerId="ADAL" clId="{80FCF09D-6F42-E643-8F40-DCAC172044BA}" dt="2022-02-08T17:04:07.572" v="1267"/>
          <ac:grpSpMkLst>
            <pc:docMk/>
            <pc:sldMk cId="996432112" sldId="715"/>
            <ac:grpSpMk id="10" creationId="{D8A3F4CC-D301-B748-AF6C-D9FA4A1653FD}"/>
          </ac:grpSpMkLst>
        </pc:grpChg>
        <pc:grpChg chg="add del">
          <ac:chgData name="Wilne, Robert" userId="863fd487-5ae7-46a6-8c4e-0a9cc652a1c0" providerId="ADAL" clId="{80FCF09D-6F42-E643-8F40-DCAC172044BA}" dt="2022-02-08T19:42:31.977" v="2568"/>
          <ac:grpSpMkLst>
            <pc:docMk/>
            <pc:sldMk cId="996432112" sldId="715"/>
            <ac:grpSpMk id="16" creationId="{55BBD194-22FF-2446-BAB2-78856F91AE99}"/>
          </ac:grpSpMkLst>
        </pc:grpChg>
        <pc:inkChg chg="add del topLvl">
          <ac:chgData name="Wilne, Robert" userId="863fd487-5ae7-46a6-8c4e-0a9cc652a1c0" providerId="ADAL" clId="{80FCF09D-6F42-E643-8F40-DCAC172044BA}" dt="2022-02-08T19:42:31.929" v="2562"/>
          <ac:inkMkLst>
            <pc:docMk/>
            <pc:sldMk cId="996432112" sldId="715"/>
            <ac:inkMk id="2" creationId="{E88C129F-2208-564F-80D6-12A3682E799C}"/>
          </ac:inkMkLst>
        </pc:inkChg>
        <pc:inkChg chg="add del topLvl">
          <ac:chgData name="Wilne, Robert" userId="863fd487-5ae7-46a6-8c4e-0a9cc652a1c0" providerId="ADAL" clId="{80FCF09D-6F42-E643-8F40-DCAC172044BA}" dt="2022-02-08T19:42:31.938" v="2563"/>
          <ac:inkMkLst>
            <pc:docMk/>
            <pc:sldMk cId="996432112" sldId="715"/>
            <ac:inkMk id="4" creationId="{E7AFD670-67ED-E148-B89D-6488C12560D1}"/>
          </ac:inkMkLst>
        </pc:inkChg>
        <pc:inkChg chg="add del topLvl">
          <ac:chgData name="Wilne, Robert" userId="863fd487-5ae7-46a6-8c4e-0a9cc652a1c0" providerId="ADAL" clId="{80FCF09D-6F42-E643-8F40-DCAC172044BA}" dt="2022-02-08T19:42:31.907" v="2560"/>
          <ac:inkMkLst>
            <pc:docMk/>
            <pc:sldMk cId="996432112" sldId="715"/>
            <ac:inkMk id="6" creationId="{8878557B-F787-AC41-9B1A-3A7296062B3F}"/>
          </ac:inkMkLst>
        </pc:inkChg>
        <pc:inkChg chg="add del topLvl">
          <ac:chgData name="Wilne, Robert" userId="863fd487-5ae7-46a6-8c4e-0a9cc652a1c0" providerId="ADAL" clId="{80FCF09D-6F42-E643-8F40-DCAC172044BA}" dt="2022-02-08T19:42:31.968" v="2567"/>
          <ac:inkMkLst>
            <pc:docMk/>
            <pc:sldMk cId="996432112" sldId="715"/>
            <ac:inkMk id="7" creationId="{E683C100-3492-B641-82A1-125E4389C267}"/>
          </ac:inkMkLst>
        </pc:inkChg>
        <pc:inkChg chg="add del topLvl">
          <ac:chgData name="Wilne, Robert" userId="863fd487-5ae7-46a6-8c4e-0a9cc652a1c0" providerId="ADAL" clId="{80FCF09D-6F42-E643-8F40-DCAC172044BA}" dt="2022-02-08T19:42:31.962" v="2566"/>
          <ac:inkMkLst>
            <pc:docMk/>
            <pc:sldMk cId="996432112" sldId="715"/>
            <ac:inkMk id="9" creationId="{E0B15528-1833-464F-B8DD-25A1CA27DA90}"/>
          </ac:inkMkLst>
        </pc:inkChg>
        <pc:inkChg chg="add del">
          <ac:chgData name="Wilne, Robert" userId="863fd487-5ae7-46a6-8c4e-0a9cc652a1c0" providerId="ADAL" clId="{80FCF09D-6F42-E643-8F40-DCAC172044BA}" dt="2022-02-08T19:42:31.919" v="2561"/>
          <ac:inkMkLst>
            <pc:docMk/>
            <pc:sldMk cId="996432112" sldId="715"/>
            <ac:inkMk id="11" creationId="{E757D6FF-B967-0146-A7AB-3D60CB8FBCBB}"/>
          </ac:inkMkLst>
        </pc:inkChg>
        <pc:inkChg chg="add del topLvl">
          <ac:chgData name="Wilne, Robert" userId="863fd487-5ae7-46a6-8c4e-0a9cc652a1c0" providerId="ADAL" clId="{80FCF09D-6F42-E643-8F40-DCAC172044BA}" dt="2022-02-08T19:42:33.747" v="2569"/>
          <ac:inkMkLst>
            <pc:docMk/>
            <pc:sldMk cId="996432112" sldId="715"/>
            <ac:inkMk id="12" creationId="{6CD39A20-380D-5649-A939-C9D51F547EA9}"/>
          </ac:inkMkLst>
        </pc:inkChg>
        <pc:inkChg chg="add del">
          <ac:chgData name="Wilne, Robert" userId="863fd487-5ae7-46a6-8c4e-0a9cc652a1c0" providerId="ADAL" clId="{80FCF09D-6F42-E643-8F40-DCAC172044BA}" dt="2022-02-08T19:42:31.954" v="2565"/>
          <ac:inkMkLst>
            <pc:docMk/>
            <pc:sldMk cId="996432112" sldId="715"/>
            <ac:inkMk id="13" creationId="{EB13D0D0-DBC8-494F-8423-E0C3BC3542A6}"/>
          </ac:inkMkLst>
        </pc:inkChg>
        <pc:inkChg chg="add del topLvl">
          <ac:chgData name="Wilne, Robert" userId="863fd487-5ae7-46a6-8c4e-0a9cc652a1c0" providerId="ADAL" clId="{80FCF09D-6F42-E643-8F40-DCAC172044BA}" dt="2022-02-08T19:42:31.977" v="2568"/>
          <ac:inkMkLst>
            <pc:docMk/>
            <pc:sldMk cId="996432112" sldId="715"/>
            <ac:inkMk id="14" creationId="{EF37881E-7750-0442-BB05-11F1644A0775}"/>
          </ac:inkMkLst>
        </pc:inkChg>
        <pc:inkChg chg="add del">
          <ac:chgData name="Wilne, Robert" userId="863fd487-5ae7-46a6-8c4e-0a9cc652a1c0" providerId="ADAL" clId="{80FCF09D-6F42-E643-8F40-DCAC172044BA}" dt="2022-02-08T19:42:31.946" v="2564"/>
          <ac:inkMkLst>
            <pc:docMk/>
            <pc:sldMk cId="996432112" sldId="715"/>
            <ac:inkMk id="15" creationId="{F217C912-F632-BC4B-8A7F-A1C171F5BFA2}"/>
          </ac:inkMkLst>
        </pc:inkChg>
      </pc:sldChg>
      <pc:sldChg chg="modSp">
        <pc:chgData name="Wilne, Robert" userId="863fd487-5ae7-46a6-8c4e-0a9cc652a1c0" providerId="ADAL" clId="{80FCF09D-6F42-E643-8F40-DCAC172044BA}" dt="2022-02-08T19:50:41.435" v="2850" actId="20577"/>
        <pc:sldMkLst>
          <pc:docMk/>
          <pc:sldMk cId="2762544969" sldId="1849"/>
        </pc:sldMkLst>
        <pc:spChg chg="mod">
          <ac:chgData name="Wilne, Robert" userId="863fd487-5ae7-46a6-8c4e-0a9cc652a1c0" providerId="ADAL" clId="{80FCF09D-6F42-E643-8F40-DCAC172044BA}" dt="2022-02-08T19:50:41.435" v="2850" actId="20577"/>
          <ac:spMkLst>
            <pc:docMk/>
            <pc:sldMk cId="2762544969" sldId="1849"/>
            <ac:spMk id="8" creationId="{CF8EE156-FC12-D74C-A89B-283042B9EDDA}"/>
          </ac:spMkLst>
        </pc:spChg>
      </pc:sldChg>
      <pc:sldChg chg="addSp delSp modSp">
        <pc:chgData name="Wilne, Robert" userId="863fd487-5ae7-46a6-8c4e-0a9cc652a1c0" providerId="ADAL" clId="{80FCF09D-6F42-E643-8F40-DCAC172044BA}" dt="2022-02-08T19:44:15.335" v="2724" actId="113"/>
        <pc:sldMkLst>
          <pc:docMk/>
          <pc:sldMk cId="1682627462" sldId="1874"/>
        </pc:sldMkLst>
        <pc:spChg chg="mod">
          <ac:chgData name="Wilne, Robert" userId="863fd487-5ae7-46a6-8c4e-0a9cc652a1c0" providerId="ADAL" clId="{80FCF09D-6F42-E643-8F40-DCAC172044BA}" dt="2022-02-08T19:44:15.335" v="2724" actId="113"/>
          <ac:spMkLst>
            <pc:docMk/>
            <pc:sldMk cId="1682627462" sldId="1874"/>
            <ac:spMk id="10" creationId="{21CC0DC9-D010-FB4B-BF7C-F49796A4836B}"/>
          </ac:spMkLst>
        </pc:spChg>
        <pc:grpChg chg="add del">
          <ac:chgData name="Wilne, Robert" userId="863fd487-5ae7-46a6-8c4e-0a9cc652a1c0" providerId="ADAL" clId="{80FCF09D-6F42-E643-8F40-DCAC172044BA}" dt="2022-02-08T17:13:20.209" v="1752"/>
          <ac:grpSpMkLst>
            <pc:docMk/>
            <pc:sldMk cId="1682627462" sldId="1874"/>
            <ac:grpSpMk id="4" creationId="{DF35CC9E-9E72-9648-9669-3AF02D52EF29}"/>
          </ac:grpSpMkLst>
        </pc:grpChg>
        <pc:grpChg chg="add del">
          <ac:chgData name="Wilne, Robert" userId="863fd487-5ae7-46a6-8c4e-0a9cc652a1c0" providerId="ADAL" clId="{80FCF09D-6F42-E643-8F40-DCAC172044BA}" dt="2022-02-08T19:44:00.681" v="2722"/>
          <ac:grpSpMkLst>
            <pc:docMk/>
            <pc:sldMk cId="1682627462" sldId="1874"/>
            <ac:grpSpMk id="6" creationId="{56035C01-86A4-0841-A17B-C5FCCFB60D67}"/>
          </ac:grpSpMkLst>
        </pc:grpChg>
        <pc:inkChg chg="add del topLvl">
          <ac:chgData name="Wilne, Robert" userId="863fd487-5ae7-46a6-8c4e-0a9cc652a1c0" providerId="ADAL" clId="{80FCF09D-6F42-E643-8F40-DCAC172044BA}" dt="2022-02-08T19:43:59.863" v="2721"/>
          <ac:inkMkLst>
            <pc:docMk/>
            <pc:sldMk cId="1682627462" sldId="1874"/>
            <ac:inkMk id="2" creationId="{E08CC1F5-28F9-0D40-BD68-C49F6B672F53}"/>
          </ac:inkMkLst>
        </pc:inkChg>
        <pc:inkChg chg="add del topLvl">
          <ac:chgData name="Wilne, Robert" userId="863fd487-5ae7-46a6-8c4e-0a9cc652a1c0" providerId="ADAL" clId="{80FCF09D-6F42-E643-8F40-DCAC172044BA}" dt="2022-02-08T19:44:00.681" v="2722"/>
          <ac:inkMkLst>
            <pc:docMk/>
            <pc:sldMk cId="1682627462" sldId="1874"/>
            <ac:inkMk id="3" creationId="{97293CA3-71F5-1445-BCDC-823420586845}"/>
          </ac:inkMkLst>
        </pc:inkChg>
        <pc:inkChg chg="add del topLvl">
          <ac:chgData name="Wilne, Robert" userId="863fd487-5ae7-46a6-8c4e-0a9cc652a1c0" providerId="ADAL" clId="{80FCF09D-6F42-E643-8F40-DCAC172044BA}" dt="2022-02-08T19:44:02.513" v="2723"/>
          <ac:inkMkLst>
            <pc:docMk/>
            <pc:sldMk cId="1682627462" sldId="1874"/>
            <ac:inkMk id="5" creationId="{AB9AF278-09E4-1E4D-8620-5462D6CEAB6D}"/>
          </ac:inkMkLst>
        </pc:inkChg>
      </pc:sldChg>
      <pc:sldChg chg="addSp delSp">
        <pc:chgData name="Wilne, Robert" userId="863fd487-5ae7-46a6-8c4e-0a9cc652a1c0" providerId="ADAL" clId="{80FCF09D-6F42-E643-8F40-DCAC172044BA}" dt="2022-02-08T19:38:14.218" v="1810"/>
        <pc:sldMkLst>
          <pc:docMk/>
          <pc:sldMk cId="738246092" sldId="1883"/>
        </pc:sldMkLst>
        <pc:grpChg chg="add del">
          <ac:chgData name="Wilne, Robert" userId="863fd487-5ae7-46a6-8c4e-0a9cc652a1c0" providerId="ADAL" clId="{80FCF09D-6F42-E643-8F40-DCAC172044BA}" dt="2022-02-08T19:38:14.202" v="1807"/>
          <ac:grpSpMkLst>
            <pc:docMk/>
            <pc:sldMk cId="738246092" sldId="1883"/>
            <ac:grpSpMk id="16" creationId="{48D8F804-1D89-F148-A32C-D421B685945D}"/>
          </ac:grpSpMkLst>
        </pc:grpChg>
        <pc:grpChg chg="add del">
          <ac:chgData name="Wilne, Robert" userId="863fd487-5ae7-46a6-8c4e-0a9cc652a1c0" providerId="ADAL" clId="{80FCF09D-6F42-E643-8F40-DCAC172044BA}" dt="2022-02-08T16:28:03.963" v="157"/>
          <ac:grpSpMkLst>
            <pc:docMk/>
            <pc:sldMk cId="738246092" sldId="1883"/>
            <ac:grpSpMk id="21" creationId="{0A440CF2-CB72-0C40-B19F-B22BAF433BA3}"/>
          </ac:grpSpMkLst>
        </pc:grpChg>
        <pc:grpChg chg="add del">
          <ac:chgData name="Wilne, Robert" userId="863fd487-5ae7-46a6-8c4e-0a9cc652a1c0" providerId="ADAL" clId="{80FCF09D-6F42-E643-8F40-DCAC172044BA}" dt="2022-02-08T19:38:14.187" v="1805"/>
          <ac:grpSpMkLst>
            <pc:docMk/>
            <pc:sldMk cId="738246092" sldId="1883"/>
            <ac:grpSpMk id="24" creationId="{86716E41-E047-D645-8BCB-D3554A4232F2}"/>
          </ac:grpSpMkLst>
        </pc:grpChg>
        <pc:inkChg chg="add del">
          <ac:chgData name="Wilne, Robert" userId="863fd487-5ae7-46a6-8c4e-0a9cc652a1c0" providerId="ADAL" clId="{80FCF09D-6F42-E643-8F40-DCAC172044BA}" dt="2022-02-08T19:38:14.168" v="1801"/>
          <ac:inkMkLst>
            <pc:docMk/>
            <pc:sldMk cId="738246092" sldId="1883"/>
            <ac:inkMk id="2" creationId="{F9D00E27-E3B8-0043-9795-426681CF451C}"/>
          </ac:inkMkLst>
        </pc:inkChg>
        <pc:inkChg chg="add del">
          <ac:chgData name="Wilne, Robert" userId="863fd487-5ae7-46a6-8c4e-0a9cc652a1c0" providerId="ADAL" clId="{80FCF09D-6F42-E643-8F40-DCAC172044BA}" dt="2022-02-08T19:38:14.163" v="1800"/>
          <ac:inkMkLst>
            <pc:docMk/>
            <pc:sldMk cId="738246092" sldId="1883"/>
            <ac:inkMk id="3" creationId="{6C21826A-D3DB-6046-BBF0-9ACC514AE011}"/>
          </ac:inkMkLst>
        </pc:inkChg>
        <pc:inkChg chg="add del topLvl">
          <ac:chgData name="Wilne, Robert" userId="863fd487-5ae7-46a6-8c4e-0a9cc652a1c0" providerId="ADAL" clId="{80FCF09D-6F42-E643-8F40-DCAC172044BA}" dt="2022-02-08T19:38:14.218" v="1810"/>
          <ac:inkMkLst>
            <pc:docMk/>
            <pc:sldMk cId="738246092" sldId="1883"/>
            <ac:inkMk id="5" creationId="{1E5AF2AB-0753-C945-9E86-FCD06EE45E89}"/>
          </ac:inkMkLst>
        </pc:inkChg>
        <pc:inkChg chg="add del">
          <ac:chgData name="Wilne, Robert" userId="863fd487-5ae7-46a6-8c4e-0a9cc652a1c0" providerId="ADAL" clId="{80FCF09D-6F42-E643-8F40-DCAC172044BA}" dt="2022-02-08T19:38:14.116" v="1793"/>
          <ac:inkMkLst>
            <pc:docMk/>
            <pc:sldMk cId="738246092" sldId="1883"/>
            <ac:inkMk id="6" creationId="{C593F08C-038E-D345-8281-3BA3122A400D}"/>
          </ac:inkMkLst>
        </pc:inkChg>
        <pc:inkChg chg="add del">
          <ac:chgData name="Wilne, Robert" userId="863fd487-5ae7-46a6-8c4e-0a9cc652a1c0" providerId="ADAL" clId="{80FCF09D-6F42-E643-8F40-DCAC172044BA}" dt="2022-02-08T19:38:14.130" v="1795"/>
          <ac:inkMkLst>
            <pc:docMk/>
            <pc:sldMk cId="738246092" sldId="1883"/>
            <ac:inkMk id="7" creationId="{F803E251-536A-5440-8FDB-6FD9780793A9}"/>
          </ac:inkMkLst>
        </pc:inkChg>
        <pc:inkChg chg="add del">
          <ac:chgData name="Wilne, Robert" userId="863fd487-5ae7-46a6-8c4e-0a9cc652a1c0" providerId="ADAL" clId="{80FCF09D-6F42-E643-8F40-DCAC172044BA}" dt="2022-02-08T19:38:14.097" v="1791"/>
          <ac:inkMkLst>
            <pc:docMk/>
            <pc:sldMk cId="738246092" sldId="1883"/>
            <ac:inkMk id="9" creationId="{BFB1F3B8-27BE-0349-9D89-16AD20E033DA}"/>
          </ac:inkMkLst>
        </pc:inkChg>
        <pc:inkChg chg="add del topLvl">
          <ac:chgData name="Wilne, Robert" userId="863fd487-5ae7-46a6-8c4e-0a9cc652a1c0" providerId="ADAL" clId="{80FCF09D-6F42-E643-8F40-DCAC172044BA}" dt="2022-02-08T19:38:14.202" v="1807"/>
          <ac:inkMkLst>
            <pc:docMk/>
            <pc:sldMk cId="738246092" sldId="1883"/>
            <ac:inkMk id="10" creationId="{728C135B-4411-D34C-9AE5-AB5CA1E9F58C}"/>
          </ac:inkMkLst>
        </pc:inkChg>
        <pc:inkChg chg="add del">
          <ac:chgData name="Wilne, Robert" userId="863fd487-5ae7-46a6-8c4e-0a9cc652a1c0" providerId="ADAL" clId="{80FCF09D-6F42-E643-8F40-DCAC172044BA}" dt="2022-02-08T19:38:14.193" v="1806"/>
          <ac:inkMkLst>
            <pc:docMk/>
            <pc:sldMk cId="738246092" sldId="1883"/>
            <ac:inkMk id="11" creationId="{D88B47CA-2854-C741-8E2F-25A032F7A46D}"/>
          </ac:inkMkLst>
        </pc:inkChg>
        <pc:inkChg chg="add del">
          <ac:chgData name="Wilne, Robert" userId="863fd487-5ae7-46a6-8c4e-0a9cc652a1c0" providerId="ADAL" clId="{80FCF09D-6F42-E643-8F40-DCAC172044BA}" dt="2022-02-08T19:38:14.145" v="1797"/>
          <ac:inkMkLst>
            <pc:docMk/>
            <pc:sldMk cId="738246092" sldId="1883"/>
            <ac:inkMk id="12" creationId="{64893858-C96F-DF48-800C-61AB4BFDAAA8}"/>
          </ac:inkMkLst>
        </pc:inkChg>
        <pc:inkChg chg="add del">
          <ac:chgData name="Wilne, Robert" userId="863fd487-5ae7-46a6-8c4e-0a9cc652a1c0" providerId="ADAL" clId="{80FCF09D-6F42-E643-8F40-DCAC172044BA}" dt="2022-02-08T19:38:14.137" v="1796"/>
          <ac:inkMkLst>
            <pc:docMk/>
            <pc:sldMk cId="738246092" sldId="1883"/>
            <ac:inkMk id="13" creationId="{B5CA4256-CE21-724E-BEE8-1FD0ACE979B1}"/>
          </ac:inkMkLst>
        </pc:inkChg>
        <pc:inkChg chg="add del">
          <ac:chgData name="Wilne, Robert" userId="863fd487-5ae7-46a6-8c4e-0a9cc652a1c0" providerId="ADAL" clId="{80FCF09D-6F42-E643-8F40-DCAC172044BA}" dt="2022-02-08T19:38:14.151" v="1798"/>
          <ac:inkMkLst>
            <pc:docMk/>
            <pc:sldMk cId="738246092" sldId="1883"/>
            <ac:inkMk id="14" creationId="{D5E9FE5B-5AD0-364E-9503-266940F6ADD8}"/>
          </ac:inkMkLst>
        </pc:inkChg>
        <pc:inkChg chg="add del">
          <ac:chgData name="Wilne, Robert" userId="863fd487-5ae7-46a6-8c4e-0a9cc652a1c0" providerId="ADAL" clId="{80FCF09D-6F42-E643-8F40-DCAC172044BA}" dt="2022-02-08T19:38:14.123" v="1794"/>
          <ac:inkMkLst>
            <pc:docMk/>
            <pc:sldMk cId="738246092" sldId="1883"/>
            <ac:inkMk id="15" creationId="{EAD5A72F-6DB7-9A47-8445-2387B758BE65}"/>
          </ac:inkMkLst>
        </pc:inkChg>
        <pc:inkChg chg="add del topLvl">
          <ac:chgData name="Wilne, Robert" userId="863fd487-5ae7-46a6-8c4e-0a9cc652a1c0" providerId="ADAL" clId="{80FCF09D-6F42-E643-8F40-DCAC172044BA}" dt="2022-02-08T19:38:14.187" v="1805"/>
          <ac:inkMkLst>
            <pc:docMk/>
            <pc:sldMk cId="738246092" sldId="1883"/>
            <ac:inkMk id="17" creationId="{6451A5B7-3091-454D-8AAF-4A42CED6ADF9}"/>
          </ac:inkMkLst>
        </pc:inkChg>
        <pc:inkChg chg="add del topLvl">
          <ac:chgData name="Wilne, Robert" userId="863fd487-5ae7-46a6-8c4e-0a9cc652a1c0" providerId="ADAL" clId="{80FCF09D-6F42-E643-8F40-DCAC172044BA}" dt="2022-02-08T19:38:14.156" v="1799"/>
          <ac:inkMkLst>
            <pc:docMk/>
            <pc:sldMk cId="738246092" sldId="1883"/>
            <ac:inkMk id="18" creationId="{16851BFE-A448-FE42-A87C-D60EB7DFBC0C}"/>
          </ac:inkMkLst>
        </pc:inkChg>
        <pc:inkChg chg="add del topLvl">
          <ac:chgData name="Wilne, Robert" userId="863fd487-5ae7-46a6-8c4e-0a9cc652a1c0" providerId="ADAL" clId="{80FCF09D-6F42-E643-8F40-DCAC172044BA}" dt="2022-02-08T19:38:14.176" v="1803"/>
          <ac:inkMkLst>
            <pc:docMk/>
            <pc:sldMk cId="738246092" sldId="1883"/>
            <ac:inkMk id="19" creationId="{06E23EA5-F851-1946-8DE9-F23422FD1738}"/>
          </ac:inkMkLst>
        </pc:inkChg>
        <pc:inkChg chg="add del topLvl">
          <ac:chgData name="Wilne, Robert" userId="863fd487-5ae7-46a6-8c4e-0a9cc652a1c0" providerId="ADAL" clId="{80FCF09D-6F42-E643-8F40-DCAC172044BA}" dt="2022-02-08T19:38:14.207" v="1808"/>
          <ac:inkMkLst>
            <pc:docMk/>
            <pc:sldMk cId="738246092" sldId="1883"/>
            <ac:inkMk id="20" creationId="{909E5319-7215-F742-A3FD-ECD3C44CFFC0}"/>
          </ac:inkMkLst>
        </pc:inkChg>
        <pc:inkChg chg="add del">
          <ac:chgData name="Wilne, Robert" userId="863fd487-5ae7-46a6-8c4e-0a9cc652a1c0" providerId="ADAL" clId="{80FCF09D-6F42-E643-8F40-DCAC172044BA}" dt="2022-02-08T19:38:14.172" v="1802"/>
          <ac:inkMkLst>
            <pc:docMk/>
            <pc:sldMk cId="738246092" sldId="1883"/>
            <ac:inkMk id="22" creationId="{51E9DCE3-3ED5-EE4A-B111-682606120755}"/>
          </ac:inkMkLst>
        </pc:inkChg>
        <pc:inkChg chg="add del">
          <ac:chgData name="Wilne, Robert" userId="863fd487-5ae7-46a6-8c4e-0a9cc652a1c0" providerId="ADAL" clId="{80FCF09D-6F42-E643-8F40-DCAC172044BA}" dt="2022-02-08T19:38:14.107" v="1792"/>
          <ac:inkMkLst>
            <pc:docMk/>
            <pc:sldMk cId="738246092" sldId="1883"/>
            <ac:inkMk id="23" creationId="{4565BA5F-6727-C843-B4FB-C31165480A39}"/>
          </ac:inkMkLst>
        </pc:inkChg>
        <pc:inkChg chg="add del">
          <ac:chgData name="Wilne, Robert" userId="863fd487-5ae7-46a6-8c4e-0a9cc652a1c0" providerId="ADAL" clId="{80FCF09D-6F42-E643-8F40-DCAC172044BA}" dt="2022-02-08T19:38:14.182" v="1804"/>
          <ac:inkMkLst>
            <pc:docMk/>
            <pc:sldMk cId="738246092" sldId="1883"/>
            <ac:inkMk id="25" creationId="{42DA3DE6-2291-D549-A3E1-550860BC6C2A}"/>
          </ac:inkMkLst>
        </pc:inkChg>
        <pc:inkChg chg="add del">
          <ac:chgData name="Wilne, Robert" userId="863fd487-5ae7-46a6-8c4e-0a9cc652a1c0" providerId="ADAL" clId="{80FCF09D-6F42-E643-8F40-DCAC172044BA}" dt="2022-02-08T19:38:14.211" v="1809"/>
          <ac:inkMkLst>
            <pc:docMk/>
            <pc:sldMk cId="738246092" sldId="1883"/>
            <ac:inkMk id="26" creationId="{227F22FD-A088-1344-8A44-394E55AF114B}"/>
          </ac:inkMkLst>
        </pc:inkChg>
      </pc:sldChg>
      <pc:sldChg chg="addSp delSp">
        <pc:chgData name="Wilne, Robert" userId="863fd487-5ae7-46a6-8c4e-0a9cc652a1c0" providerId="ADAL" clId="{80FCF09D-6F42-E643-8F40-DCAC172044BA}" dt="2022-02-08T19:42:25.367" v="2546"/>
        <pc:sldMkLst>
          <pc:docMk/>
          <pc:sldMk cId="2465378618" sldId="2114"/>
        </pc:sldMkLst>
        <pc:grpChg chg="add del">
          <ac:chgData name="Wilne, Robert" userId="863fd487-5ae7-46a6-8c4e-0a9cc652a1c0" providerId="ADAL" clId="{80FCF09D-6F42-E643-8F40-DCAC172044BA}" dt="2022-02-08T19:42:25.300" v="2538"/>
          <ac:grpSpMkLst>
            <pc:docMk/>
            <pc:sldMk cId="2465378618" sldId="2114"/>
            <ac:grpSpMk id="6" creationId="{499F3AB6-B489-2448-9206-B7DF3DF8459A}"/>
          </ac:grpSpMkLst>
        </pc:grpChg>
        <pc:grpChg chg="add del">
          <ac:chgData name="Wilne, Robert" userId="863fd487-5ae7-46a6-8c4e-0a9cc652a1c0" providerId="ADAL" clId="{80FCF09D-6F42-E643-8F40-DCAC172044BA}" dt="2022-02-08T19:42:25.359" v="2544"/>
          <ac:grpSpMkLst>
            <pc:docMk/>
            <pc:sldMk cId="2465378618" sldId="2114"/>
            <ac:grpSpMk id="23" creationId="{C5813D57-FD42-4146-9EC1-1B5BB02C5D43}"/>
          </ac:grpSpMkLst>
        </pc:grpChg>
        <pc:inkChg chg="add del topLvl">
          <ac:chgData name="Wilne, Robert" userId="863fd487-5ae7-46a6-8c4e-0a9cc652a1c0" providerId="ADAL" clId="{80FCF09D-6F42-E643-8F40-DCAC172044BA}" dt="2022-02-08T19:42:25.367" v="2546"/>
          <ac:inkMkLst>
            <pc:docMk/>
            <pc:sldMk cId="2465378618" sldId="2114"/>
            <ac:inkMk id="4" creationId="{BA940B63-4950-B14F-8734-624926492AC6}"/>
          </ac:inkMkLst>
        </pc:inkChg>
        <pc:inkChg chg="add del topLvl">
          <ac:chgData name="Wilne, Robert" userId="863fd487-5ae7-46a6-8c4e-0a9cc652a1c0" providerId="ADAL" clId="{80FCF09D-6F42-E643-8F40-DCAC172044BA}" dt="2022-02-08T19:42:25.300" v="2538"/>
          <ac:inkMkLst>
            <pc:docMk/>
            <pc:sldMk cId="2465378618" sldId="2114"/>
            <ac:inkMk id="5" creationId="{55FF2A34-0FEB-B04D-86C4-793C6477661E}"/>
          </ac:inkMkLst>
        </pc:inkChg>
        <pc:inkChg chg="add del topLvl">
          <ac:chgData name="Wilne, Robert" userId="863fd487-5ae7-46a6-8c4e-0a9cc652a1c0" providerId="ADAL" clId="{80FCF09D-6F42-E643-8F40-DCAC172044BA}" dt="2022-02-08T19:42:25.363" v="2545"/>
          <ac:inkMkLst>
            <pc:docMk/>
            <pc:sldMk cId="2465378618" sldId="2114"/>
            <ac:inkMk id="7" creationId="{6A33B0AA-B284-8048-9F72-A7C55C2F969D}"/>
          </ac:inkMkLst>
        </pc:inkChg>
        <pc:inkChg chg="add del">
          <ac:chgData name="Wilne, Robert" userId="863fd487-5ae7-46a6-8c4e-0a9cc652a1c0" providerId="ADAL" clId="{80FCF09D-6F42-E643-8F40-DCAC172044BA}" dt="2022-02-08T19:42:25.350" v="2543"/>
          <ac:inkMkLst>
            <pc:docMk/>
            <pc:sldMk cId="2465378618" sldId="2114"/>
            <ac:inkMk id="8" creationId="{B5182423-6CD6-A743-A3FE-8695E97AF0A1}"/>
          </ac:inkMkLst>
        </pc:inkChg>
        <pc:inkChg chg="add del">
          <ac:chgData name="Wilne, Robert" userId="863fd487-5ae7-46a6-8c4e-0a9cc652a1c0" providerId="ADAL" clId="{80FCF09D-6F42-E643-8F40-DCAC172044BA}" dt="2022-02-08T19:42:25.312" v="2539"/>
          <ac:inkMkLst>
            <pc:docMk/>
            <pc:sldMk cId="2465378618" sldId="2114"/>
            <ac:inkMk id="9" creationId="{53B8406A-D790-D146-8688-0AEDE4DE47FF}"/>
          </ac:inkMkLst>
        </pc:inkChg>
        <pc:inkChg chg="add del">
          <ac:chgData name="Wilne, Robert" userId="863fd487-5ae7-46a6-8c4e-0a9cc652a1c0" providerId="ADAL" clId="{80FCF09D-6F42-E643-8F40-DCAC172044BA}" dt="2022-02-08T19:42:25.336" v="2541"/>
          <ac:inkMkLst>
            <pc:docMk/>
            <pc:sldMk cId="2465378618" sldId="2114"/>
            <ac:inkMk id="10" creationId="{83B0EDD3-13B7-2542-9861-70C1B02AC4A8}"/>
          </ac:inkMkLst>
        </pc:inkChg>
        <pc:inkChg chg="add del">
          <ac:chgData name="Wilne, Robert" userId="863fd487-5ae7-46a6-8c4e-0a9cc652a1c0" providerId="ADAL" clId="{80FCF09D-6F42-E643-8F40-DCAC172044BA}" dt="2022-02-08T19:42:25.284" v="2537"/>
          <ac:inkMkLst>
            <pc:docMk/>
            <pc:sldMk cId="2465378618" sldId="2114"/>
            <ac:inkMk id="12" creationId="{A7B652CF-BF3D-154E-AE37-E64C923D23D5}"/>
          </ac:inkMkLst>
        </pc:inkChg>
        <pc:inkChg chg="add del topLvl">
          <ac:chgData name="Wilne, Robert" userId="863fd487-5ae7-46a6-8c4e-0a9cc652a1c0" providerId="ADAL" clId="{80FCF09D-6F42-E643-8F40-DCAC172044BA}" dt="2022-02-08T19:42:25.359" v="2544"/>
          <ac:inkMkLst>
            <pc:docMk/>
            <pc:sldMk cId="2465378618" sldId="2114"/>
            <ac:inkMk id="16" creationId="{D3CAC03F-33F4-8C42-B6A2-5877E90CBB0E}"/>
          </ac:inkMkLst>
        </pc:inkChg>
        <pc:inkChg chg="add del">
          <ac:chgData name="Wilne, Robert" userId="863fd487-5ae7-46a6-8c4e-0a9cc652a1c0" providerId="ADAL" clId="{80FCF09D-6F42-E643-8F40-DCAC172044BA}" dt="2022-02-08T19:42:25.343" v="2542"/>
          <ac:inkMkLst>
            <pc:docMk/>
            <pc:sldMk cId="2465378618" sldId="2114"/>
            <ac:inkMk id="17" creationId="{283DC9E2-A4D7-C84D-ABAB-C1A555C4C6AA}"/>
          </ac:inkMkLst>
        </pc:inkChg>
        <pc:inkChg chg="add del">
          <ac:chgData name="Wilne, Robert" userId="863fd487-5ae7-46a6-8c4e-0a9cc652a1c0" providerId="ADAL" clId="{80FCF09D-6F42-E643-8F40-DCAC172044BA}" dt="2022-02-08T19:42:25.272" v="2536"/>
          <ac:inkMkLst>
            <pc:docMk/>
            <pc:sldMk cId="2465378618" sldId="2114"/>
            <ac:inkMk id="18" creationId="{016D2429-DEDB-F748-B3B7-F8A79838C8D1}"/>
          </ac:inkMkLst>
        </pc:inkChg>
        <pc:inkChg chg="add del">
          <ac:chgData name="Wilne, Robert" userId="863fd487-5ae7-46a6-8c4e-0a9cc652a1c0" providerId="ADAL" clId="{80FCF09D-6F42-E643-8F40-DCAC172044BA}" dt="2022-02-08T19:42:25.324" v="2540"/>
          <ac:inkMkLst>
            <pc:docMk/>
            <pc:sldMk cId="2465378618" sldId="2114"/>
            <ac:inkMk id="21" creationId="{1659AAD6-6ED3-6945-9A7F-D663E665C453}"/>
          </ac:inkMkLst>
        </pc:inkChg>
      </pc:sldChg>
      <pc:sldChg chg="addSp delSp modSp">
        <pc:chgData name="Wilne, Robert" userId="863fd487-5ae7-46a6-8c4e-0a9cc652a1c0" providerId="ADAL" clId="{80FCF09D-6F42-E643-8F40-DCAC172044BA}" dt="2022-02-08T19:42:28.447" v="2559"/>
        <pc:sldMkLst>
          <pc:docMk/>
          <pc:sldMk cId="443775232" sldId="2115"/>
        </pc:sldMkLst>
        <pc:grpChg chg="add del">
          <ac:chgData name="Wilne, Robert" userId="863fd487-5ae7-46a6-8c4e-0a9cc652a1c0" providerId="ADAL" clId="{80FCF09D-6F42-E643-8F40-DCAC172044BA}" dt="2022-02-08T19:42:27.559" v="2556"/>
          <ac:grpSpMkLst>
            <pc:docMk/>
            <pc:sldMk cId="443775232" sldId="2115"/>
            <ac:grpSpMk id="27" creationId="{7D471A47-0F41-1046-BF5C-EE8F0CB9EB79}"/>
          </ac:grpSpMkLst>
        </pc:grpChg>
        <pc:grpChg chg="add del">
          <ac:chgData name="Wilne, Robert" userId="863fd487-5ae7-46a6-8c4e-0a9cc652a1c0" providerId="ADAL" clId="{80FCF09D-6F42-E643-8F40-DCAC172044BA}" dt="2022-02-08T19:42:27.580" v="2557"/>
          <ac:grpSpMkLst>
            <pc:docMk/>
            <pc:sldMk cId="443775232" sldId="2115"/>
            <ac:grpSpMk id="28" creationId="{C0EBF2EE-9DAB-8E44-80C3-FDD4A60F9A3D}"/>
          </ac:grpSpMkLst>
        </pc:grpChg>
        <pc:inkChg chg="add del">
          <ac:chgData name="Wilne, Robert" userId="863fd487-5ae7-46a6-8c4e-0a9cc652a1c0" providerId="ADAL" clId="{80FCF09D-6F42-E643-8F40-DCAC172044BA}" dt="2022-02-08T19:42:27.524" v="2553"/>
          <ac:inkMkLst>
            <pc:docMk/>
            <pc:sldMk cId="443775232" sldId="2115"/>
            <ac:inkMk id="4" creationId="{1BB90F7D-C0C7-4342-BD28-358EB721502F}"/>
          </ac:inkMkLst>
        </pc:inkChg>
        <pc:inkChg chg="add del topLvl">
          <ac:chgData name="Wilne, Robert" userId="863fd487-5ae7-46a6-8c4e-0a9cc652a1c0" providerId="ADAL" clId="{80FCF09D-6F42-E643-8F40-DCAC172044BA}" dt="2022-02-08T19:42:27.580" v="2557"/>
          <ac:inkMkLst>
            <pc:docMk/>
            <pc:sldMk cId="443775232" sldId="2115"/>
            <ac:inkMk id="5" creationId="{9EFBEC61-676C-C74C-AC41-8B3FEA4093A8}"/>
          </ac:inkMkLst>
        </pc:inkChg>
        <pc:inkChg chg="add del">
          <ac:chgData name="Wilne, Robert" userId="863fd487-5ae7-46a6-8c4e-0a9cc652a1c0" providerId="ADAL" clId="{80FCF09D-6F42-E643-8F40-DCAC172044BA}" dt="2022-02-08T19:42:27.498" v="2551"/>
          <ac:inkMkLst>
            <pc:docMk/>
            <pc:sldMk cId="443775232" sldId="2115"/>
            <ac:inkMk id="6" creationId="{D874A5FD-4D63-7244-B4E2-A4664557C4E4}"/>
          </ac:inkMkLst>
        </pc:inkChg>
        <pc:inkChg chg="add del">
          <ac:chgData name="Wilne, Robert" userId="863fd487-5ae7-46a6-8c4e-0a9cc652a1c0" providerId="ADAL" clId="{80FCF09D-6F42-E643-8F40-DCAC172044BA}" dt="2022-02-08T19:42:27.511" v="2552"/>
          <ac:inkMkLst>
            <pc:docMk/>
            <pc:sldMk cId="443775232" sldId="2115"/>
            <ac:inkMk id="7" creationId="{DD99F991-6999-0E4B-9461-B268400182FA}"/>
          </ac:inkMkLst>
        </pc:inkChg>
        <pc:inkChg chg="add del mod topLvl modStrokes">
          <ac:chgData name="Wilne, Robert" userId="863fd487-5ae7-46a6-8c4e-0a9cc652a1c0" providerId="ADAL" clId="{80FCF09D-6F42-E643-8F40-DCAC172044BA}" dt="2022-02-08T19:42:28.447" v="2559"/>
          <ac:inkMkLst>
            <pc:docMk/>
            <pc:sldMk cId="443775232" sldId="2115"/>
            <ac:inkMk id="8" creationId="{5FEFBD34-B0A2-924F-94CD-82A2B8286D16}"/>
          </ac:inkMkLst>
        </pc:inkChg>
        <pc:inkChg chg="add del">
          <ac:chgData name="Wilne, Robert" userId="863fd487-5ae7-46a6-8c4e-0a9cc652a1c0" providerId="ADAL" clId="{80FCF09D-6F42-E643-8F40-DCAC172044BA}" dt="2022-02-08T19:42:27.471" v="2549"/>
          <ac:inkMkLst>
            <pc:docMk/>
            <pc:sldMk cId="443775232" sldId="2115"/>
            <ac:inkMk id="9" creationId="{76EB1436-D64B-6541-8E88-0A74835FD4C8}"/>
          </ac:inkMkLst>
        </pc:inkChg>
        <pc:inkChg chg="add del">
          <ac:chgData name="Wilne, Robert" userId="863fd487-5ae7-46a6-8c4e-0a9cc652a1c0" providerId="ADAL" clId="{80FCF09D-6F42-E643-8F40-DCAC172044BA}" dt="2022-02-08T19:42:27.486" v="2550"/>
          <ac:inkMkLst>
            <pc:docMk/>
            <pc:sldMk cId="443775232" sldId="2115"/>
            <ac:inkMk id="10" creationId="{46AFD575-8706-BD4A-930F-18B45A643F85}"/>
          </ac:inkMkLst>
        </pc:inkChg>
        <pc:inkChg chg="add del">
          <ac:chgData name="Wilne, Robert" userId="863fd487-5ae7-46a6-8c4e-0a9cc652a1c0" providerId="ADAL" clId="{80FCF09D-6F42-E643-8F40-DCAC172044BA}" dt="2022-02-08T19:42:27.533" v="2554"/>
          <ac:inkMkLst>
            <pc:docMk/>
            <pc:sldMk cId="443775232" sldId="2115"/>
            <ac:inkMk id="12" creationId="{B3296262-6027-784C-B6F2-59082FFCD863}"/>
          </ac:inkMkLst>
        </pc:inkChg>
        <pc:inkChg chg="add del topLvl">
          <ac:chgData name="Wilne, Robert" userId="863fd487-5ae7-46a6-8c4e-0a9cc652a1c0" providerId="ADAL" clId="{80FCF09D-6F42-E643-8F40-DCAC172044BA}" dt="2022-02-08T19:42:27.584" v="2558"/>
          <ac:inkMkLst>
            <pc:docMk/>
            <pc:sldMk cId="443775232" sldId="2115"/>
            <ac:inkMk id="16" creationId="{2A8BEFE7-D435-7F46-B78A-EB3D4111FAEF}"/>
          </ac:inkMkLst>
        </pc:inkChg>
        <pc:inkChg chg="add del">
          <ac:chgData name="Wilne, Robert" userId="863fd487-5ae7-46a6-8c4e-0a9cc652a1c0" providerId="ADAL" clId="{80FCF09D-6F42-E643-8F40-DCAC172044BA}" dt="2022-02-08T19:42:27.543" v="2555"/>
          <ac:inkMkLst>
            <pc:docMk/>
            <pc:sldMk cId="443775232" sldId="2115"/>
            <ac:inkMk id="17" creationId="{DAF025A9-90B1-2840-A8CE-4B8902BBC471}"/>
          </ac:inkMkLst>
        </pc:inkChg>
        <pc:inkChg chg="add del">
          <ac:chgData name="Wilne, Robert" userId="863fd487-5ae7-46a6-8c4e-0a9cc652a1c0" providerId="ADAL" clId="{80FCF09D-6F42-E643-8F40-DCAC172044BA}" dt="2022-02-08T19:42:27.457" v="2548"/>
          <ac:inkMkLst>
            <pc:docMk/>
            <pc:sldMk cId="443775232" sldId="2115"/>
            <ac:inkMk id="18" creationId="{09795A15-2767-5041-B20A-85C1DD9A64F2}"/>
          </ac:inkMkLst>
        </pc:inkChg>
        <pc:inkChg chg="add del topLvl">
          <ac:chgData name="Wilne, Robert" userId="863fd487-5ae7-46a6-8c4e-0a9cc652a1c0" providerId="ADAL" clId="{80FCF09D-6F42-E643-8F40-DCAC172044BA}" dt="2022-02-08T19:42:27.559" v="2556"/>
          <ac:inkMkLst>
            <pc:docMk/>
            <pc:sldMk cId="443775232" sldId="2115"/>
            <ac:inkMk id="23" creationId="{ED35B087-B02C-E944-A6E9-7737D41A6EC8}"/>
          </ac:inkMkLst>
        </pc:inkChg>
      </pc:sldChg>
      <pc:sldChg chg="del">
        <pc:chgData name="Wilne, Robert" userId="863fd487-5ae7-46a6-8c4e-0a9cc652a1c0" providerId="ADAL" clId="{80FCF09D-6F42-E643-8F40-DCAC172044BA}" dt="2022-02-08T19:44:22.390" v="2725" actId="2696"/>
        <pc:sldMkLst>
          <pc:docMk/>
          <pc:sldMk cId="2668118180" sldId="2123"/>
        </pc:sldMkLst>
      </pc:sldChg>
      <pc:sldChg chg="delSp modSp">
        <pc:chgData name="Wilne, Robert" userId="863fd487-5ae7-46a6-8c4e-0a9cc652a1c0" providerId="ADAL" clId="{80FCF09D-6F42-E643-8F40-DCAC172044BA}" dt="2022-02-08T19:51:09.948" v="2853" actId="14100"/>
        <pc:sldMkLst>
          <pc:docMk/>
          <pc:sldMk cId="65950237" sldId="2127"/>
        </pc:sldMkLst>
        <pc:spChg chg="mod">
          <ac:chgData name="Wilne, Robert" userId="863fd487-5ae7-46a6-8c4e-0a9cc652a1c0" providerId="ADAL" clId="{80FCF09D-6F42-E643-8F40-DCAC172044BA}" dt="2022-02-08T19:51:09.948" v="2853" actId="14100"/>
          <ac:spMkLst>
            <pc:docMk/>
            <pc:sldMk cId="65950237" sldId="2127"/>
            <ac:spMk id="5" creationId="{2A0131C3-97D2-5547-BA15-A3E331CAB7E9}"/>
          </ac:spMkLst>
        </pc:spChg>
        <pc:picChg chg="del">
          <ac:chgData name="Wilne, Robert" userId="863fd487-5ae7-46a6-8c4e-0a9cc652a1c0" providerId="ADAL" clId="{80FCF09D-6F42-E643-8F40-DCAC172044BA}" dt="2022-02-08T19:51:04.134" v="2851" actId="478"/>
          <ac:picMkLst>
            <pc:docMk/>
            <pc:sldMk cId="65950237" sldId="2127"/>
            <ac:picMk id="12" creationId="{F88FCCCD-F979-DD4C-AD0B-23644105CE7F}"/>
          </ac:picMkLst>
        </pc:picChg>
      </pc:sldChg>
      <pc:sldChg chg="add del">
        <pc:chgData name="Wilne, Robert" userId="863fd487-5ae7-46a6-8c4e-0a9cc652a1c0" providerId="ADAL" clId="{80FCF09D-6F42-E643-8F40-DCAC172044BA}" dt="2022-02-08T19:37:34.208" v="1758" actId="2696"/>
        <pc:sldMkLst>
          <pc:docMk/>
          <pc:sldMk cId="3073300501" sldId="2128"/>
        </pc:sldMkLst>
      </pc:sldChg>
      <pc:sldChg chg="addSp delSp">
        <pc:chgData name="Wilne, Robert" userId="863fd487-5ae7-46a6-8c4e-0a9cc652a1c0" providerId="ADAL" clId="{80FCF09D-6F42-E643-8F40-DCAC172044BA}" dt="2022-02-08T19:38:49.914" v="1989"/>
        <pc:sldMkLst>
          <pc:docMk/>
          <pc:sldMk cId="166314269" sldId="2131"/>
        </pc:sldMkLst>
        <pc:grpChg chg="add del">
          <ac:chgData name="Wilne, Robert" userId="863fd487-5ae7-46a6-8c4e-0a9cc652a1c0" providerId="ADAL" clId="{80FCF09D-6F42-E643-8F40-DCAC172044BA}" dt="2022-02-08T19:38:49.856" v="1979"/>
          <ac:grpSpMkLst>
            <pc:docMk/>
            <pc:sldMk cId="166314269" sldId="2131"/>
            <ac:grpSpMk id="15" creationId="{A604A141-95BC-1848-A137-E0ABCC8C3A2C}"/>
          </ac:grpSpMkLst>
        </pc:grpChg>
        <pc:grpChg chg="add del">
          <ac:chgData name="Wilne, Robert" userId="863fd487-5ae7-46a6-8c4e-0a9cc652a1c0" providerId="ADAL" clId="{80FCF09D-6F42-E643-8F40-DCAC172044BA}" dt="2022-02-08T19:38:49.894" v="1985"/>
          <ac:grpSpMkLst>
            <pc:docMk/>
            <pc:sldMk cId="166314269" sldId="2131"/>
            <ac:grpSpMk id="32" creationId="{037CF72D-994E-B348-833B-05B775C54494}"/>
          </ac:grpSpMkLst>
        </pc:grpChg>
        <pc:grpChg chg="add del">
          <ac:chgData name="Wilne, Robert" userId="863fd487-5ae7-46a6-8c4e-0a9cc652a1c0" providerId="ADAL" clId="{80FCF09D-6F42-E643-8F40-DCAC172044BA}" dt="2022-02-08T19:38:49.845" v="1977"/>
          <ac:grpSpMkLst>
            <pc:docMk/>
            <pc:sldMk cId="166314269" sldId="2131"/>
            <ac:grpSpMk id="37" creationId="{98E20183-0F58-C74E-B936-FAE5E0985313}"/>
          </ac:grpSpMkLst>
        </pc:grpChg>
        <pc:grpChg chg="add del">
          <ac:chgData name="Wilne, Robert" userId="863fd487-5ae7-46a6-8c4e-0a9cc652a1c0" providerId="ADAL" clId="{80FCF09D-6F42-E643-8F40-DCAC172044BA}" dt="2022-02-08T19:38:49.703" v="1957"/>
          <ac:grpSpMkLst>
            <pc:docMk/>
            <pc:sldMk cId="166314269" sldId="2131"/>
            <ac:grpSpMk id="38" creationId="{2324632A-CF80-094D-8C06-C748EF899437}"/>
          </ac:grpSpMkLst>
        </pc:grpChg>
        <pc:grpChg chg="add del">
          <ac:chgData name="Wilne, Robert" userId="863fd487-5ae7-46a6-8c4e-0a9cc652a1c0" providerId="ADAL" clId="{80FCF09D-6F42-E643-8F40-DCAC172044BA}" dt="2022-02-08T19:38:49.903" v="1987"/>
          <ac:grpSpMkLst>
            <pc:docMk/>
            <pc:sldMk cId="166314269" sldId="2131"/>
            <ac:grpSpMk id="46" creationId="{98423D38-6868-FF46-AF6F-D58C9BE989DA}"/>
          </ac:grpSpMkLst>
        </pc:grpChg>
        <pc:grpChg chg="add del">
          <ac:chgData name="Wilne, Robert" userId="863fd487-5ae7-46a6-8c4e-0a9cc652a1c0" providerId="ADAL" clId="{80FCF09D-6F42-E643-8F40-DCAC172044BA}" dt="2022-02-08T19:38:49.823" v="1975"/>
          <ac:grpSpMkLst>
            <pc:docMk/>
            <pc:sldMk cId="166314269" sldId="2131"/>
            <ac:grpSpMk id="50" creationId="{E19C0B68-AE2D-AA4B-8A6D-6214EB56C5CB}"/>
          </ac:grpSpMkLst>
        </pc:grpChg>
        <pc:grpChg chg="add del">
          <ac:chgData name="Wilne, Robert" userId="863fd487-5ae7-46a6-8c4e-0a9cc652a1c0" providerId="ADAL" clId="{80FCF09D-6F42-E643-8F40-DCAC172044BA}" dt="2022-02-08T19:38:49.876" v="1981"/>
          <ac:grpSpMkLst>
            <pc:docMk/>
            <pc:sldMk cId="166314269" sldId="2131"/>
            <ac:grpSpMk id="55" creationId="{E23A90F1-A293-7E4A-8208-102AEF197323}"/>
          </ac:grpSpMkLst>
        </pc:grpChg>
        <pc:inkChg chg="add del">
          <ac:chgData name="Wilne, Robert" userId="863fd487-5ae7-46a6-8c4e-0a9cc652a1c0" providerId="ADAL" clId="{80FCF09D-6F42-E643-8F40-DCAC172044BA}" dt="2022-02-08T19:38:49.696" v="1956"/>
          <ac:inkMkLst>
            <pc:docMk/>
            <pc:sldMk cId="166314269" sldId="2131"/>
            <ac:inkMk id="2" creationId="{367FD64E-A2DF-4A47-BB29-3C4E9A28F727}"/>
          </ac:inkMkLst>
        </pc:inkChg>
        <pc:inkChg chg="add del">
          <ac:chgData name="Wilne, Robert" userId="863fd487-5ae7-46a6-8c4e-0a9cc652a1c0" providerId="ADAL" clId="{80FCF09D-6F42-E643-8F40-DCAC172044BA}" dt="2022-02-08T19:38:49.709" v="1958"/>
          <ac:inkMkLst>
            <pc:docMk/>
            <pc:sldMk cId="166314269" sldId="2131"/>
            <ac:inkMk id="3" creationId="{CE839A13-D8B0-304F-9267-EA0A6AA24D8A}"/>
          </ac:inkMkLst>
        </pc:inkChg>
        <pc:inkChg chg="add del topLvl">
          <ac:chgData name="Wilne, Robert" userId="863fd487-5ae7-46a6-8c4e-0a9cc652a1c0" providerId="ADAL" clId="{80FCF09D-6F42-E643-8F40-DCAC172044BA}" dt="2022-02-08T19:38:49.907" v="1988"/>
          <ac:inkMkLst>
            <pc:docMk/>
            <pc:sldMk cId="166314269" sldId="2131"/>
            <ac:inkMk id="5" creationId="{0531802D-B97D-8248-9CFD-CDF29C62A216}"/>
          </ac:inkMkLst>
        </pc:inkChg>
        <pc:inkChg chg="add del">
          <ac:chgData name="Wilne, Robert" userId="863fd487-5ae7-46a6-8c4e-0a9cc652a1c0" providerId="ADAL" clId="{80FCF09D-6F42-E643-8F40-DCAC172044BA}" dt="2022-02-08T19:38:49.788" v="1970"/>
          <ac:inkMkLst>
            <pc:docMk/>
            <pc:sldMk cId="166314269" sldId="2131"/>
            <ac:inkMk id="7" creationId="{198654BF-1C41-FE46-B556-1C5B6CB20A87}"/>
          </ac:inkMkLst>
        </pc:inkChg>
        <pc:inkChg chg="add del">
          <ac:chgData name="Wilne, Robert" userId="863fd487-5ae7-46a6-8c4e-0a9cc652a1c0" providerId="ADAL" clId="{80FCF09D-6F42-E643-8F40-DCAC172044BA}" dt="2022-02-08T19:38:49.768" v="1966"/>
          <ac:inkMkLst>
            <pc:docMk/>
            <pc:sldMk cId="166314269" sldId="2131"/>
            <ac:inkMk id="9" creationId="{885473F1-A6C9-8E49-A77A-7DD5DD71539E}"/>
          </ac:inkMkLst>
        </pc:inkChg>
        <pc:inkChg chg="add del">
          <ac:chgData name="Wilne, Robert" userId="863fd487-5ae7-46a6-8c4e-0a9cc652a1c0" providerId="ADAL" clId="{80FCF09D-6F42-E643-8F40-DCAC172044BA}" dt="2022-02-08T19:38:49.733" v="1961"/>
          <ac:inkMkLst>
            <pc:docMk/>
            <pc:sldMk cId="166314269" sldId="2131"/>
            <ac:inkMk id="11" creationId="{08610A41-E25D-8848-A0AB-5AF14ACD62D2}"/>
          </ac:inkMkLst>
        </pc:inkChg>
        <pc:inkChg chg="add del topLvl">
          <ac:chgData name="Wilne, Robert" userId="863fd487-5ae7-46a6-8c4e-0a9cc652a1c0" providerId="ADAL" clId="{80FCF09D-6F42-E643-8F40-DCAC172044BA}" dt="2022-02-08T19:38:49.856" v="1979"/>
          <ac:inkMkLst>
            <pc:docMk/>
            <pc:sldMk cId="166314269" sldId="2131"/>
            <ac:inkMk id="13" creationId="{C8FCC14F-3BFD-EE42-BB48-E573D4A1EF7B}"/>
          </ac:inkMkLst>
        </pc:inkChg>
        <pc:inkChg chg="add del">
          <ac:chgData name="Wilne, Robert" userId="863fd487-5ae7-46a6-8c4e-0a9cc652a1c0" providerId="ADAL" clId="{80FCF09D-6F42-E643-8F40-DCAC172044BA}" dt="2022-02-08T19:38:49.817" v="1974"/>
          <ac:inkMkLst>
            <pc:docMk/>
            <pc:sldMk cId="166314269" sldId="2131"/>
            <ac:inkMk id="16" creationId="{55056F7B-B389-8F43-A399-81FF9DE4BA62}"/>
          </ac:inkMkLst>
        </pc:inkChg>
        <pc:inkChg chg="add del">
          <ac:chgData name="Wilne, Robert" userId="863fd487-5ae7-46a6-8c4e-0a9cc652a1c0" providerId="ADAL" clId="{80FCF09D-6F42-E643-8F40-DCAC172044BA}" dt="2022-02-08T19:38:49.887" v="1984"/>
          <ac:inkMkLst>
            <pc:docMk/>
            <pc:sldMk cId="166314269" sldId="2131"/>
            <ac:inkMk id="18" creationId="{33733878-22F9-A048-9454-67D8410509A7}"/>
          </ac:inkMkLst>
        </pc:inkChg>
        <pc:inkChg chg="add del topLvl">
          <ac:chgData name="Wilne, Robert" userId="863fd487-5ae7-46a6-8c4e-0a9cc652a1c0" providerId="ADAL" clId="{80FCF09D-6F42-E643-8F40-DCAC172044BA}" dt="2022-02-08T19:38:49.894" v="1985"/>
          <ac:inkMkLst>
            <pc:docMk/>
            <pc:sldMk cId="166314269" sldId="2131"/>
            <ac:inkMk id="25" creationId="{2AB95A44-918E-5148-A48B-4FAE5B116E37}"/>
          </ac:inkMkLst>
        </pc:inkChg>
        <pc:inkChg chg="add del">
          <ac:chgData name="Wilne, Robert" userId="863fd487-5ae7-46a6-8c4e-0a9cc652a1c0" providerId="ADAL" clId="{80FCF09D-6F42-E643-8F40-DCAC172044BA}" dt="2022-02-08T19:38:49.835" v="1976"/>
          <ac:inkMkLst>
            <pc:docMk/>
            <pc:sldMk cId="166314269" sldId="2131"/>
            <ac:inkMk id="26" creationId="{F2DA39E3-8AFF-7247-868E-C80559167F22}"/>
          </ac:inkMkLst>
        </pc:inkChg>
        <pc:inkChg chg="add del">
          <ac:chgData name="Wilne, Robert" userId="863fd487-5ae7-46a6-8c4e-0a9cc652a1c0" providerId="ADAL" clId="{80FCF09D-6F42-E643-8F40-DCAC172044BA}" dt="2022-02-08T19:38:49.742" v="1962"/>
          <ac:inkMkLst>
            <pc:docMk/>
            <pc:sldMk cId="166314269" sldId="2131"/>
            <ac:inkMk id="27" creationId="{CFCFEBE3-6EF3-CF43-86C8-D72EF5AE6A13}"/>
          </ac:inkMkLst>
        </pc:inkChg>
        <pc:inkChg chg="add del">
          <ac:chgData name="Wilne, Robert" userId="863fd487-5ae7-46a6-8c4e-0a9cc652a1c0" providerId="ADAL" clId="{80FCF09D-6F42-E643-8F40-DCAC172044BA}" dt="2022-02-08T19:38:49.721" v="1959"/>
          <ac:inkMkLst>
            <pc:docMk/>
            <pc:sldMk cId="166314269" sldId="2131"/>
            <ac:inkMk id="28" creationId="{C4FE4145-60A2-EA40-A9CF-5553B9B8672A}"/>
          </ac:inkMkLst>
        </pc:inkChg>
        <pc:inkChg chg="add del">
          <ac:chgData name="Wilne, Robert" userId="863fd487-5ae7-46a6-8c4e-0a9cc652a1c0" providerId="ADAL" clId="{80FCF09D-6F42-E643-8F40-DCAC172044BA}" dt="2022-02-08T19:38:49.865" v="1980"/>
          <ac:inkMkLst>
            <pc:docMk/>
            <pc:sldMk cId="166314269" sldId="2131"/>
            <ac:inkMk id="29" creationId="{9941F6FE-A8D9-E54D-892D-EF7716E089F6}"/>
          </ac:inkMkLst>
        </pc:inkChg>
        <pc:inkChg chg="add del">
          <ac:chgData name="Wilne, Robert" userId="863fd487-5ae7-46a6-8c4e-0a9cc652a1c0" providerId="ADAL" clId="{80FCF09D-6F42-E643-8F40-DCAC172044BA}" dt="2022-02-08T19:38:49.794" v="1971"/>
          <ac:inkMkLst>
            <pc:docMk/>
            <pc:sldMk cId="166314269" sldId="2131"/>
            <ac:inkMk id="30" creationId="{4A7AD3C6-4111-0345-8204-D9026D4F63BA}"/>
          </ac:inkMkLst>
        </pc:inkChg>
        <pc:inkChg chg="add del topLvl">
          <ac:chgData name="Wilne, Robert" userId="863fd487-5ae7-46a6-8c4e-0a9cc652a1c0" providerId="ADAL" clId="{80FCF09D-6F42-E643-8F40-DCAC172044BA}" dt="2022-02-08T19:38:49.898" v="1986"/>
          <ac:inkMkLst>
            <pc:docMk/>
            <pc:sldMk cId="166314269" sldId="2131"/>
            <ac:inkMk id="31" creationId="{5B4B266E-87EE-EC46-B327-96F0F71324B4}"/>
          </ac:inkMkLst>
        </pc:inkChg>
        <pc:inkChg chg="add del topLvl">
          <ac:chgData name="Wilne, Robert" userId="863fd487-5ae7-46a6-8c4e-0a9cc652a1c0" providerId="ADAL" clId="{80FCF09D-6F42-E643-8F40-DCAC172044BA}" dt="2022-02-08T19:38:49.780" v="1968"/>
          <ac:inkMkLst>
            <pc:docMk/>
            <pc:sldMk cId="166314269" sldId="2131"/>
            <ac:inkMk id="33" creationId="{4FA1DFFD-DFB7-4341-9304-880134D94B23}"/>
          </ac:inkMkLst>
        </pc:inkChg>
        <pc:inkChg chg="add del topLvl">
          <ac:chgData name="Wilne, Robert" userId="863fd487-5ae7-46a6-8c4e-0a9cc652a1c0" providerId="ADAL" clId="{80FCF09D-6F42-E643-8F40-DCAC172044BA}" dt="2022-02-08T19:38:49.703" v="1957"/>
          <ac:inkMkLst>
            <pc:docMk/>
            <pc:sldMk cId="166314269" sldId="2131"/>
            <ac:inkMk id="34" creationId="{7D8AC41D-3363-214B-82A9-23394E57F235}"/>
          </ac:inkMkLst>
        </pc:inkChg>
        <pc:inkChg chg="add del topLvl">
          <ac:chgData name="Wilne, Robert" userId="863fd487-5ae7-46a6-8c4e-0a9cc652a1c0" providerId="ADAL" clId="{80FCF09D-6F42-E643-8F40-DCAC172044BA}" dt="2022-02-08T19:38:49.845" v="1977"/>
          <ac:inkMkLst>
            <pc:docMk/>
            <pc:sldMk cId="166314269" sldId="2131"/>
            <ac:inkMk id="35" creationId="{32B6A77D-59E2-9D48-8EBA-76E3F48A540C}"/>
          </ac:inkMkLst>
        </pc:inkChg>
        <pc:inkChg chg="add del topLvl">
          <ac:chgData name="Wilne, Robert" userId="863fd487-5ae7-46a6-8c4e-0a9cc652a1c0" providerId="ADAL" clId="{80FCF09D-6F42-E643-8F40-DCAC172044BA}" dt="2022-02-08T19:38:49.881" v="1982"/>
          <ac:inkMkLst>
            <pc:docMk/>
            <pc:sldMk cId="166314269" sldId="2131"/>
            <ac:inkMk id="36" creationId="{D66BC1B3-CAA1-8A4B-A525-36482A874AF8}"/>
          </ac:inkMkLst>
        </pc:inkChg>
        <pc:inkChg chg="add del">
          <ac:chgData name="Wilne, Robert" userId="863fd487-5ae7-46a6-8c4e-0a9cc652a1c0" providerId="ADAL" clId="{80FCF09D-6F42-E643-8F40-DCAC172044BA}" dt="2022-02-08T19:38:49.747" v="1963"/>
          <ac:inkMkLst>
            <pc:docMk/>
            <pc:sldMk cId="166314269" sldId="2131"/>
            <ac:inkMk id="39" creationId="{A36A41DA-AFCD-724A-9EFC-55D6FA7F3D5C}"/>
          </ac:inkMkLst>
        </pc:inkChg>
        <pc:inkChg chg="add del">
          <ac:chgData name="Wilne, Robert" userId="863fd487-5ae7-46a6-8c4e-0a9cc652a1c0" providerId="ADAL" clId="{80FCF09D-6F42-E643-8F40-DCAC172044BA}" dt="2022-02-08T19:38:49.753" v="1964"/>
          <ac:inkMkLst>
            <pc:docMk/>
            <pc:sldMk cId="166314269" sldId="2131"/>
            <ac:inkMk id="40" creationId="{2CF02BB7-C2C2-5440-B65A-B28D9DBC14DC}"/>
          </ac:inkMkLst>
        </pc:inkChg>
        <pc:inkChg chg="add del">
          <ac:chgData name="Wilne, Robert" userId="863fd487-5ae7-46a6-8c4e-0a9cc652a1c0" providerId="ADAL" clId="{80FCF09D-6F42-E643-8F40-DCAC172044BA}" dt="2022-02-08T19:38:49.784" v="1969"/>
          <ac:inkMkLst>
            <pc:docMk/>
            <pc:sldMk cId="166314269" sldId="2131"/>
            <ac:inkMk id="41" creationId="{37A1EDF5-6AF1-B14D-8663-877CE6F2D59A}"/>
          </ac:inkMkLst>
        </pc:inkChg>
        <pc:inkChg chg="add del topLvl">
          <ac:chgData name="Wilne, Robert" userId="863fd487-5ae7-46a6-8c4e-0a9cc652a1c0" providerId="ADAL" clId="{80FCF09D-6F42-E643-8F40-DCAC172044BA}" dt="2022-02-08T19:38:49.914" v="1989"/>
          <ac:inkMkLst>
            <pc:docMk/>
            <pc:sldMk cId="166314269" sldId="2131"/>
            <ac:inkMk id="42" creationId="{6DA620E4-1DF7-F448-96D2-0F5F9B16ACE5}"/>
          </ac:inkMkLst>
        </pc:inkChg>
        <pc:inkChg chg="add del topLvl">
          <ac:chgData name="Wilne, Robert" userId="863fd487-5ae7-46a6-8c4e-0a9cc652a1c0" providerId="ADAL" clId="{80FCF09D-6F42-E643-8F40-DCAC172044BA}" dt="2022-02-08T19:38:49.903" v="1987"/>
          <ac:inkMkLst>
            <pc:docMk/>
            <pc:sldMk cId="166314269" sldId="2131"/>
            <ac:inkMk id="43" creationId="{7B8B4A95-F1CC-5249-94E1-6877D85FC8BC}"/>
          </ac:inkMkLst>
        </pc:inkChg>
        <pc:inkChg chg="add del">
          <ac:chgData name="Wilne, Robert" userId="863fd487-5ae7-46a6-8c4e-0a9cc652a1c0" providerId="ADAL" clId="{80FCF09D-6F42-E643-8F40-DCAC172044BA}" dt="2022-02-08T19:38:49.803" v="1972"/>
          <ac:inkMkLst>
            <pc:docMk/>
            <pc:sldMk cId="166314269" sldId="2131"/>
            <ac:inkMk id="44" creationId="{9B5023E5-7A82-D340-8E8B-2BAEAB28DE68}"/>
          </ac:inkMkLst>
        </pc:inkChg>
        <pc:inkChg chg="add del">
          <ac:chgData name="Wilne, Robert" userId="863fd487-5ae7-46a6-8c4e-0a9cc652a1c0" providerId="ADAL" clId="{80FCF09D-6F42-E643-8F40-DCAC172044BA}" dt="2022-02-08T19:38:49.728" v="1960"/>
          <ac:inkMkLst>
            <pc:docMk/>
            <pc:sldMk cId="166314269" sldId="2131"/>
            <ac:inkMk id="45" creationId="{66977624-3EA3-DD4C-81AB-7403AA9F3459}"/>
          </ac:inkMkLst>
        </pc:inkChg>
        <pc:inkChg chg="add del">
          <ac:chgData name="Wilne, Robert" userId="863fd487-5ae7-46a6-8c4e-0a9cc652a1c0" providerId="ADAL" clId="{80FCF09D-6F42-E643-8F40-DCAC172044BA}" dt="2022-02-08T19:38:49.811" v="1973"/>
          <ac:inkMkLst>
            <pc:docMk/>
            <pc:sldMk cId="166314269" sldId="2131"/>
            <ac:inkMk id="47" creationId="{00067BC0-FD39-E94B-8036-89813A4C0FE5}"/>
          </ac:inkMkLst>
        </pc:inkChg>
        <pc:inkChg chg="add del topLvl">
          <ac:chgData name="Wilne, Robert" userId="863fd487-5ae7-46a6-8c4e-0a9cc652a1c0" providerId="ADAL" clId="{80FCF09D-6F42-E643-8F40-DCAC172044BA}" dt="2022-02-08T19:38:49.823" v="1975"/>
          <ac:inkMkLst>
            <pc:docMk/>
            <pc:sldMk cId="166314269" sldId="2131"/>
            <ac:inkMk id="48" creationId="{7AF70EBF-4E8A-944D-B89D-D33A5C5043DD}"/>
          </ac:inkMkLst>
        </pc:inkChg>
        <pc:inkChg chg="add del topLvl">
          <ac:chgData name="Wilne, Robert" userId="863fd487-5ae7-46a6-8c4e-0a9cc652a1c0" providerId="ADAL" clId="{80FCF09D-6F42-E643-8F40-DCAC172044BA}" dt="2022-02-08T19:38:49.850" v="1978"/>
          <ac:inkMkLst>
            <pc:docMk/>
            <pc:sldMk cId="166314269" sldId="2131"/>
            <ac:inkMk id="49" creationId="{005FB375-1440-C841-960C-BF7FDEA5FD09}"/>
          </ac:inkMkLst>
        </pc:inkChg>
        <pc:inkChg chg="add del topLvl">
          <ac:chgData name="Wilne, Robert" userId="863fd487-5ae7-46a6-8c4e-0a9cc652a1c0" providerId="ADAL" clId="{80FCF09D-6F42-E643-8F40-DCAC172044BA}" dt="2022-02-08T19:38:49.883" v="1983"/>
          <ac:inkMkLst>
            <pc:docMk/>
            <pc:sldMk cId="166314269" sldId="2131"/>
            <ac:inkMk id="51" creationId="{6AF7AE98-3B7D-0D4A-A175-F28300B27BA6}"/>
          </ac:inkMkLst>
        </pc:inkChg>
        <pc:inkChg chg="add del topLvl">
          <ac:chgData name="Wilne, Robert" userId="863fd487-5ae7-46a6-8c4e-0a9cc652a1c0" providerId="ADAL" clId="{80FCF09D-6F42-E643-8F40-DCAC172044BA}" dt="2022-02-08T19:38:49.876" v="1981"/>
          <ac:inkMkLst>
            <pc:docMk/>
            <pc:sldMk cId="166314269" sldId="2131"/>
            <ac:inkMk id="52" creationId="{9528431A-C5E3-4845-BF47-7980BE75BA40}"/>
          </ac:inkMkLst>
        </pc:inkChg>
        <pc:inkChg chg="add del">
          <ac:chgData name="Wilne, Robert" userId="863fd487-5ae7-46a6-8c4e-0a9cc652a1c0" providerId="ADAL" clId="{80FCF09D-6F42-E643-8F40-DCAC172044BA}" dt="2022-02-08T19:38:49.773" v="1967"/>
          <ac:inkMkLst>
            <pc:docMk/>
            <pc:sldMk cId="166314269" sldId="2131"/>
            <ac:inkMk id="53" creationId="{30D9E437-59D2-9B4C-8580-FACA24AA7B67}"/>
          </ac:inkMkLst>
        </pc:inkChg>
        <pc:inkChg chg="add del">
          <ac:chgData name="Wilne, Robert" userId="863fd487-5ae7-46a6-8c4e-0a9cc652a1c0" providerId="ADAL" clId="{80FCF09D-6F42-E643-8F40-DCAC172044BA}" dt="2022-02-08T19:38:49.761" v="1965"/>
          <ac:inkMkLst>
            <pc:docMk/>
            <pc:sldMk cId="166314269" sldId="2131"/>
            <ac:inkMk id="54" creationId="{22836C85-6A37-D24A-A41F-03DD73B7017E}"/>
          </ac:inkMkLst>
        </pc:inkChg>
      </pc:sldChg>
      <pc:sldChg chg="addSp delSp">
        <pc:chgData name="Wilne, Robert" userId="863fd487-5ae7-46a6-8c4e-0a9cc652a1c0" providerId="ADAL" clId="{80FCF09D-6F42-E643-8F40-DCAC172044BA}" dt="2022-02-08T19:39:13.917" v="2084"/>
        <pc:sldMkLst>
          <pc:docMk/>
          <pc:sldMk cId="307517087" sldId="2132"/>
        </pc:sldMkLst>
        <pc:grpChg chg="add del">
          <ac:chgData name="Wilne, Robert" userId="863fd487-5ae7-46a6-8c4e-0a9cc652a1c0" providerId="ADAL" clId="{80FCF09D-6F42-E643-8F40-DCAC172044BA}" dt="2022-02-08T16:42:36.639" v="472"/>
          <ac:grpSpMkLst>
            <pc:docMk/>
            <pc:sldMk cId="307517087" sldId="2132"/>
            <ac:grpSpMk id="5" creationId="{D08AC1AB-DA41-ED4D-8417-FBC9F9DF8E9E}"/>
          </ac:grpSpMkLst>
        </pc:grpChg>
        <pc:grpChg chg="add del">
          <ac:chgData name="Wilne, Robert" userId="863fd487-5ae7-46a6-8c4e-0a9cc652a1c0" providerId="ADAL" clId="{80FCF09D-6F42-E643-8F40-DCAC172044BA}" dt="2022-02-08T16:42:49.710" v="495"/>
          <ac:grpSpMkLst>
            <pc:docMk/>
            <pc:sldMk cId="307517087" sldId="2132"/>
            <ac:grpSpMk id="11" creationId="{E816B38B-B2D1-234D-905A-F9D39E972E11}"/>
          </ac:grpSpMkLst>
        </pc:grpChg>
        <pc:grpChg chg="add del">
          <ac:chgData name="Wilne, Robert" userId="863fd487-5ae7-46a6-8c4e-0a9cc652a1c0" providerId="ADAL" clId="{80FCF09D-6F42-E643-8F40-DCAC172044BA}" dt="2022-02-08T16:42:52.168" v="499"/>
          <ac:grpSpMkLst>
            <pc:docMk/>
            <pc:sldMk cId="307517087" sldId="2132"/>
            <ac:grpSpMk id="34" creationId="{6CA3E9FC-D7A8-664A-8C8C-6A589B55CAAE}"/>
          </ac:grpSpMkLst>
        </pc:grpChg>
        <pc:grpChg chg="add del">
          <ac:chgData name="Wilne, Robert" userId="863fd487-5ae7-46a6-8c4e-0a9cc652a1c0" providerId="ADAL" clId="{80FCF09D-6F42-E643-8F40-DCAC172044BA}" dt="2022-02-08T16:43:11.651" v="512"/>
          <ac:grpSpMkLst>
            <pc:docMk/>
            <pc:sldMk cId="307517087" sldId="2132"/>
            <ac:grpSpMk id="38" creationId="{BC4455D2-F894-4B4F-B419-B5FF8EA66D26}"/>
          </ac:grpSpMkLst>
        </pc:grpChg>
        <pc:grpChg chg="add del">
          <ac:chgData name="Wilne, Robert" userId="863fd487-5ae7-46a6-8c4e-0a9cc652a1c0" providerId="ADAL" clId="{80FCF09D-6F42-E643-8F40-DCAC172044BA}" dt="2022-02-08T16:43:07.959" v="506"/>
          <ac:grpSpMkLst>
            <pc:docMk/>
            <pc:sldMk cId="307517087" sldId="2132"/>
            <ac:grpSpMk id="41" creationId="{8F0606DE-08C7-F441-A18C-182FC7E4CB45}"/>
          </ac:grpSpMkLst>
        </pc:grpChg>
        <pc:grpChg chg="add del">
          <ac:chgData name="Wilne, Robert" userId="863fd487-5ae7-46a6-8c4e-0a9cc652a1c0" providerId="ADAL" clId="{80FCF09D-6F42-E643-8F40-DCAC172044BA}" dt="2022-02-08T16:43:11.651" v="512"/>
          <ac:grpSpMkLst>
            <pc:docMk/>
            <pc:sldMk cId="307517087" sldId="2132"/>
            <ac:grpSpMk id="45" creationId="{676FFFBA-6C57-954E-B045-F3779628AADF}"/>
          </ac:grpSpMkLst>
        </pc:grpChg>
        <pc:grpChg chg="add del">
          <ac:chgData name="Wilne, Robert" userId="863fd487-5ae7-46a6-8c4e-0a9cc652a1c0" providerId="ADAL" clId="{80FCF09D-6F42-E643-8F40-DCAC172044BA}" dt="2022-02-08T19:39:13.910" v="2082"/>
          <ac:grpSpMkLst>
            <pc:docMk/>
            <pc:sldMk cId="307517087" sldId="2132"/>
            <ac:grpSpMk id="51" creationId="{C2C44695-32F9-0E43-BBF5-EBEBA3710075}"/>
          </ac:grpSpMkLst>
        </pc:grpChg>
        <pc:grpChg chg="add del">
          <ac:chgData name="Wilne, Robert" userId="863fd487-5ae7-46a6-8c4e-0a9cc652a1c0" providerId="ADAL" clId="{80FCF09D-6F42-E643-8F40-DCAC172044BA}" dt="2022-02-08T19:39:13.718" v="2059"/>
          <ac:grpSpMkLst>
            <pc:docMk/>
            <pc:sldMk cId="307517087" sldId="2132"/>
            <ac:grpSpMk id="55" creationId="{82FD0457-ABDC-014B-A928-3F1C43B913C1}"/>
          </ac:grpSpMkLst>
        </pc:grpChg>
        <pc:grpChg chg="add del">
          <ac:chgData name="Wilne, Robert" userId="863fd487-5ae7-46a6-8c4e-0a9cc652a1c0" providerId="ADAL" clId="{80FCF09D-6F42-E643-8F40-DCAC172044BA}" dt="2022-02-08T19:39:13.433" v="2037"/>
          <ac:grpSpMkLst>
            <pc:docMk/>
            <pc:sldMk cId="307517087" sldId="2132"/>
            <ac:grpSpMk id="58" creationId="{8CDEF6A5-C279-1041-94CE-2D4938A91F8D}"/>
          </ac:grpSpMkLst>
        </pc:grpChg>
        <pc:grpChg chg="add del">
          <ac:chgData name="Wilne, Robert" userId="863fd487-5ae7-46a6-8c4e-0a9cc652a1c0" providerId="ADAL" clId="{80FCF09D-6F42-E643-8F40-DCAC172044BA}" dt="2022-02-08T19:39:13.685" v="2056"/>
          <ac:grpSpMkLst>
            <pc:docMk/>
            <pc:sldMk cId="307517087" sldId="2132"/>
            <ac:grpSpMk id="24577" creationId="{7E98F775-6239-AD4C-8714-A499E7842F07}"/>
          </ac:grpSpMkLst>
        </pc:grpChg>
        <pc:grpChg chg="add del">
          <ac:chgData name="Wilne, Robert" userId="863fd487-5ae7-46a6-8c4e-0a9cc652a1c0" providerId="ADAL" clId="{80FCF09D-6F42-E643-8F40-DCAC172044BA}" dt="2022-02-08T19:39:13.319" v="2029"/>
          <ac:grpSpMkLst>
            <pc:docMk/>
            <pc:sldMk cId="307517087" sldId="2132"/>
            <ac:grpSpMk id="24582" creationId="{94898645-D4B9-4440-B3B1-5A4924C445E3}"/>
          </ac:grpSpMkLst>
        </pc:grpChg>
        <pc:grpChg chg="add del">
          <ac:chgData name="Wilne, Robert" userId="863fd487-5ae7-46a6-8c4e-0a9cc652a1c0" providerId="ADAL" clId="{80FCF09D-6F42-E643-8F40-DCAC172044BA}" dt="2022-02-08T19:39:13.514" v="2042"/>
          <ac:grpSpMkLst>
            <pc:docMk/>
            <pc:sldMk cId="307517087" sldId="2132"/>
            <ac:grpSpMk id="24586" creationId="{FF1CE08D-5340-C648-8EA8-FE19F37E70B0}"/>
          </ac:grpSpMkLst>
        </pc:grpChg>
        <pc:grpChg chg="add del">
          <ac:chgData name="Wilne, Robert" userId="863fd487-5ae7-46a6-8c4e-0a9cc652a1c0" providerId="ADAL" clId="{80FCF09D-6F42-E643-8F40-DCAC172044BA}" dt="2022-02-08T16:43:45.734" v="540"/>
          <ac:grpSpMkLst>
            <pc:docMk/>
            <pc:sldMk cId="307517087" sldId="2132"/>
            <ac:grpSpMk id="24590" creationId="{B0268159-5348-7E48-9D24-30E83011FF21}"/>
          </ac:grpSpMkLst>
        </pc:grpChg>
        <pc:grpChg chg="add del">
          <ac:chgData name="Wilne, Robert" userId="863fd487-5ae7-46a6-8c4e-0a9cc652a1c0" providerId="ADAL" clId="{80FCF09D-6F42-E643-8F40-DCAC172044BA}" dt="2022-02-08T19:39:13.785" v="2066"/>
          <ac:grpSpMkLst>
            <pc:docMk/>
            <pc:sldMk cId="307517087" sldId="2132"/>
            <ac:grpSpMk id="24592" creationId="{D099D635-3D2F-BB4B-AB93-90FEABD994B9}"/>
          </ac:grpSpMkLst>
        </pc:grpChg>
        <pc:inkChg chg="add del topLvl">
          <ac:chgData name="Wilne, Robert" userId="863fd487-5ae7-46a6-8c4e-0a9cc652a1c0" providerId="ADAL" clId="{80FCF09D-6F42-E643-8F40-DCAC172044BA}" dt="2022-02-08T19:39:13.897" v="2079"/>
          <ac:inkMkLst>
            <pc:docMk/>
            <pc:sldMk cId="307517087" sldId="2132"/>
            <ac:inkMk id="2" creationId="{54C69C66-1ADB-8F49-9640-1AF8DEB593EF}"/>
          </ac:inkMkLst>
        </pc:inkChg>
        <pc:inkChg chg="add del topLvl">
          <ac:chgData name="Wilne, Robert" userId="863fd487-5ae7-46a6-8c4e-0a9cc652a1c0" providerId="ADAL" clId="{80FCF09D-6F42-E643-8F40-DCAC172044BA}" dt="2022-02-08T19:39:13.343" v="2030"/>
          <ac:inkMkLst>
            <pc:docMk/>
            <pc:sldMk cId="307517087" sldId="2132"/>
            <ac:inkMk id="3" creationId="{323DC1B8-F45E-EF40-BFD1-F8490369849D}"/>
          </ac:inkMkLst>
        </pc:inkChg>
        <pc:inkChg chg="add del topLvl">
          <ac:chgData name="Wilne, Robert" userId="863fd487-5ae7-46a6-8c4e-0a9cc652a1c0" providerId="ADAL" clId="{80FCF09D-6F42-E643-8F40-DCAC172044BA}" dt="2022-02-08T19:39:13.758" v="2062"/>
          <ac:inkMkLst>
            <pc:docMk/>
            <pc:sldMk cId="307517087" sldId="2132"/>
            <ac:inkMk id="4" creationId="{C58FF2A4-1323-E14D-87A6-A5C7D330E71C}"/>
          </ac:inkMkLst>
        </pc:inkChg>
        <pc:inkChg chg="add del topLvl">
          <ac:chgData name="Wilne, Robert" userId="863fd487-5ae7-46a6-8c4e-0a9cc652a1c0" providerId="ADAL" clId="{80FCF09D-6F42-E643-8F40-DCAC172044BA}" dt="2022-02-08T19:39:13.910" v="2082"/>
          <ac:inkMkLst>
            <pc:docMk/>
            <pc:sldMk cId="307517087" sldId="2132"/>
            <ac:inkMk id="6" creationId="{D4B67B9A-BB0B-1443-B832-8F9669E8FF69}"/>
          </ac:inkMkLst>
        </pc:inkChg>
        <pc:inkChg chg="add del topLvl">
          <ac:chgData name="Wilne, Robert" userId="863fd487-5ae7-46a6-8c4e-0a9cc652a1c0" providerId="ADAL" clId="{80FCF09D-6F42-E643-8F40-DCAC172044BA}" dt="2022-02-08T19:39:13.876" v="2075"/>
          <ac:inkMkLst>
            <pc:docMk/>
            <pc:sldMk cId="307517087" sldId="2132"/>
            <ac:inkMk id="7" creationId="{64C84EB9-62B2-034F-A8F3-5EF87FE5EC60}"/>
          </ac:inkMkLst>
        </pc:inkChg>
        <pc:inkChg chg="add del topLvl">
          <ac:chgData name="Wilne, Robert" userId="863fd487-5ae7-46a6-8c4e-0a9cc652a1c0" providerId="ADAL" clId="{80FCF09D-6F42-E643-8F40-DCAC172044BA}" dt="2022-02-08T19:39:13.242" v="2024"/>
          <ac:inkMkLst>
            <pc:docMk/>
            <pc:sldMk cId="307517087" sldId="2132"/>
            <ac:inkMk id="9" creationId="{03B4BC38-D042-034E-A78A-7B345A03B6C7}"/>
          </ac:inkMkLst>
        </pc:inkChg>
        <pc:inkChg chg="add del topLvl">
          <ac:chgData name="Wilne, Robert" userId="863fd487-5ae7-46a6-8c4e-0a9cc652a1c0" providerId="ADAL" clId="{80FCF09D-6F42-E643-8F40-DCAC172044BA}" dt="2022-02-08T19:39:13.830" v="2071"/>
          <ac:inkMkLst>
            <pc:docMk/>
            <pc:sldMk cId="307517087" sldId="2132"/>
            <ac:inkMk id="10" creationId="{6DD51821-CB1D-7745-9574-46FEE9DB0ABE}"/>
          </ac:inkMkLst>
        </pc:inkChg>
        <pc:inkChg chg="add del topLvl">
          <ac:chgData name="Wilne, Robert" userId="863fd487-5ae7-46a6-8c4e-0a9cc652a1c0" providerId="ADAL" clId="{80FCF09D-6F42-E643-8F40-DCAC172044BA}" dt="2022-02-08T19:39:13.891" v="2078"/>
          <ac:inkMkLst>
            <pc:docMk/>
            <pc:sldMk cId="307517087" sldId="2132"/>
            <ac:inkMk id="12" creationId="{439D6A02-42BA-144B-A764-137D9A029C94}"/>
          </ac:inkMkLst>
        </pc:inkChg>
        <pc:inkChg chg="add del topLvl">
          <ac:chgData name="Wilne, Robert" userId="863fd487-5ae7-46a6-8c4e-0a9cc652a1c0" providerId="ADAL" clId="{80FCF09D-6F42-E643-8F40-DCAC172044BA}" dt="2022-02-08T19:39:13.765" v="2063"/>
          <ac:inkMkLst>
            <pc:docMk/>
            <pc:sldMk cId="307517087" sldId="2132"/>
            <ac:inkMk id="13" creationId="{6086C8F6-DD05-044B-8FEF-2231F0269E1B}"/>
          </ac:inkMkLst>
        </pc:inkChg>
        <pc:inkChg chg="add del topLvl">
          <ac:chgData name="Wilne, Robert" userId="863fd487-5ae7-46a6-8c4e-0a9cc652a1c0" providerId="ADAL" clId="{80FCF09D-6F42-E643-8F40-DCAC172044BA}" dt="2022-02-08T19:39:13.917" v="2084"/>
          <ac:inkMkLst>
            <pc:docMk/>
            <pc:sldMk cId="307517087" sldId="2132"/>
            <ac:inkMk id="14" creationId="{71C10FA3-2302-1B4D-84A1-70A523337079}"/>
          </ac:inkMkLst>
        </pc:inkChg>
        <pc:inkChg chg="add del topLvl">
          <ac:chgData name="Wilne, Robert" userId="863fd487-5ae7-46a6-8c4e-0a9cc652a1c0" providerId="ADAL" clId="{80FCF09D-6F42-E643-8F40-DCAC172044BA}" dt="2022-02-08T19:39:13.309" v="2028"/>
          <ac:inkMkLst>
            <pc:docMk/>
            <pc:sldMk cId="307517087" sldId="2132"/>
            <ac:inkMk id="15" creationId="{AD3BCBE6-D37B-A345-AD61-38FBBE424EAD}"/>
          </ac:inkMkLst>
        </pc:inkChg>
        <pc:inkChg chg="add del topLvl">
          <ac:chgData name="Wilne, Robert" userId="863fd487-5ae7-46a6-8c4e-0a9cc652a1c0" providerId="ADAL" clId="{80FCF09D-6F42-E643-8F40-DCAC172044BA}" dt="2022-02-08T19:39:13.616" v="2050"/>
          <ac:inkMkLst>
            <pc:docMk/>
            <pc:sldMk cId="307517087" sldId="2132"/>
            <ac:inkMk id="16" creationId="{A913FBD4-7806-434D-B1B1-56E6E4CE96FF}"/>
          </ac:inkMkLst>
        </pc:inkChg>
        <pc:inkChg chg="add del topLvl">
          <ac:chgData name="Wilne, Robert" userId="863fd487-5ae7-46a6-8c4e-0a9cc652a1c0" providerId="ADAL" clId="{80FCF09D-6F42-E643-8F40-DCAC172044BA}" dt="2022-02-08T19:39:13.427" v="2036"/>
          <ac:inkMkLst>
            <pc:docMk/>
            <pc:sldMk cId="307517087" sldId="2132"/>
            <ac:inkMk id="17" creationId="{650DBAAB-B853-F449-B23D-A6194DA1939C}"/>
          </ac:inkMkLst>
        </pc:inkChg>
        <pc:inkChg chg="add del topLvl">
          <ac:chgData name="Wilne, Robert" userId="863fd487-5ae7-46a6-8c4e-0a9cc652a1c0" providerId="ADAL" clId="{80FCF09D-6F42-E643-8F40-DCAC172044BA}" dt="2022-02-08T19:39:13.905" v="2081"/>
          <ac:inkMkLst>
            <pc:docMk/>
            <pc:sldMk cId="307517087" sldId="2132"/>
            <ac:inkMk id="18" creationId="{8F82D23C-CA0B-BA48-903B-9F9122A19BD9}"/>
          </ac:inkMkLst>
        </pc:inkChg>
        <pc:inkChg chg="add del topLvl">
          <ac:chgData name="Wilne, Robert" userId="863fd487-5ae7-46a6-8c4e-0a9cc652a1c0" providerId="ADAL" clId="{80FCF09D-6F42-E643-8F40-DCAC172044BA}" dt="2022-02-08T19:39:13.660" v="2053"/>
          <ac:inkMkLst>
            <pc:docMk/>
            <pc:sldMk cId="307517087" sldId="2132"/>
            <ac:inkMk id="19" creationId="{421AA80D-E682-834E-831A-66A6F985A6AB}"/>
          </ac:inkMkLst>
        </pc:inkChg>
        <pc:inkChg chg="add del topLvl">
          <ac:chgData name="Wilne, Robert" userId="863fd487-5ae7-46a6-8c4e-0a9cc652a1c0" providerId="ADAL" clId="{80FCF09D-6F42-E643-8F40-DCAC172044BA}" dt="2022-02-08T19:39:13.881" v="2076"/>
          <ac:inkMkLst>
            <pc:docMk/>
            <pc:sldMk cId="307517087" sldId="2132"/>
            <ac:inkMk id="20" creationId="{DC173E07-4AD7-DC4C-9C48-A3961C256080}"/>
          </ac:inkMkLst>
        </pc:inkChg>
        <pc:inkChg chg="add del topLvl">
          <ac:chgData name="Wilne, Robert" userId="863fd487-5ae7-46a6-8c4e-0a9cc652a1c0" providerId="ADAL" clId="{80FCF09D-6F42-E643-8F40-DCAC172044BA}" dt="2022-02-08T19:39:13.492" v="2040"/>
          <ac:inkMkLst>
            <pc:docMk/>
            <pc:sldMk cId="307517087" sldId="2132"/>
            <ac:inkMk id="21" creationId="{FD751F52-BF75-AB48-8B7E-3D11038655C5}"/>
          </ac:inkMkLst>
        </pc:inkChg>
        <pc:inkChg chg="add del topLvl">
          <ac:chgData name="Wilne, Robert" userId="863fd487-5ae7-46a6-8c4e-0a9cc652a1c0" providerId="ADAL" clId="{80FCF09D-6F42-E643-8F40-DCAC172044BA}" dt="2022-02-08T19:39:13.532" v="2043"/>
          <ac:inkMkLst>
            <pc:docMk/>
            <pc:sldMk cId="307517087" sldId="2132"/>
            <ac:inkMk id="22" creationId="{DAEADEF0-473B-CA45-A545-12D471406821}"/>
          </ac:inkMkLst>
        </pc:inkChg>
        <pc:inkChg chg="add del topLvl">
          <ac:chgData name="Wilne, Robert" userId="863fd487-5ae7-46a6-8c4e-0a9cc652a1c0" providerId="ADAL" clId="{80FCF09D-6F42-E643-8F40-DCAC172044BA}" dt="2022-02-08T19:39:13.628" v="2051"/>
          <ac:inkMkLst>
            <pc:docMk/>
            <pc:sldMk cId="307517087" sldId="2132"/>
            <ac:inkMk id="23" creationId="{9B355E5A-87E1-964A-A2F8-FF970745AF32}"/>
          </ac:inkMkLst>
        </pc:inkChg>
        <pc:inkChg chg="add del topLvl">
          <ac:chgData name="Wilne, Robert" userId="863fd487-5ae7-46a6-8c4e-0a9cc652a1c0" providerId="ADAL" clId="{80FCF09D-6F42-E643-8F40-DCAC172044BA}" dt="2022-02-08T19:39:13.862" v="2073"/>
          <ac:inkMkLst>
            <pc:docMk/>
            <pc:sldMk cId="307517087" sldId="2132"/>
            <ac:inkMk id="24" creationId="{768C87F8-26EE-3B46-BB80-6EA46649FD3D}"/>
          </ac:inkMkLst>
        </pc:inkChg>
        <pc:inkChg chg="add del topLvl">
          <ac:chgData name="Wilne, Robert" userId="863fd487-5ae7-46a6-8c4e-0a9cc652a1c0" providerId="ADAL" clId="{80FCF09D-6F42-E643-8F40-DCAC172044BA}" dt="2022-02-08T19:39:13.870" v="2074"/>
          <ac:inkMkLst>
            <pc:docMk/>
            <pc:sldMk cId="307517087" sldId="2132"/>
            <ac:inkMk id="25" creationId="{CF181D3B-6A5B-994C-BC06-170C3AEA11BA}"/>
          </ac:inkMkLst>
        </pc:inkChg>
        <pc:inkChg chg="add del topLvl">
          <ac:chgData name="Wilne, Robert" userId="863fd487-5ae7-46a6-8c4e-0a9cc652a1c0" providerId="ADAL" clId="{80FCF09D-6F42-E643-8F40-DCAC172044BA}" dt="2022-02-08T19:39:13.269" v="2025"/>
          <ac:inkMkLst>
            <pc:docMk/>
            <pc:sldMk cId="307517087" sldId="2132"/>
            <ac:inkMk id="26" creationId="{202B51D0-9083-9447-A24D-0AA60530100E}"/>
          </ac:inkMkLst>
        </pc:inkChg>
        <pc:inkChg chg="add del topLvl">
          <ac:chgData name="Wilne, Robert" userId="863fd487-5ae7-46a6-8c4e-0a9cc652a1c0" providerId="ADAL" clId="{80FCF09D-6F42-E643-8F40-DCAC172044BA}" dt="2022-02-08T19:39:13.642" v="2052"/>
          <ac:inkMkLst>
            <pc:docMk/>
            <pc:sldMk cId="307517087" sldId="2132"/>
            <ac:inkMk id="27" creationId="{AB238C77-1BEE-2C42-8703-21B1BB01761A}"/>
          </ac:inkMkLst>
        </pc:inkChg>
        <pc:inkChg chg="add del topLvl">
          <ac:chgData name="Wilne, Robert" userId="863fd487-5ae7-46a6-8c4e-0a9cc652a1c0" providerId="ADAL" clId="{80FCF09D-6F42-E643-8F40-DCAC172044BA}" dt="2022-02-08T19:39:13.454" v="2038"/>
          <ac:inkMkLst>
            <pc:docMk/>
            <pc:sldMk cId="307517087" sldId="2132"/>
            <ac:inkMk id="28" creationId="{BC3160E2-5394-5E49-B8B8-6AF8576A307F}"/>
          </ac:inkMkLst>
        </pc:inkChg>
        <pc:inkChg chg="add del topLvl">
          <ac:chgData name="Wilne, Robert" userId="863fd487-5ae7-46a6-8c4e-0a9cc652a1c0" providerId="ADAL" clId="{80FCF09D-6F42-E643-8F40-DCAC172044BA}" dt="2022-02-08T19:39:13.901" v="2080"/>
          <ac:inkMkLst>
            <pc:docMk/>
            <pc:sldMk cId="307517087" sldId="2132"/>
            <ac:inkMk id="29" creationId="{0FA14DB2-26B5-5E4B-95EC-53B2D3C3FE3E}"/>
          </ac:inkMkLst>
        </pc:inkChg>
        <pc:inkChg chg="add del topLvl">
          <ac:chgData name="Wilne, Robert" userId="863fd487-5ae7-46a6-8c4e-0a9cc652a1c0" providerId="ADAL" clId="{80FCF09D-6F42-E643-8F40-DCAC172044BA}" dt="2022-02-08T19:39:13.747" v="2061"/>
          <ac:inkMkLst>
            <pc:docMk/>
            <pc:sldMk cId="307517087" sldId="2132"/>
            <ac:inkMk id="30" creationId="{F20C0810-422E-6B49-A185-25A06924C105}"/>
          </ac:inkMkLst>
        </pc:inkChg>
        <pc:inkChg chg="add del topLvl">
          <ac:chgData name="Wilne, Robert" userId="863fd487-5ae7-46a6-8c4e-0a9cc652a1c0" providerId="ADAL" clId="{80FCF09D-6F42-E643-8F40-DCAC172044BA}" dt="2022-02-08T19:39:13.508" v="2041"/>
          <ac:inkMkLst>
            <pc:docMk/>
            <pc:sldMk cId="307517087" sldId="2132"/>
            <ac:inkMk id="31" creationId="{8C0BAEBE-F3D1-0249-9CDF-F4A52862E24F}"/>
          </ac:inkMkLst>
        </pc:inkChg>
        <pc:inkChg chg="add del topLvl">
          <ac:chgData name="Wilne, Robert" userId="863fd487-5ae7-46a6-8c4e-0a9cc652a1c0" providerId="ADAL" clId="{80FCF09D-6F42-E643-8F40-DCAC172044BA}" dt="2022-02-08T19:39:13.561" v="2046"/>
          <ac:inkMkLst>
            <pc:docMk/>
            <pc:sldMk cId="307517087" sldId="2132"/>
            <ac:inkMk id="32" creationId="{83214BF6-8909-3F47-8E1F-A381A105E0B5}"/>
          </ac:inkMkLst>
        </pc:inkChg>
        <pc:inkChg chg="add del topLvl">
          <ac:chgData name="Wilne, Robert" userId="863fd487-5ae7-46a6-8c4e-0a9cc652a1c0" providerId="ADAL" clId="{80FCF09D-6F42-E643-8F40-DCAC172044BA}" dt="2022-02-08T19:39:13.713" v="2058"/>
          <ac:inkMkLst>
            <pc:docMk/>
            <pc:sldMk cId="307517087" sldId="2132"/>
            <ac:inkMk id="33" creationId="{332503C4-49B5-B94C-B203-8C327A499341}"/>
          </ac:inkMkLst>
        </pc:inkChg>
        <pc:inkChg chg="add del topLvl">
          <ac:chgData name="Wilne, Robert" userId="863fd487-5ae7-46a6-8c4e-0a9cc652a1c0" providerId="ADAL" clId="{80FCF09D-6F42-E643-8F40-DCAC172044BA}" dt="2022-02-08T19:39:13.223" v="2023"/>
          <ac:inkMkLst>
            <pc:docMk/>
            <pc:sldMk cId="307517087" sldId="2132"/>
            <ac:inkMk id="35" creationId="{9C1F38D4-3045-2E40-8C3C-6ED7AD17395B}"/>
          </ac:inkMkLst>
        </pc:inkChg>
        <pc:inkChg chg="add del topLvl">
          <ac:chgData name="Wilne, Robert" userId="863fd487-5ae7-46a6-8c4e-0a9cc652a1c0" providerId="ADAL" clId="{80FCF09D-6F42-E643-8F40-DCAC172044BA}" dt="2022-02-08T19:39:13.371" v="2031"/>
          <ac:inkMkLst>
            <pc:docMk/>
            <pc:sldMk cId="307517087" sldId="2132"/>
            <ac:inkMk id="36" creationId="{F6B895BA-CA81-754B-A073-1F347991E0B4}"/>
          </ac:inkMkLst>
        </pc:inkChg>
        <pc:inkChg chg="add del topLvl">
          <ac:chgData name="Wilne, Robert" userId="863fd487-5ae7-46a6-8c4e-0a9cc652a1c0" providerId="ADAL" clId="{80FCF09D-6F42-E643-8F40-DCAC172044BA}" dt="2022-02-08T19:39:13.598" v="2049"/>
          <ac:inkMkLst>
            <pc:docMk/>
            <pc:sldMk cId="307517087" sldId="2132"/>
            <ac:inkMk id="37" creationId="{B0E5EA7E-6306-EA48-BD58-31D57CB26210}"/>
          </ac:inkMkLst>
        </pc:inkChg>
        <pc:inkChg chg="add del topLvl">
          <ac:chgData name="Wilne, Robert" userId="863fd487-5ae7-46a6-8c4e-0a9cc652a1c0" providerId="ADAL" clId="{80FCF09D-6F42-E643-8F40-DCAC172044BA}" dt="2022-02-08T19:39:13.835" v="2072"/>
          <ac:inkMkLst>
            <pc:docMk/>
            <pc:sldMk cId="307517087" sldId="2132"/>
            <ac:inkMk id="39" creationId="{65541BC7-791D-E44B-BA3E-9B450B4B08A2}"/>
          </ac:inkMkLst>
        </pc:inkChg>
        <pc:inkChg chg="add del topLvl">
          <ac:chgData name="Wilne, Robert" userId="863fd487-5ae7-46a6-8c4e-0a9cc652a1c0" providerId="ADAL" clId="{80FCF09D-6F42-E643-8F40-DCAC172044BA}" dt="2022-02-08T19:39:13.580" v="2048"/>
          <ac:inkMkLst>
            <pc:docMk/>
            <pc:sldMk cId="307517087" sldId="2132"/>
            <ac:inkMk id="40" creationId="{4F2DFDF2-43DE-094E-93FA-3186B9F1CA7B}"/>
          </ac:inkMkLst>
        </pc:inkChg>
        <pc:inkChg chg="add del topLvl">
          <ac:chgData name="Wilne, Robert" userId="863fd487-5ae7-46a6-8c4e-0a9cc652a1c0" providerId="ADAL" clId="{80FCF09D-6F42-E643-8F40-DCAC172044BA}" dt="2022-02-08T19:39:13.673" v="2054"/>
          <ac:inkMkLst>
            <pc:docMk/>
            <pc:sldMk cId="307517087" sldId="2132"/>
            <ac:inkMk id="42" creationId="{DF15C6BB-2218-8949-B976-BAA82F0694C5}"/>
          </ac:inkMkLst>
        </pc:inkChg>
        <pc:inkChg chg="add del topLvl">
          <ac:chgData name="Wilne, Robert" userId="863fd487-5ae7-46a6-8c4e-0a9cc652a1c0" providerId="ADAL" clId="{80FCF09D-6F42-E643-8F40-DCAC172044BA}" dt="2022-02-08T19:39:13.810" v="2069"/>
          <ac:inkMkLst>
            <pc:docMk/>
            <pc:sldMk cId="307517087" sldId="2132"/>
            <ac:inkMk id="43" creationId="{7133E5B6-894A-B54D-BE00-3F8DF56274D3}"/>
          </ac:inkMkLst>
        </pc:inkChg>
        <pc:inkChg chg="add del topLvl">
          <ac:chgData name="Wilne, Robert" userId="863fd487-5ae7-46a6-8c4e-0a9cc652a1c0" providerId="ADAL" clId="{80FCF09D-6F42-E643-8F40-DCAC172044BA}" dt="2022-02-08T19:39:13.471" v="2039"/>
          <ac:inkMkLst>
            <pc:docMk/>
            <pc:sldMk cId="307517087" sldId="2132"/>
            <ac:inkMk id="44" creationId="{EE623B12-A53B-F343-92F4-2EB4542FF961}"/>
          </ac:inkMkLst>
        </pc:inkChg>
        <pc:inkChg chg="add del">
          <ac:chgData name="Wilne, Robert" userId="863fd487-5ae7-46a6-8c4e-0a9cc652a1c0" providerId="ADAL" clId="{80FCF09D-6F42-E643-8F40-DCAC172044BA}" dt="2022-02-08T19:39:13.802" v="2068"/>
          <ac:inkMkLst>
            <pc:docMk/>
            <pc:sldMk cId="307517087" sldId="2132"/>
            <ac:inkMk id="46" creationId="{B56A1FCF-3F3F-DB43-8F47-70852F641E5E}"/>
          </ac:inkMkLst>
        </pc:inkChg>
        <pc:inkChg chg="add del">
          <ac:chgData name="Wilne, Robert" userId="863fd487-5ae7-46a6-8c4e-0a9cc652a1c0" providerId="ADAL" clId="{80FCF09D-6F42-E643-8F40-DCAC172044BA}" dt="2022-02-08T19:39:13.731" v="2060"/>
          <ac:inkMkLst>
            <pc:docMk/>
            <pc:sldMk cId="307517087" sldId="2132"/>
            <ac:inkMk id="47" creationId="{CD973987-3592-BD41-84F1-404D7C170F45}"/>
          </ac:inkMkLst>
        </pc:inkChg>
        <pc:inkChg chg="add del">
          <ac:chgData name="Wilne, Robert" userId="863fd487-5ae7-46a6-8c4e-0a9cc652a1c0" providerId="ADAL" clId="{80FCF09D-6F42-E643-8F40-DCAC172044BA}" dt="2022-02-08T19:39:13.700" v="2057"/>
          <ac:inkMkLst>
            <pc:docMk/>
            <pc:sldMk cId="307517087" sldId="2132"/>
            <ac:inkMk id="48" creationId="{27E195F1-4847-B442-8519-7084938933D4}"/>
          </ac:inkMkLst>
        </pc:inkChg>
        <pc:inkChg chg="add del">
          <ac:chgData name="Wilne, Robert" userId="863fd487-5ae7-46a6-8c4e-0a9cc652a1c0" providerId="ADAL" clId="{80FCF09D-6F42-E643-8F40-DCAC172044BA}" dt="2022-02-08T19:39:13.392" v="2032"/>
          <ac:inkMkLst>
            <pc:docMk/>
            <pc:sldMk cId="307517087" sldId="2132"/>
            <ac:inkMk id="49" creationId="{D49C2925-B866-1D42-A89A-F66498584CBE}"/>
          </ac:inkMkLst>
        </pc:inkChg>
        <pc:inkChg chg="add del">
          <ac:chgData name="Wilne, Robert" userId="863fd487-5ae7-46a6-8c4e-0a9cc652a1c0" providerId="ADAL" clId="{80FCF09D-6F42-E643-8F40-DCAC172044BA}" dt="2022-02-08T19:39:13.823" v="2070"/>
          <ac:inkMkLst>
            <pc:docMk/>
            <pc:sldMk cId="307517087" sldId="2132"/>
            <ac:inkMk id="50" creationId="{4A373FCD-DF38-D24B-ADF9-E16E8987BC4F}"/>
          </ac:inkMkLst>
        </pc:inkChg>
        <pc:inkChg chg="add del topLvl">
          <ac:chgData name="Wilne, Robert" userId="863fd487-5ae7-46a6-8c4e-0a9cc652a1c0" providerId="ADAL" clId="{80FCF09D-6F42-E643-8F40-DCAC172044BA}" dt="2022-02-08T19:39:13.718" v="2059"/>
          <ac:inkMkLst>
            <pc:docMk/>
            <pc:sldMk cId="307517087" sldId="2132"/>
            <ac:inkMk id="52" creationId="{744B8D98-ADE5-6641-AB50-6BF5B9D9FB54}"/>
          </ac:inkMkLst>
        </pc:inkChg>
        <pc:inkChg chg="add del">
          <ac:chgData name="Wilne, Robert" userId="863fd487-5ae7-46a6-8c4e-0a9cc652a1c0" providerId="ADAL" clId="{80FCF09D-6F42-E643-8F40-DCAC172044BA}" dt="2022-02-08T19:39:13.282" v="2027"/>
          <ac:inkMkLst>
            <pc:docMk/>
            <pc:sldMk cId="307517087" sldId="2132"/>
            <ac:inkMk id="53" creationId="{BD6ECF00-E0A2-1B43-BBC6-D3CB93949CF9}"/>
          </ac:inkMkLst>
        </pc:inkChg>
        <pc:inkChg chg="add del topLvl">
          <ac:chgData name="Wilne, Robert" userId="863fd487-5ae7-46a6-8c4e-0a9cc652a1c0" providerId="ADAL" clId="{80FCF09D-6F42-E643-8F40-DCAC172044BA}" dt="2022-02-08T19:39:13.885" v="2077"/>
          <ac:inkMkLst>
            <pc:docMk/>
            <pc:sldMk cId="307517087" sldId="2132"/>
            <ac:inkMk id="54" creationId="{5A129BA9-A968-F44F-854C-3E48A02F6EA5}"/>
          </ac:inkMkLst>
        </pc:inkChg>
        <pc:inkChg chg="add del topLvl">
          <ac:chgData name="Wilne, Robert" userId="863fd487-5ae7-46a6-8c4e-0a9cc652a1c0" providerId="ADAL" clId="{80FCF09D-6F42-E643-8F40-DCAC172044BA}" dt="2022-02-08T19:39:13.433" v="2037"/>
          <ac:inkMkLst>
            <pc:docMk/>
            <pc:sldMk cId="307517087" sldId="2132"/>
            <ac:inkMk id="56" creationId="{32EAD6FF-A1BE-F841-9C33-F505E916F0EE}"/>
          </ac:inkMkLst>
        </pc:inkChg>
        <pc:inkChg chg="add del topLvl">
          <ac:chgData name="Wilne, Robert" userId="863fd487-5ae7-46a6-8c4e-0a9cc652a1c0" providerId="ADAL" clId="{80FCF09D-6F42-E643-8F40-DCAC172044BA}" dt="2022-02-08T19:39:13.914" v="2083"/>
          <ac:inkMkLst>
            <pc:docMk/>
            <pc:sldMk cId="307517087" sldId="2132"/>
            <ac:inkMk id="57" creationId="{8BEFC0FA-63A7-4841-85C7-41643A0E9B6D}"/>
          </ac:inkMkLst>
        </pc:inkChg>
        <pc:inkChg chg="add del topLvl">
          <ac:chgData name="Wilne, Robert" userId="863fd487-5ae7-46a6-8c4e-0a9cc652a1c0" providerId="ADAL" clId="{80FCF09D-6F42-E643-8F40-DCAC172044BA}" dt="2022-02-08T19:39:13.685" v="2056"/>
          <ac:inkMkLst>
            <pc:docMk/>
            <pc:sldMk cId="307517087" sldId="2132"/>
            <ac:inkMk id="59" creationId="{36BEAD7D-3C9A-C64B-B015-612ED58DFC51}"/>
          </ac:inkMkLst>
        </pc:inkChg>
        <pc:inkChg chg="add del topLvl">
          <ac:chgData name="Wilne, Robert" userId="863fd487-5ae7-46a6-8c4e-0a9cc652a1c0" providerId="ADAL" clId="{80FCF09D-6F42-E643-8F40-DCAC172044BA}" dt="2022-02-08T19:39:13.775" v="2065"/>
          <ac:inkMkLst>
            <pc:docMk/>
            <pc:sldMk cId="307517087" sldId="2132"/>
            <ac:inkMk id="60" creationId="{F88FDFDC-17D2-7348-97A0-F57DEEFFEC48}"/>
          </ac:inkMkLst>
        </pc:inkChg>
        <pc:inkChg chg="add del">
          <ac:chgData name="Wilne, Robert" userId="863fd487-5ae7-46a6-8c4e-0a9cc652a1c0" providerId="ADAL" clId="{80FCF09D-6F42-E643-8F40-DCAC172044BA}" dt="2022-02-08T19:39:13.548" v="2045"/>
          <ac:inkMkLst>
            <pc:docMk/>
            <pc:sldMk cId="307517087" sldId="2132"/>
            <ac:inkMk id="61" creationId="{599E265F-824B-C54F-B14E-65C486C3A95A}"/>
          </ac:inkMkLst>
        </pc:inkChg>
        <pc:inkChg chg="add del">
          <ac:chgData name="Wilne, Robert" userId="863fd487-5ae7-46a6-8c4e-0a9cc652a1c0" providerId="ADAL" clId="{80FCF09D-6F42-E643-8F40-DCAC172044BA}" dt="2022-02-08T19:39:13.203" v="2022"/>
          <ac:inkMkLst>
            <pc:docMk/>
            <pc:sldMk cId="307517087" sldId="2132"/>
            <ac:inkMk id="62" creationId="{5A9B3D98-3B4A-EF4D-B647-EA8F250EC3FB}"/>
          </ac:inkMkLst>
        </pc:inkChg>
        <pc:inkChg chg="add del">
          <ac:chgData name="Wilne, Robert" userId="863fd487-5ae7-46a6-8c4e-0a9cc652a1c0" providerId="ADAL" clId="{80FCF09D-6F42-E643-8F40-DCAC172044BA}" dt="2022-02-08T19:39:13.406" v="2035"/>
          <ac:inkMkLst>
            <pc:docMk/>
            <pc:sldMk cId="307517087" sldId="2132"/>
            <ac:inkMk id="63" creationId="{80AADA7A-1944-6D42-9F78-E3BF0F23777E}"/>
          </ac:inkMkLst>
        </pc:inkChg>
        <pc:inkChg chg="add del">
          <ac:chgData name="Wilne, Robert" userId="863fd487-5ae7-46a6-8c4e-0a9cc652a1c0" providerId="ADAL" clId="{80FCF09D-6F42-E643-8F40-DCAC172044BA}" dt="2022-02-08T19:39:13.565" v="2047"/>
          <ac:inkMkLst>
            <pc:docMk/>
            <pc:sldMk cId="307517087" sldId="2132"/>
            <ac:inkMk id="24576" creationId="{7E50FB57-6949-2049-86E6-F84FDCAF729A}"/>
          </ac:inkMkLst>
        </pc:inkChg>
        <pc:inkChg chg="add del">
          <ac:chgData name="Wilne, Robert" userId="863fd487-5ae7-46a6-8c4e-0a9cc652a1c0" providerId="ADAL" clId="{80FCF09D-6F42-E643-8F40-DCAC172044BA}" dt="2022-02-08T19:39:13.279" v="2026"/>
          <ac:inkMkLst>
            <pc:docMk/>
            <pc:sldMk cId="307517087" sldId="2132"/>
            <ac:inkMk id="24579" creationId="{24DA7685-1167-D344-AE1F-D9144EB7710A}"/>
          </ac:inkMkLst>
        </pc:inkChg>
        <pc:inkChg chg="add del topLvl">
          <ac:chgData name="Wilne, Robert" userId="863fd487-5ae7-46a6-8c4e-0a9cc652a1c0" providerId="ADAL" clId="{80FCF09D-6F42-E643-8F40-DCAC172044BA}" dt="2022-02-08T19:39:13.401" v="2034"/>
          <ac:inkMkLst>
            <pc:docMk/>
            <pc:sldMk cId="307517087" sldId="2132"/>
            <ac:inkMk id="24580" creationId="{C34DA273-7EA4-C747-BCAF-ACE0728D2349}"/>
          </ac:inkMkLst>
        </pc:inkChg>
        <pc:inkChg chg="add del topLvl">
          <ac:chgData name="Wilne, Robert" userId="863fd487-5ae7-46a6-8c4e-0a9cc652a1c0" providerId="ADAL" clId="{80FCF09D-6F42-E643-8F40-DCAC172044BA}" dt="2022-02-08T19:39:13.319" v="2029"/>
          <ac:inkMkLst>
            <pc:docMk/>
            <pc:sldMk cId="307517087" sldId="2132"/>
            <ac:inkMk id="24581" creationId="{B7221CE5-611B-0343-A3DF-0E71BCAFE6E6}"/>
          </ac:inkMkLst>
        </pc:inkChg>
        <pc:inkChg chg="add del topLvl">
          <ac:chgData name="Wilne, Robert" userId="863fd487-5ae7-46a6-8c4e-0a9cc652a1c0" providerId="ADAL" clId="{80FCF09D-6F42-E643-8F40-DCAC172044BA}" dt="2022-02-08T19:39:13.514" v="2042"/>
          <ac:inkMkLst>
            <pc:docMk/>
            <pc:sldMk cId="307517087" sldId="2132"/>
            <ac:inkMk id="24583" creationId="{F5B24D76-DAC6-D64D-8364-2C53669AFC21}"/>
          </ac:inkMkLst>
        </pc:inkChg>
        <pc:inkChg chg="add del">
          <ac:chgData name="Wilne, Robert" userId="863fd487-5ae7-46a6-8c4e-0a9cc652a1c0" providerId="ADAL" clId="{80FCF09D-6F42-E643-8F40-DCAC172044BA}" dt="2022-02-08T19:39:13.398" v="2033"/>
          <ac:inkMkLst>
            <pc:docMk/>
            <pc:sldMk cId="307517087" sldId="2132"/>
            <ac:inkMk id="24584" creationId="{C6D89A23-85DA-3944-A9E9-049B84E3038E}"/>
          </ac:inkMkLst>
        </pc:inkChg>
        <pc:inkChg chg="add del topLvl">
          <ac:chgData name="Wilne, Robert" userId="863fd487-5ae7-46a6-8c4e-0a9cc652a1c0" providerId="ADAL" clId="{80FCF09D-6F42-E643-8F40-DCAC172044BA}" dt="2022-02-08T19:39:13.772" v="2064"/>
          <ac:inkMkLst>
            <pc:docMk/>
            <pc:sldMk cId="307517087" sldId="2132"/>
            <ac:inkMk id="24585" creationId="{FBBC2646-B109-5D4E-A3FE-EF7E0E2BA53D}"/>
          </ac:inkMkLst>
        </pc:inkChg>
        <pc:inkChg chg="add del topLvl">
          <ac:chgData name="Wilne, Robert" userId="863fd487-5ae7-46a6-8c4e-0a9cc652a1c0" providerId="ADAL" clId="{80FCF09D-6F42-E643-8F40-DCAC172044BA}" dt="2022-02-08T19:39:13.680" v="2055"/>
          <ac:inkMkLst>
            <pc:docMk/>
            <pc:sldMk cId="307517087" sldId="2132"/>
            <ac:inkMk id="24587" creationId="{33FBD87C-7BA2-124A-8D79-BBF13C066024}"/>
          </ac:inkMkLst>
        </pc:inkChg>
        <pc:inkChg chg="add del topLvl">
          <ac:chgData name="Wilne, Robert" userId="863fd487-5ae7-46a6-8c4e-0a9cc652a1c0" providerId="ADAL" clId="{80FCF09D-6F42-E643-8F40-DCAC172044BA}" dt="2022-02-08T19:39:13.785" v="2066"/>
          <ac:inkMkLst>
            <pc:docMk/>
            <pc:sldMk cId="307517087" sldId="2132"/>
            <ac:inkMk id="24588" creationId="{071F2F03-48FA-684D-87D8-B6C1218D94AD}"/>
          </ac:inkMkLst>
        </pc:inkChg>
        <pc:inkChg chg="add del topLvl">
          <ac:chgData name="Wilne, Robert" userId="863fd487-5ae7-46a6-8c4e-0a9cc652a1c0" providerId="ADAL" clId="{80FCF09D-6F42-E643-8F40-DCAC172044BA}" dt="2022-02-08T19:39:13.543" v="2044"/>
          <ac:inkMkLst>
            <pc:docMk/>
            <pc:sldMk cId="307517087" sldId="2132"/>
            <ac:inkMk id="24589" creationId="{39606E5B-9601-9E49-A1AA-463CC3AF3182}"/>
          </ac:inkMkLst>
        </pc:inkChg>
        <pc:inkChg chg="add del topLvl">
          <ac:chgData name="Wilne, Robert" userId="863fd487-5ae7-46a6-8c4e-0a9cc652a1c0" providerId="ADAL" clId="{80FCF09D-6F42-E643-8F40-DCAC172044BA}" dt="2022-02-08T19:39:13.789" v="2067"/>
          <ac:inkMkLst>
            <pc:docMk/>
            <pc:sldMk cId="307517087" sldId="2132"/>
            <ac:inkMk id="24591" creationId="{16DDB480-0DD8-224F-BBDA-C3AF3897EAE2}"/>
          </ac:inkMkLst>
        </pc:inkChg>
      </pc:sldChg>
      <pc:sldChg chg="addSp delSp">
        <pc:chgData name="Wilne, Robert" userId="863fd487-5ae7-46a6-8c4e-0a9cc652a1c0" providerId="ADAL" clId="{80FCF09D-6F42-E643-8F40-DCAC172044BA}" dt="2022-02-08T19:38:26.148" v="1876"/>
        <pc:sldMkLst>
          <pc:docMk/>
          <pc:sldMk cId="1168684438" sldId="2134"/>
        </pc:sldMkLst>
        <pc:grpChg chg="add del">
          <ac:chgData name="Wilne, Robert" userId="863fd487-5ae7-46a6-8c4e-0a9cc652a1c0" providerId="ADAL" clId="{80FCF09D-6F42-E643-8F40-DCAC172044BA}" dt="2022-02-08T16:28:58.236" v="166"/>
          <ac:grpSpMkLst>
            <pc:docMk/>
            <pc:sldMk cId="1168684438" sldId="2134"/>
            <ac:grpSpMk id="10" creationId="{E086EC99-A280-834F-BE14-ABC2A81CEC67}"/>
          </ac:grpSpMkLst>
        </pc:grpChg>
        <pc:grpChg chg="add del">
          <ac:chgData name="Wilne, Robert" userId="863fd487-5ae7-46a6-8c4e-0a9cc652a1c0" providerId="ADAL" clId="{80FCF09D-6F42-E643-8F40-DCAC172044BA}" dt="2022-02-08T19:38:24.572" v="1865"/>
          <ac:grpSpMkLst>
            <pc:docMk/>
            <pc:sldMk cId="1168684438" sldId="2134"/>
            <ac:grpSpMk id="12" creationId="{519691F4-2939-A44B-BFEA-2330252F6141}"/>
          </ac:grpSpMkLst>
        </pc:grpChg>
        <pc:grpChg chg="add del">
          <ac:chgData name="Wilne, Robert" userId="863fd487-5ae7-46a6-8c4e-0a9cc652a1c0" providerId="ADAL" clId="{80FCF09D-6F42-E643-8F40-DCAC172044BA}" dt="2022-02-08T16:31:47.792" v="173"/>
          <ac:grpSpMkLst>
            <pc:docMk/>
            <pc:sldMk cId="1168684438" sldId="2134"/>
            <ac:grpSpMk id="15" creationId="{95794CAF-649E-E245-9B3A-0D162AF3B12B}"/>
          </ac:grpSpMkLst>
        </pc:grpChg>
        <pc:grpChg chg="add del">
          <ac:chgData name="Wilne, Robert" userId="863fd487-5ae7-46a6-8c4e-0a9cc652a1c0" providerId="ADAL" clId="{80FCF09D-6F42-E643-8F40-DCAC172044BA}" dt="2022-02-08T16:31:49.968" v="175"/>
          <ac:grpSpMkLst>
            <pc:docMk/>
            <pc:sldMk cId="1168684438" sldId="2134"/>
            <ac:grpSpMk id="17" creationId="{03A53F14-BC65-E24C-85C2-87FB2F865A4F}"/>
          </ac:grpSpMkLst>
        </pc:grpChg>
        <pc:grpChg chg="add del">
          <ac:chgData name="Wilne, Robert" userId="863fd487-5ae7-46a6-8c4e-0a9cc652a1c0" providerId="ADAL" clId="{80FCF09D-6F42-E643-8F40-DCAC172044BA}" dt="2022-02-08T16:31:53.786" v="180"/>
          <ac:grpSpMkLst>
            <pc:docMk/>
            <pc:sldMk cId="1168684438" sldId="2134"/>
            <ac:grpSpMk id="19" creationId="{0A375E12-8EF4-564A-9EFA-7CDC6A670E29}"/>
          </ac:grpSpMkLst>
        </pc:grpChg>
        <pc:grpChg chg="add del">
          <ac:chgData name="Wilne, Robert" userId="863fd487-5ae7-46a6-8c4e-0a9cc652a1c0" providerId="ADAL" clId="{80FCF09D-6F42-E643-8F40-DCAC172044BA}" dt="2022-02-08T16:31:58.977" v="185"/>
          <ac:grpSpMkLst>
            <pc:docMk/>
            <pc:sldMk cId="1168684438" sldId="2134"/>
            <ac:grpSpMk id="24" creationId="{A3DE5812-1BB4-374F-8903-900814B04CBA}"/>
          </ac:grpSpMkLst>
        </pc:grpChg>
        <pc:grpChg chg="add del">
          <ac:chgData name="Wilne, Robert" userId="863fd487-5ae7-46a6-8c4e-0a9cc652a1c0" providerId="ADAL" clId="{80FCF09D-6F42-E643-8F40-DCAC172044BA}" dt="2022-02-08T16:32:00.628" v="187"/>
          <ac:grpSpMkLst>
            <pc:docMk/>
            <pc:sldMk cId="1168684438" sldId="2134"/>
            <ac:grpSpMk id="29" creationId="{455D62DA-0F36-C940-9395-5DC624639CC1}"/>
          </ac:grpSpMkLst>
        </pc:grpChg>
        <pc:grpChg chg="add del">
          <ac:chgData name="Wilne, Robert" userId="863fd487-5ae7-46a6-8c4e-0a9cc652a1c0" providerId="ADAL" clId="{80FCF09D-6F42-E643-8F40-DCAC172044BA}" dt="2022-02-08T16:32:40.452" v="206"/>
          <ac:grpSpMkLst>
            <pc:docMk/>
            <pc:sldMk cId="1168684438" sldId="2134"/>
            <ac:grpSpMk id="31" creationId="{696F5CB0-FD6C-A843-B471-922B22930E53}"/>
          </ac:grpSpMkLst>
        </pc:grpChg>
        <pc:grpChg chg="add del">
          <ac:chgData name="Wilne, Robert" userId="863fd487-5ae7-46a6-8c4e-0a9cc652a1c0" providerId="ADAL" clId="{80FCF09D-6F42-E643-8F40-DCAC172044BA}" dt="2022-02-08T19:38:20.567" v="1836"/>
          <ac:grpSpMkLst>
            <pc:docMk/>
            <pc:sldMk cId="1168684438" sldId="2134"/>
            <ac:grpSpMk id="42" creationId="{A53EAA3A-7339-294A-9AB6-EE01D0B5D699}"/>
          </ac:grpSpMkLst>
        </pc:grpChg>
        <pc:grpChg chg="add del">
          <ac:chgData name="Wilne, Robert" userId="863fd487-5ae7-46a6-8c4e-0a9cc652a1c0" providerId="ADAL" clId="{80FCF09D-6F42-E643-8F40-DCAC172044BA}" dt="2022-02-08T19:38:20.529" v="1831"/>
          <ac:grpSpMkLst>
            <pc:docMk/>
            <pc:sldMk cId="1168684438" sldId="2134"/>
            <ac:grpSpMk id="47" creationId="{5A4F181D-7019-5C46-925A-0FD58C58A67A}"/>
          </ac:grpSpMkLst>
        </pc:grpChg>
        <pc:grpChg chg="add del">
          <ac:chgData name="Wilne, Robert" userId="863fd487-5ae7-46a6-8c4e-0a9cc652a1c0" providerId="ADAL" clId="{80FCF09D-6F42-E643-8F40-DCAC172044BA}" dt="2022-02-08T19:38:20.601" v="1841"/>
          <ac:grpSpMkLst>
            <pc:docMk/>
            <pc:sldMk cId="1168684438" sldId="2134"/>
            <ac:grpSpMk id="48" creationId="{0815674A-6D1C-D740-AF1E-52FFAC54DD7F}"/>
          </ac:grpSpMkLst>
        </pc:grpChg>
        <pc:grpChg chg="add del">
          <ac:chgData name="Wilne, Robert" userId="863fd487-5ae7-46a6-8c4e-0a9cc652a1c0" providerId="ADAL" clId="{80FCF09D-6F42-E643-8F40-DCAC172044BA}" dt="2022-02-08T19:38:20.746" v="1860"/>
          <ac:grpSpMkLst>
            <pc:docMk/>
            <pc:sldMk cId="1168684438" sldId="2134"/>
            <ac:grpSpMk id="51" creationId="{62018947-3920-614A-9F0D-A82CD16D789A}"/>
          </ac:grpSpMkLst>
        </pc:grpChg>
        <pc:grpChg chg="add del">
          <ac:chgData name="Wilne, Robert" userId="863fd487-5ae7-46a6-8c4e-0a9cc652a1c0" providerId="ADAL" clId="{80FCF09D-6F42-E643-8F40-DCAC172044BA}" dt="2022-02-08T19:38:20.495" v="1827"/>
          <ac:grpSpMkLst>
            <pc:docMk/>
            <pc:sldMk cId="1168684438" sldId="2134"/>
            <ac:grpSpMk id="56" creationId="{B29A7417-0B54-FA4B-8E2E-A7DD2BE971EE}"/>
          </ac:grpSpMkLst>
        </pc:grpChg>
        <pc:grpChg chg="add del">
          <ac:chgData name="Wilne, Robert" userId="863fd487-5ae7-46a6-8c4e-0a9cc652a1c0" providerId="ADAL" clId="{80FCF09D-6F42-E643-8F40-DCAC172044BA}" dt="2022-02-08T19:38:20.578" v="1837"/>
          <ac:grpSpMkLst>
            <pc:docMk/>
            <pc:sldMk cId="1168684438" sldId="2134"/>
            <ac:grpSpMk id="57" creationId="{6D9CB453-53A5-C145-8574-98569B11DBCB}"/>
          </ac:grpSpMkLst>
        </pc:grpChg>
        <pc:grpChg chg="add del">
          <ac:chgData name="Wilne, Robert" userId="863fd487-5ae7-46a6-8c4e-0a9cc652a1c0" providerId="ADAL" clId="{80FCF09D-6F42-E643-8F40-DCAC172044BA}" dt="2022-02-08T16:34:06.665" v="222"/>
          <ac:grpSpMkLst>
            <pc:docMk/>
            <pc:sldMk cId="1168684438" sldId="2134"/>
            <ac:grpSpMk id="24579" creationId="{679B0C30-96D3-0F48-BF7F-C997A6E8E7FC}"/>
          </ac:grpSpMkLst>
        </pc:grpChg>
        <pc:grpChg chg="add del">
          <ac:chgData name="Wilne, Robert" userId="863fd487-5ae7-46a6-8c4e-0a9cc652a1c0" providerId="ADAL" clId="{80FCF09D-6F42-E643-8F40-DCAC172044BA}" dt="2022-02-08T16:34:09.244" v="224"/>
          <ac:grpSpMkLst>
            <pc:docMk/>
            <pc:sldMk cId="1168684438" sldId="2134"/>
            <ac:grpSpMk id="24581" creationId="{50E513A8-DFEA-3944-A37E-EF35742B1F3A}"/>
          </ac:grpSpMkLst>
        </pc:grpChg>
        <pc:grpChg chg="add del">
          <ac:chgData name="Wilne, Robert" userId="863fd487-5ae7-46a6-8c4e-0a9cc652a1c0" providerId="ADAL" clId="{80FCF09D-6F42-E643-8F40-DCAC172044BA}" dt="2022-02-08T19:38:26.143" v="1875"/>
          <ac:grpSpMkLst>
            <pc:docMk/>
            <pc:sldMk cId="1168684438" sldId="2134"/>
            <ac:grpSpMk id="24583" creationId="{0C0CF9B1-B843-9840-952B-BD014E89CB1D}"/>
          </ac:grpSpMkLst>
        </pc:grpChg>
        <pc:grpChg chg="add del">
          <ac:chgData name="Wilne, Robert" userId="863fd487-5ae7-46a6-8c4e-0a9cc652a1c0" providerId="ADAL" clId="{80FCF09D-6F42-E643-8F40-DCAC172044BA}" dt="2022-02-08T19:38:20.585" v="1838"/>
          <ac:grpSpMkLst>
            <pc:docMk/>
            <pc:sldMk cId="1168684438" sldId="2134"/>
            <ac:grpSpMk id="24586" creationId="{4594319F-487F-7148-BB4B-B5A6A4FA658C}"/>
          </ac:grpSpMkLst>
        </pc:grpChg>
        <pc:grpChg chg="add del">
          <ac:chgData name="Wilne, Robert" userId="863fd487-5ae7-46a6-8c4e-0a9cc652a1c0" providerId="ADAL" clId="{80FCF09D-6F42-E643-8F40-DCAC172044BA}" dt="2022-02-08T19:38:24.594" v="1869"/>
          <ac:grpSpMkLst>
            <pc:docMk/>
            <pc:sldMk cId="1168684438" sldId="2134"/>
            <ac:grpSpMk id="24591" creationId="{89660E71-2B92-E140-9F2C-7AE5C67133F0}"/>
          </ac:grpSpMkLst>
        </pc:grpChg>
        <pc:grpChg chg="add del">
          <ac:chgData name="Wilne, Robert" userId="863fd487-5ae7-46a6-8c4e-0a9cc652a1c0" providerId="ADAL" clId="{80FCF09D-6F42-E643-8F40-DCAC172044BA}" dt="2022-02-08T19:38:24.600" v="1870"/>
          <ac:grpSpMkLst>
            <pc:docMk/>
            <pc:sldMk cId="1168684438" sldId="2134"/>
            <ac:grpSpMk id="24597" creationId="{27A7686F-93A4-484A-9105-4FE7751A4FEA}"/>
          </ac:grpSpMkLst>
        </pc:grpChg>
        <pc:grpChg chg="add del">
          <ac:chgData name="Wilne, Robert" userId="863fd487-5ae7-46a6-8c4e-0a9cc652a1c0" providerId="ADAL" clId="{80FCF09D-6F42-E643-8F40-DCAC172044BA}" dt="2022-02-08T19:38:20.653" v="1849"/>
          <ac:grpSpMkLst>
            <pc:docMk/>
            <pc:sldMk cId="1168684438" sldId="2134"/>
            <ac:grpSpMk id="24601" creationId="{157226B6-FD98-2044-ADF4-609125424A5D}"/>
          </ac:grpSpMkLst>
        </pc:grpChg>
        <pc:grpChg chg="add del">
          <ac:chgData name="Wilne, Robert" userId="863fd487-5ae7-46a6-8c4e-0a9cc652a1c0" providerId="ADAL" clId="{80FCF09D-6F42-E643-8F40-DCAC172044BA}" dt="2022-02-08T19:38:17.333" v="1813"/>
          <ac:grpSpMkLst>
            <pc:docMk/>
            <pc:sldMk cId="1168684438" sldId="2134"/>
            <ac:grpSpMk id="24604" creationId="{716EA086-FC72-ED45-A072-ED3EFAC06DC5}"/>
          </ac:grpSpMkLst>
        </pc:grpChg>
        <pc:inkChg chg="add del topLvl">
          <ac:chgData name="Wilne, Robert" userId="863fd487-5ae7-46a6-8c4e-0a9cc652a1c0" providerId="ADAL" clId="{80FCF09D-6F42-E643-8F40-DCAC172044BA}" dt="2022-02-08T19:38:20.519" v="1830"/>
          <ac:inkMkLst>
            <pc:docMk/>
            <pc:sldMk cId="1168684438" sldId="2134"/>
            <ac:inkMk id="2" creationId="{FA7E0B5B-76C6-594A-A2F6-333884B11532}"/>
          </ac:inkMkLst>
        </pc:inkChg>
        <pc:inkChg chg="add del topLvl">
          <ac:chgData name="Wilne, Robert" userId="863fd487-5ae7-46a6-8c4e-0a9cc652a1c0" providerId="ADAL" clId="{80FCF09D-6F42-E643-8F40-DCAC172044BA}" dt="2022-02-08T19:38:20.471" v="1824"/>
          <ac:inkMkLst>
            <pc:docMk/>
            <pc:sldMk cId="1168684438" sldId="2134"/>
            <ac:inkMk id="3" creationId="{62FB1F7B-C2F8-324A-8103-A116A98C4FB7}"/>
          </ac:inkMkLst>
        </pc:inkChg>
        <pc:inkChg chg="add del topLvl">
          <ac:chgData name="Wilne, Robert" userId="863fd487-5ae7-46a6-8c4e-0a9cc652a1c0" providerId="ADAL" clId="{80FCF09D-6F42-E643-8F40-DCAC172044BA}" dt="2022-02-08T19:38:20.514" v="1829"/>
          <ac:inkMkLst>
            <pc:docMk/>
            <pc:sldMk cId="1168684438" sldId="2134"/>
            <ac:inkMk id="5" creationId="{0DE2CCC9-443E-B649-A974-5756532E870E}"/>
          </ac:inkMkLst>
        </pc:inkChg>
        <pc:inkChg chg="add del topLvl">
          <ac:chgData name="Wilne, Robert" userId="863fd487-5ae7-46a6-8c4e-0a9cc652a1c0" providerId="ADAL" clId="{80FCF09D-6F42-E643-8F40-DCAC172044BA}" dt="2022-02-08T19:38:20.552" v="1834"/>
          <ac:inkMkLst>
            <pc:docMk/>
            <pc:sldMk cId="1168684438" sldId="2134"/>
            <ac:inkMk id="6" creationId="{9E49B173-11BD-CD47-AB32-062E43FDDF9D}"/>
          </ac:inkMkLst>
        </pc:inkChg>
        <pc:inkChg chg="add del topLvl">
          <ac:chgData name="Wilne, Robert" userId="863fd487-5ae7-46a6-8c4e-0a9cc652a1c0" providerId="ADAL" clId="{80FCF09D-6F42-E643-8F40-DCAC172044BA}" dt="2022-02-08T19:38:24.572" v="1865"/>
          <ac:inkMkLst>
            <pc:docMk/>
            <pc:sldMk cId="1168684438" sldId="2134"/>
            <ac:inkMk id="7" creationId="{5358C11F-72C6-344B-86C1-1E04E0651F00}"/>
          </ac:inkMkLst>
        </pc:inkChg>
        <pc:inkChg chg="add del topLvl">
          <ac:chgData name="Wilne, Robert" userId="863fd487-5ae7-46a6-8c4e-0a9cc652a1c0" providerId="ADAL" clId="{80FCF09D-6F42-E643-8F40-DCAC172044BA}" dt="2022-02-08T19:38:24.582" v="1867"/>
          <ac:inkMkLst>
            <pc:docMk/>
            <pc:sldMk cId="1168684438" sldId="2134"/>
            <ac:inkMk id="9" creationId="{82B96F5F-C542-3542-A4AE-D7AC01897832}"/>
          </ac:inkMkLst>
        </pc:inkChg>
        <pc:inkChg chg="add del">
          <ac:chgData name="Wilne, Robert" userId="863fd487-5ae7-46a6-8c4e-0a9cc652a1c0" providerId="ADAL" clId="{80FCF09D-6F42-E643-8F40-DCAC172044BA}" dt="2022-02-08T19:38:20.714" v="1857"/>
          <ac:inkMkLst>
            <pc:docMk/>
            <pc:sldMk cId="1168684438" sldId="2134"/>
            <ac:inkMk id="11" creationId="{2455AFF1-DB4D-7240-BE31-3939933A9A86}"/>
          </ac:inkMkLst>
        </pc:inkChg>
        <pc:inkChg chg="add del topLvl">
          <ac:chgData name="Wilne, Robert" userId="863fd487-5ae7-46a6-8c4e-0a9cc652a1c0" providerId="ADAL" clId="{80FCF09D-6F42-E643-8F40-DCAC172044BA}" dt="2022-02-08T19:38:20.746" v="1860"/>
          <ac:inkMkLst>
            <pc:docMk/>
            <pc:sldMk cId="1168684438" sldId="2134"/>
            <ac:inkMk id="13" creationId="{1CF7BEB6-C81F-D545-8F3F-1401BC708B79}"/>
          </ac:inkMkLst>
        </pc:inkChg>
        <pc:inkChg chg="add del topLvl">
          <ac:chgData name="Wilne, Robert" userId="863fd487-5ae7-46a6-8c4e-0a9cc652a1c0" providerId="ADAL" clId="{80FCF09D-6F42-E643-8F40-DCAC172044BA}" dt="2022-02-08T19:38:20.608" v="1842"/>
          <ac:inkMkLst>
            <pc:docMk/>
            <pc:sldMk cId="1168684438" sldId="2134"/>
            <ac:inkMk id="14" creationId="{B5CFD4BF-1A55-F445-AA5D-FFE70A7C1ED1}"/>
          </ac:inkMkLst>
        </pc:inkChg>
        <pc:inkChg chg="add del topLvl">
          <ac:chgData name="Wilne, Robert" userId="863fd487-5ae7-46a6-8c4e-0a9cc652a1c0" providerId="ADAL" clId="{80FCF09D-6F42-E643-8F40-DCAC172044BA}" dt="2022-02-08T19:38:17.402" v="1822"/>
          <ac:inkMkLst>
            <pc:docMk/>
            <pc:sldMk cId="1168684438" sldId="2134"/>
            <ac:inkMk id="16" creationId="{CB1E7EE1-9DC7-E74D-985A-3CA3FEE60940}"/>
          </ac:inkMkLst>
        </pc:inkChg>
        <pc:inkChg chg="add del topLvl">
          <ac:chgData name="Wilne, Robert" userId="863fd487-5ae7-46a6-8c4e-0a9cc652a1c0" providerId="ADAL" clId="{80FCF09D-6F42-E643-8F40-DCAC172044BA}" dt="2022-02-08T19:38:20.489" v="1826"/>
          <ac:inkMkLst>
            <pc:docMk/>
            <pc:sldMk cId="1168684438" sldId="2134"/>
            <ac:inkMk id="18" creationId="{F7B73812-9007-974C-902F-617F46207199}"/>
          </ac:inkMkLst>
        </pc:inkChg>
        <pc:inkChg chg="add del topLvl">
          <ac:chgData name="Wilne, Robert" userId="863fd487-5ae7-46a6-8c4e-0a9cc652a1c0" providerId="ADAL" clId="{80FCF09D-6F42-E643-8F40-DCAC172044BA}" dt="2022-02-08T19:38:20.502" v="1828"/>
          <ac:inkMkLst>
            <pc:docMk/>
            <pc:sldMk cId="1168684438" sldId="2134"/>
            <ac:inkMk id="20" creationId="{7B22C7F6-1A56-0049-8F14-0400F8B76C04}"/>
          </ac:inkMkLst>
        </pc:inkChg>
        <pc:inkChg chg="add del topLvl">
          <ac:chgData name="Wilne, Robert" userId="863fd487-5ae7-46a6-8c4e-0a9cc652a1c0" providerId="ADAL" clId="{80FCF09D-6F42-E643-8F40-DCAC172044BA}" dt="2022-02-08T19:38:20.477" v="1825"/>
          <ac:inkMkLst>
            <pc:docMk/>
            <pc:sldMk cId="1168684438" sldId="2134"/>
            <ac:inkMk id="21" creationId="{AF1E790D-2D30-9041-BF6B-E0CC76D5DF2F}"/>
          </ac:inkMkLst>
        </pc:inkChg>
        <pc:inkChg chg="add del topLvl">
          <ac:chgData name="Wilne, Robert" userId="863fd487-5ae7-46a6-8c4e-0a9cc652a1c0" providerId="ADAL" clId="{80FCF09D-6F42-E643-8F40-DCAC172044BA}" dt="2022-02-08T19:38:20.698" v="1855"/>
          <ac:inkMkLst>
            <pc:docMk/>
            <pc:sldMk cId="1168684438" sldId="2134"/>
            <ac:inkMk id="22" creationId="{25FDE1DF-DE19-4145-B07A-824ED6F4B206}"/>
          </ac:inkMkLst>
        </pc:inkChg>
        <pc:inkChg chg="add del topLvl">
          <ac:chgData name="Wilne, Robert" userId="863fd487-5ae7-46a6-8c4e-0a9cc652a1c0" providerId="ADAL" clId="{80FCF09D-6F42-E643-8F40-DCAC172044BA}" dt="2022-02-08T19:38:20.466" v="1823"/>
          <ac:inkMkLst>
            <pc:docMk/>
            <pc:sldMk cId="1168684438" sldId="2134"/>
            <ac:inkMk id="23" creationId="{D3B3003E-CE30-4047-9C53-875EE1BD9A45}"/>
          </ac:inkMkLst>
        </pc:inkChg>
        <pc:inkChg chg="add del topLvl">
          <ac:chgData name="Wilne, Robert" userId="863fd487-5ae7-46a6-8c4e-0a9cc652a1c0" providerId="ADAL" clId="{80FCF09D-6F42-E643-8F40-DCAC172044BA}" dt="2022-02-08T19:38:20.541" v="1833"/>
          <ac:inkMkLst>
            <pc:docMk/>
            <pc:sldMk cId="1168684438" sldId="2134"/>
            <ac:inkMk id="25" creationId="{60580A4C-D7EB-EF46-B63E-B66B78F173F3}"/>
          </ac:inkMkLst>
        </pc:inkChg>
        <pc:inkChg chg="add del topLvl">
          <ac:chgData name="Wilne, Robert" userId="863fd487-5ae7-46a6-8c4e-0a9cc652a1c0" providerId="ADAL" clId="{80FCF09D-6F42-E643-8F40-DCAC172044BA}" dt="2022-02-08T19:38:20.726" v="1859"/>
          <ac:inkMkLst>
            <pc:docMk/>
            <pc:sldMk cId="1168684438" sldId="2134"/>
            <ac:inkMk id="26" creationId="{31E98D4F-77B5-A54C-B409-51F4E098A8DF}"/>
          </ac:inkMkLst>
        </pc:inkChg>
        <pc:inkChg chg="add del topLvl">
          <ac:chgData name="Wilne, Robert" userId="863fd487-5ae7-46a6-8c4e-0a9cc652a1c0" providerId="ADAL" clId="{80FCF09D-6F42-E643-8F40-DCAC172044BA}" dt="2022-02-08T19:38:20.765" v="1864"/>
          <ac:inkMkLst>
            <pc:docMk/>
            <pc:sldMk cId="1168684438" sldId="2134"/>
            <ac:inkMk id="27" creationId="{A0740B0F-26BA-2A4F-BBCB-A61698EFABA9}"/>
          </ac:inkMkLst>
        </pc:inkChg>
        <pc:inkChg chg="add del topLvl">
          <ac:chgData name="Wilne, Robert" userId="863fd487-5ae7-46a6-8c4e-0a9cc652a1c0" providerId="ADAL" clId="{80FCF09D-6F42-E643-8F40-DCAC172044BA}" dt="2022-02-08T19:38:16.614" v="1812"/>
          <ac:inkMkLst>
            <pc:docMk/>
            <pc:sldMk cId="1168684438" sldId="2134"/>
            <ac:inkMk id="28" creationId="{CA1AF84B-8E44-0043-897E-5E73B54EA7EB}"/>
          </ac:inkMkLst>
        </pc:inkChg>
        <pc:inkChg chg="add del topLvl">
          <ac:chgData name="Wilne, Robert" userId="863fd487-5ae7-46a6-8c4e-0a9cc652a1c0" providerId="ADAL" clId="{80FCF09D-6F42-E643-8F40-DCAC172044BA}" dt="2022-02-08T19:38:20.630" v="1846"/>
          <ac:inkMkLst>
            <pc:docMk/>
            <pc:sldMk cId="1168684438" sldId="2134"/>
            <ac:inkMk id="30" creationId="{6C3FD4DB-716C-0540-9881-8BFE025516FE}"/>
          </ac:inkMkLst>
        </pc:inkChg>
        <pc:inkChg chg="add del topLvl">
          <ac:chgData name="Wilne, Robert" userId="863fd487-5ae7-46a6-8c4e-0a9cc652a1c0" providerId="ADAL" clId="{80FCF09D-6F42-E643-8F40-DCAC172044BA}" dt="2022-02-08T19:38:20.754" v="1862"/>
          <ac:inkMkLst>
            <pc:docMk/>
            <pc:sldMk cId="1168684438" sldId="2134"/>
            <ac:inkMk id="32" creationId="{D0A7692D-009A-ED4F-82C3-5AC961B748E3}"/>
          </ac:inkMkLst>
        </pc:inkChg>
        <pc:inkChg chg="add del topLvl">
          <ac:chgData name="Wilne, Robert" userId="863fd487-5ae7-46a6-8c4e-0a9cc652a1c0" providerId="ADAL" clId="{80FCF09D-6F42-E643-8F40-DCAC172044BA}" dt="2022-02-08T19:38:20.567" v="1836"/>
          <ac:inkMkLst>
            <pc:docMk/>
            <pc:sldMk cId="1168684438" sldId="2134"/>
            <ac:inkMk id="33" creationId="{5B1701A6-93D5-184E-AD78-409C3572CB63}"/>
          </ac:inkMkLst>
        </pc:inkChg>
        <pc:inkChg chg="add del">
          <ac:chgData name="Wilne, Robert" userId="863fd487-5ae7-46a6-8c4e-0a9cc652a1c0" providerId="ADAL" clId="{80FCF09D-6F42-E643-8F40-DCAC172044BA}" dt="2022-02-08T19:38:17.394" v="1821"/>
          <ac:inkMkLst>
            <pc:docMk/>
            <pc:sldMk cId="1168684438" sldId="2134"/>
            <ac:inkMk id="34" creationId="{DED7A565-E60D-F349-B019-3CAF651B3CE3}"/>
          </ac:inkMkLst>
        </pc:inkChg>
        <pc:inkChg chg="add del">
          <ac:chgData name="Wilne, Robert" userId="863fd487-5ae7-46a6-8c4e-0a9cc652a1c0" providerId="ADAL" clId="{80FCF09D-6F42-E643-8F40-DCAC172044BA}" dt="2022-02-08T19:38:17.345" v="1814"/>
          <ac:inkMkLst>
            <pc:docMk/>
            <pc:sldMk cId="1168684438" sldId="2134"/>
            <ac:inkMk id="35" creationId="{0375C9C8-748E-D64F-95F4-D8EE85219BBA}"/>
          </ac:inkMkLst>
        </pc:inkChg>
        <pc:inkChg chg="add del">
          <ac:chgData name="Wilne, Robert" userId="863fd487-5ae7-46a6-8c4e-0a9cc652a1c0" providerId="ADAL" clId="{80FCF09D-6F42-E643-8F40-DCAC172044BA}" dt="2022-02-08T19:38:17.385" v="1819"/>
          <ac:inkMkLst>
            <pc:docMk/>
            <pc:sldMk cId="1168684438" sldId="2134"/>
            <ac:inkMk id="36" creationId="{95014AFB-23AF-854A-ABBD-3ADB10355BD2}"/>
          </ac:inkMkLst>
        </pc:inkChg>
        <pc:inkChg chg="add del">
          <ac:chgData name="Wilne, Robert" userId="863fd487-5ae7-46a6-8c4e-0a9cc652a1c0" providerId="ADAL" clId="{80FCF09D-6F42-E643-8F40-DCAC172044BA}" dt="2022-02-08T19:38:17.362" v="1816"/>
          <ac:inkMkLst>
            <pc:docMk/>
            <pc:sldMk cId="1168684438" sldId="2134"/>
            <ac:inkMk id="37" creationId="{D7B5C98E-5D69-9B45-BC16-AB189B2D504D}"/>
          </ac:inkMkLst>
        </pc:inkChg>
        <pc:inkChg chg="add del">
          <ac:chgData name="Wilne, Robert" userId="863fd487-5ae7-46a6-8c4e-0a9cc652a1c0" providerId="ADAL" clId="{80FCF09D-6F42-E643-8F40-DCAC172044BA}" dt="2022-02-08T19:38:17.374" v="1818"/>
          <ac:inkMkLst>
            <pc:docMk/>
            <pc:sldMk cId="1168684438" sldId="2134"/>
            <ac:inkMk id="38" creationId="{C0130390-8E97-044D-9F1E-22EA373A3527}"/>
          </ac:inkMkLst>
        </pc:inkChg>
        <pc:inkChg chg="add del">
          <ac:chgData name="Wilne, Robert" userId="863fd487-5ae7-46a6-8c4e-0a9cc652a1c0" providerId="ADAL" clId="{80FCF09D-6F42-E643-8F40-DCAC172044BA}" dt="2022-02-08T19:38:17.389" v="1820"/>
          <ac:inkMkLst>
            <pc:docMk/>
            <pc:sldMk cId="1168684438" sldId="2134"/>
            <ac:inkMk id="39" creationId="{A4581030-0F94-0145-8636-9D697AA6E2D2}"/>
          </ac:inkMkLst>
        </pc:inkChg>
        <pc:inkChg chg="add del">
          <ac:chgData name="Wilne, Robert" userId="863fd487-5ae7-46a6-8c4e-0a9cc652a1c0" providerId="ADAL" clId="{80FCF09D-6F42-E643-8F40-DCAC172044BA}" dt="2022-02-08T19:38:17.369" v="1817"/>
          <ac:inkMkLst>
            <pc:docMk/>
            <pc:sldMk cId="1168684438" sldId="2134"/>
            <ac:inkMk id="40" creationId="{27EC8361-9AF1-254C-BF5B-FA3A0A512008}"/>
          </ac:inkMkLst>
        </pc:inkChg>
        <pc:inkChg chg="add del">
          <ac:chgData name="Wilne, Robert" userId="863fd487-5ae7-46a6-8c4e-0a9cc652a1c0" providerId="ADAL" clId="{80FCF09D-6F42-E643-8F40-DCAC172044BA}" dt="2022-02-08T19:38:17.356" v="1815"/>
          <ac:inkMkLst>
            <pc:docMk/>
            <pc:sldMk cId="1168684438" sldId="2134"/>
            <ac:inkMk id="41" creationId="{59AF7F74-777D-974C-AB10-6357EA40840E}"/>
          </ac:inkMkLst>
        </pc:inkChg>
        <pc:inkChg chg="add del topLvl">
          <ac:chgData name="Wilne, Robert" userId="863fd487-5ae7-46a6-8c4e-0a9cc652a1c0" providerId="ADAL" clId="{80FCF09D-6F42-E643-8F40-DCAC172044BA}" dt="2022-02-08T19:38:20.601" v="1841"/>
          <ac:inkMkLst>
            <pc:docMk/>
            <pc:sldMk cId="1168684438" sldId="2134"/>
            <ac:inkMk id="43" creationId="{AD204A1C-3755-694E-8AE8-055D9C50F324}"/>
          </ac:inkMkLst>
        </pc:inkChg>
        <pc:inkChg chg="add del topLvl">
          <ac:chgData name="Wilne, Robert" userId="863fd487-5ae7-46a6-8c4e-0a9cc652a1c0" providerId="ADAL" clId="{80FCF09D-6F42-E643-8F40-DCAC172044BA}" dt="2022-02-08T19:38:20.718" v="1858"/>
          <ac:inkMkLst>
            <pc:docMk/>
            <pc:sldMk cId="1168684438" sldId="2134"/>
            <ac:inkMk id="44" creationId="{84EE0DDB-99BD-A249-9131-7C356431C3EF}"/>
          </ac:inkMkLst>
        </pc:inkChg>
        <pc:inkChg chg="add del topLvl">
          <ac:chgData name="Wilne, Robert" userId="863fd487-5ae7-46a6-8c4e-0a9cc652a1c0" providerId="ADAL" clId="{80FCF09D-6F42-E643-8F40-DCAC172044BA}" dt="2022-02-08T19:38:20.626" v="1845"/>
          <ac:inkMkLst>
            <pc:docMk/>
            <pc:sldMk cId="1168684438" sldId="2134"/>
            <ac:inkMk id="45" creationId="{198315D4-3905-AF4D-8E7E-7A087B5B5144}"/>
          </ac:inkMkLst>
        </pc:inkChg>
        <pc:inkChg chg="add del topLvl">
          <ac:chgData name="Wilne, Robert" userId="863fd487-5ae7-46a6-8c4e-0a9cc652a1c0" providerId="ADAL" clId="{80FCF09D-6F42-E643-8F40-DCAC172044BA}" dt="2022-02-08T19:38:20.529" v="1831"/>
          <ac:inkMkLst>
            <pc:docMk/>
            <pc:sldMk cId="1168684438" sldId="2134"/>
            <ac:inkMk id="46" creationId="{94D40CAE-62FA-614B-8DE2-4E1EFCE09111}"/>
          </ac:inkMkLst>
        </pc:inkChg>
        <pc:inkChg chg="add del">
          <ac:chgData name="Wilne, Robert" userId="863fd487-5ae7-46a6-8c4e-0a9cc652a1c0" providerId="ADAL" clId="{80FCF09D-6F42-E643-8F40-DCAC172044BA}" dt="2022-02-08T19:38:20.646" v="1848"/>
          <ac:inkMkLst>
            <pc:docMk/>
            <pc:sldMk cId="1168684438" sldId="2134"/>
            <ac:inkMk id="49" creationId="{64365180-C5E3-9049-933F-5C7FB878315E}"/>
          </ac:inkMkLst>
        </pc:inkChg>
        <pc:inkChg chg="add del">
          <ac:chgData name="Wilne, Robert" userId="863fd487-5ae7-46a6-8c4e-0a9cc652a1c0" providerId="ADAL" clId="{80FCF09D-6F42-E643-8F40-DCAC172044BA}" dt="2022-02-08T19:38:20.689" v="1854"/>
          <ac:inkMkLst>
            <pc:docMk/>
            <pc:sldMk cId="1168684438" sldId="2134"/>
            <ac:inkMk id="50" creationId="{3183FCA6-C521-D941-ABA2-3C7C6B43EE7E}"/>
          </ac:inkMkLst>
        </pc:inkChg>
        <pc:inkChg chg="add del topLvl">
          <ac:chgData name="Wilne, Robert" userId="863fd487-5ae7-46a6-8c4e-0a9cc652a1c0" providerId="ADAL" clId="{80FCF09D-6F42-E643-8F40-DCAC172044BA}" dt="2022-02-08T19:38:20.578" v="1837"/>
          <ac:inkMkLst>
            <pc:docMk/>
            <pc:sldMk cId="1168684438" sldId="2134"/>
            <ac:inkMk id="52" creationId="{A5287BA9-B564-BB4D-AFD5-C1C10ACD8D19}"/>
          </ac:inkMkLst>
        </pc:inkChg>
        <pc:inkChg chg="add del topLvl">
          <ac:chgData name="Wilne, Robert" userId="863fd487-5ae7-46a6-8c4e-0a9cc652a1c0" providerId="ADAL" clId="{80FCF09D-6F42-E643-8F40-DCAC172044BA}" dt="2022-02-08T19:38:20.595" v="1840"/>
          <ac:inkMkLst>
            <pc:docMk/>
            <pc:sldMk cId="1168684438" sldId="2134"/>
            <ac:inkMk id="53" creationId="{3E771ECD-0673-1F47-AE0E-8C2C7BD09160}"/>
          </ac:inkMkLst>
        </pc:inkChg>
        <pc:inkChg chg="add del topLvl">
          <ac:chgData name="Wilne, Robert" userId="863fd487-5ae7-46a6-8c4e-0a9cc652a1c0" providerId="ADAL" clId="{80FCF09D-6F42-E643-8F40-DCAC172044BA}" dt="2022-02-08T19:38:20.495" v="1827"/>
          <ac:inkMkLst>
            <pc:docMk/>
            <pc:sldMk cId="1168684438" sldId="2134"/>
            <ac:inkMk id="54" creationId="{A60FC2EF-02A2-A743-A986-CFE28A2D0E2B}"/>
          </ac:inkMkLst>
        </pc:inkChg>
        <pc:inkChg chg="add del topLvl">
          <ac:chgData name="Wilne, Robert" userId="863fd487-5ae7-46a6-8c4e-0a9cc652a1c0" providerId="ADAL" clId="{80FCF09D-6F42-E643-8F40-DCAC172044BA}" dt="2022-02-08T19:38:20.533" v="1832"/>
          <ac:inkMkLst>
            <pc:docMk/>
            <pc:sldMk cId="1168684438" sldId="2134"/>
            <ac:inkMk id="55" creationId="{E5AD42CD-E5E4-2141-976D-88BC9B0E6E2C}"/>
          </ac:inkMkLst>
        </pc:inkChg>
        <pc:inkChg chg="add del topLvl">
          <ac:chgData name="Wilne, Robert" userId="863fd487-5ae7-46a6-8c4e-0a9cc652a1c0" providerId="ADAL" clId="{80FCF09D-6F42-E643-8F40-DCAC172044BA}" dt="2022-02-08T19:38:26.148" v="1876"/>
          <ac:inkMkLst>
            <pc:docMk/>
            <pc:sldMk cId="1168684438" sldId="2134"/>
            <ac:inkMk id="58" creationId="{48362136-119D-2C40-ACFA-AFF7F49BC56E}"/>
          </ac:inkMkLst>
        </pc:inkChg>
        <pc:inkChg chg="add del topLvl">
          <ac:chgData name="Wilne, Robert" userId="863fd487-5ae7-46a6-8c4e-0a9cc652a1c0" providerId="ADAL" clId="{80FCF09D-6F42-E643-8F40-DCAC172044BA}" dt="2022-02-08T19:38:26.143" v="1875"/>
          <ac:inkMkLst>
            <pc:docMk/>
            <pc:sldMk cId="1168684438" sldId="2134"/>
            <ac:inkMk id="59" creationId="{3D99081E-1217-5245-B0E7-89D8F8DB1C0B}"/>
          </ac:inkMkLst>
        </pc:inkChg>
        <pc:inkChg chg="add del topLvl">
          <ac:chgData name="Wilne, Robert" userId="863fd487-5ae7-46a6-8c4e-0a9cc652a1c0" providerId="ADAL" clId="{80FCF09D-6F42-E643-8F40-DCAC172044BA}" dt="2022-02-08T19:38:26.133" v="1874"/>
          <ac:inkMkLst>
            <pc:docMk/>
            <pc:sldMk cId="1168684438" sldId="2134"/>
            <ac:inkMk id="60" creationId="{CF7AD204-43F4-4C4F-B2DD-0EE00C74756D}"/>
          </ac:inkMkLst>
        </pc:inkChg>
        <pc:inkChg chg="add del topLvl">
          <ac:chgData name="Wilne, Robert" userId="863fd487-5ae7-46a6-8c4e-0a9cc652a1c0" providerId="ADAL" clId="{80FCF09D-6F42-E643-8F40-DCAC172044BA}" dt="2022-02-08T19:38:20.676" v="1852"/>
          <ac:inkMkLst>
            <pc:docMk/>
            <pc:sldMk cId="1168684438" sldId="2134"/>
            <ac:inkMk id="61" creationId="{F6BFC648-BD35-1242-98A8-976D320920D2}"/>
          </ac:inkMkLst>
        </pc:inkChg>
        <pc:inkChg chg="add del topLvl">
          <ac:chgData name="Wilne, Robert" userId="863fd487-5ae7-46a6-8c4e-0a9cc652a1c0" providerId="ADAL" clId="{80FCF09D-6F42-E643-8F40-DCAC172044BA}" dt="2022-02-08T19:38:26.128" v="1873"/>
          <ac:inkMkLst>
            <pc:docMk/>
            <pc:sldMk cId="1168684438" sldId="2134"/>
            <ac:inkMk id="62" creationId="{F5553C0F-6DD2-674A-8C8C-36FC0376E76A}"/>
          </ac:inkMkLst>
        </pc:inkChg>
        <pc:inkChg chg="add del topLvl">
          <ac:chgData name="Wilne, Robert" userId="863fd487-5ae7-46a6-8c4e-0a9cc652a1c0" providerId="ADAL" clId="{80FCF09D-6F42-E643-8F40-DCAC172044BA}" dt="2022-02-08T19:38:20.683" v="1853"/>
          <ac:inkMkLst>
            <pc:docMk/>
            <pc:sldMk cId="1168684438" sldId="2134"/>
            <ac:inkMk id="63" creationId="{18B2A02C-1375-0149-A613-58D835B23F7F}"/>
          </ac:inkMkLst>
        </pc:inkChg>
        <pc:inkChg chg="add del topLvl">
          <ac:chgData name="Wilne, Robert" userId="863fd487-5ae7-46a6-8c4e-0a9cc652a1c0" providerId="ADAL" clId="{80FCF09D-6F42-E643-8F40-DCAC172044BA}" dt="2022-02-08T19:38:20.751" v="1861"/>
          <ac:inkMkLst>
            <pc:docMk/>
            <pc:sldMk cId="1168684438" sldId="2134"/>
            <ac:inkMk id="24576" creationId="{5781A5A4-11AB-4A43-B80E-08A53E250D4E}"/>
          </ac:inkMkLst>
        </pc:inkChg>
        <pc:inkChg chg="add del topLvl">
          <ac:chgData name="Wilne, Robert" userId="863fd487-5ae7-46a6-8c4e-0a9cc652a1c0" providerId="ADAL" clId="{80FCF09D-6F42-E643-8F40-DCAC172044BA}" dt="2022-02-08T19:38:20.621" v="1844"/>
          <ac:inkMkLst>
            <pc:docMk/>
            <pc:sldMk cId="1168684438" sldId="2134"/>
            <ac:inkMk id="24577" creationId="{651F2FC7-EE6A-CD45-B73D-B56F7335C0C7}"/>
          </ac:inkMkLst>
        </pc:inkChg>
        <pc:inkChg chg="add del topLvl">
          <ac:chgData name="Wilne, Robert" userId="863fd487-5ae7-46a6-8c4e-0a9cc652a1c0" providerId="ADAL" clId="{80FCF09D-6F42-E643-8F40-DCAC172044BA}" dt="2022-02-08T19:38:20.667" v="1851"/>
          <ac:inkMkLst>
            <pc:docMk/>
            <pc:sldMk cId="1168684438" sldId="2134"/>
            <ac:inkMk id="24580" creationId="{D921F562-E280-2647-8611-D3801A52742A}"/>
          </ac:inkMkLst>
        </pc:inkChg>
        <pc:inkChg chg="add del">
          <ac:chgData name="Wilne, Robert" userId="863fd487-5ae7-46a6-8c4e-0a9cc652a1c0" providerId="ADAL" clId="{80FCF09D-6F42-E643-8F40-DCAC172044BA}" dt="2022-02-08T19:38:16.606" v="1811"/>
          <ac:inkMkLst>
            <pc:docMk/>
            <pc:sldMk cId="1168684438" sldId="2134"/>
            <ac:inkMk id="24582" creationId="{00CEBD3F-186C-0243-B8E0-F871EDA93392}"/>
          </ac:inkMkLst>
        </pc:inkChg>
        <pc:inkChg chg="add del topLvl">
          <ac:chgData name="Wilne, Robert" userId="863fd487-5ae7-46a6-8c4e-0a9cc652a1c0" providerId="ADAL" clId="{80FCF09D-6F42-E643-8F40-DCAC172044BA}" dt="2022-02-08T19:38:20.585" v="1838"/>
          <ac:inkMkLst>
            <pc:docMk/>
            <pc:sldMk cId="1168684438" sldId="2134"/>
            <ac:inkMk id="24584" creationId="{7F80ECEB-6EB2-8344-9678-5C1EC7F6E2DC}"/>
          </ac:inkMkLst>
        </pc:inkChg>
        <pc:inkChg chg="add del topLvl">
          <ac:chgData name="Wilne, Robert" userId="863fd487-5ae7-46a6-8c4e-0a9cc652a1c0" providerId="ADAL" clId="{80FCF09D-6F42-E643-8F40-DCAC172044BA}" dt="2022-02-08T19:38:20.705" v="1856"/>
          <ac:inkMkLst>
            <pc:docMk/>
            <pc:sldMk cId="1168684438" sldId="2134"/>
            <ac:inkMk id="24585" creationId="{84E07442-F4E9-F244-AAEE-3D96346D2C06}"/>
          </ac:inkMkLst>
        </pc:inkChg>
        <pc:inkChg chg="add del topLvl">
          <ac:chgData name="Wilne, Robert" userId="863fd487-5ae7-46a6-8c4e-0a9cc652a1c0" providerId="ADAL" clId="{80FCF09D-6F42-E643-8F40-DCAC172044BA}" dt="2022-02-08T19:38:24.604" v="1871"/>
          <ac:inkMkLst>
            <pc:docMk/>
            <pc:sldMk cId="1168684438" sldId="2134"/>
            <ac:inkMk id="24587" creationId="{0E7025A6-9424-C345-9B76-293C57EB33DB}"/>
          </ac:inkMkLst>
        </pc:inkChg>
        <pc:inkChg chg="add del">
          <ac:chgData name="Wilne, Robert" userId="863fd487-5ae7-46a6-8c4e-0a9cc652a1c0" providerId="ADAL" clId="{80FCF09D-6F42-E643-8F40-DCAC172044BA}" dt="2022-02-08T19:38:20.759" v="1863"/>
          <ac:inkMkLst>
            <pc:docMk/>
            <pc:sldMk cId="1168684438" sldId="2134"/>
            <ac:inkMk id="24588" creationId="{418E2735-214E-AC41-8EE4-ED83F24D8549}"/>
          </ac:inkMkLst>
        </pc:inkChg>
        <pc:inkChg chg="add del">
          <ac:chgData name="Wilne, Robert" userId="863fd487-5ae7-46a6-8c4e-0a9cc652a1c0" providerId="ADAL" clId="{80FCF09D-6F42-E643-8F40-DCAC172044BA}" dt="2022-02-08T19:38:20.658" v="1850"/>
          <ac:inkMkLst>
            <pc:docMk/>
            <pc:sldMk cId="1168684438" sldId="2134"/>
            <ac:inkMk id="24589" creationId="{944DE612-9DCC-D34C-B25F-696757220B56}"/>
          </ac:inkMkLst>
        </pc:inkChg>
        <pc:inkChg chg="add del topLvl">
          <ac:chgData name="Wilne, Robert" userId="863fd487-5ae7-46a6-8c4e-0a9cc652a1c0" providerId="ADAL" clId="{80FCF09D-6F42-E643-8F40-DCAC172044BA}" dt="2022-02-08T19:38:24.594" v="1869"/>
          <ac:inkMkLst>
            <pc:docMk/>
            <pc:sldMk cId="1168684438" sldId="2134"/>
            <ac:inkMk id="24590" creationId="{92344077-20DC-1244-8B94-DBE2BF8C0384}"/>
          </ac:inkMkLst>
        </pc:inkChg>
        <pc:inkChg chg="add del topLvl">
          <ac:chgData name="Wilne, Robert" userId="863fd487-5ae7-46a6-8c4e-0a9cc652a1c0" providerId="ADAL" clId="{80FCF09D-6F42-E643-8F40-DCAC172044BA}" dt="2022-02-08T19:38:24.608" v="1872"/>
          <ac:inkMkLst>
            <pc:docMk/>
            <pc:sldMk cId="1168684438" sldId="2134"/>
            <ac:inkMk id="24592" creationId="{5AD26F94-9846-724F-88EB-DE653B824418}"/>
          </ac:inkMkLst>
        </pc:inkChg>
        <pc:inkChg chg="add del topLvl">
          <ac:chgData name="Wilne, Robert" userId="863fd487-5ae7-46a6-8c4e-0a9cc652a1c0" providerId="ADAL" clId="{80FCF09D-6F42-E643-8F40-DCAC172044BA}" dt="2022-02-08T19:38:24.600" v="1870"/>
          <ac:inkMkLst>
            <pc:docMk/>
            <pc:sldMk cId="1168684438" sldId="2134"/>
            <ac:inkMk id="24593" creationId="{F16F203B-705E-F94F-B65F-676B67EB0DEF}"/>
          </ac:inkMkLst>
        </pc:inkChg>
        <pc:inkChg chg="add del">
          <ac:chgData name="Wilne, Robert" userId="863fd487-5ae7-46a6-8c4e-0a9cc652a1c0" providerId="ADAL" clId="{80FCF09D-6F42-E643-8F40-DCAC172044BA}" dt="2022-02-08T19:38:24.577" v="1866"/>
          <ac:inkMkLst>
            <pc:docMk/>
            <pc:sldMk cId="1168684438" sldId="2134"/>
            <ac:inkMk id="24594" creationId="{C29FE463-3518-AF4D-9179-0E8F178555F5}"/>
          </ac:inkMkLst>
        </pc:inkChg>
        <pc:inkChg chg="add del">
          <ac:chgData name="Wilne, Robert" userId="863fd487-5ae7-46a6-8c4e-0a9cc652a1c0" providerId="ADAL" clId="{80FCF09D-6F42-E643-8F40-DCAC172044BA}" dt="2022-02-08T19:38:20.613" v="1843"/>
          <ac:inkMkLst>
            <pc:docMk/>
            <pc:sldMk cId="1168684438" sldId="2134"/>
            <ac:inkMk id="24595" creationId="{3E6B665A-E904-6642-9A44-A8E04715E07E}"/>
          </ac:inkMkLst>
        </pc:inkChg>
        <pc:inkChg chg="add del">
          <ac:chgData name="Wilne, Robert" userId="863fd487-5ae7-46a6-8c4e-0a9cc652a1c0" providerId="ADAL" clId="{80FCF09D-6F42-E643-8F40-DCAC172044BA}" dt="2022-02-08T19:38:20.556" v="1835"/>
          <ac:inkMkLst>
            <pc:docMk/>
            <pc:sldMk cId="1168684438" sldId="2134"/>
            <ac:inkMk id="24596" creationId="{2250F823-194E-8A44-8FA7-CF312E34D670}"/>
          </ac:inkMkLst>
        </pc:inkChg>
        <pc:inkChg chg="add del topLvl">
          <ac:chgData name="Wilne, Robert" userId="863fd487-5ae7-46a6-8c4e-0a9cc652a1c0" providerId="ADAL" clId="{80FCF09D-6F42-E643-8F40-DCAC172044BA}" dt="2022-02-08T19:38:24.584" v="1868"/>
          <ac:inkMkLst>
            <pc:docMk/>
            <pc:sldMk cId="1168684438" sldId="2134"/>
            <ac:inkMk id="24598" creationId="{85852A6B-1E26-2D47-BD9A-F46BC88ED80D}"/>
          </ac:inkMkLst>
        </pc:inkChg>
        <pc:inkChg chg="add del">
          <ac:chgData name="Wilne, Robert" userId="863fd487-5ae7-46a6-8c4e-0a9cc652a1c0" providerId="ADAL" clId="{80FCF09D-6F42-E643-8F40-DCAC172044BA}" dt="2022-02-08T19:38:20.638" v="1847"/>
          <ac:inkMkLst>
            <pc:docMk/>
            <pc:sldMk cId="1168684438" sldId="2134"/>
            <ac:inkMk id="24599" creationId="{265FB64E-0FD9-6747-8BB4-ABF5C60296D0}"/>
          </ac:inkMkLst>
        </pc:inkChg>
        <pc:inkChg chg="add del topLvl">
          <ac:chgData name="Wilne, Robert" userId="863fd487-5ae7-46a6-8c4e-0a9cc652a1c0" providerId="ADAL" clId="{80FCF09D-6F42-E643-8F40-DCAC172044BA}" dt="2022-02-08T19:38:20.653" v="1849"/>
          <ac:inkMkLst>
            <pc:docMk/>
            <pc:sldMk cId="1168684438" sldId="2134"/>
            <ac:inkMk id="24600" creationId="{9A449392-1A7A-BC43-9737-6DFCE84B7F8A}"/>
          </ac:inkMkLst>
        </pc:inkChg>
        <pc:inkChg chg="add del topLvl">
          <ac:chgData name="Wilne, Robert" userId="863fd487-5ae7-46a6-8c4e-0a9cc652a1c0" providerId="ADAL" clId="{80FCF09D-6F42-E643-8F40-DCAC172044BA}" dt="2022-02-08T19:38:17.333" v="1813"/>
          <ac:inkMkLst>
            <pc:docMk/>
            <pc:sldMk cId="1168684438" sldId="2134"/>
            <ac:inkMk id="24602" creationId="{B6C9EC71-FECF-0B45-AD20-58073F697B72}"/>
          </ac:inkMkLst>
        </pc:inkChg>
        <pc:inkChg chg="add del topLvl">
          <ac:chgData name="Wilne, Robert" userId="863fd487-5ae7-46a6-8c4e-0a9cc652a1c0" providerId="ADAL" clId="{80FCF09D-6F42-E643-8F40-DCAC172044BA}" dt="2022-02-08T19:38:20.590" v="1839"/>
          <ac:inkMkLst>
            <pc:docMk/>
            <pc:sldMk cId="1168684438" sldId="2134"/>
            <ac:inkMk id="24603" creationId="{05D7D304-F939-3D4F-983A-08B7AA726DDD}"/>
          </ac:inkMkLst>
        </pc:inkChg>
      </pc:sldChg>
      <pc:sldChg chg="addSp delSp">
        <pc:chgData name="Wilne, Robert" userId="863fd487-5ae7-46a6-8c4e-0a9cc652a1c0" providerId="ADAL" clId="{80FCF09D-6F42-E643-8F40-DCAC172044BA}" dt="2022-02-08T19:38:30.484" v="1896"/>
        <pc:sldMkLst>
          <pc:docMk/>
          <pc:sldMk cId="1154411331" sldId="2135"/>
        </pc:sldMkLst>
        <pc:grpChg chg="add del">
          <ac:chgData name="Wilne, Robert" userId="863fd487-5ae7-46a6-8c4e-0a9cc652a1c0" providerId="ADAL" clId="{80FCF09D-6F42-E643-8F40-DCAC172044BA}" dt="2022-02-08T19:38:30.374" v="1879"/>
          <ac:grpSpMkLst>
            <pc:docMk/>
            <pc:sldMk cId="1154411331" sldId="2135"/>
            <ac:grpSpMk id="5" creationId="{0D4A3A1D-345E-1544-A07A-347DD52BCA12}"/>
          </ac:grpSpMkLst>
        </pc:grpChg>
        <pc:grpChg chg="add del">
          <ac:chgData name="Wilne, Robert" userId="863fd487-5ae7-46a6-8c4e-0a9cc652a1c0" providerId="ADAL" clId="{80FCF09D-6F42-E643-8F40-DCAC172044BA}" dt="2022-02-08T16:36:08.520" v="258"/>
          <ac:grpSpMkLst>
            <pc:docMk/>
            <pc:sldMk cId="1154411331" sldId="2135"/>
            <ac:grpSpMk id="14" creationId="{3FD0DAA1-6678-F44A-9BE5-69D063EA69F8}"/>
          </ac:grpSpMkLst>
        </pc:grpChg>
        <pc:grpChg chg="add del">
          <ac:chgData name="Wilne, Robert" userId="863fd487-5ae7-46a6-8c4e-0a9cc652a1c0" providerId="ADAL" clId="{80FCF09D-6F42-E643-8F40-DCAC172044BA}" dt="2022-02-08T16:36:09.077" v="260"/>
          <ac:grpSpMkLst>
            <pc:docMk/>
            <pc:sldMk cId="1154411331" sldId="2135"/>
            <ac:grpSpMk id="16" creationId="{53803982-84BD-8949-B99C-13E907CD2A1D}"/>
          </ac:grpSpMkLst>
        </pc:grpChg>
        <pc:grpChg chg="add del">
          <ac:chgData name="Wilne, Robert" userId="863fd487-5ae7-46a6-8c4e-0a9cc652a1c0" providerId="ADAL" clId="{80FCF09D-6F42-E643-8F40-DCAC172044BA}" dt="2022-02-08T16:36:09.998" v="262"/>
          <ac:grpSpMkLst>
            <pc:docMk/>
            <pc:sldMk cId="1154411331" sldId="2135"/>
            <ac:grpSpMk id="18" creationId="{96F73B6B-46A0-B54A-9A5D-536A2F65FEF8}"/>
          </ac:grpSpMkLst>
        </pc:grpChg>
        <pc:grpChg chg="add del">
          <ac:chgData name="Wilne, Robert" userId="863fd487-5ae7-46a6-8c4e-0a9cc652a1c0" providerId="ADAL" clId="{80FCF09D-6F42-E643-8F40-DCAC172044BA}" dt="2022-02-08T16:36:13.610" v="265"/>
          <ac:grpSpMkLst>
            <pc:docMk/>
            <pc:sldMk cId="1154411331" sldId="2135"/>
            <ac:grpSpMk id="20" creationId="{EEA39CE1-2CB6-1944-8255-A681E1A6B526}"/>
          </ac:grpSpMkLst>
        </pc:grpChg>
        <pc:grpChg chg="add del">
          <ac:chgData name="Wilne, Robert" userId="863fd487-5ae7-46a6-8c4e-0a9cc652a1c0" providerId="ADAL" clId="{80FCF09D-6F42-E643-8F40-DCAC172044BA}" dt="2022-02-08T16:36:14.925" v="268"/>
          <ac:grpSpMkLst>
            <pc:docMk/>
            <pc:sldMk cId="1154411331" sldId="2135"/>
            <ac:grpSpMk id="23" creationId="{A72B957F-523B-D842-A929-5FE5EA6E10C5}"/>
          </ac:grpSpMkLst>
        </pc:grpChg>
        <pc:grpChg chg="add del">
          <ac:chgData name="Wilne, Robert" userId="863fd487-5ae7-46a6-8c4e-0a9cc652a1c0" providerId="ADAL" clId="{80FCF09D-6F42-E643-8F40-DCAC172044BA}" dt="2022-02-08T19:38:30.471" v="1893"/>
          <ac:grpSpMkLst>
            <pc:docMk/>
            <pc:sldMk cId="1154411331" sldId="2135"/>
            <ac:grpSpMk id="26" creationId="{96461C63-3924-C740-9E87-A9CF5107C8D6}"/>
          </ac:grpSpMkLst>
        </pc:grpChg>
        <pc:grpChg chg="add del">
          <ac:chgData name="Wilne, Robert" userId="863fd487-5ae7-46a6-8c4e-0a9cc652a1c0" providerId="ADAL" clId="{80FCF09D-6F42-E643-8F40-DCAC172044BA}" dt="2022-02-08T16:36:20.547" v="274"/>
          <ac:grpSpMkLst>
            <pc:docMk/>
            <pc:sldMk cId="1154411331" sldId="2135"/>
            <ac:grpSpMk id="29" creationId="{74D2593D-64F0-A644-A7BD-B08EBAACAEEC}"/>
          </ac:grpSpMkLst>
        </pc:grpChg>
        <pc:grpChg chg="add del">
          <ac:chgData name="Wilne, Robert" userId="863fd487-5ae7-46a6-8c4e-0a9cc652a1c0" providerId="ADAL" clId="{80FCF09D-6F42-E643-8F40-DCAC172044BA}" dt="2022-02-08T19:38:30.446" v="1890"/>
          <ac:grpSpMkLst>
            <pc:docMk/>
            <pc:sldMk cId="1154411331" sldId="2135"/>
            <ac:grpSpMk id="32" creationId="{E5679A66-1644-E444-A136-FB746AF14387}"/>
          </ac:grpSpMkLst>
        </pc:grpChg>
        <pc:inkChg chg="add del topLvl">
          <ac:chgData name="Wilne, Robert" userId="863fd487-5ae7-46a6-8c4e-0a9cc652a1c0" providerId="ADAL" clId="{80FCF09D-6F42-E643-8F40-DCAC172044BA}" dt="2022-02-08T19:38:30.374" v="1879"/>
          <ac:inkMkLst>
            <pc:docMk/>
            <pc:sldMk cId="1154411331" sldId="2135"/>
            <ac:inkMk id="2" creationId="{31DBAF4A-B118-3147-B876-DE5A657214BD}"/>
          </ac:inkMkLst>
        </pc:inkChg>
        <pc:inkChg chg="add del topLvl">
          <ac:chgData name="Wilne, Robert" userId="863fd487-5ae7-46a6-8c4e-0a9cc652a1c0" providerId="ADAL" clId="{80FCF09D-6F42-E643-8F40-DCAC172044BA}" dt="2022-02-08T19:38:30.484" v="1896"/>
          <ac:inkMkLst>
            <pc:docMk/>
            <pc:sldMk cId="1154411331" sldId="2135"/>
            <ac:inkMk id="3" creationId="{5C1CDAB3-6730-6D43-A312-2A643672BA49}"/>
          </ac:inkMkLst>
        </pc:inkChg>
        <pc:inkChg chg="add del topLvl">
          <ac:chgData name="Wilne, Robert" userId="863fd487-5ae7-46a6-8c4e-0a9cc652a1c0" providerId="ADAL" clId="{80FCF09D-6F42-E643-8F40-DCAC172044BA}" dt="2022-02-08T19:38:30.420" v="1886"/>
          <ac:inkMkLst>
            <pc:docMk/>
            <pc:sldMk cId="1154411331" sldId="2135"/>
            <ac:inkMk id="6" creationId="{CB848D4D-C3B4-CB46-9074-E6E7D7668DC9}"/>
          </ac:inkMkLst>
        </pc:inkChg>
        <pc:inkChg chg="add del topLvl">
          <ac:chgData name="Wilne, Robert" userId="863fd487-5ae7-46a6-8c4e-0a9cc652a1c0" providerId="ADAL" clId="{80FCF09D-6F42-E643-8F40-DCAC172044BA}" dt="2022-02-08T19:38:30.381" v="1880"/>
          <ac:inkMkLst>
            <pc:docMk/>
            <pc:sldMk cId="1154411331" sldId="2135"/>
            <ac:inkMk id="7" creationId="{885376D8-2C96-C644-A9ED-AA07BAC7C37B}"/>
          </ac:inkMkLst>
        </pc:inkChg>
        <pc:inkChg chg="add del topLvl">
          <ac:chgData name="Wilne, Robert" userId="863fd487-5ae7-46a6-8c4e-0a9cc652a1c0" providerId="ADAL" clId="{80FCF09D-6F42-E643-8F40-DCAC172044BA}" dt="2022-02-08T19:38:30.475" v="1894"/>
          <ac:inkMkLst>
            <pc:docMk/>
            <pc:sldMk cId="1154411331" sldId="2135"/>
            <ac:inkMk id="9" creationId="{E3D685AF-7DC5-4F4D-A1F6-1A3B97C1B1CC}"/>
          </ac:inkMkLst>
        </pc:inkChg>
        <pc:inkChg chg="add del topLvl">
          <ac:chgData name="Wilne, Robert" userId="863fd487-5ae7-46a6-8c4e-0a9cc652a1c0" providerId="ADAL" clId="{80FCF09D-6F42-E643-8F40-DCAC172044BA}" dt="2022-02-08T19:38:30.440" v="1889"/>
          <ac:inkMkLst>
            <pc:docMk/>
            <pc:sldMk cId="1154411331" sldId="2135"/>
            <ac:inkMk id="10" creationId="{0FD660BB-D50A-4542-8B4D-C7B30538B277}"/>
          </ac:inkMkLst>
        </pc:inkChg>
        <pc:inkChg chg="add del topLvl">
          <ac:chgData name="Wilne, Robert" userId="863fd487-5ae7-46a6-8c4e-0a9cc652a1c0" providerId="ADAL" clId="{80FCF09D-6F42-E643-8F40-DCAC172044BA}" dt="2022-02-08T19:38:30.406" v="1884"/>
          <ac:inkMkLst>
            <pc:docMk/>
            <pc:sldMk cId="1154411331" sldId="2135"/>
            <ac:inkMk id="11" creationId="{E07378D0-E01B-A74A-B935-99D4E0E5D155}"/>
          </ac:inkMkLst>
        </pc:inkChg>
        <pc:inkChg chg="add del topLvl">
          <ac:chgData name="Wilne, Robert" userId="863fd487-5ae7-46a6-8c4e-0a9cc652a1c0" providerId="ADAL" clId="{80FCF09D-6F42-E643-8F40-DCAC172044BA}" dt="2022-02-08T19:38:30.369" v="1878"/>
          <ac:inkMkLst>
            <pc:docMk/>
            <pc:sldMk cId="1154411331" sldId="2135"/>
            <ac:inkMk id="12" creationId="{0D83318E-0B89-B24F-8201-EBAF212492F7}"/>
          </ac:inkMkLst>
        </pc:inkChg>
        <pc:inkChg chg="add del topLvl">
          <ac:chgData name="Wilne, Robert" userId="863fd487-5ae7-46a6-8c4e-0a9cc652a1c0" providerId="ADAL" clId="{80FCF09D-6F42-E643-8F40-DCAC172044BA}" dt="2022-02-08T19:38:30.471" v="1893"/>
          <ac:inkMkLst>
            <pc:docMk/>
            <pc:sldMk cId="1154411331" sldId="2135"/>
            <ac:inkMk id="13" creationId="{B7AB3681-FF51-6147-81D5-A305E3269A1C}"/>
          </ac:inkMkLst>
        </pc:inkChg>
        <pc:inkChg chg="add del topLvl">
          <ac:chgData name="Wilne, Robert" userId="863fd487-5ae7-46a6-8c4e-0a9cc652a1c0" providerId="ADAL" clId="{80FCF09D-6F42-E643-8F40-DCAC172044BA}" dt="2022-02-08T19:38:30.458" v="1891"/>
          <ac:inkMkLst>
            <pc:docMk/>
            <pc:sldMk cId="1154411331" sldId="2135"/>
            <ac:inkMk id="15" creationId="{4DAD45C4-93E4-9544-A850-EB110BC156DC}"/>
          </ac:inkMkLst>
        </pc:inkChg>
        <pc:inkChg chg="add del topLvl">
          <ac:chgData name="Wilne, Robert" userId="863fd487-5ae7-46a6-8c4e-0a9cc652a1c0" providerId="ADAL" clId="{80FCF09D-6F42-E643-8F40-DCAC172044BA}" dt="2022-02-08T19:38:30.387" v="1881"/>
          <ac:inkMkLst>
            <pc:docMk/>
            <pc:sldMk cId="1154411331" sldId="2135"/>
            <ac:inkMk id="17" creationId="{E3B3A6A2-081B-7449-8F12-7D109AC8D8AB}"/>
          </ac:inkMkLst>
        </pc:inkChg>
        <pc:inkChg chg="add del topLvl">
          <ac:chgData name="Wilne, Robert" userId="863fd487-5ae7-46a6-8c4e-0a9cc652a1c0" providerId="ADAL" clId="{80FCF09D-6F42-E643-8F40-DCAC172044BA}" dt="2022-02-08T19:38:30.434" v="1888"/>
          <ac:inkMkLst>
            <pc:docMk/>
            <pc:sldMk cId="1154411331" sldId="2135"/>
            <ac:inkMk id="19" creationId="{84D6EFF9-2309-8F48-9F4A-2E766B64C6D9}"/>
          </ac:inkMkLst>
        </pc:inkChg>
        <pc:inkChg chg="add del topLvl">
          <ac:chgData name="Wilne, Robert" userId="863fd487-5ae7-46a6-8c4e-0a9cc652a1c0" providerId="ADAL" clId="{80FCF09D-6F42-E643-8F40-DCAC172044BA}" dt="2022-02-08T19:38:30.362" v="1877"/>
          <ac:inkMkLst>
            <pc:docMk/>
            <pc:sldMk cId="1154411331" sldId="2135"/>
            <ac:inkMk id="21" creationId="{655AC5B0-CC5F-BF42-94B7-9F07F3C5C7B3}"/>
          </ac:inkMkLst>
        </pc:inkChg>
        <pc:inkChg chg="add del topLvl">
          <ac:chgData name="Wilne, Robert" userId="863fd487-5ae7-46a6-8c4e-0a9cc652a1c0" providerId="ADAL" clId="{80FCF09D-6F42-E643-8F40-DCAC172044BA}" dt="2022-02-08T19:38:30.462" v="1892"/>
          <ac:inkMkLst>
            <pc:docMk/>
            <pc:sldMk cId="1154411331" sldId="2135"/>
            <ac:inkMk id="22" creationId="{4DCA7AA3-B168-F848-BFE8-6CA33831694C}"/>
          </ac:inkMkLst>
        </pc:inkChg>
        <pc:inkChg chg="add del">
          <ac:chgData name="Wilne, Robert" userId="863fd487-5ae7-46a6-8c4e-0a9cc652a1c0" providerId="ADAL" clId="{80FCF09D-6F42-E643-8F40-DCAC172044BA}" dt="2022-02-08T19:38:30.427" v="1887"/>
          <ac:inkMkLst>
            <pc:docMk/>
            <pc:sldMk cId="1154411331" sldId="2135"/>
            <ac:inkMk id="24" creationId="{1EC81CCA-0FE6-1548-9B13-B71B7EF7F9B2}"/>
          </ac:inkMkLst>
        </pc:inkChg>
        <pc:inkChg chg="add del">
          <ac:chgData name="Wilne, Robert" userId="863fd487-5ae7-46a6-8c4e-0a9cc652a1c0" providerId="ADAL" clId="{80FCF09D-6F42-E643-8F40-DCAC172044BA}" dt="2022-02-08T19:38:30.394" v="1882"/>
          <ac:inkMkLst>
            <pc:docMk/>
            <pc:sldMk cId="1154411331" sldId="2135"/>
            <ac:inkMk id="25" creationId="{A0E56183-8338-EB42-8497-7BD9A1AAD0F9}"/>
          </ac:inkMkLst>
        </pc:inkChg>
        <pc:inkChg chg="add del topLvl">
          <ac:chgData name="Wilne, Robert" userId="863fd487-5ae7-46a6-8c4e-0a9cc652a1c0" providerId="ADAL" clId="{80FCF09D-6F42-E643-8F40-DCAC172044BA}" dt="2022-02-08T19:38:30.446" v="1890"/>
          <ac:inkMkLst>
            <pc:docMk/>
            <pc:sldMk cId="1154411331" sldId="2135"/>
            <ac:inkMk id="27" creationId="{FF2829F1-C6D1-D24D-B042-27DC4DB3E5A9}"/>
          </ac:inkMkLst>
        </pc:inkChg>
        <pc:inkChg chg="add del topLvl">
          <ac:chgData name="Wilne, Robert" userId="863fd487-5ae7-46a6-8c4e-0a9cc652a1c0" providerId="ADAL" clId="{80FCF09D-6F42-E643-8F40-DCAC172044BA}" dt="2022-02-08T19:38:30.412" v="1885"/>
          <ac:inkMkLst>
            <pc:docMk/>
            <pc:sldMk cId="1154411331" sldId="2135"/>
            <ac:inkMk id="28" creationId="{812F6166-E11F-0E44-BC43-2829EDBF949D}"/>
          </ac:inkMkLst>
        </pc:inkChg>
        <pc:inkChg chg="add del">
          <ac:chgData name="Wilne, Robert" userId="863fd487-5ae7-46a6-8c4e-0a9cc652a1c0" providerId="ADAL" clId="{80FCF09D-6F42-E643-8F40-DCAC172044BA}" dt="2022-02-08T19:38:30.398" v="1883"/>
          <ac:inkMkLst>
            <pc:docMk/>
            <pc:sldMk cId="1154411331" sldId="2135"/>
            <ac:inkMk id="30" creationId="{D4349162-F562-8E4B-A475-18633862FB89}"/>
          </ac:inkMkLst>
        </pc:inkChg>
        <pc:inkChg chg="add del topLvl">
          <ac:chgData name="Wilne, Robert" userId="863fd487-5ae7-46a6-8c4e-0a9cc652a1c0" providerId="ADAL" clId="{80FCF09D-6F42-E643-8F40-DCAC172044BA}" dt="2022-02-08T19:38:30.479" v="1895"/>
          <ac:inkMkLst>
            <pc:docMk/>
            <pc:sldMk cId="1154411331" sldId="2135"/>
            <ac:inkMk id="31" creationId="{53BBE706-A12D-1744-B453-07F55676B7E5}"/>
          </ac:inkMkLst>
        </pc:inkChg>
      </pc:sldChg>
      <pc:sldChg chg="addSp delSp">
        <pc:chgData name="Wilne, Robert" userId="863fd487-5ae7-46a6-8c4e-0a9cc652a1c0" providerId="ADAL" clId="{80FCF09D-6F42-E643-8F40-DCAC172044BA}" dt="2022-02-08T19:38:35.285" v="1918"/>
        <pc:sldMkLst>
          <pc:docMk/>
          <pc:sldMk cId="3077554855" sldId="2136"/>
        </pc:sldMkLst>
        <pc:grpChg chg="add del">
          <ac:chgData name="Wilne, Robert" userId="863fd487-5ae7-46a6-8c4e-0a9cc652a1c0" providerId="ADAL" clId="{80FCF09D-6F42-E643-8F40-DCAC172044BA}" dt="2022-02-08T16:36:42" v="280"/>
          <ac:grpSpMkLst>
            <pc:docMk/>
            <pc:sldMk cId="3077554855" sldId="2136"/>
            <ac:grpSpMk id="6" creationId="{E795A468-532C-D244-BA1D-2BD0A5BCF971}"/>
          </ac:grpSpMkLst>
        </pc:grpChg>
        <pc:grpChg chg="add del">
          <ac:chgData name="Wilne, Robert" userId="863fd487-5ae7-46a6-8c4e-0a9cc652a1c0" providerId="ADAL" clId="{80FCF09D-6F42-E643-8F40-DCAC172044BA}" dt="2022-02-08T19:38:35.229" v="1906"/>
          <ac:grpSpMkLst>
            <pc:docMk/>
            <pc:sldMk cId="3077554855" sldId="2136"/>
            <ac:grpSpMk id="9" creationId="{A195B102-AD93-3347-85FE-F0215A997F9A}"/>
          </ac:grpSpMkLst>
        </pc:grpChg>
        <pc:grpChg chg="add del">
          <ac:chgData name="Wilne, Robert" userId="863fd487-5ae7-46a6-8c4e-0a9cc652a1c0" providerId="ADAL" clId="{80FCF09D-6F42-E643-8F40-DCAC172044BA}" dt="2022-02-08T19:38:35.278" v="1916"/>
          <ac:grpSpMkLst>
            <pc:docMk/>
            <pc:sldMk cId="3077554855" sldId="2136"/>
            <ac:grpSpMk id="16" creationId="{05BA01A2-A611-004A-B899-4037204700B7}"/>
          </ac:grpSpMkLst>
        </pc:grpChg>
        <pc:grpChg chg="add del">
          <ac:chgData name="Wilne, Robert" userId="863fd487-5ae7-46a6-8c4e-0a9cc652a1c0" providerId="ADAL" clId="{80FCF09D-6F42-E643-8F40-DCAC172044BA}" dt="2022-02-08T19:38:35.269" v="1914"/>
          <ac:grpSpMkLst>
            <pc:docMk/>
            <pc:sldMk cId="3077554855" sldId="2136"/>
            <ac:grpSpMk id="20" creationId="{58378A10-34DE-1341-A72D-DE4498842991}"/>
          </ac:grpSpMkLst>
        </pc:grpChg>
        <pc:grpChg chg="add del">
          <ac:chgData name="Wilne, Robert" userId="863fd487-5ae7-46a6-8c4e-0a9cc652a1c0" providerId="ADAL" clId="{80FCF09D-6F42-E643-8F40-DCAC172044BA}" dt="2022-02-08T19:38:35.250" v="1910"/>
          <ac:grpSpMkLst>
            <pc:docMk/>
            <pc:sldMk cId="3077554855" sldId="2136"/>
            <ac:grpSpMk id="28" creationId="{F68E379D-4B9F-4440-B082-86781689EAEB}"/>
          </ac:grpSpMkLst>
        </pc:grpChg>
        <pc:grpChg chg="add del">
          <ac:chgData name="Wilne, Robert" userId="863fd487-5ae7-46a6-8c4e-0a9cc652a1c0" providerId="ADAL" clId="{80FCF09D-6F42-E643-8F40-DCAC172044BA}" dt="2022-02-08T19:38:35.184" v="1897"/>
          <ac:grpSpMkLst>
            <pc:docMk/>
            <pc:sldMk cId="3077554855" sldId="2136"/>
            <ac:grpSpMk id="31" creationId="{6C1E4964-F61B-FA4C-9669-001609854772}"/>
          </ac:grpSpMkLst>
        </pc:grpChg>
        <pc:inkChg chg="add del topLvl">
          <ac:chgData name="Wilne, Robert" userId="863fd487-5ae7-46a6-8c4e-0a9cc652a1c0" providerId="ADAL" clId="{80FCF09D-6F42-E643-8F40-DCAC172044BA}" dt="2022-02-08T19:38:35.215" v="1903"/>
          <ac:inkMkLst>
            <pc:docMk/>
            <pc:sldMk cId="3077554855" sldId="2136"/>
            <ac:inkMk id="2" creationId="{779B1619-BD0F-5548-8F11-C5D9FDAD62D9}"/>
          </ac:inkMkLst>
        </pc:inkChg>
        <pc:inkChg chg="add del topLvl">
          <ac:chgData name="Wilne, Robert" userId="863fd487-5ae7-46a6-8c4e-0a9cc652a1c0" providerId="ADAL" clId="{80FCF09D-6F42-E643-8F40-DCAC172044BA}" dt="2022-02-08T19:38:35.229" v="1906"/>
          <ac:inkMkLst>
            <pc:docMk/>
            <pc:sldMk cId="3077554855" sldId="2136"/>
            <ac:inkMk id="3" creationId="{BB24274C-1933-9742-893A-B7C508E676BC}"/>
          </ac:inkMkLst>
        </pc:inkChg>
        <pc:inkChg chg="add del topLvl">
          <ac:chgData name="Wilne, Robert" userId="863fd487-5ae7-46a6-8c4e-0a9cc652a1c0" providerId="ADAL" clId="{80FCF09D-6F42-E643-8F40-DCAC172044BA}" dt="2022-02-08T19:38:35.285" v="1918"/>
          <ac:inkMkLst>
            <pc:docMk/>
            <pc:sldMk cId="3077554855" sldId="2136"/>
            <ac:inkMk id="5" creationId="{CC6A2A59-6439-D54C-94CF-41EF42292B3B}"/>
          </ac:inkMkLst>
        </pc:inkChg>
        <pc:inkChg chg="add del">
          <ac:chgData name="Wilne, Robert" userId="863fd487-5ae7-46a6-8c4e-0a9cc652a1c0" providerId="ADAL" clId="{80FCF09D-6F42-E643-8F40-DCAC172044BA}" dt="2022-02-08T19:38:35.224" v="1905"/>
          <ac:inkMkLst>
            <pc:docMk/>
            <pc:sldMk cId="3077554855" sldId="2136"/>
            <ac:inkMk id="7" creationId="{B221BC35-15FB-6C49-AD35-BACF60995DEA}"/>
          </ac:inkMkLst>
        </pc:inkChg>
        <pc:inkChg chg="add del">
          <ac:chgData name="Wilne, Robert" userId="863fd487-5ae7-46a6-8c4e-0a9cc652a1c0" providerId="ADAL" clId="{80FCF09D-6F42-E643-8F40-DCAC172044BA}" dt="2022-02-08T19:38:35.255" v="1911"/>
          <ac:inkMkLst>
            <pc:docMk/>
            <pc:sldMk cId="3077554855" sldId="2136"/>
            <ac:inkMk id="10" creationId="{746DFE61-62E6-9E40-A4D5-12784A4249E2}"/>
          </ac:inkMkLst>
        </pc:inkChg>
        <pc:inkChg chg="add del topLvl">
          <ac:chgData name="Wilne, Robert" userId="863fd487-5ae7-46a6-8c4e-0a9cc652a1c0" providerId="ADAL" clId="{80FCF09D-6F42-E643-8F40-DCAC172044BA}" dt="2022-02-08T19:38:35.281" v="1917"/>
          <ac:inkMkLst>
            <pc:docMk/>
            <pc:sldMk cId="3077554855" sldId="2136"/>
            <ac:inkMk id="11" creationId="{2EE45268-0FD1-8345-9283-92350311A986}"/>
          </ac:inkMkLst>
        </pc:inkChg>
        <pc:inkChg chg="add del topLvl">
          <ac:chgData name="Wilne, Robert" userId="863fd487-5ae7-46a6-8c4e-0a9cc652a1c0" providerId="ADAL" clId="{80FCF09D-6F42-E643-8F40-DCAC172044BA}" dt="2022-02-08T19:38:35.278" v="1916"/>
          <ac:inkMkLst>
            <pc:docMk/>
            <pc:sldMk cId="3077554855" sldId="2136"/>
            <ac:inkMk id="12" creationId="{B030CB7F-C373-CF43-9A77-0E4782ABAE5B}"/>
          </ac:inkMkLst>
        </pc:inkChg>
        <pc:inkChg chg="add del">
          <ac:chgData name="Wilne, Robert" userId="863fd487-5ae7-46a6-8c4e-0a9cc652a1c0" providerId="ADAL" clId="{80FCF09D-6F42-E643-8F40-DCAC172044BA}" dt="2022-02-08T19:38:35.259" v="1912"/>
          <ac:inkMkLst>
            <pc:docMk/>
            <pc:sldMk cId="3077554855" sldId="2136"/>
            <ac:inkMk id="13" creationId="{1E7ED836-61D6-5E42-BCB9-D83AB729E618}"/>
          </ac:inkMkLst>
        </pc:inkChg>
        <pc:inkChg chg="add del">
          <ac:chgData name="Wilne, Robert" userId="863fd487-5ae7-46a6-8c4e-0a9cc652a1c0" providerId="ADAL" clId="{80FCF09D-6F42-E643-8F40-DCAC172044BA}" dt="2022-02-08T19:38:35.242" v="1908"/>
          <ac:inkMkLst>
            <pc:docMk/>
            <pc:sldMk cId="3077554855" sldId="2136"/>
            <ac:inkMk id="14" creationId="{DD769019-9CD5-404C-8632-67A787F1D0E6}"/>
          </ac:inkMkLst>
        </pc:inkChg>
        <pc:inkChg chg="add del">
          <ac:chgData name="Wilne, Robert" userId="863fd487-5ae7-46a6-8c4e-0a9cc652a1c0" providerId="ADAL" clId="{80FCF09D-6F42-E643-8F40-DCAC172044BA}" dt="2022-02-08T19:38:35.210" v="1902"/>
          <ac:inkMkLst>
            <pc:docMk/>
            <pc:sldMk cId="3077554855" sldId="2136"/>
            <ac:inkMk id="15" creationId="{2551A911-B087-6143-AB44-EFBF24DC5BFF}"/>
          </ac:inkMkLst>
        </pc:inkChg>
        <pc:inkChg chg="add del">
          <ac:chgData name="Wilne, Robert" userId="863fd487-5ae7-46a6-8c4e-0a9cc652a1c0" providerId="ADAL" clId="{80FCF09D-6F42-E643-8F40-DCAC172044BA}" dt="2022-02-08T19:38:35.234" v="1907"/>
          <ac:inkMkLst>
            <pc:docMk/>
            <pc:sldMk cId="3077554855" sldId="2136"/>
            <ac:inkMk id="17" creationId="{D3A24FC9-2D9D-8E45-A3A5-934997F670C7}"/>
          </ac:inkMkLst>
        </pc:inkChg>
        <pc:inkChg chg="add del topLvl">
          <ac:chgData name="Wilne, Robert" userId="863fd487-5ae7-46a6-8c4e-0a9cc652a1c0" providerId="ADAL" clId="{80FCF09D-6F42-E643-8F40-DCAC172044BA}" dt="2022-02-08T19:38:35.269" v="1914"/>
          <ac:inkMkLst>
            <pc:docMk/>
            <pc:sldMk cId="3077554855" sldId="2136"/>
            <ac:inkMk id="18" creationId="{E6FD91FB-6284-154F-84FF-ABC66C4F8544}"/>
          </ac:inkMkLst>
        </pc:inkChg>
        <pc:inkChg chg="add del topLvl">
          <ac:chgData name="Wilne, Robert" userId="863fd487-5ae7-46a6-8c4e-0a9cc652a1c0" providerId="ADAL" clId="{80FCF09D-6F42-E643-8F40-DCAC172044BA}" dt="2022-02-08T19:38:35.273" v="1915"/>
          <ac:inkMkLst>
            <pc:docMk/>
            <pc:sldMk cId="3077554855" sldId="2136"/>
            <ac:inkMk id="19" creationId="{56027C61-A331-0545-851A-28A0FD6FC7FB}"/>
          </ac:inkMkLst>
        </pc:inkChg>
        <pc:inkChg chg="add del">
          <ac:chgData name="Wilne, Robert" userId="863fd487-5ae7-46a6-8c4e-0a9cc652a1c0" providerId="ADAL" clId="{80FCF09D-6F42-E643-8F40-DCAC172044BA}" dt="2022-02-08T19:38:35.195" v="1899"/>
          <ac:inkMkLst>
            <pc:docMk/>
            <pc:sldMk cId="3077554855" sldId="2136"/>
            <ac:inkMk id="21" creationId="{6544B2CF-84B7-4743-9BA0-D6ECD33D93C1}"/>
          </ac:inkMkLst>
        </pc:inkChg>
        <pc:inkChg chg="add del">
          <ac:chgData name="Wilne, Robert" userId="863fd487-5ae7-46a6-8c4e-0a9cc652a1c0" providerId="ADAL" clId="{80FCF09D-6F42-E643-8F40-DCAC172044BA}" dt="2022-02-08T19:38:35.199" v="1900"/>
          <ac:inkMkLst>
            <pc:docMk/>
            <pc:sldMk cId="3077554855" sldId="2136"/>
            <ac:inkMk id="22" creationId="{EDEE228B-BC9B-484E-960F-007DA3585424}"/>
          </ac:inkMkLst>
        </pc:inkChg>
        <pc:inkChg chg="add del">
          <ac:chgData name="Wilne, Robert" userId="863fd487-5ae7-46a6-8c4e-0a9cc652a1c0" providerId="ADAL" clId="{80FCF09D-6F42-E643-8F40-DCAC172044BA}" dt="2022-02-08T19:38:35.205" v="1901"/>
          <ac:inkMkLst>
            <pc:docMk/>
            <pc:sldMk cId="3077554855" sldId="2136"/>
            <ac:inkMk id="23" creationId="{7565A22A-14AD-2841-9C88-EF8C232FD553}"/>
          </ac:inkMkLst>
        </pc:inkChg>
        <pc:inkChg chg="add del topLvl">
          <ac:chgData name="Wilne, Robert" userId="863fd487-5ae7-46a6-8c4e-0a9cc652a1c0" providerId="ADAL" clId="{80FCF09D-6F42-E643-8F40-DCAC172044BA}" dt="2022-02-08T19:38:35.262" v="1913"/>
          <ac:inkMkLst>
            <pc:docMk/>
            <pc:sldMk cId="3077554855" sldId="2136"/>
            <ac:inkMk id="24" creationId="{FEEA16E5-820B-ED4E-AF5B-41AEB20C5B7A}"/>
          </ac:inkMkLst>
        </pc:inkChg>
        <pc:inkChg chg="add del">
          <ac:chgData name="Wilne, Robert" userId="863fd487-5ae7-46a6-8c4e-0a9cc652a1c0" providerId="ADAL" clId="{80FCF09D-6F42-E643-8F40-DCAC172044BA}" dt="2022-02-08T19:38:35.190" v="1898"/>
          <ac:inkMkLst>
            <pc:docMk/>
            <pc:sldMk cId="3077554855" sldId="2136"/>
            <ac:inkMk id="25" creationId="{C58BE2C0-94A1-1E42-8B54-0AD98DC79A10}"/>
          </ac:inkMkLst>
        </pc:inkChg>
        <pc:inkChg chg="add del topLvl">
          <ac:chgData name="Wilne, Robert" userId="863fd487-5ae7-46a6-8c4e-0a9cc652a1c0" providerId="ADAL" clId="{80FCF09D-6F42-E643-8F40-DCAC172044BA}" dt="2022-02-08T19:38:35.250" v="1910"/>
          <ac:inkMkLst>
            <pc:docMk/>
            <pc:sldMk cId="3077554855" sldId="2136"/>
            <ac:inkMk id="26" creationId="{B1EED067-0B35-BC41-A96D-F5ECF369BFD0}"/>
          </ac:inkMkLst>
        </pc:inkChg>
        <pc:inkChg chg="add del">
          <ac:chgData name="Wilne, Robert" userId="863fd487-5ae7-46a6-8c4e-0a9cc652a1c0" providerId="ADAL" clId="{80FCF09D-6F42-E643-8F40-DCAC172044BA}" dt="2022-02-08T19:38:35.219" v="1904"/>
          <ac:inkMkLst>
            <pc:docMk/>
            <pc:sldMk cId="3077554855" sldId="2136"/>
            <ac:inkMk id="27" creationId="{F99FBCC0-0853-454A-BD7C-1B7645215532}"/>
          </ac:inkMkLst>
        </pc:inkChg>
        <pc:inkChg chg="add del topLvl">
          <ac:chgData name="Wilne, Robert" userId="863fd487-5ae7-46a6-8c4e-0a9cc652a1c0" providerId="ADAL" clId="{80FCF09D-6F42-E643-8F40-DCAC172044BA}" dt="2022-02-08T19:38:35.245" v="1909"/>
          <ac:inkMkLst>
            <pc:docMk/>
            <pc:sldMk cId="3077554855" sldId="2136"/>
            <ac:inkMk id="29" creationId="{092BC1B2-A926-9049-8262-AA749D483191}"/>
          </ac:inkMkLst>
        </pc:inkChg>
        <pc:inkChg chg="add del topLvl">
          <ac:chgData name="Wilne, Robert" userId="863fd487-5ae7-46a6-8c4e-0a9cc652a1c0" providerId="ADAL" clId="{80FCF09D-6F42-E643-8F40-DCAC172044BA}" dt="2022-02-08T19:38:35.184" v="1897"/>
          <ac:inkMkLst>
            <pc:docMk/>
            <pc:sldMk cId="3077554855" sldId="2136"/>
            <ac:inkMk id="30" creationId="{149B9167-620F-5945-8A1A-E77D9223B804}"/>
          </ac:inkMkLst>
        </pc:inkChg>
      </pc:sldChg>
      <pc:sldChg chg="addSp delSp">
        <pc:chgData name="Wilne, Robert" userId="863fd487-5ae7-46a6-8c4e-0a9cc652a1c0" providerId="ADAL" clId="{80FCF09D-6F42-E643-8F40-DCAC172044BA}" dt="2022-02-08T19:38:42.257" v="1955"/>
        <pc:sldMkLst>
          <pc:docMk/>
          <pc:sldMk cId="27074835" sldId="2137"/>
        </pc:sldMkLst>
        <pc:grpChg chg="add del">
          <ac:chgData name="Wilne, Robert" userId="863fd487-5ae7-46a6-8c4e-0a9cc652a1c0" providerId="ADAL" clId="{80FCF09D-6F42-E643-8F40-DCAC172044BA}" dt="2022-02-08T19:38:42.218" v="1948"/>
          <ac:grpSpMkLst>
            <pc:docMk/>
            <pc:sldMk cId="27074835" sldId="2137"/>
            <ac:grpSpMk id="10" creationId="{DD26814C-B991-EF41-AC44-7EDBC8A759E8}"/>
          </ac:grpSpMkLst>
        </pc:grpChg>
        <pc:grpChg chg="add del">
          <ac:chgData name="Wilne, Robert" userId="863fd487-5ae7-46a6-8c4e-0a9cc652a1c0" providerId="ADAL" clId="{80FCF09D-6F42-E643-8F40-DCAC172044BA}" dt="2022-02-08T19:38:42.227" v="1949"/>
          <ac:grpSpMkLst>
            <pc:docMk/>
            <pc:sldMk cId="27074835" sldId="2137"/>
            <ac:grpSpMk id="14" creationId="{E83DB9E3-C2DF-D248-BB03-F66867983750}"/>
          </ac:grpSpMkLst>
        </pc:grpChg>
        <pc:grpChg chg="add del">
          <ac:chgData name="Wilne, Robert" userId="863fd487-5ae7-46a6-8c4e-0a9cc652a1c0" providerId="ADAL" clId="{80FCF09D-6F42-E643-8F40-DCAC172044BA}" dt="2022-02-08T19:38:42.148" v="1935"/>
          <ac:grpSpMkLst>
            <pc:docMk/>
            <pc:sldMk cId="27074835" sldId="2137"/>
            <ac:grpSpMk id="17" creationId="{81C88DAD-0E01-7D4E-9D50-9141314986E0}"/>
          </ac:grpSpMkLst>
        </pc:grpChg>
        <pc:grpChg chg="add del">
          <ac:chgData name="Wilne, Robert" userId="863fd487-5ae7-46a6-8c4e-0a9cc652a1c0" providerId="ADAL" clId="{80FCF09D-6F42-E643-8F40-DCAC172044BA}" dt="2022-02-08T19:38:42.073" v="1924"/>
          <ac:grpSpMkLst>
            <pc:docMk/>
            <pc:sldMk cId="27074835" sldId="2137"/>
            <ac:grpSpMk id="21" creationId="{E897A266-7CF8-BE45-A65E-6C9DBA0DA2FE}"/>
          </ac:grpSpMkLst>
        </pc:grpChg>
        <pc:grpChg chg="add del">
          <ac:chgData name="Wilne, Robert" userId="863fd487-5ae7-46a6-8c4e-0a9cc652a1c0" providerId="ADAL" clId="{80FCF09D-6F42-E643-8F40-DCAC172044BA}" dt="2022-02-08T19:38:42.250" v="1953"/>
          <ac:grpSpMkLst>
            <pc:docMk/>
            <pc:sldMk cId="27074835" sldId="2137"/>
            <ac:grpSpMk id="31" creationId="{9C35AB26-3605-2A46-9DC6-D117D7675483}"/>
          </ac:grpSpMkLst>
        </pc:grpChg>
        <pc:grpChg chg="add del">
          <ac:chgData name="Wilne, Robert" userId="863fd487-5ae7-46a6-8c4e-0a9cc652a1c0" providerId="ADAL" clId="{80FCF09D-6F42-E643-8F40-DCAC172044BA}" dt="2022-02-08T16:38:44.869" v="346"/>
          <ac:grpSpMkLst>
            <pc:docMk/>
            <pc:sldMk cId="27074835" sldId="2137"/>
            <ac:grpSpMk id="42" creationId="{D60817BA-2FF3-974A-998C-506A3AD05811}"/>
          </ac:grpSpMkLst>
        </pc:grpChg>
        <pc:grpChg chg="add del">
          <ac:chgData name="Wilne, Robert" userId="863fd487-5ae7-46a6-8c4e-0a9cc652a1c0" providerId="ADAL" clId="{80FCF09D-6F42-E643-8F40-DCAC172044BA}" dt="2022-02-08T19:38:42.207" v="1946"/>
          <ac:grpSpMkLst>
            <pc:docMk/>
            <pc:sldMk cId="27074835" sldId="2137"/>
            <ac:grpSpMk id="47" creationId="{9D6BF24D-7341-C048-888B-39E37419A0E2}"/>
          </ac:grpSpMkLst>
        </pc:grpChg>
        <pc:inkChg chg="add del">
          <ac:chgData name="Wilne, Robert" userId="863fd487-5ae7-46a6-8c4e-0a9cc652a1c0" providerId="ADAL" clId="{80FCF09D-6F42-E643-8F40-DCAC172044BA}" dt="2022-02-08T19:38:42.187" v="1942"/>
          <ac:inkMkLst>
            <pc:docMk/>
            <pc:sldMk cId="27074835" sldId="2137"/>
            <ac:inkMk id="2" creationId="{0D6A71F8-CB76-EA4E-9430-D69127D02F97}"/>
          </ac:inkMkLst>
        </pc:inkChg>
        <pc:inkChg chg="add del">
          <ac:chgData name="Wilne, Robert" userId="863fd487-5ae7-46a6-8c4e-0a9cc652a1c0" providerId="ADAL" clId="{80FCF09D-6F42-E643-8F40-DCAC172044BA}" dt="2022-02-08T19:38:42.154" v="1936"/>
          <ac:inkMkLst>
            <pc:docMk/>
            <pc:sldMk cId="27074835" sldId="2137"/>
            <ac:inkMk id="3" creationId="{BD06D8EB-6F55-4F47-9224-B4729A78A9E5}"/>
          </ac:inkMkLst>
        </pc:inkChg>
        <pc:inkChg chg="add del">
          <ac:chgData name="Wilne, Robert" userId="863fd487-5ae7-46a6-8c4e-0a9cc652a1c0" providerId="ADAL" clId="{80FCF09D-6F42-E643-8F40-DCAC172044BA}" dt="2022-02-08T19:38:42.111" v="1929"/>
          <ac:inkMkLst>
            <pc:docMk/>
            <pc:sldMk cId="27074835" sldId="2137"/>
            <ac:inkMk id="5" creationId="{5060ADAA-B7F7-BF42-BCDC-F0623AFF37BC}"/>
          </ac:inkMkLst>
        </pc:inkChg>
        <pc:inkChg chg="add del topLvl">
          <ac:chgData name="Wilne, Robert" userId="863fd487-5ae7-46a6-8c4e-0a9cc652a1c0" providerId="ADAL" clId="{80FCF09D-6F42-E643-8F40-DCAC172044BA}" dt="2022-02-08T19:38:42.218" v="1948"/>
          <ac:inkMkLst>
            <pc:docMk/>
            <pc:sldMk cId="27074835" sldId="2137"/>
            <ac:inkMk id="6" creationId="{8FAD5732-0AC4-EF48-8AEB-76D1B9FFB6FF}"/>
          </ac:inkMkLst>
        </pc:inkChg>
        <pc:inkChg chg="add del topLvl">
          <ac:chgData name="Wilne, Robert" userId="863fd487-5ae7-46a6-8c4e-0a9cc652a1c0" providerId="ADAL" clId="{80FCF09D-6F42-E643-8F40-DCAC172044BA}" dt="2022-02-08T19:38:42.239" v="1951"/>
          <ac:inkMkLst>
            <pc:docMk/>
            <pc:sldMk cId="27074835" sldId="2137"/>
            <ac:inkMk id="7" creationId="{C515805C-E9D2-8B44-AD45-D2E179EE4799}"/>
          </ac:inkMkLst>
        </pc:inkChg>
        <pc:inkChg chg="add del">
          <ac:chgData name="Wilne, Robert" userId="863fd487-5ae7-46a6-8c4e-0a9cc652a1c0" providerId="ADAL" clId="{80FCF09D-6F42-E643-8F40-DCAC172044BA}" dt="2022-02-08T19:38:42.116" v="1930"/>
          <ac:inkMkLst>
            <pc:docMk/>
            <pc:sldMk cId="27074835" sldId="2137"/>
            <ac:inkMk id="9" creationId="{8E4219A6-4E4F-6645-930F-7C449413BFAA}"/>
          </ac:inkMkLst>
        </pc:inkChg>
        <pc:inkChg chg="add del">
          <ac:chgData name="Wilne, Robert" userId="863fd487-5ae7-46a6-8c4e-0a9cc652a1c0" providerId="ADAL" clId="{80FCF09D-6F42-E643-8F40-DCAC172044BA}" dt="2022-02-08T19:38:42.182" v="1941"/>
          <ac:inkMkLst>
            <pc:docMk/>
            <pc:sldMk cId="27074835" sldId="2137"/>
            <ac:inkMk id="11" creationId="{23E14B0A-D8AA-F848-B4D6-C4943DDBCB21}"/>
          </ac:inkMkLst>
        </pc:inkChg>
        <pc:inkChg chg="add del topLvl">
          <ac:chgData name="Wilne, Robert" userId="863fd487-5ae7-46a6-8c4e-0a9cc652a1c0" providerId="ADAL" clId="{80FCF09D-6F42-E643-8F40-DCAC172044BA}" dt="2022-02-08T19:38:42.254" v="1954"/>
          <ac:inkMkLst>
            <pc:docMk/>
            <pc:sldMk cId="27074835" sldId="2137"/>
            <ac:inkMk id="12" creationId="{679B9583-529C-6D40-8421-87B8D3B8F5C3}"/>
          </ac:inkMkLst>
        </pc:inkChg>
        <pc:inkChg chg="add del topLvl">
          <ac:chgData name="Wilne, Robert" userId="863fd487-5ae7-46a6-8c4e-0a9cc652a1c0" providerId="ADAL" clId="{80FCF09D-6F42-E643-8F40-DCAC172044BA}" dt="2022-02-08T19:38:42.227" v="1949"/>
          <ac:inkMkLst>
            <pc:docMk/>
            <pc:sldMk cId="27074835" sldId="2137"/>
            <ac:inkMk id="13" creationId="{D4DCC01B-BFCD-1741-9E4D-78C898B0DBCB}"/>
          </ac:inkMkLst>
        </pc:inkChg>
        <pc:inkChg chg="add del topLvl">
          <ac:chgData name="Wilne, Robert" userId="863fd487-5ae7-46a6-8c4e-0a9cc652a1c0" providerId="ADAL" clId="{80FCF09D-6F42-E643-8F40-DCAC172044BA}" dt="2022-02-08T19:38:42.210" v="1947"/>
          <ac:inkMkLst>
            <pc:docMk/>
            <pc:sldMk cId="27074835" sldId="2137"/>
            <ac:inkMk id="15" creationId="{2E2B59FE-C3E7-404A-A0F4-E07D706C0713}"/>
          </ac:inkMkLst>
        </pc:inkChg>
        <pc:inkChg chg="add del topLvl">
          <ac:chgData name="Wilne, Robert" userId="863fd487-5ae7-46a6-8c4e-0a9cc652a1c0" providerId="ADAL" clId="{80FCF09D-6F42-E643-8F40-DCAC172044BA}" dt="2022-02-08T19:38:42.148" v="1935"/>
          <ac:inkMkLst>
            <pc:docMk/>
            <pc:sldMk cId="27074835" sldId="2137"/>
            <ac:inkMk id="16" creationId="{ED5E6BBE-1CCB-0247-9F6A-D061FA6E799E}"/>
          </ac:inkMkLst>
        </pc:inkChg>
        <pc:inkChg chg="add del">
          <ac:chgData name="Wilne, Robert" userId="863fd487-5ae7-46a6-8c4e-0a9cc652a1c0" providerId="ADAL" clId="{80FCF09D-6F42-E643-8F40-DCAC172044BA}" dt="2022-02-08T19:38:42.043" v="1919"/>
          <ac:inkMkLst>
            <pc:docMk/>
            <pc:sldMk cId="27074835" sldId="2137"/>
            <ac:inkMk id="18" creationId="{A3DCCE9E-3F1C-ED41-8E46-8DA2987E64D4}"/>
          </ac:inkMkLst>
        </pc:inkChg>
        <pc:inkChg chg="add del topLvl">
          <ac:chgData name="Wilne, Robert" userId="863fd487-5ae7-46a6-8c4e-0a9cc652a1c0" providerId="ADAL" clId="{80FCF09D-6F42-E643-8F40-DCAC172044BA}" dt="2022-02-08T19:38:42.073" v="1924"/>
          <ac:inkMkLst>
            <pc:docMk/>
            <pc:sldMk cId="27074835" sldId="2137"/>
            <ac:inkMk id="19" creationId="{0B3EA670-64CC-034C-97C8-B34A3269292B}"/>
          </ac:inkMkLst>
        </pc:inkChg>
        <pc:inkChg chg="add del topLvl">
          <ac:chgData name="Wilne, Robert" userId="863fd487-5ae7-46a6-8c4e-0a9cc652a1c0" providerId="ADAL" clId="{80FCF09D-6F42-E643-8F40-DCAC172044BA}" dt="2022-02-08T19:38:42.106" v="1928"/>
          <ac:inkMkLst>
            <pc:docMk/>
            <pc:sldMk cId="27074835" sldId="2137"/>
            <ac:inkMk id="20" creationId="{DB66A197-3527-6A44-AF99-67957B602E93}"/>
          </ac:inkMkLst>
        </pc:inkChg>
        <pc:inkChg chg="add del">
          <ac:chgData name="Wilne, Robert" userId="863fd487-5ae7-46a6-8c4e-0a9cc652a1c0" providerId="ADAL" clId="{80FCF09D-6F42-E643-8F40-DCAC172044BA}" dt="2022-02-08T19:38:42.132" v="1933"/>
          <ac:inkMkLst>
            <pc:docMk/>
            <pc:sldMk cId="27074835" sldId="2137"/>
            <ac:inkMk id="22" creationId="{B60D9FD0-57E0-8E47-ABC7-849FC96C8816}"/>
          </ac:inkMkLst>
        </pc:inkChg>
        <pc:inkChg chg="add del">
          <ac:chgData name="Wilne, Robert" userId="863fd487-5ae7-46a6-8c4e-0a9cc652a1c0" providerId="ADAL" clId="{80FCF09D-6F42-E643-8F40-DCAC172044BA}" dt="2022-02-08T19:38:42.179" v="1940"/>
          <ac:inkMkLst>
            <pc:docMk/>
            <pc:sldMk cId="27074835" sldId="2137"/>
            <ac:inkMk id="23" creationId="{9100AE97-1194-584F-8D90-9992EAE8293D}"/>
          </ac:inkMkLst>
        </pc:inkChg>
        <pc:inkChg chg="add del">
          <ac:chgData name="Wilne, Robert" userId="863fd487-5ae7-46a6-8c4e-0a9cc652a1c0" providerId="ADAL" clId="{80FCF09D-6F42-E643-8F40-DCAC172044BA}" dt="2022-02-08T19:38:42.122" v="1931"/>
          <ac:inkMkLst>
            <pc:docMk/>
            <pc:sldMk cId="27074835" sldId="2137"/>
            <ac:inkMk id="24" creationId="{09E6A398-18F8-124D-8593-4B09911C2C3C}"/>
          </ac:inkMkLst>
        </pc:inkChg>
        <pc:inkChg chg="add del">
          <ac:chgData name="Wilne, Robert" userId="863fd487-5ae7-46a6-8c4e-0a9cc652a1c0" providerId="ADAL" clId="{80FCF09D-6F42-E643-8F40-DCAC172044BA}" dt="2022-02-08T19:38:42.068" v="1923"/>
          <ac:inkMkLst>
            <pc:docMk/>
            <pc:sldMk cId="27074835" sldId="2137"/>
            <ac:inkMk id="25" creationId="{71C13779-0425-4142-90E1-49A49A9EEA60}"/>
          </ac:inkMkLst>
        </pc:inkChg>
        <pc:inkChg chg="add del">
          <ac:chgData name="Wilne, Robert" userId="863fd487-5ae7-46a6-8c4e-0a9cc652a1c0" providerId="ADAL" clId="{80FCF09D-6F42-E643-8F40-DCAC172044BA}" dt="2022-02-08T19:38:42.234" v="1950"/>
          <ac:inkMkLst>
            <pc:docMk/>
            <pc:sldMk cId="27074835" sldId="2137"/>
            <ac:inkMk id="26" creationId="{FD23EAEE-00AA-9C4E-B025-123D29D0281A}"/>
          </ac:inkMkLst>
        </pc:inkChg>
        <pc:inkChg chg="add del topLvl">
          <ac:chgData name="Wilne, Robert" userId="863fd487-5ae7-46a6-8c4e-0a9cc652a1c0" providerId="ADAL" clId="{80FCF09D-6F42-E643-8F40-DCAC172044BA}" dt="2022-02-08T19:38:42.250" v="1953"/>
          <ac:inkMkLst>
            <pc:docMk/>
            <pc:sldMk cId="27074835" sldId="2137"/>
            <ac:inkMk id="27" creationId="{02A44D25-EEF2-0640-8499-759B7AFF3E06}"/>
          </ac:inkMkLst>
        </pc:inkChg>
        <pc:inkChg chg="add del topLvl">
          <ac:chgData name="Wilne, Robert" userId="863fd487-5ae7-46a6-8c4e-0a9cc652a1c0" providerId="ADAL" clId="{80FCF09D-6F42-E643-8F40-DCAC172044BA}" dt="2022-02-08T19:38:42.257" v="1955"/>
          <ac:inkMkLst>
            <pc:docMk/>
            <pc:sldMk cId="27074835" sldId="2137"/>
            <ac:inkMk id="28" creationId="{FF783D29-90F3-604D-BA9F-F4CC2F147DE6}"/>
          </ac:inkMkLst>
        </pc:inkChg>
        <pc:inkChg chg="add del">
          <ac:chgData name="Wilne, Robert" userId="863fd487-5ae7-46a6-8c4e-0a9cc652a1c0" providerId="ADAL" clId="{80FCF09D-6F42-E643-8F40-DCAC172044BA}" dt="2022-02-08T19:38:42.127" v="1932"/>
          <ac:inkMkLst>
            <pc:docMk/>
            <pc:sldMk cId="27074835" sldId="2137"/>
            <ac:inkMk id="29" creationId="{AE67CBDB-5039-A94C-91E8-98AF486B660B}"/>
          </ac:inkMkLst>
        </pc:inkChg>
        <pc:inkChg chg="add del">
          <ac:chgData name="Wilne, Robert" userId="863fd487-5ae7-46a6-8c4e-0a9cc652a1c0" providerId="ADAL" clId="{80FCF09D-6F42-E643-8F40-DCAC172044BA}" dt="2022-02-08T19:38:42.092" v="1926"/>
          <ac:inkMkLst>
            <pc:docMk/>
            <pc:sldMk cId="27074835" sldId="2137"/>
            <ac:inkMk id="30" creationId="{BBB1D3E6-ABC0-3840-AF65-20F6158A6B6C}"/>
          </ac:inkMkLst>
        </pc:inkChg>
        <pc:inkChg chg="add del topLvl">
          <ac:chgData name="Wilne, Robert" userId="863fd487-5ae7-46a6-8c4e-0a9cc652a1c0" providerId="ADAL" clId="{80FCF09D-6F42-E643-8F40-DCAC172044BA}" dt="2022-02-08T19:38:42.085" v="1925"/>
          <ac:inkMkLst>
            <pc:docMk/>
            <pc:sldMk cId="27074835" sldId="2137"/>
            <ac:inkMk id="32" creationId="{94B48435-1F6F-944C-8C07-F150FAF7EAC7}"/>
          </ac:inkMkLst>
        </pc:inkChg>
        <pc:inkChg chg="add del topLvl">
          <ac:chgData name="Wilne, Robert" userId="863fd487-5ae7-46a6-8c4e-0a9cc652a1c0" providerId="ADAL" clId="{80FCF09D-6F42-E643-8F40-DCAC172044BA}" dt="2022-02-08T19:38:42.192" v="1943"/>
          <ac:inkMkLst>
            <pc:docMk/>
            <pc:sldMk cId="27074835" sldId="2137"/>
            <ac:inkMk id="33" creationId="{ADAA12E2-267B-A14A-B887-AD38EC46E5DB}"/>
          </ac:inkMkLst>
        </pc:inkChg>
        <pc:inkChg chg="add del topLvl">
          <ac:chgData name="Wilne, Robert" userId="863fd487-5ae7-46a6-8c4e-0a9cc652a1c0" providerId="ADAL" clId="{80FCF09D-6F42-E643-8F40-DCAC172044BA}" dt="2022-02-08T19:38:42.242" v="1952"/>
          <ac:inkMkLst>
            <pc:docMk/>
            <pc:sldMk cId="27074835" sldId="2137"/>
            <ac:inkMk id="34" creationId="{2757E05B-1B3E-794D-A25D-074A78D8CF99}"/>
          </ac:inkMkLst>
        </pc:inkChg>
        <pc:inkChg chg="add del topLvl">
          <ac:chgData name="Wilne, Robert" userId="863fd487-5ae7-46a6-8c4e-0a9cc652a1c0" providerId="ADAL" clId="{80FCF09D-6F42-E643-8F40-DCAC172044BA}" dt="2022-02-08T19:38:42.166" v="1938"/>
          <ac:inkMkLst>
            <pc:docMk/>
            <pc:sldMk cId="27074835" sldId="2137"/>
            <ac:inkMk id="35" creationId="{003B38EA-4FB5-0B4D-9ABE-A432B0A13F93}"/>
          </ac:inkMkLst>
        </pc:inkChg>
        <pc:inkChg chg="add del topLvl">
          <ac:chgData name="Wilne, Robert" userId="863fd487-5ae7-46a6-8c4e-0a9cc652a1c0" providerId="ADAL" clId="{80FCF09D-6F42-E643-8F40-DCAC172044BA}" dt="2022-02-08T19:38:42.101" v="1927"/>
          <ac:inkMkLst>
            <pc:docMk/>
            <pc:sldMk cId="27074835" sldId="2137"/>
            <ac:inkMk id="36" creationId="{D9924D3D-5F42-F144-84EC-950D0589D2C4}"/>
          </ac:inkMkLst>
        </pc:inkChg>
        <pc:inkChg chg="add del topLvl">
          <ac:chgData name="Wilne, Robert" userId="863fd487-5ae7-46a6-8c4e-0a9cc652a1c0" providerId="ADAL" clId="{80FCF09D-6F42-E643-8F40-DCAC172044BA}" dt="2022-02-08T19:38:42.159" v="1937"/>
          <ac:inkMkLst>
            <pc:docMk/>
            <pc:sldMk cId="27074835" sldId="2137"/>
            <ac:inkMk id="37" creationId="{16F56827-62D9-114D-9AD3-6DEDE91D512D}"/>
          </ac:inkMkLst>
        </pc:inkChg>
        <pc:inkChg chg="add del topLvl">
          <ac:chgData name="Wilne, Robert" userId="863fd487-5ae7-46a6-8c4e-0a9cc652a1c0" providerId="ADAL" clId="{80FCF09D-6F42-E643-8F40-DCAC172044BA}" dt="2022-02-08T19:38:42.207" v="1946"/>
          <ac:inkMkLst>
            <pc:docMk/>
            <pc:sldMk cId="27074835" sldId="2137"/>
            <ac:inkMk id="38" creationId="{BB5DE27B-88F0-9A46-B355-6BA18B1FEFD1}"/>
          </ac:inkMkLst>
        </pc:inkChg>
        <pc:inkChg chg="add del topLvl">
          <ac:chgData name="Wilne, Robert" userId="863fd487-5ae7-46a6-8c4e-0a9cc652a1c0" providerId="ADAL" clId="{80FCF09D-6F42-E643-8F40-DCAC172044BA}" dt="2022-02-08T19:38:42.197" v="1944"/>
          <ac:inkMkLst>
            <pc:docMk/>
            <pc:sldMk cId="27074835" sldId="2137"/>
            <ac:inkMk id="39" creationId="{D25262CF-6FFB-AA40-83B7-0751A0787FE2}"/>
          </ac:inkMkLst>
        </pc:inkChg>
        <pc:inkChg chg="add del topLvl">
          <ac:chgData name="Wilne, Robert" userId="863fd487-5ae7-46a6-8c4e-0a9cc652a1c0" providerId="ADAL" clId="{80FCF09D-6F42-E643-8F40-DCAC172044BA}" dt="2022-02-08T19:38:42.140" v="1934"/>
          <ac:inkMkLst>
            <pc:docMk/>
            <pc:sldMk cId="27074835" sldId="2137"/>
            <ac:inkMk id="40" creationId="{68F25718-C3F5-474F-A31B-B8AE6BF8B441}"/>
          </ac:inkMkLst>
        </pc:inkChg>
        <pc:inkChg chg="add del topLvl">
          <ac:chgData name="Wilne, Robert" userId="863fd487-5ae7-46a6-8c4e-0a9cc652a1c0" providerId="ADAL" clId="{80FCF09D-6F42-E643-8F40-DCAC172044BA}" dt="2022-02-08T19:38:42.173" v="1939"/>
          <ac:inkMkLst>
            <pc:docMk/>
            <pc:sldMk cId="27074835" sldId="2137"/>
            <ac:inkMk id="41" creationId="{CD8EDD7B-E73B-7247-9CA1-F1FDB976217E}"/>
          </ac:inkMkLst>
        </pc:inkChg>
        <pc:inkChg chg="add del">
          <ac:chgData name="Wilne, Robert" userId="863fd487-5ae7-46a6-8c4e-0a9cc652a1c0" providerId="ADAL" clId="{80FCF09D-6F42-E643-8F40-DCAC172044BA}" dt="2022-02-08T19:38:42.049" v="1920"/>
          <ac:inkMkLst>
            <pc:docMk/>
            <pc:sldMk cId="27074835" sldId="2137"/>
            <ac:inkMk id="43" creationId="{AB9A8EEF-A2A4-F140-BE1F-ABAEB3DA0D0E}"/>
          </ac:inkMkLst>
        </pc:inkChg>
        <pc:inkChg chg="add del">
          <ac:chgData name="Wilne, Robert" userId="863fd487-5ae7-46a6-8c4e-0a9cc652a1c0" providerId="ADAL" clId="{80FCF09D-6F42-E643-8F40-DCAC172044BA}" dt="2022-02-08T19:38:42.201" v="1945"/>
          <ac:inkMkLst>
            <pc:docMk/>
            <pc:sldMk cId="27074835" sldId="2137"/>
            <ac:inkMk id="44" creationId="{FB499B6D-610A-C042-BCF1-65BEF2EB7D4C}"/>
          </ac:inkMkLst>
        </pc:inkChg>
        <pc:inkChg chg="add del">
          <ac:chgData name="Wilne, Robert" userId="863fd487-5ae7-46a6-8c4e-0a9cc652a1c0" providerId="ADAL" clId="{80FCF09D-6F42-E643-8F40-DCAC172044BA}" dt="2022-02-08T19:38:42.062" v="1922"/>
          <ac:inkMkLst>
            <pc:docMk/>
            <pc:sldMk cId="27074835" sldId="2137"/>
            <ac:inkMk id="45" creationId="{0E5B82A2-6788-7449-941C-FB6AFDA15230}"/>
          </ac:inkMkLst>
        </pc:inkChg>
        <pc:inkChg chg="add del">
          <ac:chgData name="Wilne, Robert" userId="863fd487-5ae7-46a6-8c4e-0a9cc652a1c0" providerId="ADAL" clId="{80FCF09D-6F42-E643-8F40-DCAC172044BA}" dt="2022-02-08T19:38:42.055" v="1921"/>
          <ac:inkMkLst>
            <pc:docMk/>
            <pc:sldMk cId="27074835" sldId="2137"/>
            <ac:inkMk id="46" creationId="{009256E0-73A7-2D49-B01B-61FD9182BA15}"/>
          </ac:inkMkLst>
        </pc:inkChg>
      </pc:sldChg>
      <pc:sldChg chg="addSp delSp">
        <pc:chgData name="Wilne, Robert" userId="863fd487-5ae7-46a6-8c4e-0a9cc652a1c0" providerId="ADAL" clId="{80FCF09D-6F42-E643-8F40-DCAC172044BA}" dt="2022-02-08T19:38:57.547" v="2018"/>
        <pc:sldMkLst>
          <pc:docMk/>
          <pc:sldMk cId="1468835125" sldId="2138"/>
        </pc:sldMkLst>
        <pc:grpChg chg="add del">
          <ac:chgData name="Wilne, Robert" userId="863fd487-5ae7-46a6-8c4e-0a9cc652a1c0" providerId="ADAL" clId="{80FCF09D-6F42-E643-8F40-DCAC172044BA}" dt="2022-02-08T19:38:57.486" v="2005"/>
          <ac:grpSpMkLst>
            <pc:docMk/>
            <pc:sldMk cId="1468835125" sldId="2138"/>
            <ac:grpSpMk id="31" creationId="{9798C365-E924-9D4E-B5E5-CED60CB35B36}"/>
          </ac:grpSpMkLst>
        </pc:grpChg>
        <pc:grpChg chg="add del">
          <ac:chgData name="Wilne, Robert" userId="863fd487-5ae7-46a6-8c4e-0a9cc652a1c0" providerId="ADAL" clId="{80FCF09D-6F42-E643-8F40-DCAC172044BA}" dt="2022-02-08T19:38:57.445" v="1998"/>
          <ac:grpSpMkLst>
            <pc:docMk/>
            <pc:sldMk cId="1468835125" sldId="2138"/>
            <ac:grpSpMk id="32" creationId="{EBACE2A7-09BC-1C4D-9EC1-AEB1F8A65790}"/>
          </ac:grpSpMkLst>
        </pc:grpChg>
        <pc:grpChg chg="add del">
          <ac:chgData name="Wilne, Robert" userId="863fd487-5ae7-46a6-8c4e-0a9cc652a1c0" providerId="ADAL" clId="{80FCF09D-6F42-E643-8F40-DCAC172044BA}" dt="2022-02-08T19:38:57.526" v="2013"/>
          <ac:grpSpMkLst>
            <pc:docMk/>
            <pc:sldMk cId="1468835125" sldId="2138"/>
            <ac:grpSpMk id="33" creationId="{350FD321-29A5-0B48-AC62-8643BD9995E6}"/>
          </ac:grpSpMkLst>
        </pc:grpChg>
        <pc:grpChg chg="add del">
          <ac:chgData name="Wilne, Robert" userId="863fd487-5ae7-46a6-8c4e-0a9cc652a1c0" providerId="ADAL" clId="{80FCF09D-6F42-E643-8F40-DCAC172044BA}" dt="2022-02-08T19:38:57.535" v="2015"/>
          <ac:grpSpMkLst>
            <pc:docMk/>
            <pc:sldMk cId="1468835125" sldId="2138"/>
            <ac:grpSpMk id="34" creationId="{5F51FD48-F14D-5B4E-B9B4-0D85B8CF879C}"/>
          </ac:grpSpMkLst>
        </pc:grpChg>
        <pc:grpChg chg="add del">
          <ac:chgData name="Wilne, Robert" userId="863fd487-5ae7-46a6-8c4e-0a9cc652a1c0" providerId="ADAL" clId="{80FCF09D-6F42-E643-8F40-DCAC172044BA}" dt="2022-02-08T19:38:57.462" v="2001"/>
          <ac:grpSpMkLst>
            <pc:docMk/>
            <pc:sldMk cId="1468835125" sldId="2138"/>
            <ac:grpSpMk id="42" creationId="{6EEA3267-3FCE-3B45-9B5E-800DD09D6184}"/>
          </ac:grpSpMkLst>
        </pc:grpChg>
        <pc:grpChg chg="add del">
          <ac:chgData name="Wilne, Robert" userId="863fd487-5ae7-46a6-8c4e-0a9cc652a1c0" providerId="ADAL" clId="{80FCF09D-6F42-E643-8F40-DCAC172044BA}" dt="2022-02-08T19:38:57.438" v="1997"/>
          <ac:grpSpMkLst>
            <pc:docMk/>
            <pc:sldMk cId="1468835125" sldId="2138"/>
            <ac:grpSpMk id="43" creationId="{BB5EEF91-6708-3643-9A43-A304159862BB}"/>
          </ac:grpSpMkLst>
        </pc:grpChg>
        <pc:grpChg chg="add del">
          <ac:chgData name="Wilne, Robert" userId="863fd487-5ae7-46a6-8c4e-0a9cc652a1c0" providerId="ADAL" clId="{80FCF09D-6F42-E643-8F40-DCAC172044BA}" dt="2022-02-08T16:41:10.606" v="436"/>
          <ac:grpSpMkLst>
            <pc:docMk/>
            <pc:sldMk cId="1468835125" sldId="2138"/>
            <ac:grpSpMk id="50" creationId="{79D4A3BA-FEA3-E641-AA2C-D68854CF73A4}"/>
          </ac:grpSpMkLst>
        </pc:grpChg>
        <pc:grpChg chg="add del">
          <ac:chgData name="Wilne, Robert" userId="863fd487-5ae7-46a6-8c4e-0a9cc652a1c0" providerId="ADAL" clId="{80FCF09D-6F42-E643-8F40-DCAC172044BA}" dt="2022-02-08T16:41:07.820" v="430"/>
          <ac:grpSpMkLst>
            <pc:docMk/>
            <pc:sldMk cId="1468835125" sldId="2138"/>
            <ac:grpSpMk id="58" creationId="{F608BE94-F1F8-5B42-B8A0-7168EE05BDA9}"/>
          </ac:grpSpMkLst>
        </pc:grpChg>
        <pc:grpChg chg="add del">
          <ac:chgData name="Wilne, Robert" userId="863fd487-5ae7-46a6-8c4e-0a9cc652a1c0" providerId="ADAL" clId="{80FCF09D-6F42-E643-8F40-DCAC172044BA}" dt="2022-02-08T19:38:57.501" v="2008"/>
          <ac:grpSpMkLst>
            <pc:docMk/>
            <pc:sldMk cId="1468835125" sldId="2138"/>
            <ac:grpSpMk id="67" creationId="{F7D93AA6-2BE6-5249-A794-B3CE57BD3D82}"/>
          </ac:grpSpMkLst>
        </pc:grpChg>
        <pc:inkChg chg="add del">
          <ac:chgData name="Wilne, Robert" userId="863fd487-5ae7-46a6-8c4e-0a9cc652a1c0" providerId="ADAL" clId="{80FCF09D-6F42-E643-8F40-DCAC172044BA}" dt="2022-02-08T19:38:57.431" v="1996"/>
          <ac:inkMkLst>
            <pc:docMk/>
            <pc:sldMk cId="1468835125" sldId="2138"/>
            <ac:inkMk id="3" creationId="{18D6EDFC-E6BB-E84E-948B-ED18A24A838B}"/>
          </ac:inkMkLst>
        </pc:inkChg>
        <pc:inkChg chg="add del topLvl">
          <ac:chgData name="Wilne, Robert" userId="863fd487-5ae7-46a6-8c4e-0a9cc652a1c0" providerId="ADAL" clId="{80FCF09D-6F42-E643-8F40-DCAC172044BA}" dt="2022-02-08T19:38:57.535" v="2015"/>
          <ac:inkMkLst>
            <pc:docMk/>
            <pc:sldMk cId="1468835125" sldId="2138"/>
            <ac:inkMk id="5" creationId="{0B3007F4-77E0-A24A-81AE-33507C13CEA6}"/>
          </ac:inkMkLst>
        </pc:inkChg>
        <pc:inkChg chg="add del topLvl">
          <ac:chgData name="Wilne, Robert" userId="863fd487-5ae7-46a6-8c4e-0a9cc652a1c0" providerId="ADAL" clId="{80FCF09D-6F42-E643-8F40-DCAC172044BA}" dt="2022-02-08T19:38:57.540" v="2016"/>
          <ac:inkMkLst>
            <pc:docMk/>
            <pc:sldMk cId="1468835125" sldId="2138"/>
            <ac:inkMk id="7" creationId="{AA18EC72-A18F-AF47-8C12-83616197E175}"/>
          </ac:inkMkLst>
        </pc:inkChg>
        <pc:inkChg chg="add del">
          <ac:chgData name="Wilne, Robert" userId="863fd487-5ae7-46a6-8c4e-0a9cc652a1c0" providerId="ADAL" clId="{80FCF09D-6F42-E643-8F40-DCAC172044BA}" dt="2022-02-08T19:38:57.516" v="2011"/>
          <ac:inkMkLst>
            <pc:docMk/>
            <pc:sldMk cId="1468835125" sldId="2138"/>
            <ac:inkMk id="9" creationId="{C22A8723-5EEE-7140-BF3C-28603BE754B4}"/>
          </ac:inkMkLst>
        </pc:inkChg>
        <pc:inkChg chg="add del topLvl">
          <ac:chgData name="Wilne, Robert" userId="863fd487-5ae7-46a6-8c4e-0a9cc652a1c0" providerId="ADAL" clId="{80FCF09D-6F42-E643-8F40-DCAC172044BA}" dt="2022-02-08T19:38:57.547" v="2018"/>
          <ac:inkMkLst>
            <pc:docMk/>
            <pc:sldMk cId="1468835125" sldId="2138"/>
            <ac:inkMk id="11" creationId="{F893E393-FD16-0145-B79D-444CFD4420F4}"/>
          </ac:inkMkLst>
        </pc:inkChg>
        <pc:inkChg chg="add del topLvl">
          <ac:chgData name="Wilne, Robert" userId="863fd487-5ae7-46a6-8c4e-0a9cc652a1c0" providerId="ADAL" clId="{80FCF09D-6F42-E643-8F40-DCAC172044BA}" dt="2022-02-08T19:38:57.526" v="2013"/>
          <ac:inkMkLst>
            <pc:docMk/>
            <pc:sldMk cId="1468835125" sldId="2138"/>
            <ac:inkMk id="13" creationId="{D4DEB073-FC1C-8F48-BC9E-2C3040177856}"/>
          </ac:inkMkLst>
        </pc:inkChg>
        <pc:inkChg chg="add del">
          <ac:chgData name="Wilne, Robert" userId="863fd487-5ae7-46a6-8c4e-0a9cc652a1c0" providerId="ADAL" clId="{80FCF09D-6F42-E643-8F40-DCAC172044BA}" dt="2022-02-08T19:38:57.475" v="2003"/>
          <ac:inkMkLst>
            <pc:docMk/>
            <pc:sldMk cId="1468835125" sldId="2138"/>
            <ac:inkMk id="15" creationId="{10B5085D-05FF-594B-A482-597C38E9B8AF}"/>
          </ac:inkMkLst>
        </pc:inkChg>
        <pc:inkChg chg="add del">
          <ac:chgData name="Wilne, Robert" userId="863fd487-5ae7-46a6-8c4e-0a9cc652a1c0" providerId="ADAL" clId="{80FCF09D-6F42-E643-8F40-DCAC172044BA}" dt="2022-02-08T19:38:57.508" v="2009"/>
          <ac:inkMkLst>
            <pc:docMk/>
            <pc:sldMk cId="1468835125" sldId="2138"/>
            <ac:inkMk id="18" creationId="{B9FAD794-67FA-3540-A4A3-51549945BBC1}"/>
          </ac:inkMkLst>
        </pc:inkChg>
        <pc:inkChg chg="add del">
          <ac:chgData name="Wilne, Robert" userId="863fd487-5ae7-46a6-8c4e-0a9cc652a1c0" providerId="ADAL" clId="{80FCF09D-6F42-E643-8F40-DCAC172044BA}" dt="2022-02-08T19:38:57.467" v="2002"/>
          <ac:inkMkLst>
            <pc:docMk/>
            <pc:sldMk cId="1468835125" sldId="2138"/>
            <ac:inkMk id="25" creationId="{8A2617FF-5831-0D41-9A8F-DC0B51F5573B}"/>
          </ac:inkMkLst>
        </pc:inkChg>
        <pc:inkChg chg="add del topLvl">
          <ac:chgData name="Wilne, Robert" userId="863fd487-5ae7-46a6-8c4e-0a9cc652a1c0" providerId="ADAL" clId="{80FCF09D-6F42-E643-8F40-DCAC172044BA}" dt="2022-02-08T19:38:57.544" v="2017"/>
          <ac:inkMkLst>
            <pc:docMk/>
            <pc:sldMk cId="1468835125" sldId="2138"/>
            <ac:inkMk id="26" creationId="{1EF3D65D-D18B-694F-8946-E718AC8100AB}"/>
          </ac:inkMkLst>
        </pc:inkChg>
        <pc:inkChg chg="add del topLvl">
          <ac:chgData name="Wilne, Robert" userId="863fd487-5ae7-46a6-8c4e-0a9cc652a1c0" providerId="ADAL" clId="{80FCF09D-6F42-E643-8F40-DCAC172044BA}" dt="2022-02-08T19:38:57.445" v="1998"/>
          <ac:inkMkLst>
            <pc:docMk/>
            <pc:sldMk cId="1468835125" sldId="2138"/>
            <ac:inkMk id="27" creationId="{267A0B0B-BDB6-6247-BC8E-D49DC76E59B9}"/>
          </ac:inkMkLst>
        </pc:inkChg>
        <pc:inkChg chg="add del topLvl">
          <ac:chgData name="Wilne, Robert" userId="863fd487-5ae7-46a6-8c4e-0a9cc652a1c0" providerId="ADAL" clId="{80FCF09D-6F42-E643-8F40-DCAC172044BA}" dt="2022-02-08T19:38:57.486" v="2005"/>
          <ac:inkMkLst>
            <pc:docMk/>
            <pc:sldMk cId="1468835125" sldId="2138"/>
            <ac:inkMk id="28" creationId="{675D14A0-6BEE-624C-9A12-DA0F9164F8BD}"/>
          </ac:inkMkLst>
        </pc:inkChg>
        <pc:inkChg chg="add del">
          <ac:chgData name="Wilne, Robert" userId="863fd487-5ae7-46a6-8c4e-0a9cc652a1c0" providerId="ADAL" clId="{80FCF09D-6F42-E643-8F40-DCAC172044BA}" dt="2022-02-08T19:38:57.423" v="1994"/>
          <ac:inkMkLst>
            <pc:docMk/>
            <pc:sldMk cId="1468835125" sldId="2138"/>
            <ac:inkMk id="29" creationId="{380819CD-51F6-994E-8CD7-F8610472F423}"/>
          </ac:inkMkLst>
        </pc:inkChg>
        <pc:inkChg chg="add del topLvl">
          <ac:chgData name="Wilne, Robert" userId="863fd487-5ae7-46a6-8c4e-0a9cc652a1c0" providerId="ADAL" clId="{80FCF09D-6F42-E643-8F40-DCAC172044BA}" dt="2022-02-08T19:38:57.530" v="2014"/>
          <ac:inkMkLst>
            <pc:docMk/>
            <pc:sldMk cId="1468835125" sldId="2138"/>
            <ac:inkMk id="30" creationId="{307D3A3B-BA52-9B44-A515-F2EF6C636055}"/>
          </ac:inkMkLst>
        </pc:inkChg>
        <pc:inkChg chg="add del topLvl">
          <ac:chgData name="Wilne, Robert" userId="863fd487-5ae7-46a6-8c4e-0a9cc652a1c0" providerId="ADAL" clId="{80FCF09D-6F42-E643-8F40-DCAC172044BA}" dt="2022-02-08T19:38:57.438" v="1997"/>
          <ac:inkMkLst>
            <pc:docMk/>
            <pc:sldMk cId="1468835125" sldId="2138"/>
            <ac:inkMk id="35" creationId="{09C6B444-BC42-C14B-94DE-AE08A46FFF3A}"/>
          </ac:inkMkLst>
        </pc:inkChg>
        <pc:inkChg chg="add del topLvl">
          <ac:chgData name="Wilne, Robert" userId="863fd487-5ae7-46a6-8c4e-0a9cc652a1c0" providerId="ADAL" clId="{80FCF09D-6F42-E643-8F40-DCAC172044BA}" dt="2022-02-08T19:38:57.511" v="2010"/>
          <ac:inkMkLst>
            <pc:docMk/>
            <pc:sldMk cId="1468835125" sldId="2138"/>
            <ac:inkMk id="36" creationId="{5D57750C-867F-DD46-93D4-D30DCBB3E1A7}"/>
          </ac:inkMkLst>
        </pc:inkChg>
        <pc:inkChg chg="add del">
          <ac:chgData name="Wilne, Robert" userId="863fd487-5ae7-46a6-8c4e-0a9cc652a1c0" providerId="ADAL" clId="{80FCF09D-6F42-E643-8F40-DCAC172044BA}" dt="2022-02-08T19:38:57.427" v="1995"/>
          <ac:inkMkLst>
            <pc:docMk/>
            <pc:sldMk cId="1468835125" sldId="2138"/>
            <ac:inkMk id="37" creationId="{24635BCC-B8BF-5041-B131-7D352A71B943}"/>
          </ac:inkMkLst>
        </pc:inkChg>
        <pc:inkChg chg="add del">
          <ac:chgData name="Wilne, Robert" userId="863fd487-5ae7-46a6-8c4e-0a9cc652a1c0" providerId="ADAL" clId="{80FCF09D-6F42-E643-8F40-DCAC172044BA}" dt="2022-02-08T19:38:57.414" v="1992"/>
          <ac:inkMkLst>
            <pc:docMk/>
            <pc:sldMk cId="1468835125" sldId="2138"/>
            <ac:inkMk id="38" creationId="{66BCA6C1-AF75-BD40-A49C-DC6898FDFF6D}"/>
          </ac:inkMkLst>
        </pc:inkChg>
        <pc:inkChg chg="add del topLvl">
          <ac:chgData name="Wilne, Robert" userId="863fd487-5ae7-46a6-8c4e-0a9cc652a1c0" providerId="ADAL" clId="{80FCF09D-6F42-E643-8F40-DCAC172044BA}" dt="2022-02-08T19:38:57.462" v="2001"/>
          <ac:inkMkLst>
            <pc:docMk/>
            <pc:sldMk cId="1468835125" sldId="2138"/>
            <ac:inkMk id="39" creationId="{046D2A23-80D9-6445-8DF5-127A736D2808}"/>
          </ac:inkMkLst>
        </pc:inkChg>
        <pc:inkChg chg="add del topLvl">
          <ac:chgData name="Wilne, Robert" userId="863fd487-5ae7-46a6-8c4e-0a9cc652a1c0" providerId="ADAL" clId="{80FCF09D-6F42-E643-8F40-DCAC172044BA}" dt="2022-02-08T19:38:57.496" v="2007"/>
          <ac:inkMkLst>
            <pc:docMk/>
            <pc:sldMk cId="1468835125" sldId="2138"/>
            <ac:inkMk id="40" creationId="{060F3FC5-D138-4541-9D5E-C27AC3F6DD13}"/>
          </ac:inkMkLst>
        </pc:inkChg>
        <pc:inkChg chg="add del">
          <ac:chgData name="Wilne, Robert" userId="863fd487-5ae7-46a6-8c4e-0a9cc652a1c0" providerId="ADAL" clId="{80FCF09D-6F42-E643-8F40-DCAC172044BA}" dt="2022-02-08T19:38:57.418" v="1993"/>
          <ac:inkMkLst>
            <pc:docMk/>
            <pc:sldMk cId="1468835125" sldId="2138"/>
            <ac:inkMk id="41" creationId="{1FD0D689-86A1-0B4B-A97B-ABC2D428BFCB}"/>
          </ac:inkMkLst>
        </pc:inkChg>
        <pc:inkChg chg="add del topLvl">
          <ac:chgData name="Wilne, Robert" userId="863fd487-5ae7-46a6-8c4e-0a9cc652a1c0" providerId="ADAL" clId="{80FCF09D-6F42-E643-8F40-DCAC172044BA}" dt="2022-02-08T16:41:10.606" v="436"/>
          <ac:inkMkLst>
            <pc:docMk/>
            <pc:sldMk cId="1468835125" sldId="2138"/>
            <ac:inkMk id="44" creationId="{DF6BBFC2-89CD-974A-85B3-BB7C344DB895}"/>
          </ac:inkMkLst>
        </pc:inkChg>
        <pc:inkChg chg="add del">
          <ac:chgData name="Wilne, Robert" userId="863fd487-5ae7-46a6-8c4e-0a9cc652a1c0" providerId="ADAL" clId="{80FCF09D-6F42-E643-8F40-DCAC172044BA}" dt="2022-02-08T16:41:10.582" v="432"/>
          <ac:inkMkLst>
            <pc:docMk/>
            <pc:sldMk cId="1468835125" sldId="2138"/>
            <ac:inkMk id="45" creationId="{AB4F73DC-AAEF-954D-B39A-46DCA71FF33D}"/>
          </ac:inkMkLst>
        </pc:inkChg>
        <pc:inkChg chg="add del">
          <ac:chgData name="Wilne, Robert" userId="863fd487-5ae7-46a6-8c4e-0a9cc652a1c0" providerId="ADAL" clId="{80FCF09D-6F42-E643-8F40-DCAC172044BA}" dt="2022-02-08T16:41:10.593" v="434"/>
          <ac:inkMkLst>
            <pc:docMk/>
            <pc:sldMk cId="1468835125" sldId="2138"/>
            <ac:inkMk id="46" creationId="{A1C260F9-3A4C-E04E-AF93-51F591521079}"/>
          </ac:inkMkLst>
        </pc:inkChg>
        <pc:inkChg chg="add del">
          <ac:chgData name="Wilne, Robert" userId="863fd487-5ae7-46a6-8c4e-0a9cc652a1c0" providerId="ADAL" clId="{80FCF09D-6F42-E643-8F40-DCAC172044BA}" dt="2022-02-08T16:41:10.599" v="435"/>
          <ac:inkMkLst>
            <pc:docMk/>
            <pc:sldMk cId="1468835125" sldId="2138"/>
            <ac:inkMk id="47" creationId="{30239487-5DC1-9840-829D-BB5E9932A56C}"/>
          </ac:inkMkLst>
        </pc:inkChg>
        <pc:inkChg chg="add del topLvl">
          <ac:chgData name="Wilne, Robert" userId="863fd487-5ae7-46a6-8c4e-0a9cc652a1c0" providerId="ADAL" clId="{80FCF09D-6F42-E643-8F40-DCAC172044BA}" dt="2022-02-08T16:41:10.611" v="437"/>
          <ac:inkMkLst>
            <pc:docMk/>
            <pc:sldMk cId="1468835125" sldId="2138"/>
            <ac:inkMk id="48" creationId="{32337909-670C-554C-BFAE-78870F5D10B2}"/>
          </ac:inkMkLst>
        </pc:inkChg>
        <pc:inkChg chg="add del">
          <ac:chgData name="Wilne, Robert" userId="863fd487-5ae7-46a6-8c4e-0a9cc652a1c0" providerId="ADAL" clId="{80FCF09D-6F42-E643-8F40-DCAC172044BA}" dt="2022-02-08T16:41:10.587" v="433"/>
          <ac:inkMkLst>
            <pc:docMk/>
            <pc:sldMk cId="1468835125" sldId="2138"/>
            <ac:inkMk id="49" creationId="{FE17B8CE-9E1C-2841-94A5-0CB86BFC6B57}"/>
          </ac:inkMkLst>
        </pc:inkChg>
        <pc:inkChg chg="add del">
          <ac:chgData name="Wilne, Robert" userId="863fd487-5ae7-46a6-8c4e-0a9cc652a1c0" providerId="ADAL" clId="{80FCF09D-6F42-E643-8F40-DCAC172044BA}" dt="2022-02-08T16:41:07.794" v="427"/>
          <ac:inkMkLst>
            <pc:docMk/>
            <pc:sldMk cId="1468835125" sldId="2138"/>
            <ac:inkMk id="51" creationId="{7663B574-19C2-8244-92F8-951F3741090D}"/>
          </ac:inkMkLst>
        </pc:inkChg>
        <pc:inkChg chg="add del">
          <ac:chgData name="Wilne, Robert" userId="863fd487-5ae7-46a6-8c4e-0a9cc652a1c0" providerId="ADAL" clId="{80FCF09D-6F42-E643-8F40-DCAC172044BA}" dt="2022-02-08T16:41:07.784" v="425"/>
          <ac:inkMkLst>
            <pc:docMk/>
            <pc:sldMk cId="1468835125" sldId="2138"/>
            <ac:inkMk id="52" creationId="{4115E1C6-70F3-8F44-B5FA-2970752F015D}"/>
          </ac:inkMkLst>
        </pc:inkChg>
        <pc:inkChg chg="add del">
          <ac:chgData name="Wilne, Robert" userId="863fd487-5ae7-46a6-8c4e-0a9cc652a1c0" providerId="ADAL" clId="{80FCF09D-6F42-E643-8F40-DCAC172044BA}" dt="2022-02-08T16:41:07.803" v="429"/>
          <ac:inkMkLst>
            <pc:docMk/>
            <pc:sldMk cId="1468835125" sldId="2138"/>
            <ac:inkMk id="53" creationId="{E48C35DA-FEC9-0541-87B6-9C45C4C1DB78}"/>
          </ac:inkMkLst>
        </pc:inkChg>
        <pc:inkChg chg="add del topLvl">
          <ac:chgData name="Wilne, Robert" userId="863fd487-5ae7-46a6-8c4e-0a9cc652a1c0" providerId="ADAL" clId="{80FCF09D-6F42-E643-8F40-DCAC172044BA}" dt="2022-02-08T16:41:07.824" v="431"/>
          <ac:inkMkLst>
            <pc:docMk/>
            <pc:sldMk cId="1468835125" sldId="2138"/>
            <ac:inkMk id="54" creationId="{8B6FC44F-DDBC-8D40-9514-3E822BD911C8}"/>
          </ac:inkMkLst>
        </pc:inkChg>
        <pc:inkChg chg="add del">
          <ac:chgData name="Wilne, Robert" userId="863fd487-5ae7-46a6-8c4e-0a9cc652a1c0" providerId="ADAL" clId="{80FCF09D-6F42-E643-8F40-DCAC172044BA}" dt="2022-02-08T16:41:07.798" v="428"/>
          <ac:inkMkLst>
            <pc:docMk/>
            <pc:sldMk cId="1468835125" sldId="2138"/>
            <ac:inkMk id="55" creationId="{A67E6FF4-6FE5-5448-ABF4-A97180EBAE4A}"/>
          </ac:inkMkLst>
        </pc:inkChg>
        <pc:inkChg chg="add del topLvl">
          <ac:chgData name="Wilne, Robert" userId="863fd487-5ae7-46a6-8c4e-0a9cc652a1c0" providerId="ADAL" clId="{80FCF09D-6F42-E643-8F40-DCAC172044BA}" dt="2022-02-08T16:41:07.820" v="430"/>
          <ac:inkMkLst>
            <pc:docMk/>
            <pc:sldMk cId="1468835125" sldId="2138"/>
            <ac:inkMk id="56" creationId="{50DF47AD-BFB1-7C4F-B71D-C7B9ECB2F258}"/>
          </ac:inkMkLst>
        </pc:inkChg>
        <pc:inkChg chg="add del">
          <ac:chgData name="Wilne, Robert" userId="863fd487-5ae7-46a6-8c4e-0a9cc652a1c0" providerId="ADAL" clId="{80FCF09D-6F42-E643-8F40-DCAC172044BA}" dt="2022-02-08T16:41:07.787" v="426"/>
          <ac:inkMkLst>
            <pc:docMk/>
            <pc:sldMk cId="1468835125" sldId="2138"/>
            <ac:inkMk id="57" creationId="{96DE2A17-CA10-624B-AA3C-1C36C5A9A359}"/>
          </ac:inkMkLst>
        </pc:inkChg>
        <pc:inkChg chg="add del">
          <ac:chgData name="Wilne, Robert" userId="863fd487-5ae7-46a6-8c4e-0a9cc652a1c0" providerId="ADAL" clId="{80FCF09D-6F42-E643-8F40-DCAC172044BA}" dt="2022-02-08T19:38:57.456" v="2000"/>
          <ac:inkMkLst>
            <pc:docMk/>
            <pc:sldMk cId="1468835125" sldId="2138"/>
            <ac:inkMk id="59" creationId="{33ED2ACC-26E4-DF49-8BAC-68F773183DD2}"/>
          </ac:inkMkLst>
        </pc:inkChg>
        <pc:inkChg chg="add del">
          <ac:chgData name="Wilne, Robert" userId="863fd487-5ae7-46a6-8c4e-0a9cc652a1c0" providerId="ADAL" clId="{80FCF09D-6F42-E643-8F40-DCAC172044BA}" dt="2022-02-08T19:38:57.401" v="1990"/>
          <ac:inkMkLst>
            <pc:docMk/>
            <pc:sldMk cId="1468835125" sldId="2138"/>
            <ac:inkMk id="60" creationId="{C7E0B459-D0C2-244D-A2F2-8D3C11995C07}"/>
          </ac:inkMkLst>
        </pc:inkChg>
        <pc:inkChg chg="add del topLvl">
          <ac:chgData name="Wilne, Robert" userId="863fd487-5ae7-46a6-8c4e-0a9cc652a1c0" providerId="ADAL" clId="{80FCF09D-6F42-E643-8F40-DCAC172044BA}" dt="2022-02-08T19:38:57.501" v="2008"/>
          <ac:inkMkLst>
            <pc:docMk/>
            <pc:sldMk cId="1468835125" sldId="2138"/>
            <ac:inkMk id="61" creationId="{7370FDD5-82A0-7E40-A0C4-9312A343E1EB}"/>
          </ac:inkMkLst>
        </pc:inkChg>
        <pc:inkChg chg="add del">
          <ac:chgData name="Wilne, Robert" userId="863fd487-5ae7-46a6-8c4e-0a9cc652a1c0" providerId="ADAL" clId="{80FCF09D-6F42-E643-8F40-DCAC172044BA}" dt="2022-02-08T19:38:57.451" v="1999"/>
          <ac:inkMkLst>
            <pc:docMk/>
            <pc:sldMk cId="1468835125" sldId="2138"/>
            <ac:inkMk id="62" creationId="{475B70D1-7229-734A-A9F7-0393890EF462}"/>
          </ac:inkMkLst>
        </pc:inkChg>
        <pc:inkChg chg="add del">
          <ac:chgData name="Wilne, Robert" userId="863fd487-5ae7-46a6-8c4e-0a9cc652a1c0" providerId="ADAL" clId="{80FCF09D-6F42-E643-8F40-DCAC172044BA}" dt="2022-02-08T19:38:57.409" v="1991"/>
          <ac:inkMkLst>
            <pc:docMk/>
            <pc:sldMk cId="1468835125" sldId="2138"/>
            <ac:inkMk id="63" creationId="{7420B3AA-4A98-3943-A219-0F802B5EF75B}"/>
          </ac:inkMkLst>
        </pc:inkChg>
        <pc:inkChg chg="add del topLvl">
          <ac:chgData name="Wilne, Robert" userId="863fd487-5ae7-46a6-8c4e-0a9cc652a1c0" providerId="ADAL" clId="{80FCF09D-6F42-E643-8F40-DCAC172044BA}" dt="2022-02-08T19:38:57.518" v="2012"/>
          <ac:inkMkLst>
            <pc:docMk/>
            <pc:sldMk cId="1468835125" sldId="2138"/>
            <ac:inkMk id="64" creationId="{70833457-CCE7-0648-8557-A8813BE491AF}"/>
          </ac:inkMkLst>
        </pc:inkChg>
        <pc:inkChg chg="add del">
          <ac:chgData name="Wilne, Robert" userId="863fd487-5ae7-46a6-8c4e-0a9cc652a1c0" providerId="ADAL" clId="{80FCF09D-6F42-E643-8F40-DCAC172044BA}" dt="2022-02-08T19:38:57.491" v="2006"/>
          <ac:inkMkLst>
            <pc:docMk/>
            <pc:sldMk cId="1468835125" sldId="2138"/>
            <ac:inkMk id="65" creationId="{E7588451-1B2F-974C-9DA8-9589274E9DFC}"/>
          </ac:inkMkLst>
        </pc:inkChg>
        <pc:inkChg chg="add del">
          <ac:chgData name="Wilne, Robert" userId="863fd487-5ae7-46a6-8c4e-0a9cc652a1c0" providerId="ADAL" clId="{80FCF09D-6F42-E643-8F40-DCAC172044BA}" dt="2022-02-08T19:38:57.480" v="2004"/>
          <ac:inkMkLst>
            <pc:docMk/>
            <pc:sldMk cId="1468835125" sldId="2138"/>
            <ac:inkMk id="66" creationId="{EFA6D2B0-8CB6-EA4A-B3CF-2FB1C7D67DAD}"/>
          </ac:inkMkLst>
        </pc:inkChg>
      </pc:sldChg>
      <pc:sldChg chg="addSp delSp">
        <pc:chgData name="Wilne, Robert" userId="863fd487-5ae7-46a6-8c4e-0a9cc652a1c0" providerId="ADAL" clId="{80FCF09D-6F42-E643-8F40-DCAC172044BA}" dt="2022-02-08T19:39:37.964" v="2167"/>
        <pc:sldMkLst>
          <pc:docMk/>
          <pc:sldMk cId="1181840231" sldId="2139"/>
        </pc:sldMkLst>
        <pc:grpChg chg="add del">
          <ac:chgData name="Wilne, Robert" userId="863fd487-5ae7-46a6-8c4e-0a9cc652a1c0" providerId="ADAL" clId="{80FCF09D-6F42-E643-8F40-DCAC172044BA}" dt="2022-02-08T16:45:03.150" v="583"/>
          <ac:grpSpMkLst>
            <pc:docMk/>
            <pc:sldMk cId="1181840231" sldId="2139"/>
            <ac:grpSpMk id="5" creationId="{28989C31-30E4-4843-8880-04735248B808}"/>
          </ac:grpSpMkLst>
        </pc:grpChg>
        <pc:grpChg chg="add del">
          <ac:chgData name="Wilne, Robert" userId="863fd487-5ae7-46a6-8c4e-0a9cc652a1c0" providerId="ADAL" clId="{80FCF09D-6F42-E643-8F40-DCAC172044BA}" dt="2022-02-08T16:46:05.996" v="621"/>
          <ac:grpSpMkLst>
            <pc:docMk/>
            <pc:sldMk cId="1181840231" sldId="2139"/>
            <ac:grpSpMk id="7" creationId="{0CFFE6B6-FE37-AE4A-B400-66CCE16BE4DA}"/>
          </ac:grpSpMkLst>
        </pc:grpChg>
        <pc:grpChg chg="add del">
          <ac:chgData name="Wilne, Robert" userId="863fd487-5ae7-46a6-8c4e-0a9cc652a1c0" providerId="ADAL" clId="{80FCF09D-6F42-E643-8F40-DCAC172044BA}" dt="2022-02-08T16:45:15.896" v="588"/>
          <ac:grpSpMkLst>
            <pc:docMk/>
            <pc:sldMk cId="1181840231" sldId="2139"/>
            <ac:grpSpMk id="11" creationId="{C7AAC406-FBB2-1F45-BDBF-BD11D1F2B889}"/>
          </ac:grpSpMkLst>
        </pc:grpChg>
        <pc:grpChg chg="add del">
          <ac:chgData name="Wilne, Robert" userId="863fd487-5ae7-46a6-8c4e-0a9cc652a1c0" providerId="ADAL" clId="{80FCF09D-6F42-E643-8F40-DCAC172044BA}" dt="2022-02-08T16:45:22.902" v="595"/>
          <ac:grpSpMkLst>
            <pc:docMk/>
            <pc:sldMk cId="1181840231" sldId="2139"/>
            <ac:grpSpMk id="13" creationId="{6DCC182E-BBEC-5946-A636-2B3CD270B471}"/>
          </ac:grpSpMkLst>
        </pc:grpChg>
        <pc:grpChg chg="add del">
          <ac:chgData name="Wilne, Robert" userId="863fd487-5ae7-46a6-8c4e-0a9cc652a1c0" providerId="ADAL" clId="{80FCF09D-6F42-E643-8F40-DCAC172044BA}" dt="2022-02-08T16:46:05.996" v="621"/>
          <ac:grpSpMkLst>
            <pc:docMk/>
            <pc:sldMk cId="1181840231" sldId="2139"/>
            <ac:grpSpMk id="16" creationId="{CF406CAC-6A39-F641-A6D3-499D262C9912}"/>
          </ac:grpSpMkLst>
        </pc:grpChg>
        <pc:grpChg chg="add del">
          <ac:chgData name="Wilne, Robert" userId="863fd487-5ae7-46a6-8c4e-0a9cc652a1c0" providerId="ADAL" clId="{80FCF09D-6F42-E643-8F40-DCAC172044BA}" dt="2022-02-08T16:45:40.130" v="608"/>
          <ac:grpSpMkLst>
            <pc:docMk/>
            <pc:sldMk cId="1181840231" sldId="2139"/>
            <ac:grpSpMk id="20" creationId="{3D14FEB9-0E07-3B4D-9C0C-84F6F95B0988}"/>
          </ac:grpSpMkLst>
        </pc:grpChg>
        <pc:grpChg chg="add del">
          <ac:chgData name="Wilne, Robert" userId="863fd487-5ae7-46a6-8c4e-0a9cc652a1c0" providerId="ADAL" clId="{80FCF09D-6F42-E643-8F40-DCAC172044BA}" dt="2022-02-08T16:46:05.996" v="621"/>
          <ac:grpSpMkLst>
            <pc:docMk/>
            <pc:sldMk cId="1181840231" sldId="2139"/>
            <ac:grpSpMk id="30" creationId="{512B576A-A1F1-EF48-9BE9-4E63FFA00093}"/>
          </ac:grpSpMkLst>
        </pc:grpChg>
        <pc:grpChg chg="add del">
          <ac:chgData name="Wilne, Robert" userId="863fd487-5ae7-46a6-8c4e-0a9cc652a1c0" providerId="ADAL" clId="{80FCF09D-6F42-E643-8F40-DCAC172044BA}" dt="2022-02-08T16:45:42.432" v="611"/>
          <ac:grpSpMkLst>
            <pc:docMk/>
            <pc:sldMk cId="1181840231" sldId="2139"/>
            <ac:grpSpMk id="33" creationId="{4D655890-1B65-A040-806D-AC6E95BF3F9B}"/>
          </ac:grpSpMkLst>
        </pc:grpChg>
        <pc:grpChg chg="add del">
          <ac:chgData name="Wilne, Robert" userId="863fd487-5ae7-46a6-8c4e-0a9cc652a1c0" providerId="ADAL" clId="{80FCF09D-6F42-E643-8F40-DCAC172044BA}" dt="2022-02-08T16:46:05.996" v="621"/>
          <ac:grpSpMkLst>
            <pc:docMk/>
            <pc:sldMk cId="1181840231" sldId="2139"/>
            <ac:grpSpMk id="36" creationId="{9409F154-C5D9-6B4B-8099-C70474F15153}"/>
          </ac:grpSpMkLst>
        </pc:grpChg>
        <pc:grpChg chg="add del">
          <ac:chgData name="Wilne, Robert" userId="863fd487-5ae7-46a6-8c4e-0a9cc652a1c0" providerId="ADAL" clId="{80FCF09D-6F42-E643-8F40-DCAC172044BA}" dt="2022-02-08T16:46:05.996" v="621"/>
          <ac:grpSpMkLst>
            <pc:docMk/>
            <pc:sldMk cId="1181840231" sldId="2139"/>
            <ac:grpSpMk id="40" creationId="{17352D25-ADDB-8A4F-B9F4-28DBC297209F}"/>
          </ac:grpSpMkLst>
        </pc:grpChg>
        <pc:grpChg chg="add del">
          <ac:chgData name="Wilne, Robert" userId="863fd487-5ae7-46a6-8c4e-0a9cc652a1c0" providerId="ADAL" clId="{80FCF09D-6F42-E643-8F40-DCAC172044BA}" dt="2022-02-08T16:46:09.080" v="624"/>
          <ac:grpSpMkLst>
            <pc:docMk/>
            <pc:sldMk cId="1181840231" sldId="2139"/>
            <ac:grpSpMk id="46" creationId="{06E2D18B-601B-9D47-BA6D-A78B0044AD5B}"/>
          </ac:grpSpMkLst>
        </pc:grpChg>
        <pc:grpChg chg="add del">
          <ac:chgData name="Wilne, Robert" userId="863fd487-5ae7-46a6-8c4e-0a9cc652a1c0" providerId="ADAL" clId="{80FCF09D-6F42-E643-8F40-DCAC172044BA}" dt="2022-02-08T16:46:22.935" v="630"/>
          <ac:grpSpMkLst>
            <pc:docMk/>
            <pc:sldMk cId="1181840231" sldId="2139"/>
            <ac:grpSpMk id="49" creationId="{6C7AF464-1834-F749-8D5C-7BA8754B5CA6}"/>
          </ac:grpSpMkLst>
        </pc:grpChg>
        <pc:grpChg chg="add del">
          <ac:chgData name="Wilne, Robert" userId="863fd487-5ae7-46a6-8c4e-0a9cc652a1c0" providerId="ADAL" clId="{80FCF09D-6F42-E643-8F40-DCAC172044BA}" dt="2022-02-08T16:46:22.935" v="630"/>
          <ac:grpSpMkLst>
            <pc:docMk/>
            <pc:sldMk cId="1181840231" sldId="2139"/>
            <ac:grpSpMk id="52" creationId="{1E7DE1FD-F9D8-BB40-902D-177A680D3F63}"/>
          </ac:grpSpMkLst>
        </pc:grpChg>
        <pc:grpChg chg="add del">
          <ac:chgData name="Wilne, Robert" userId="863fd487-5ae7-46a6-8c4e-0a9cc652a1c0" providerId="ADAL" clId="{80FCF09D-6F42-E643-8F40-DCAC172044BA}" dt="2022-02-08T16:46:27.616" v="635"/>
          <ac:grpSpMkLst>
            <pc:docMk/>
            <pc:sldMk cId="1181840231" sldId="2139"/>
            <ac:grpSpMk id="55" creationId="{43A5AA46-6E35-AD4A-A6D3-7A1A19F517C7}"/>
          </ac:grpSpMkLst>
        </pc:grpChg>
        <pc:grpChg chg="add del">
          <ac:chgData name="Wilne, Robert" userId="863fd487-5ae7-46a6-8c4e-0a9cc652a1c0" providerId="ADAL" clId="{80FCF09D-6F42-E643-8F40-DCAC172044BA}" dt="2022-02-08T16:46:29.420" v="637"/>
          <ac:grpSpMkLst>
            <pc:docMk/>
            <pc:sldMk cId="1181840231" sldId="2139"/>
            <ac:grpSpMk id="60" creationId="{A35D12ED-DA08-6A43-A413-B98ABBD3F557}"/>
          </ac:grpSpMkLst>
        </pc:grpChg>
        <pc:grpChg chg="add del">
          <ac:chgData name="Wilne, Robert" userId="863fd487-5ae7-46a6-8c4e-0a9cc652a1c0" providerId="ADAL" clId="{80FCF09D-6F42-E643-8F40-DCAC172044BA}" dt="2022-02-08T16:46:30.877" v="639"/>
          <ac:grpSpMkLst>
            <pc:docMk/>
            <pc:sldMk cId="1181840231" sldId="2139"/>
            <ac:grpSpMk id="62" creationId="{A0BA2B5F-6F80-F141-86C4-AE0CC8EE4299}"/>
          </ac:grpSpMkLst>
        </pc:grpChg>
        <pc:grpChg chg="add del">
          <ac:chgData name="Wilne, Robert" userId="863fd487-5ae7-46a6-8c4e-0a9cc652a1c0" providerId="ADAL" clId="{80FCF09D-6F42-E643-8F40-DCAC172044BA}" dt="2022-02-08T16:46:36.280" v="648"/>
          <ac:grpSpMkLst>
            <pc:docMk/>
            <pc:sldMk cId="1181840231" sldId="2139"/>
            <ac:grpSpMk id="24576" creationId="{0D7D47EE-8D77-4E4A-9D60-1B92FC04836D}"/>
          </ac:grpSpMkLst>
        </pc:grpChg>
        <pc:grpChg chg="add del">
          <ac:chgData name="Wilne, Robert" userId="863fd487-5ae7-46a6-8c4e-0a9cc652a1c0" providerId="ADAL" clId="{80FCF09D-6F42-E643-8F40-DCAC172044BA}" dt="2022-02-08T19:39:37.957" v="2166"/>
          <ac:grpSpMkLst>
            <pc:docMk/>
            <pc:sldMk cId="1181840231" sldId="2139"/>
            <ac:grpSpMk id="24586" creationId="{BA6E8D97-C23F-B04C-85B0-DB7D3F020F39}"/>
          </ac:grpSpMkLst>
        </pc:grpChg>
        <pc:grpChg chg="add del">
          <ac:chgData name="Wilne, Robert" userId="863fd487-5ae7-46a6-8c4e-0a9cc652a1c0" providerId="ADAL" clId="{80FCF09D-6F42-E643-8F40-DCAC172044BA}" dt="2022-02-08T19:39:37.796" v="2146"/>
          <ac:grpSpMkLst>
            <pc:docMk/>
            <pc:sldMk cId="1181840231" sldId="2139"/>
            <ac:grpSpMk id="24589" creationId="{BC98D8F7-CBB5-EF4F-81F1-A557B4C17C1F}"/>
          </ac:grpSpMkLst>
        </pc:grpChg>
        <pc:inkChg chg="add del topLvl">
          <ac:chgData name="Wilne, Robert" userId="863fd487-5ae7-46a6-8c4e-0a9cc652a1c0" providerId="ADAL" clId="{80FCF09D-6F42-E643-8F40-DCAC172044BA}" dt="2022-02-08T19:39:37.350" v="2118"/>
          <ac:inkMkLst>
            <pc:docMk/>
            <pc:sldMk cId="1181840231" sldId="2139"/>
            <ac:inkMk id="2" creationId="{DD516941-88A2-FD4B-839B-A2703F536671}"/>
          </ac:inkMkLst>
        </pc:inkChg>
        <pc:inkChg chg="add del topLvl">
          <ac:chgData name="Wilne, Robert" userId="863fd487-5ae7-46a6-8c4e-0a9cc652a1c0" providerId="ADAL" clId="{80FCF09D-6F42-E643-8F40-DCAC172044BA}" dt="2022-02-08T19:39:37.599" v="2131"/>
          <ac:inkMkLst>
            <pc:docMk/>
            <pc:sldMk cId="1181840231" sldId="2139"/>
            <ac:inkMk id="3" creationId="{879274C2-3820-224A-A346-71ACBE43902B}"/>
          </ac:inkMkLst>
        </pc:inkChg>
        <pc:inkChg chg="add del topLvl">
          <ac:chgData name="Wilne, Robert" userId="863fd487-5ae7-46a6-8c4e-0a9cc652a1c0" providerId="ADAL" clId="{80FCF09D-6F42-E643-8F40-DCAC172044BA}" dt="2022-02-08T19:39:37.517" v="2126"/>
          <ac:inkMkLst>
            <pc:docMk/>
            <pc:sldMk cId="1181840231" sldId="2139"/>
            <ac:inkMk id="4" creationId="{D514E3EE-7670-8D49-96CE-4E7AD50F9C31}"/>
          </ac:inkMkLst>
        </pc:inkChg>
        <pc:inkChg chg="add del topLvl">
          <ac:chgData name="Wilne, Robert" userId="863fd487-5ae7-46a6-8c4e-0a9cc652a1c0" providerId="ADAL" clId="{80FCF09D-6F42-E643-8F40-DCAC172044BA}" dt="2022-02-08T19:39:37.872" v="2153"/>
          <ac:inkMkLst>
            <pc:docMk/>
            <pc:sldMk cId="1181840231" sldId="2139"/>
            <ac:inkMk id="6" creationId="{AB725A1A-6678-B144-A17D-190F0F13BA9F}"/>
          </ac:inkMkLst>
        </pc:inkChg>
        <pc:inkChg chg="add del topLvl">
          <ac:chgData name="Wilne, Robert" userId="863fd487-5ae7-46a6-8c4e-0a9cc652a1c0" providerId="ADAL" clId="{80FCF09D-6F42-E643-8F40-DCAC172044BA}" dt="2022-02-08T19:39:37.930" v="2161"/>
          <ac:inkMkLst>
            <pc:docMk/>
            <pc:sldMk cId="1181840231" sldId="2139"/>
            <ac:inkMk id="9" creationId="{27FB5E7D-4F29-B147-B660-9316A11553FF}"/>
          </ac:inkMkLst>
        </pc:inkChg>
        <pc:inkChg chg="add del topLvl">
          <ac:chgData name="Wilne, Robert" userId="863fd487-5ae7-46a6-8c4e-0a9cc652a1c0" providerId="ADAL" clId="{80FCF09D-6F42-E643-8F40-DCAC172044BA}" dt="2022-02-08T19:39:37.915" v="2158"/>
          <ac:inkMkLst>
            <pc:docMk/>
            <pc:sldMk cId="1181840231" sldId="2139"/>
            <ac:inkMk id="10" creationId="{87651D88-65AA-5347-AF2A-4D0709F1C2B2}"/>
          </ac:inkMkLst>
        </pc:inkChg>
        <pc:inkChg chg="add del topLvl">
          <ac:chgData name="Wilne, Robert" userId="863fd487-5ae7-46a6-8c4e-0a9cc652a1c0" providerId="ADAL" clId="{80FCF09D-6F42-E643-8F40-DCAC172044BA}" dt="2022-02-08T19:39:37.964" v="2167"/>
          <ac:inkMkLst>
            <pc:docMk/>
            <pc:sldMk cId="1181840231" sldId="2139"/>
            <ac:inkMk id="12" creationId="{F767C1FF-59F5-8B4F-A1F2-5B68C3E352B2}"/>
          </ac:inkMkLst>
        </pc:inkChg>
        <pc:inkChg chg="add del topLvl">
          <ac:chgData name="Wilne, Robert" userId="863fd487-5ae7-46a6-8c4e-0a9cc652a1c0" providerId="ADAL" clId="{80FCF09D-6F42-E643-8F40-DCAC172044BA}" dt="2022-02-08T19:39:37.666" v="2135"/>
          <ac:inkMkLst>
            <pc:docMk/>
            <pc:sldMk cId="1181840231" sldId="2139"/>
            <ac:inkMk id="14" creationId="{605C2C4A-7BEF-C045-9099-3E51C6B446B0}"/>
          </ac:inkMkLst>
        </pc:inkChg>
        <pc:inkChg chg="add del topLvl">
          <ac:chgData name="Wilne, Robert" userId="863fd487-5ae7-46a6-8c4e-0a9cc652a1c0" providerId="ADAL" clId="{80FCF09D-6F42-E643-8F40-DCAC172044BA}" dt="2022-02-08T19:39:37.324" v="2117"/>
          <ac:inkMkLst>
            <pc:docMk/>
            <pc:sldMk cId="1181840231" sldId="2139"/>
            <ac:inkMk id="15" creationId="{385D6E29-7282-654A-ADCF-AB238BBFABD5}"/>
          </ac:inkMkLst>
        </pc:inkChg>
        <pc:inkChg chg="add del topLvl">
          <ac:chgData name="Wilne, Robert" userId="863fd487-5ae7-46a6-8c4e-0a9cc652a1c0" providerId="ADAL" clId="{80FCF09D-6F42-E643-8F40-DCAC172044BA}" dt="2022-02-08T19:39:37.834" v="2149"/>
          <ac:inkMkLst>
            <pc:docMk/>
            <pc:sldMk cId="1181840231" sldId="2139"/>
            <ac:inkMk id="17" creationId="{00FD462B-CF0A-384A-A4E6-D071FE68BBE7}"/>
          </ac:inkMkLst>
        </pc:inkChg>
        <pc:inkChg chg="add del topLvl">
          <ac:chgData name="Wilne, Robert" userId="863fd487-5ae7-46a6-8c4e-0a9cc652a1c0" providerId="ADAL" clId="{80FCF09D-6F42-E643-8F40-DCAC172044BA}" dt="2022-02-08T19:39:37.863" v="2152"/>
          <ac:inkMkLst>
            <pc:docMk/>
            <pc:sldMk cId="1181840231" sldId="2139"/>
            <ac:inkMk id="18" creationId="{458572BB-8E56-E34A-B30B-5694293CA935}"/>
          </ac:inkMkLst>
        </pc:inkChg>
        <pc:inkChg chg="add del topLvl">
          <ac:chgData name="Wilne, Robert" userId="863fd487-5ae7-46a6-8c4e-0a9cc652a1c0" providerId="ADAL" clId="{80FCF09D-6F42-E643-8F40-DCAC172044BA}" dt="2022-02-08T19:39:37.891" v="2155"/>
          <ac:inkMkLst>
            <pc:docMk/>
            <pc:sldMk cId="1181840231" sldId="2139"/>
            <ac:inkMk id="19" creationId="{C1713B9E-AC1D-CB4C-A844-AC44097F9982}"/>
          </ac:inkMkLst>
        </pc:inkChg>
        <pc:inkChg chg="add del topLvl">
          <ac:chgData name="Wilne, Robert" userId="863fd487-5ae7-46a6-8c4e-0a9cc652a1c0" providerId="ADAL" clId="{80FCF09D-6F42-E643-8F40-DCAC172044BA}" dt="2022-02-08T19:39:37.396" v="2120"/>
          <ac:inkMkLst>
            <pc:docMk/>
            <pc:sldMk cId="1181840231" sldId="2139"/>
            <ac:inkMk id="21" creationId="{06F938EA-88B1-C644-AAB6-9E65CD4D63F3}"/>
          </ac:inkMkLst>
        </pc:inkChg>
        <pc:inkChg chg="add del topLvl">
          <ac:chgData name="Wilne, Robert" userId="863fd487-5ae7-46a6-8c4e-0a9cc652a1c0" providerId="ADAL" clId="{80FCF09D-6F42-E643-8F40-DCAC172044BA}" dt="2022-02-08T19:39:37.882" v="2154"/>
          <ac:inkMkLst>
            <pc:docMk/>
            <pc:sldMk cId="1181840231" sldId="2139"/>
            <ac:inkMk id="22" creationId="{0DD6A900-7B26-E14D-AE0B-BE230F362BB6}"/>
          </ac:inkMkLst>
        </pc:inkChg>
        <pc:inkChg chg="add del topLvl">
          <ac:chgData name="Wilne, Robert" userId="863fd487-5ae7-46a6-8c4e-0a9cc652a1c0" providerId="ADAL" clId="{80FCF09D-6F42-E643-8F40-DCAC172044BA}" dt="2022-02-08T19:39:37.303" v="2116"/>
          <ac:inkMkLst>
            <pc:docMk/>
            <pc:sldMk cId="1181840231" sldId="2139"/>
            <ac:inkMk id="23" creationId="{2A015603-313E-2043-BAA2-E128CC5F74BE}"/>
          </ac:inkMkLst>
        </pc:inkChg>
        <pc:inkChg chg="add del topLvl">
          <ac:chgData name="Wilne, Robert" userId="863fd487-5ae7-46a6-8c4e-0a9cc652a1c0" providerId="ADAL" clId="{80FCF09D-6F42-E643-8F40-DCAC172044BA}" dt="2022-02-08T19:39:37.584" v="2130"/>
          <ac:inkMkLst>
            <pc:docMk/>
            <pc:sldMk cId="1181840231" sldId="2139"/>
            <ac:inkMk id="24" creationId="{8DF16D06-D5D4-4D4A-8831-DE70F52425C6}"/>
          </ac:inkMkLst>
        </pc:inkChg>
        <pc:inkChg chg="add del topLvl">
          <ac:chgData name="Wilne, Robert" userId="863fd487-5ae7-46a6-8c4e-0a9cc652a1c0" providerId="ADAL" clId="{80FCF09D-6F42-E643-8F40-DCAC172044BA}" dt="2022-02-08T19:39:37.650" v="2134"/>
          <ac:inkMkLst>
            <pc:docMk/>
            <pc:sldMk cId="1181840231" sldId="2139"/>
            <ac:inkMk id="25" creationId="{7041F052-8296-0B49-B54D-EC1B397254ED}"/>
          </ac:inkMkLst>
        </pc:inkChg>
        <pc:inkChg chg="add del topLvl">
          <ac:chgData name="Wilne, Robert" userId="863fd487-5ae7-46a6-8c4e-0a9cc652a1c0" providerId="ADAL" clId="{80FCF09D-6F42-E643-8F40-DCAC172044BA}" dt="2022-02-08T19:39:37.413" v="2121"/>
          <ac:inkMkLst>
            <pc:docMk/>
            <pc:sldMk cId="1181840231" sldId="2139"/>
            <ac:inkMk id="26" creationId="{E45000EA-65BB-7149-A7D7-9A5A3CC0183A}"/>
          </ac:inkMkLst>
        </pc:inkChg>
        <pc:inkChg chg="add del topLvl">
          <ac:chgData name="Wilne, Robert" userId="863fd487-5ae7-46a6-8c4e-0a9cc652a1c0" providerId="ADAL" clId="{80FCF09D-6F42-E643-8F40-DCAC172044BA}" dt="2022-02-08T19:39:37.373" v="2119"/>
          <ac:inkMkLst>
            <pc:docMk/>
            <pc:sldMk cId="1181840231" sldId="2139"/>
            <ac:inkMk id="27" creationId="{F45ADB0A-BB4F-6D43-BDB8-953773BD1A29}"/>
          </ac:inkMkLst>
        </pc:inkChg>
        <pc:inkChg chg="add del topLvl">
          <ac:chgData name="Wilne, Robert" userId="863fd487-5ae7-46a6-8c4e-0a9cc652a1c0" providerId="ADAL" clId="{80FCF09D-6F42-E643-8F40-DCAC172044BA}" dt="2022-02-08T19:39:37.790" v="2145"/>
          <ac:inkMkLst>
            <pc:docMk/>
            <pc:sldMk cId="1181840231" sldId="2139"/>
            <ac:inkMk id="28" creationId="{C277C577-482B-E34E-8CB9-5DBBDF941865}"/>
          </ac:inkMkLst>
        </pc:inkChg>
        <pc:inkChg chg="add del topLvl">
          <ac:chgData name="Wilne, Robert" userId="863fd487-5ae7-46a6-8c4e-0a9cc652a1c0" providerId="ADAL" clId="{80FCF09D-6F42-E643-8F40-DCAC172044BA}" dt="2022-02-08T19:39:37.285" v="2115"/>
          <ac:inkMkLst>
            <pc:docMk/>
            <pc:sldMk cId="1181840231" sldId="2139"/>
            <ac:inkMk id="29" creationId="{4607FDD8-29E7-5C41-8ED7-605DB3DEEC6E}"/>
          </ac:inkMkLst>
        </pc:inkChg>
        <pc:inkChg chg="add del topLvl">
          <ac:chgData name="Wilne, Robert" userId="863fd487-5ae7-46a6-8c4e-0a9cc652a1c0" providerId="ADAL" clId="{80FCF09D-6F42-E643-8F40-DCAC172044BA}" dt="2022-02-08T19:39:37.432" v="2122"/>
          <ac:inkMkLst>
            <pc:docMk/>
            <pc:sldMk cId="1181840231" sldId="2139"/>
            <ac:inkMk id="31" creationId="{0B5F83A9-CD11-9340-B852-E09635109BBA}"/>
          </ac:inkMkLst>
        </pc:inkChg>
        <pc:inkChg chg="add del topLvl">
          <ac:chgData name="Wilne, Robert" userId="863fd487-5ae7-46a6-8c4e-0a9cc652a1c0" providerId="ADAL" clId="{80FCF09D-6F42-E643-8F40-DCAC172044BA}" dt="2022-02-08T19:39:37.950" v="2165"/>
          <ac:inkMkLst>
            <pc:docMk/>
            <pc:sldMk cId="1181840231" sldId="2139"/>
            <ac:inkMk id="32" creationId="{4D6851CA-25E0-1F49-875B-4377A1B80A19}"/>
          </ac:inkMkLst>
        </pc:inkChg>
        <pc:inkChg chg="add del topLvl">
          <ac:chgData name="Wilne, Robert" userId="863fd487-5ae7-46a6-8c4e-0a9cc652a1c0" providerId="ADAL" clId="{80FCF09D-6F42-E643-8F40-DCAC172044BA}" dt="2022-02-08T19:39:37.457" v="2123"/>
          <ac:inkMkLst>
            <pc:docMk/>
            <pc:sldMk cId="1181840231" sldId="2139"/>
            <ac:inkMk id="34" creationId="{33B44197-0EBB-0546-96E6-E7DAA5841BFE}"/>
          </ac:inkMkLst>
        </pc:inkChg>
        <pc:inkChg chg="add del topLvl">
          <ac:chgData name="Wilne, Robert" userId="863fd487-5ae7-46a6-8c4e-0a9cc652a1c0" providerId="ADAL" clId="{80FCF09D-6F42-E643-8F40-DCAC172044BA}" dt="2022-02-08T19:39:37.257" v="2114"/>
          <ac:inkMkLst>
            <pc:docMk/>
            <pc:sldMk cId="1181840231" sldId="2139"/>
            <ac:inkMk id="35" creationId="{6001F12D-3BFF-CF49-A2B3-E113D3C8C164}"/>
          </ac:inkMkLst>
        </pc:inkChg>
        <pc:inkChg chg="add del topLvl">
          <ac:chgData name="Wilne, Robert" userId="863fd487-5ae7-46a6-8c4e-0a9cc652a1c0" providerId="ADAL" clId="{80FCF09D-6F42-E643-8F40-DCAC172044BA}" dt="2022-02-08T19:39:37.477" v="2124"/>
          <ac:inkMkLst>
            <pc:docMk/>
            <pc:sldMk cId="1181840231" sldId="2139"/>
            <ac:inkMk id="37" creationId="{DF60B470-064E-BA4D-AA5F-0CD54F497EF2}"/>
          </ac:inkMkLst>
        </pc:inkChg>
        <pc:inkChg chg="add del topLvl">
          <ac:chgData name="Wilne, Robert" userId="863fd487-5ae7-46a6-8c4e-0a9cc652a1c0" providerId="ADAL" clId="{80FCF09D-6F42-E643-8F40-DCAC172044BA}" dt="2022-02-08T19:39:37.678" v="2136"/>
          <ac:inkMkLst>
            <pc:docMk/>
            <pc:sldMk cId="1181840231" sldId="2139"/>
            <ac:inkMk id="38" creationId="{1AA4B386-1ADA-C742-AE5A-F2794D5A6845}"/>
          </ac:inkMkLst>
        </pc:inkChg>
        <pc:inkChg chg="add del topLvl">
          <ac:chgData name="Wilne, Robert" userId="863fd487-5ae7-46a6-8c4e-0a9cc652a1c0" providerId="ADAL" clId="{80FCF09D-6F42-E643-8F40-DCAC172044BA}" dt="2022-02-08T19:39:37.922" v="2159"/>
          <ac:inkMkLst>
            <pc:docMk/>
            <pc:sldMk cId="1181840231" sldId="2139"/>
            <ac:inkMk id="39" creationId="{0266D9AA-9FD1-8D46-96A5-2064430BB136}"/>
          </ac:inkMkLst>
        </pc:inkChg>
        <pc:inkChg chg="add del topLvl">
          <ac:chgData name="Wilne, Robert" userId="863fd487-5ae7-46a6-8c4e-0a9cc652a1c0" providerId="ADAL" clId="{80FCF09D-6F42-E643-8F40-DCAC172044BA}" dt="2022-02-08T19:39:37.692" v="2137"/>
          <ac:inkMkLst>
            <pc:docMk/>
            <pc:sldMk cId="1181840231" sldId="2139"/>
            <ac:inkMk id="41" creationId="{94E3971D-7728-4143-9B50-CABB34585BE8}"/>
          </ac:inkMkLst>
        </pc:inkChg>
        <pc:inkChg chg="add del topLvl">
          <ac:chgData name="Wilne, Robert" userId="863fd487-5ae7-46a6-8c4e-0a9cc652a1c0" providerId="ADAL" clId="{80FCF09D-6F42-E643-8F40-DCAC172044BA}" dt="2022-02-08T19:39:37.568" v="2129"/>
          <ac:inkMkLst>
            <pc:docMk/>
            <pc:sldMk cId="1181840231" sldId="2139"/>
            <ac:inkMk id="42" creationId="{7CA10827-527F-414B-91D2-35D2C6C76AF3}"/>
          </ac:inkMkLst>
        </pc:inkChg>
        <pc:inkChg chg="add del topLvl">
          <ac:chgData name="Wilne, Robert" userId="863fd487-5ae7-46a6-8c4e-0a9cc652a1c0" providerId="ADAL" clId="{80FCF09D-6F42-E643-8F40-DCAC172044BA}" dt="2022-02-08T19:39:37.723" v="2139"/>
          <ac:inkMkLst>
            <pc:docMk/>
            <pc:sldMk cId="1181840231" sldId="2139"/>
            <ac:inkMk id="43" creationId="{F04C5000-F182-7E43-BA73-EFB9B85780B5}"/>
          </ac:inkMkLst>
        </pc:inkChg>
        <pc:inkChg chg="add del topLvl">
          <ac:chgData name="Wilne, Robert" userId="863fd487-5ae7-46a6-8c4e-0a9cc652a1c0" providerId="ADAL" clId="{80FCF09D-6F42-E643-8F40-DCAC172044BA}" dt="2022-02-08T19:39:37.945" v="2164"/>
          <ac:inkMkLst>
            <pc:docMk/>
            <pc:sldMk cId="1181840231" sldId="2139"/>
            <ac:inkMk id="44" creationId="{A6256E4D-E60F-3B4A-B3B8-7537EDE34F4F}"/>
          </ac:inkMkLst>
        </pc:inkChg>
        <pc:inkChg chg="add del topLvl">
          <ac:chgData name="Wilne, Robert" userId="863fd487-5ae7-46a6-8c4e-0a9cc652a1c0" providerId="ADAL" clId="{80FCF09D-6F42-E643-8F40-DCAC172044BA}" dt="2022-02-08T19:39:37.758" v="2142"/>
          <ac:inkMkLst>
            <pc:docMk/>
            <pc:sldMk cId="1181840231" sldId="2139"/>
            <ac:inkMk id="45" creationId="{5C1AD62F-8EB6-DE4D-9803-D55907A6E83E}"/>
          </ac:inkMkLst>
        </pc:inkChg>
        <pc:inkChg chg="add del topLvl">
          <ac:chgData name="Wilne, Robert" userId="863fd487-5ae7-46a6-8c4e-0a9cc652a1c0" providerId="ADAL" clId="{80FCF09D-6F42-E643-8F40-DCAC172044BA}" dt="2022-02-08T19:39:37.820" v="2148"/>
          <ac:inkMkLst>
            <pc:docMk/>
            <pc:sldMk cId="1181840231" sldId="2139"/>
            <ac:inkMk id="47" creationId="{3013A64A-E4B4-DB4C-A0E0-3FF86772A7DB}"/>
          </ac:inkMkLst>
        </pc:inkChg>
        <pc:inkChg chg="add del topLvl">
          <ac:chgData name="Wilne, Robert" userId="863fd487-5ae7-46a6-8c4e-0a9cc652a1c0" providerId="ADAL" clId="{80FCF09D-6F42-E643-8F40-DCAC172044BA}" dt="2022-02-08T19:39:37.613" v="2132"/>
          <ac:inkMkLst>
            <pc:docMk/>
            <pc:sldMk cId="1181840231" sldId="2139"/>
            <ac:inkMk id="48" creationId="{A43FA52A-79A3-B343-A370-0944A565B26E}"/>
          </ac:inkMkLst>
        </pc:inkChg>
        <pc:inkChg chg="add del topLvl">
          <ac:chgData name="Wilne, Robert" userId="863fd487-5ae7-46a6-8c4e-0a9cc652a1c0" providerId="ADAL" clId="{80FCF09D-6F42-E643-8F40-DCAC172044BA}" dt="2022-02-08T19:39:37.940" v="2163"/>
          <ac:inkMkLst>
            <pc:docMk/>
            <pc:sldMk cId="1181840231" sldId="2139"/>
            <ac:inkMk id="50" creationId="{55F4F5C1-D20D-314A-9439-D25F0892BDF6}"/>
          </ac:inkMkLst>
        </pc:inkChg>
        <pc:inkChg chg="add del topLvl">
          <ac:chgData name="Wilne, Robert" userId="863fd487-5ae7-46a6-8c4e-0a9cc652a1c0" providerId="ADAL" clId="{80FCF09D-6F42-E643-8F40-DCAC172044BA}" dt="2022-02-08T19:39:37.533" v="2127"/>
          <ac:inkMkLst>
            <pc:docMk/>
            <pc:sldMk cId="1181840231" sldId="2139"/>
            <ac:inkMk id="51" creationId="{7291DB0C-3BF4-7145-B5DB-680BAD80ACB1}"/>
          </ac:inkMkLst>
        </pc:inkChg>
        <pc:inkChg chg="add del topLvl">
          <ac:chgData name="Wilne, Robert" userId="863fd487-5ae7-46a6-8c4e-0a9cc652a1c0" providerId="ADAL" clId="{80FCF09D-6F42-E643-8F40-DCAC172044BA}" dt="2022-02-08T19:39:37.748" v="2141"/>
          <ac:inkMkLst>
            <pc:docMk/>
            <pc:sldMk cId="1181840231" sldId="2139"/>
            <ac:inkMk id="53" creationId="{C5F9F172-596C-174E-861B-99BE8691CB34}"/>
          </ac:inkMkLst>
        </pc:inkChg>
        <pc:inkChg chg="add del topLvl">
          <ac:chgData name="Wilne, Robert" userId="863fd487-5ae7-46a6-8c4e-0a9cc652a1c0" providerId="ADAL" clId="{80FCF09D-6F42-E643-8F40-DCAC172044BA}" dt="2022-02-08T19:39:37.769" v="2143"/>
          <ac:inkMkLst>
            <pc:docMk/>
            <pc:sldMk cId="1181840231" sldId="2139"/>
            <ac:inkMk id="54" creationId="{643E5F4A-9797-3344-B7F8-12A456D17C2D}"/>
          </ac:inkMkLst>
        </pc:inkChg>
        <pc:inkChg chg="add del topLvl">
          <ac:chgData name="Wilne, Robert" userId="863fd487-5ae7-46a6-8c4e-0a9cc652a1c0" providerId="ADAL" clId="{80FCF09D-6F42-E643-8F40-DCAC172044BA}" dt="2022-02-08T19:39:37.844" v="2150"/>
          <ac:inkMkLst>
            <pc:docMk/>
            <pc:sldMk cId="1181840231" sldId="2139"/>
            <ac:inkMk id="56" creationId="{A247211F-ED5D-0E4E-A92A-B80A94B787E2}"/>
          </ac:inkMkLst>
        </pc:inkChg>
        <pc:inkChg chg="add del topLvl">
          <ac:chgData name="Wilne, Robert" userId="863fd487-5ae7-46a6-8c4e-0a9cc652a1c0" providerId="ADAL" clId="{80FCF09D-6F42-E643-8F40-DCAC172044BA}" dt="2022-02-08T19:39:37.552" v="2128"/>
          <ac:inkMkLst>
            <pc:docMk/>
            <pc:sldMk cId="1181840231" sldId="2139"/>
            <ac:inkMk id="57" creationId="{8BF47218-3026-1C47-B5CA-F95943B7F125}"/>
          </ac:inkMkLst>
        </pc:inkChg>
        <pc:inkChg chg="add del topLvl">
          <ac:chgData name="Wilne, Robert" userId="863fd487-5ae7-46a6-8c4e-0a9cc652a1c0" providerId="ADAL" clId="{80FCF09D-6F42-E643-8F40-DCAC172044BA}" dt="2022-02-08T19:39:37.709" v="2138"/>
          <ac:inkMkLst>
            <pc:docMk/>
            <pc:sldMk cId="1181840231" sldId="2139"/>
            <ac:inkMk id="58" creationId="{F9C42D74-A4CE-C647-BDFC-64988F9793F3}"/>
          </ac:inkMkLst>
        </pc:inkChg>
        <pc:inkChg chg="add del topLvl">
          <ac:chgData name="Wilne, Robert" userId="863fd487-5ae7-46a6-8c4e-0a9cc652a1c0" providerId="ADAL" clId="{80FCF09D-6F42-E643-8F40-DCAC172044BA}" dt="2022-02-08T19:39:37.853" v="2151"/>
          <ac:inkMkLst>
            <pc:docMk/>
            <pc:sldMk cId="1181840231" sldId="2139"/>
            <ac:inkMk id="59" creationId="{EA767C47-4910-6B43-BE81-2C499BF81C90}"/>
          </ac:inkMkLst>
        </pc:inkChg>
        <pc:inkChg chg="add del topLvl">
          <ac:chgData name="Wilne, Robert" userId="863fd487-5ae7-46a6-8c4e-0a9cc652a1c0" providerId="ADAL" clId="{80FCF09D-6F42-E643-8F40-DCAC172044BA}" dt="2022-02-08T16:46:38.719" v="649"/>
          <ac:inkMkLst>
            <pc:docMk/>
            <pc:sldMk cId="1181840231" sldId="2139"/>
            <ac:inkMk id="61" creationId="{2F5D5FA6-8164-6F4A-94F3-1B1BA3B4B269}"/>
          </ac:inkMkLst>
        </pc:inkChg>
        <pc:inkChg chg="add del topLvl">
          <ac:chgData name="Wilne, Robert" userId="863fd487-5ae7-46a6-8c4e-0a9cc652a1c0" providerId="ADAL" clId="{80FCF09D-6F42-E643-8F40-DCAC172044BA}" dt="2022-02-08T19:39:37.935" v="2162"/>
          <ac:inkMkLst>
            <pc:docMk/>
            <pc:sldMk cId="1181840231" sldId="2139"/>
            <ac:inkMk id="63" creationId="{84A32059-F331-244A-B156-E717D6B56DA1}"/>
          </ac:inkMkLst>
        </pc:inkChg>
        <pc:inkChg chg="add del">
          <ac:chgData name="Wilne, Robert" userId="863fd487-5ae7-46a6-8c4e-0a9cc652a1c0" providerId="ADAL" clId="{80FCF09D-6F42-E643-8F40-DCAC172044BA}" dt="2022-02-08T19:39:37.498" v="2125"/>
          <ac:inkMkLst>
            <pc:docMk/>
            <pc:sldMk cId="1181840231" sldId="2139"/>
            <ac:inkMk id="24577" creationId="{C3FE3847-B60C-344A-A467-B5F17EDC2844}"/>
          </ac:inkMkLst>
        </pc:inkChg>
        <pc:inkChg chg="add del">
          <ac:chgData name="Wilne, Robert" userId="863fd487-5ae7-46a6-8c4e-0a9cc652a1c0" providerId="ADAL" clId="{80FCF09D-6F42-E643-8F40-DCAC172044BA}" dt="2022-02-08T19:39:37.807" v="2147"/>
          <ac:inkMkLst>
            <pc:docMk/>
            <pc:sldMk cId="1181840231" sldId="2139"/>
            <ac:inkMk id="24579" creationId="{8E6062F9-E65D-AB4F-8F8C-0DB4885C0FF4}"/>
          </ac:inkMkLst>
        </pc:inkChg>
        <pc:inkChg chg="add del topLvl">
          <ac:chgData name="Wilne, Robert" userId="863fd487-5ae7-46a6-8c4e-0a9cc652a1c0" providerId="ADAL" clId="{80FCF09D-6F42-E643-8F40-DCAC172044BA}" dt="2022-02-08T19:39:37.957" v="2166"/>
          <ac:inkMkLst>
            <pc:docMk/>
            <pc:sldMk cId="1181840231" sldId="2139"/>
            <ac:inkMk id="24580" creationId="{BAB70552-E880-6F48-BC5C-FA11102EE82E}"/>
          </ac:inkMkLst>
        </pc:inkChg>
        <pc:inkChg chg="add del">
          <ac:chgData name="Wilne, Robert" userId="863fd487-5ae7-46a6-8c4e-0a9cc652a1c0" providerId="ADAL" clId="{80FCF09D-6F42-E643-8F40-DCAC172044BA}" dt="2022-02-08T19:39:37.734" v="2140"/>
          <ac:inkMkLst>
            <pc:docMk/>
            <pc:sldMk cId="1181840231" sldId="2139"/>
            <ac:inkMk id="24581" creationId="{7D4F2089-307F-8C4A-AB88-0C33296C201F}"/>
          </ac:inkMkLst>
        </pc:inkChg>
        <pc:inkChg chg="add del">
          <ac:chgData name="Wilne, Robert" userId="863fd487-5ae7-46a6-8c4e-0a9cc652a1c0" providerId="ADAL" clId="{80FCF09D-6F42-E643-8F40-DCAC172044BA}" dt="2022-02-08T19:39:37.907" v="2157"/>
          <ac:inkMkLst>
            <pc:docMk/>
            <pc:sldMk cId="1181840231" sldId="2139"/>
            <ac:inkMk id="24582" creationId="{3CB722C4-06F9-B343-97F0-705D900BCD7C}"/>
          </ac:inkMkLst>
        </pc:inkChg>
        <pc:inkChg chg="add del">
          <ac:chgData name="Wilne, Robert" userId="863fd487-5ae7-46a6-8c4e-0a9cc652a1c0" providerId="ADAL" clId="{80FCF09D-6F42-E643-8F40-DCAC172044BA}" dt="2022-02-08T19:39:37.635" v="2133"/>
          <ac:inkMkLst>
            <pc:docMk/>
            <pc:sldMk cId="1181840231" sldId="2139"/>
            <ac:inkMk id="24583" creationId="{AD6C98AC-47B8-7641-B935-6B0F5ACDCD5E}"/>
          </ac:inkMkLst>
        </pc:inkChg>
        <pc:inkChg chg="add del">
          <ac:chgData name="Wilne, Robert" userId="863fd487-5ae7-46a6-8c4e-0a9cc652a1c0" providerId="ADAL" clId="{80FCF09D-6F42-E643-8F40-DCAC172044BA}" dt="2022-02-08T19:39:37.899" v="2156"/>
          <ac:inkMkLst>
            <pc:docMk/>
            <pc:sldMk cId="1181840231" sldId="2139"/>
            <ac:inkMk id="24584" creationId="{67E955D2-4460-5042-B755-67D57DF7886D}"/>
          </ac:inkMkLst>
        </pc:inkChg>
        <pc:inkChg chg="add del">
          <ac:chgData name="Wilne, Robert" userId="863fd487-5ae7-46a6-8c4e-0a9cc652a1c0" providerId="ADAL" clId="{80FCF09D-6F42-E643-8F40-DCAC172044BA}" dt="2022-02-08T19:39:37.779" v="2144"/>
          <ac:inkMkLst>
            <pc:docMk/>
            <pc:sldMk cId="1181840231" sldId="2139"/>
            <ac:inkMk id="24585" creationId="{AB6BA868-85CB-DC47-AFF7-11CA3CBD7732}"/>
          </ac:inkMkLst>
        </pc:inkChg>
        <pc:inkChg chg="add del topLvl">
          <ac:chgData name="Wilne, Robert" userId="863fd487-5ae7-46a6-8c4e-0a9cc652a1c0" providerId="ADAL" clId="{80FCF09D-6F42-E643-8F40-DCAC172044BA}" dt="2022-02-08T19:39:37.925" v="2160"/>
          <ac:inkMkLst>
            <pc:docMk/>
            <pc:sldMk cId="1181840231" sldId="2139"/>
            <ac:inkMk id="24587" creationId="{0701A2BE-DC79-CB4C-8405-BF72C2F320DA}"/>
          </ac:inkMkLst>
        </pc:inkChg>
        <pc:inkChg chg="add del topLvl">
          <ac:chgData name="Wilne, Robert" userId="863fd487-5ae7-46a6-8c4e-0a9cc652a1c0" providerId="ADAL" clId="{80FCF09D-6F42-E643-8F40-DCAC172044BA}" dt="2022-02-08T19:39:37.796" v="2146"/>
          <ac:inkMkLst>
            <pc:docMk/>
            <pc:sldMk cId="1181840231" sldId="2139"/>
            <ac:inkMk id="24588" creationId="{031F190C-BA03-2942-BAFE-A973C10D5396}"/>
          </ac:inkMkLst>
        </pc:inkChg>
      </pc:sldChg>
      <pc:sldChg chg="addSp delSp">
        <pc:chgData name="Wilne, Robert" userId="863fd487-5ae7-46a6-8c4e-0a9cc652a1c0" providerId="ADAL" clId="{80FCF09D-6F42-E643-8F40-DCAC172044BA}" dt="2022-02-08T19:41:51.193" v="2496"/>
        <pc:sldMkLst>
          <pc:docMk/>
          <pc:sldMk cId="1009434673" sldId="2140"/>
        </pc:sldMkLst>
        <pc:grpChg chg="add del">
          <ac:chgData name="Wilne, Robert" userId="863fd487-5ae7-46a6-8c4e-0a9cc652a1c0" providerId="ADAL" clId="{80FCF09D-6F42-E643-8F40-DCAC172044BA}" dt="2022-02-08T16:59:17.109" v="1148"/>
          <ac:grpSpMkLst>
            <pc:docMk/>
            <pc:sldMk cId="1009434673" sldId="2140"/>
            <ac:grpSpMk id="7" creationId="{49002926-E920-2D42-A0CE-C7571DDCCC02}"/>
          </ac:grpSpMkLst>
        </pc:grpChg>
        <pc:grpChg chg="add del">
          <ac:chgData name="Wilne, Robert" userId="863fd487-5ae7-46a6-8c4e-0a9cc652a1c0" providerId="ADAL" clId="{80FCF09D-6F42-E643-8F40-DCAC172044BA}" dt="2022-02-08T16:59:21.575" v="1156"/>
          <ac:grpSpMkLst>
            <pc:docMk/>
            <pc:sldMk cId="1009434673" sldId="2140"/>
            <ac:grpSpMk id="11" creationId="{2D499F75-D6A2-CD42-9C58-B0F38BED69E1}"/>
          </ac:grpSpMkLst>
        </pc:grpChg>
        <pc:grpChg chg="add del">
          <ac:chgData name="Wilne, Robert" userId="863fd487-5ae7-46a6-8c4e-0a9cc652a1c0" providerId="ADAL" clId="{80FCF09D-6F42-E643-8F40-DCAC172044BA}" dt="2022-02-08T16:59:25.085" v="1159"/>
          <ac:grpSpMkLst>
            <pc:docMk/>
            <pc:sldMk cId="1009434673" sldId="2140"/>
            <ac:grpSpMk id="19" creationId="{FDD0770D-E828-3C41-ABA6-91147AB88520}"/>
          </ac:grpSpMkLst>
        </pc:grpChg>
        <pc:grpChg chg="add del">
          <ac:chgData name="Wilne, Robert" userId="863fd487-5ae7-46a6-8c4e-0a9cc652a1c0" providerId="ADAL" clId="{80FCF09D-6F42-E643-8F40-DCAC172044BA}" dt="2022-02-08T16:59:26.411" v="1161"/>
          <ac:grpSpMkLst>
            <pc:docMk/>
            <pc:sldMk cId="1009434673" sldId="2140"/>
            <ac:grpSpMk id="22" creationId="{6981CBF4-EFA5-0042-A02B-C566EB468F63}"/>
          </ac:grpSpMkLst>
        </pc:grpChg>
        <pc:grpChg chg="add del">
          <ac:chgData name="Wilne, Robert" userId="863fd487-5ae7-46a6-8c4e-0a9cc652a1c0" providerId="ADAL" clId="{80FCF09D-6F42-E643-8F40-DCAC172044BA}" dt="2022-02-08T16:59:32.027" v="1163"/>
          <ac:grpSpMkLst>
            <pc:docMk/>
            <pc:sldMk cId="1009434673" sldId="2140"/>
            <ac:grpSpMk id="24" creationId="{678ACDC4-C4FA-DB4B-9A9D-0F6500E5FBAF}"/>
          </ac:grpSpMkLst>
        </pc:grpChg>
        <pc:grpChg chg="add del">
          <ac:chgData name="Wilne, Robert" userId="863fd487-5ae7-46a6-8c4e-0a9cc652a1c0" providerId="ADAL" clId="{80FCF09D-6F42-E643-8F40-DCAC172044BA}" dt="2022-02-08T16:59:38.762" v="1177"/>
          <ac:grpSpMkLst>
            <pc:docMk/>
            <pc:sldMk cId="1009434673" sldId="2140"/>
            <ac:grpSpMk id="26" creationId="{3F8B9D52-04A9-9444-9A18-D45CF5AA4D59}"/>
          </ac:grpSpMkLst>
        </pc:grpChg>
        <pc:grpChg chg="add del">
          <ac:chgData name="Wilne, Robert" userId="863fd487-5ae7-46a6-8c4e-0a9cc652a1c0" providerId="ADAL" clId="{80FCF09D-6F42-E643-8F40-DCAC172044BA}" dt="2022-02-08T19:41:51.186" v="2494"/>
          <ac:grpSpMkLst>
            <pc:docMk/>
            <pc:sldMk cId="1009434673" sldId="2140"/>
            <ac:grpSpMk id="40" creationId="{4138F167-310D-F94A-BEB8-81804010E9BF}"/>
          </ac:grpSpMkLst>
        </pc:grpChg>
        <pc:inkChg chg="add del topLvl">
          <ac:chgData name="Wilne, Robert" userId="863fd487-5ae7-46a6-8c4e-0a9cc652a1c0" providerId="ADAL" clId="{80FCF09D-6F42-E643-8F40-DCAC172044BA}" dt="2022-02-08T19:41:51.084" v="2480"/>
          <ac:inkMkLst>
            <pc:docMk/>
            <pc:sldMk cId="1009434673" sldId="2140"/>
            <ac:inkMk id="2" creationId="{E5C0D9DA-1D81-E343-BCBD-C2AD2653C86C}"/>
          </ac:inkMkLst>
        </pc:inkChg>
        <pc:inkChg chg="add del topLvl">
          <ac:chgData name="Wilne, Robert" userId="863fd487-5ae7-46a6-8c4e-0a9cc652a1c0" providerId="ADAL" clId="{80FCF09D-6F42-E643-8F40-DCAC172044BA}" dt="2022-02-08T19:41:51.081" v="2479"/>
          <ac:inkMkLst>
            <pc:docMk/>
            <pc:sldMk cId="1009434673" sldId="2140"/>
            <ac:inkMk id="3" creationId="{0486987A-927F-9540-90E8-8A0415EB3869}"/>
          </ac:inkMkLst>
        </pc:inkChg>
        <pc:inkChg chg="add del topLvl">
          <ac:chgData name="Wilne, Robert" userId="863fd487-5ae7-46a6-8c4e-0a9cc652a1c0" providerId="ADAL" clId="{80FCF09D-6F42-E643-8F40-DCAC172044BA}" dt="2022-02-08T19:41:51.111" v="2484"/>
          <ac:inkMkLst>
            <pc:docMk/>
            <pc:sldMk cId="1009434673" sldId="2140"/>
            <ac:inkMk id="4" creationId="{F54BE11F-F96E-7442-9AEB-1B97A261507D}"/>
          </ac:inkMkLst>
        </pc:inkChg>
        <pc:inkChg chg="add del topLvl">
          <ac:chgData name="Wilne, Robert" userId="863fd487-5ae7-46a6-8c4e-0a9cc652a1c0" providerId="ADAL" clId="{80FCF09D-6F42-E643-8F40-DCAC172044BA}" dt="2022-02-08T19:41:51.162" v="2490"/>
          <ac:inkMkLst>
            <pc:docMk/>
            <pc:sldMk cId="1009434673" sldId="2140"/>
            <ac:inkMk id="5" creationId="{C25C81F8-2765-A442-B41F-F53D16ED53C3}"/>
          </ac:inkMkLst>
        </pc:inkChg>
        <pc:inkChg chg="add del topLvl">
          <ac:chgData name="Wilne, Robert" userId="863fd487-5ae7-46a6-8c4e-0a9cc652a1c0" providerId="ADAL" clId="{80FCF09D-6F42-E643-8F40-DCAC172044BA}" dt="2022-02-08T19:41:51.023" v="2469"/>
          <ac:inkMkLst>
            <pc:docMk/>
            <pc:sldMk cId="1009434673" sldId="2140"/>
            <ac:inkMk id="6" creationId="{2493F5F8-F054-9E44-86EE-1FB6EFE19EE9}"/>
          </ac:inkMkLst>
        </pc:inkChg>
        <pc:inkChg chg="add del topLvl">
          <ac:chgData name="Wilne, Robert" userId="863fd487-5ae7-46a6-8c4e-0a9cc652a1c0" providerId="ADAL" clId="{80FCF09D-6F42-E643-8F40-DCAC172044BA}" dt="2022-02-08T19:41:51.140" v="2488"/>
          <ac:inkMkLst>
            <pc:docMk/>
            <pc:sldMk cId="1009434673" sldId="2140"/>
            <ac:inkMk id="9" creationId="{C1FC4C24-B3E6-3B49-B41D-2897F4337263}"/>
          </ac:inkMkLst>
        </pc:inkChg>
        <pc:inkChg chg="add del topLvl">
          <ac:chgData name="Wilne, Robert" userId="863fd487-5ae7-46a6-8c4e-0a9cc652a1c0" providerId="ADAL" clId="{80FCF09D-6F42-E643-8F40-DCAC172044BA}" dt="2022-02-08T19:41:50.999" v="2467"/>
          <ac:inkMkLst>
            <pc:docMk/>
            <pc:sldMk cId="1009434673" sldId="2140"/>
            <ac:inkMk id="10" creationId="{5B1319C8-365E-D945-9D00-928CE750DD60}"/>
          </ac:inkMkLst>
        </pc:inkChg>
        <pc:inkChg chg="add del topLvl">
          <ac:chgData name="Wilne, Robert" userId="863fd487-5ae7-46a6-8c4e-0a9cc652a1c0" providerId="ADAL" clId="{80FCF09D-6F42-E643-8F40-DCAC172044BA}" dt="2022-02-08T19:41:51.052" v="2474"/>
          <ac:inkMkLst>
            <pc:docMk/>
            <pc:sldMk cId="1009434673" sldId="2140"/>
            <ac:inkMk id="12" creationId="{EAE385C9-5AF1-9A44-BA3B-6FADC068C8D4}"/>
          </ac:inkMkLst>
        </pc:inkChg>
        <pc:inkChg chg="add del topLvl">
          <ac:chgData name="Wilne, Robert" userId="863fd487-5ae7-46a6-8c4e-0a9cc652a1c0" providerId="ADAL" clId="{80FCF09D-6F42-E643-8F40-DCAC172044BA}" dt="2022-02-08T19:41:51.190" v="2495"/>
          <ac:inkMkLst>
            <pc:docMk/>
            <pc:sldMk cId="1009434673" sldId="2140"/>
            <ac:inkMk id="13" creationId="{67CB03F9-9F92-844E-B28C-AD5242B2373D}"/>
          </ac:inkMkLst>
        </pc:inkChg>
        <pc:inkChg chg="add del topLvl">
          <ac:chgData name="Wilne, Robert" userId="863fd487-5ae7-46a6-8c4e-0a9cc652a1c0" providerId="ADAL" clId="{80FCF09D-6F42-E643-8F40-DCAC172044BA}" dt="2022-02-08T19:41:51.119" v="2486"/>
          <ac:inkMkLst>
            <pc:docMk/>
            <pc:sldMk cId="1009434673" sldId="2140"/>
            <ac:inkMk id="14" creationId="{96EEE358-6802-0644-954B-7004D57B2693}"/>
          </ac:inkMkLst>
        </pc:inkChg>
        <pc:inkChg chg="add del topLvl">
          <ac:chgData name="Wilne, Robert" userId="863fd487-5ae7-46a6-8c4e-0a9cc652a1c0" providerId="ADAL" clId="{80FCF09D-6F42-E643-8F40-DCAC172044BA}" dt="2022-02-08T19:41:51.165" v="2491"/>
          <ac:inkMkLst>
            <pc:docMk/>
            <pc:sldMk cId="1009434673" sldId="2140"/>
            <ac:inkMk id="15" creationId="{A003B290-D4AD-B14E-B489-238B67C9E2B5}"/>
          </ac:inkMkLst>
        </pc:inkChg>
        <pc:inkChg chg="add del topLvl">
          <ac:chgData name="Wilne, Robert" userId="863fd487-5ae7-46a6-8c4e-0a9cc652a1c0" providerId="ADAL" clId="{80FCF09D-6F42-E643-8F40-DCAC172044BA}" dt="2022-02-08T19:41:51.107" v="2483"/>
          <ac:inkMkLst>
            <pc:docMk/>
            <pc:sldMk cId="1009434673" sldId="2140"/>
            <ac:inkMk id="16" creationId="{5A526368-3C08-C94C-835C-A01209C68AD5}"/>
          </ac:inkMkLst>
        </pc:inkChg>
        <pc:inkChg chg="add del topLvl">
          <ac:chgData name="Wilne, Robert" userId="863fd487-5ae7-46a6-8c4e-0a9cc652a1c0" providerId="ADAL" clId="{80FCF09D-6F42-E643-8F40-DCAC172044BA}" dt="2022-02-08T19:41:51.039" v="2472"/>
          <ac:inkMkLst>
            <pc:docMk/>
            <pc:sldMk cId="1009434673" sldId="2140"/>
            <ac:inkMk id="17" creationId="{0DBDBC4E-B455-5147-8D8D-88DD24B27B6B}"/>
          </ac:inkMkLst>
        </pc:inkChg>
        <pc:inkChg chg="add del topLvl">
          <ac:chgData name="Wilne, Robert" userId="863fd487-5ae7-46a6-8c4e-0a9cc652a1c0" providerId="ADAL" clId="{80FCF09D-6F42-E643-8F40-DCAC172044BA}" dt="2022-02-08T19:41:51.087" v="2481"/>
          <ac:inkMkLst>
            <pc:docMk/>
            <pc:sldMk cId="1009434673" sldId="2140"/>
            <ac:inkMk id="18" creationId="{77DC75E0-097E-8443-8CAD-483A09D230AE}"/>
          </ac:inkMkLst>
        </pc:inkChg>
        <pc:inkChg chg="add del topLvl">
          <ac:chgData name="Wilne, Robert" userId="863fd487-5ae7-46a6-8c4e-0a9cc652a1c0" providerId="ADAL" clId="{80FCF09D-6F42-E643-8F40-DCAC172044BA}" dt="2022-02-08T19:41:51.065" v="2476"/>
          <ac:inkMkLst>
            <pc:docMk/>
            <pc:sldMk cId="1009434673" sldId="2140"/>
            <ac:inkMk id="20" creationId="{FD330FCB-AC09-A74F-984B-01ADB1CD376A}"/>
          </ac:inkMkLst>
        </pc:inkChg>
        <pc:inkChg chg="add del topLvl">
          <ac:chgData name="Wilne, Robert" userId="863fd487-5ae7-46a6-8c4e-0a9cc652a1c0" providerId="ADAL" clId="{80FCF09D-6F42-E643-8F40-DCAC172044BA}" dt="2022-02-08T19:41:51.036" v="2471"/>
          <ac:inkMkLst>
            <pc:docMk/>
            <pc:sldMk cId="1009434673" sldId="2140"/>
            <ac:inkMk id="21" creationId="{87176C97-58B7-0641-B01D-28C245AB49CB}"/>
          </ac:inkMkLst>
        </pc:inkChg>
        <pc:inkChg chg="add del topLvl">
          <ac:chgData name="Wilne, Robert" userId="863fd487-5ae7-46a6-8c4e-0a9cc652a1c0" providerId="ADAL" clId="{80FCF09D-6F42-E643-8F40-DCAC172044BA}" dt="2022-02-08T19:41:51.077" v="2478"/>
          <ac:inkMkLst>
            <pc:docMk/>
            <pc:sldMk cId="1009434673" sldId="2140"/>
            <ac:inkMk id="23" creationId="{54F23376-144E-5144-ABF2-1CB9510A374F}"/>
          </ac:inkMkLst>
        </pc:inkChg>
        <pc:inkChg chg="add del topLvl">
          <ac:chgData name="Wilne, Robert" userId="863fd487-5ae7-46a6-8c4e-0a9cc652a1c0" providerId="ADAL" clId="{80FCF09D-6F42-E643-8F40-DCAC172044BA}" dt="2022-02-08T19:41:51.115" v="2485"/>
          <ac:inkMkLst>
            <pc:docMk/>
            <pc:sldMk cId="1009434673" sldId="2140"/>
            <ac:inkMk id="25" creationId="{998A330D-3962-A648-A2DA-5AA6B1EC5150}"/>
          </ac:inkMkLst>
        </pc:inkChg>
        <pc:inkChg chg="add del">
          <ac:chgData name="Wilne, Robert" userId="863fd487-5ae7-46a6-8c4e-0a9cc652a1c0" providerId="ADAL" clId="{80FCF09D-6F42-E643-8F40-DCAC172044BA}" dt="2022-02-08T19:41:51.074" v="2477"/>
          <ac:inkMkLst>
            <pc:docMk/>
            <pc:sldMk cId="1009434673" sldId="2140"/>
            <ac:inkMk id="27" creationId="{EC586DC0-3BB7-EB4D-BDDF-E1F0DCE9E2BF}"/>
          </ac:inkMkLst>
        </pc:inkChg>
        <pc:inkChg chg="add del">
          <ac:chgData name="Wilne, Robert" userId="863fd487-5ae7-46a6-8c4e-0a9cc652a1c0" providerId="ADAL" clId="{80FCF09D-6F42-E643-8F40-DCAC172044BA}" dt="2022-02-08T19:41:51.049" v="2473"/>
          <ac:inkMkLst>
            <pc:docMk/>
            <pc:sldMk cId="1009434673" sldId="2140"/>
            <ac:inkMk id="28" creationId="{575ECA76-5EF9-AD46-9C25-0601CBDC3E3B}"/>
          </ac:inkMkLst>
        </pc:inkChg>
        <pc:inkChg chg="add del topLvl">
          <ac:chgData name="Wilne, Robert" userId="863fd487-5ae7-46a6-8c4e-0a9cc652a1c0" providerId="ADAL" clId="{80FCF09D-6F42-E643-8F40-DCAC172044BA}" dt="2022-02-08T19:41:51.186" v="2494"/>
          <ac:inkMkLst>
            <pc:docMk/>
            <pc:sldMk cId="1009434673" sldId="2140"/>
            <ac:inkMk id="29" creationId="{F135E49B-3583-6B48-96AE-DF641DEC132A}"/>
          </ac:inkMkLst>
        </pc:inkChg>
        <pc:inkChg chg="add del">
          <ac:chgData name="Wilne, Robert" userId="863fd487-5ae7-46a6-8c4e-0a9cc652a1c0" providerId="ADAL" clId="{80FCF09D-6F42-E643-8F40-DCAC172044BA}" dt="2022-02-08T19:41:51.033" v="2470"/>
          <ac:inkMkLst>
            <pc:docMk/>
            <pc:sldMk cId="1009434673" sldId="2140"/>
            <ac:inkMk id="30" creationId="{19F42236-A9F2-D547-BF64-94A9812513D3}"/>
          </ac:inkMkLst>
        </pc:inkChg>
        <pc:inkChg chg="add del topLvl">
          <ac:chgData name="Wilne, Robert" userId="863fd487-5ae7-46a6-8c4e-0a9cc652a1c0" providerId="ADAL" clId="{80FCF09D-6F42-E643-8F40-DCAC172044BA}" dt="2022-02-08T19:41:51.193" v="2496"/>
          <ac:inkMkLst>
            <pc:docMk/>
            <pc:sldMk cId="1009434673" sldId="2140"/>
            <ac:inkMk id="31" creationId="{55F6FFE0-19F3-F247-9451-7CA2492DAA54}"/>
          </ac:inkMkLst>
        </pc:inkChg>
        <pc:inkChg chg="add del">
          <ac:chgData name="Wilne, Robert" userId="863fd487-5ae7-46a6-8c4e-0a9cc652a1c0" providerId="ADAL" clId="{80FCF09D-6F42-E643-8F40-DCAC172044BA}" dt="2022-02-08T19:41:51.148" v="2489"/>
          <ac:inkMkLst>
            <pc:docMk/>
            <pc:sldMk cId="1009434673" sldId="2140"/>
            <ac:inkMk id="32" creationId="{62A650B8-5F31-4748-AAEB-784E8A403FC0}"/>
          </ac:inkMkLst>
        </pc:inkChg>
        <pc:inkChg chg="add del">
          <ac:chgData name="Wilne, Robert" userId="863fd487-5ae7-46a6-8c4e-0a9cc652a1c0" providerId="ADAL" clId="{80FCF09D-6F42-E643-8F40-DCAC172044BA}" dt="2022-02-08T19:41:51.062" v="2475"/>
          <ac:inkMkLst>
            <pc:docMk/>
            <pc:sldMk cId="1009434673" sldId="2140"/>
            <ac:inkMk id="33" creationId="{4865A7BB-5E3C-C844-B818-1B058219BBA3}"/>
          </ac:inkMkLst>
        </pc:inkChg>
        <pc:inkChg chg="add del">
          <ac:chgData name="Wilne, Robert" userId="863fd487-5ae7-46a6-8c4e-0a9cc652a1c0" providerId="ADAL" clId="{80FCF09D-6F42-E643-8F40-DCAC172044BA}" dt="2022-02-08T19:41:50.987" v="2466"/>
          <ac:inkMkLst>
            <pc:docMk/>
            <pc:sldMk cId="1009434673" sldId="2140"/>
            <ac:inkMk id="34" creationId="{B2B24449-7EB5-8840-8A27-B04E346F87FA}"/>
          </ac:inkMkLst>
        </pc:inkChg>
        <pc:inkChg chg="add del">
          <ac:chgData name="Wilne, Robert" userId="863fd487-5ae7-46a6-8c4e-0a9cc652a1c0" providerId="ADAL" clId="{80FCF09D-6F42-E643-8F40-DCAC172044BA}" dt="2022-02-08T19:41:51.098" v="2482"/>
          <ac:inkMkLst>
            <pc:docMk/>
            <pc:sldMk cId="1009434673" sldId="2140"/>
            <ac:inkMk id="35" creationId="{41504CDB-D995-E843-92BC-8CD00FAED352}"/>
          </ac:inkMkLst>
        </pc:inkChg>
        <pc:inkChg chg="add del">
          <ac:chgData name="Wilne, Robert" userId="863fd487-5ae7-46a6-8c4e-0a9cc652a1c0" providerId="ADAL" clId="{80FCF09D-6F42-E643-8F40-DCAC172044BA}" dt="2022-02-08T19:41:51.178" v="2493"/>
          <ac:inkMkLst>
            <pc:docMk/>
            <pc:sldMk cId="1009434673" sldId="2140"/>
            <ac:inkMk id="36" creationId="{2824E405-F99C-0A4B-8454-C470945A06AF}"/>
          </ac:inkMkLst>
        </pc:inkChg>
        <pc:inkChg chg="add del">
          <ac:chgData name="Wilne, Robert" userId="863fd487-5ae7-46a6-8c4e-0a9cc652a1c0" providerId="ADAL" clId="{80FCF09D-6F42-E643-8F40-DCAC172044BA}" dt="2022-02-08T19:41:51.010" v="2468"/>
          <ac:inkMkLst>
            <pc:docMk/>
            <pc:sldMk cId="1009434673" sldId="2140"/>
            <ac:inkMk id="37" creationId="{15EC5312-B989-0946-96F7-D5E629BDE982}"/>
          </ac:inkMkLst>
        </pc:inkChg>
        <pc:inkChg chg="add del">
          <ac:chgData name="Wilne, Robert" userId="863fd487-5ae7-46a6-8c4e-0a9cc652a1c0" providerId="ADAL" clId="{80FCF09D-6F42-E643-8F40-DCAC172044BA}" dt="2022-02-08T19:41:51.132" v="2487"/>
          <ac:inkMkLst>
            <pc:docMk/>
            <pc:sldMk cId="1009434673" sldId="2140"/>
            <ac:inkMk id="38" creationId="{C9F2DE41-DFDA-D44B-A712-8D03915FE6FF}"/>
          </ac:inkMkLst>
        </pc:inkChg>
        <pc:inkChg chg="add del">
          <ac:chgData name="Wilne, Robert" userId="863fd487-5ae7-46a6-8c4e-0a9cc652a1c0" providerId="ADAL" clId="{80FCF09D-6F42-E643-8F40-DCAC172044BA}" dt="2022-02-08T19:41:51.172" v="2492"/>
          <ac:inkMkLst>
            <pc:docMk/>
            <pc:sldMk cId="1009434673" sldId="2140"/>
            <ac:inkMk id="39" creationId="{2B8D691F-8C40-CB43-BA9C-79924687A03A}"/>
          </ac:inkMkLst>
        </pc:inkChg>
      </pc:sldChg>
      <pc:sldChg chg="addSp delSp">
        <pc:chgData name="Wilne, Robert" userId="863fd487-5ae7-46a6-8c4e-0a9cc652a1c0" providerId="ADAL" clId="{80FCF09D-6F42-E643-8F40-DCAC172044BA}" dt="2022-02-08T19:42:46.487" v="2570" actId="478"/>
        <pc:sldMkLst>
          <pc:docMk/>
          <pc:sldMk cId="2345103582" sldId="2141"/>
        </pc:sldMkLst>
        <pc:grpChg chg="add del">
          <ac:chgData name="Wilne, Robert" userId="863fd487-5ae7-46a6-8c4e-0a9cc652a1c0" providerId="ADAL" clId="{80FCF09D-6F42-E643-8F40-DCAC172044BA}" dt="2022-02-08T17:04:28.413" v="1274"/>
          <ac:grpSpMkLst>
            <pc:docMk/>
            <pc:sldMk cId="2345103582" sldId="2141"/>
            <ac:grpSpMk id="6" creationId="{A524516D-87F0-2A4D-8420-3714C9744D6E}"/>
          </ac:grpSpMkLst>
        </pc:grpChg>
        <pc:grpChg chg="add del">
          <ac:chgData name="Wilne, Robert" userId="863fd487-5ae7-46a6-8c4e-0a9cc652a1c0" providerId="ADAL" clId="{80FCF09D-6F42-E643-8F40-DCAC172044BA}" dt="2022-02-08T17:04:30.894" v="1280"/>
          <ac:grpSpMkLst>
            <pc:docMk/>
            <pc:sldMk cId="2345103582" sldId="2141"/>
            <ac:grpSpMk id="9" creationId="{1AD742AB-3553-2645-9561-D5937499CD93}"/>
          </ac:grpSpMkLst>
        </pc:grpChg>
        <pc:grpChg chg="add del">
          <ac:chgData name="Wilne, Robert" userId="863fd487-5ae7-46a6-8c4e-0a9cc652a1c0" providerId="ADAL" clId="{80FCF09D-6F42-E643-8F40-DCAC172044BA}" dt="2022-02-08T17:04:36.879" v="1284"/>
          <ac:grpSpMkLst>
            <pc:docMk/>
            <pc:sldMk cId="2345103582" sldId="2141"/>
            <ac:grpSpMk id="15" creationId="{CFFF22B1-63D3-A641-9AE2-F7FD2B301480}"/>
          </ac:grpSpMkLst>
        </pc:grpChg>
        <pc:grpChg chg="add del">
          <ac:chgData name="Wilne, Robert" userId="863fd487-5ae7-46a6-8c4e-0a9cc652a1c0" providerId="ADAL" clId="{80FCF09D-6F42-E643-8F40-DCAC172044BA}" dt="2022-02-08T17:04:47.057" v="1305"/>
          <ac:grpSpMkLst>
            <pc:docMk/>
            <pc:sldMk cId="2345103582" sldId="2141"/>
            <ac:grpSpMk id="19" creationId="{0EBB7AA2-6428-124A-8A92-91BE5E6B5108}"/>
          </ac:grpSpMkLst>
        </pc:grpChg>
        <pc:grpChg chg="add del">
          <ac:chgData name="Wilne, Robert" userId="863fd487-5ae7-46a6-8c4e-0a9cc652a1c0" providerId="ADAL" clId="{80FCF09D-6F42-E643-8F40-DCAC172044BA}" dt="2022-02-08T17:04:54.084" v="1311"/>
          <ac:grpSpMkLst>
            <pc:docMk/>
            <pc:sldMk cId="2345103582" sldId="2141"/>
            <ac:grpSpMk id="40" creationId="{955B9967-10C5-B04F-AAAF-C920F510BF81}"/>
          </ac:grpSpMkLst>
        </pc:grpChg>
        <pc:grpChg chg="add del">
          <ac:chgData name="Wilne, Robert" userId="863fd487-5ae7-46a6-8c4e-0a9cc652a1c0" providerId="ADAL" clId="{80FCF09D-6F42-E643-8F40-DCAC172044BA}" dt="2022-02-08T17:05:19.034" v="1347"/>
          <ac:grpSpMkLst>
            <pc:docMk/>
            <pc:sldMk cId="2345103582" sldId="2141"/>
            <ac:grpSpMk id="44" creationId="{820809CC-9D8C-C54F-958E-0D47A7674AD6}"/>
          </ac:grpSpMkLst>
        </pc:grpChg>
        <pc:grpChg chg="add del">
          <ac:chgData name="Wilne, Robert" userId="863fd487-5ae7-46a6-8c4e-0a9cc652a1c0" providerId="ADAL" clId="{80FCF09D-6F42-E643-8F40-DCAC172044BA}" dt="2022-02-08T17:05:00.720" v="1320"/>
          <ac:grpSpMkLst>
            <pc:docMk/>
            <pc:sldMk cId="2345103582" sldId="2141"/>
            <ac:grpSpMk id="48" creationId="{71820198-5810-5440-AC32-568AB546C5E2}"/>
          </ac:grpSpMkLst>
        </pc:grpChg>
        <pc:grpChg chg="add del">
          <ac:chgData name="Wilne, Robert" userId="863fd487-5ae7-46a6-8c4e-0a9cc652a1c0" providerId="ADAL" clId="{80FCF09D-6F42-E643-8F40-DCAC172044BA}" dt="2022-02-08T19:42:46.487" v="2570" actId="478"/>
          <ac:grpSpMkLst>
            <pc:docMk/>
            <pc:sldMk cId="2345103582" sldId="2141"/>
            <ac:grpSpMk id="53" creationId="{C14B3A82-9A59-5240-BEB1-0278D8EB0EB2}"/>
          </ac:grpSpMkLst>
        </pc:grpChg>
        <pc:grpChg chg="add del">
          <ac:chgData name="Wilne, Robert" userId="863fd487-5ae7-46a6-8c4e-0a9cc652a1c0" providerId="ADAL" clId="{80FCF09D-6F42-E643-8F40-DCAC172044BA}" dt="2022-02-08T19:42:46.487" v="2570" actId="478"/>
          <ac:grpSpMkLst>
            <pc:docMk/>
            <pc:sldMk cId="2345103582" sldId="2141"/>
            <ac:grpSpMk id="62" creationId="{03DF60CF-1446-5442-BD7C-9D200341141C}"/>
          </ac:grpSpMkLst>
        </pc:grpChg>
        <pc:grpChg chg="add del">
          <ac:chgData name="Wilne, Robert" userId="863fd487-5ae7-46a6-8c4e-0a9cc652a1c0" providerId="ADAL" clId="{80FCF09D-6F42-E643-8F40-DCAC172044BA}" dt="2022-02-08T19:42:46.487" v="2570" actId="478"/>
          <ac:grpSpMkLst>
            <pc:docMk/>
            <pc:sldMk cId="2345103582" sldId="2141"/>
            <ac:grpSpMk id="24579" creationId="{969C2376-6808-ED4B-ACD8-1388D460C1A4}"/>
          </ac:grpSpMkLst>
        </pc:grpChg>
        <pc:grpChg chg="add del">
          <ac:chgData name="Wilne, Robert" userId="863fd487-5ae7-46a6-8c4e-0a9cc652a1c0" providerId="ADAL" clId="{80FCF09D-6F42-E643-8F40-DCAC172044BA}" dt="2022-02-08T19:42:46.487" v="2570" actId="478"/>
          <ac:grpSpMkLst>
            <pc:docMk/>
            <pc:sldMk cId="2345103582" sldId="2141"/>
            <ac:grpSpMk id="24593" creationId="{448BE3DD-99F9-B449-B671-3A1A6950AFCB}"/>
          </ac:grpSpMkLst>
        </pc:grpChg>
        <pc:grpChg chg="add del">
          <ac:chgData name="Wilne, Robert" userId="863fd487-5ae7-46a6-8c4e-0a9cc652a1c0" providerId="ADAL" clId="{80FCF09D-6F42-E643-8F40-DCAC172044BA}" dt="2022-02-08T19:42:46.487" v="2570" actId="478"/>
          <ac:grpSpMkLst>
            <pc:docMk/>
            <pc:sldMk cId="2345103582" sldId="2141"/>
            <ac:grpSpMk id="24613" creationId="{684A210D-1E4C-F149-9FC5-15FF4A06BF12}"/>
          </ac:grpSpMkLst>
        </pc:grpChg>
        <pc:grpChg chg="add del">
          <ac:chgData name="Wilne, Robert" userId="863fd487-5ae7-46a6-8c4e-0a9cc652a1c0" providerId="ADAL" clId="{80FCF09D-6F42-E643-8F40-DCAC172044BA}" dt="2022-02-08T19:42:46.487" v="2570" actId="478"/>
          <ac:grpSpMkLst>
            <pc:docMk/>
            <pc:sldMk cId="2345103582" sldId="2141"/>
            <ac:grpSpMk id="24614" creationId="{E9268943-3F3F-CB43-9881-2025F6FA5599}"/>
          </ac:grpSpMkLst>
        </pc:grpChg>
        <pc:grpChg chg="add del">
          <ac:chgData name="Wilne, Robert" userId="863fd487-5ae7-46a6-8c4e-0a9cc652a1c0" providerId="ADAL" clId="{80FCF09D-6F42-E643-8F40-DCAC172044BA}" dt="2022-02-08T19:42:46.487" v="2570" actId="478"/>
          <ac:grpSpMkLst>
            <pc:docMk/>
            <pc:sldMk cId="2345103582" sldId="2141"/>
            <ac:grpSpMk id="24615" creationId="{EB7F9804-BD04-7545-A749-3E6135F7FEF7}"/>
          </ac:grpSpMkLst>
        </pc:grp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" creationId="{BD33F742-8138-D042-B955-A6BCA75E6304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3" creationId="{78F2CE05-6865-7D44-A298-16814D68E523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4" creationId="{0407DCAC-9748-F642-8266-1A29DCFF07C0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5" creationId="{735B10D7-A705-E644-8FDA-07451DCE455F}"/>
          </ac:inkMkLst>
        </pc:inkChg>
        <pc:inkChg chg="add del topLvl">
          <ac:chgData name="Wilne, Robert" userId="863fd487-5ae7-46a6-8c4e-0a9cc652a1c0" providerId="ADAL" clId="{80FCF09D-6F42-E643-8F40-DCAC172044BA}" dt="2022-02-08T17:04:49.235" v="1307"/>
          <ac:inkMkLst>
            <pc:docMk/>
            <pc:sldMk cId="2345103582" sldId="2141"/>
            <ac:inkMk id="7" creationId="{0369832C-CB05-5040-A9F9-6EE22121FF6D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10" creationId="{EDE96A76-FAFE-3C4C-95BD-0C45CDFB77F5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11" creationId="{B21CD51B-D1B3-AD4C-AECC-3E32BBB1E1EC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12" creationId="{87D978BF-D628-4544-B5E7-232BFB219B7A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13" creationId="{4C855C4A-411D-7F41-8D5F-F2092F2F260C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14" creationId="{A67DF49E-1FE2-9840-A7DB-E2D2216B3B6A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16" creationId="{4143A3D7-D6DF-6F4D-AA7C-FB7B30286D08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17" creationId="{94B96BEE-A899-A847-9EF1-E7A4060D04AC}"/>
          </ac:inkMkLst>
        </pc:inkChg>
        <pc:inkChg chg="add del topLvl">
          <ac:chgData name="Wilne, Robert" userId="863fd487-5ae7-46a6-8c4e-0a9cc652a1c0" providerId="ADAL" clId="{80FCF09D-6F42-E643-8F40-DCAC172044BA}" dt="2022-02-08T17:04:48.503" v="1306"/>
          <ac:inkMkLst>
            <pc:docMk/>
            <pc:sldMk cId="2345103582" sldId="2141"/>
            <ac:inkMk id="18" creationId="{3E754AA2-4A14-5547-8AA4-4D5C43F635EB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0" creationId="{974F2C74-72CD-6A4A-B8FB-BEB19FBD4076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1" creationId="{CDA426E1-478F-0340-BFE0-44E0EF4B148D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2" creationId="{05C594E6-4DAA-554C-962B-171471F88897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3" creationId="{FB201795-1A1E-5340-A8AD-291AB2FF14BA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" creationId="{9E7DBCBC-9D0C-A64A-8B42-803FD978D72B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5" creationId="{3D6B123A-5CEB-8C44-A531-4AB9DF8D19E3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6" creationId="{92A94629-C0AA-0241-AF91-A52DEBA3F7FD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7" creationId="{94525E00-1587-4347-99C8-11CD74AF5EDF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8" creationId="{0E9ADCB0-DD98-D84F-9D18-38863E216BA1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9" creationId="{9799E314-43D8-A041-A041-C9F7E698C5FF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30" creationId="{CD9AA989-2554-DA4F-950A-B7FE6EFE579D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31" creationId="{F515BA63-5F50-2546-8ECE-264BAB4C0060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32" creationId="{2D2B6CC1-CEE2-A74D-A452-A413F12D8840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33" creationId="{54115D52-74B7-C141-9280-385EAED9A13E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34" creationId="{A37493C7-0D6C-F84A-A5E4-F9E000156A43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35" creationId="{B80ECCE0-B214-3E4C-9D79-AC82E98DAD84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36" creationId="{E10A44BA-10E4-E648-A76A-70FEF92C4721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37" creationId="{CD0CFFD3-E0B6-8349-AFE0-E2933D9E49B6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38" creationId="{CA003FD6-6EA1-B446-80C0-281DDDA5A3E9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39" creationId="{FBCCE4E8-D132-5840-A2E9-CBD1BD7DD9FF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41" creationId="{65E40A18-67F6-6043-8879-3C2925F925DA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42" creationId="{8F3219BA-8A19-EC44-80E9-7ACA71246BE1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43" creationId="{B16DF50B-5972-E946-A694-87076613E7C6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45" creationId="{6499D0D6-5AEB-A64D-8936-C7994202B1F4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46" creationId="{F755C6A3-D06D-7844-9B63-04CF115D3CCD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47" creationId="{C450EEDA-D100-0849-9712-699AF8E405D8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49" creationId="{19702765-ADA5-4F4B-80F0-3D68EA64A6F7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50" creationId="{A185EE30-80D0-8046-897B-14E6AD3A6C5C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51" creationId="{80C3CAE7-C098-1441-8D0C-95E5C61B0EF1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52" creationId="{680009C8-2600-E543-AB02-7E41CAC41327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54" creationId="{0D4AEDBB-07E2-5A41-849C-897B26F4F15A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55" creationId="{CCAE3B4F-9274-3C49-B80E-96FA1F6E9B3B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56" creationId="{05AB3E59-3236-0E46-9AE4-4F8A89E3E2C1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57" creationId="{03B9F494-1859-D244-827D-CD3A7DF40550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58" creationId="{6EA8B0BE-861F-7142-BD9A-B393E2D91489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59" creationId="{DD8F3220-FD2E-574C-9947-5CA4F6DCD54D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60" creationId="{FB4E84AA-8D02-BE48-8FAD-C2D22FFC37E5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61" creationId="{71C0E532-9AF1-B448-8788-1BC9E033BA8B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63" creationId="{B11558BE-676A-C547-B8A0-F9E6553ACD79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76" creationId="{72681AA3-A2E8-F247-9649-4264E44C7C01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77" creationId="{D7F61AEF-9E5B-E849-B1AF-D0B49709048D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80" creationId="{FF70EDC4-2168-DC4C-8E1F-CB5A3B001751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81" creationId="{D6DDF97D-8F22-8A46-91E1-00B6609CA413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82" creationId="{7BD966FE-4A2B-8742-8E3B-DE38A33FCE1D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83" creationId="{78092270-E6AA-4741-A322-082D776F94C2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84" creationId="{02931391-AAC1-8C45-A905-7A5FF270AF65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85" creationId="{65269B79-929A-F54A-9F86-EF453A49F311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86" creationId="{63A49E1F-C4B3-3147-8CD0-CDB5C83E4D0A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87" creationId="{CA150405-BD9A-D440-B711-61E173F37956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88" creationId="{67440BB5-FD1F-B343-A134-744D3DE04A38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89" creationId="{7E0EAE02-D072-1B45-A8FC-B7667F9CC55D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90" creationId="{F4A9A65E-EF8C-EB49-BF83-2F3D7CFCCA9D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91" creationId="{56ED960D-74FE-AC45-BDA5-5A3B7487D5E0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92" creationId="{038870E8-D3A0-0347-A327-B535A90941DF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94" creationId="{26C6B317-DCAF-2145-ABE5-230CCEDF4776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95" creationId="{2E129368-EAF6-D74C-A372-9FBC909CFA34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96" creationId="{E9F2061E-2116-AE4D-9793-6C4E958EF5B1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97" creationId="{88378EBE-AD8E-334B-B88F-992760A9A29A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98" creationId="{CCE9B6C7-3D3D-2948-AEB8-0F255C170704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599" creationId="{8E6FD496-3F32-EC4A-9737-1C637D2A7CD1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00" creationId="{E5F62011-04EC-9945-A171-E57E2D1734CB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01" creationId="{1A7AA0AF-C91E-ED4F-A2CF-E790F6AD8F86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02" creationId="{A5826260-8A6F-444F-99A3-58FE836191DF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03" creationId="{94BAD374-BB95-E041-B8C8-D41AC7D1D72B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04" creationId="{8D4EBB83-133E-B24E-9494-5A40C0C97EDE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05" creationId="{10B9BB92-41C0-D644-9321-E1D572F63010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06" creationId="{23657204-FE8A-A446-83C7-DDEFAEC97F74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07" creationId="{B3AE9D42-036D-9849-8373-DD92E5538A58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08" creationId="{7C586EE5-C59F-4A4E-838C-CE8D244ADCCF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09" creationId="{E79B801A-E32F-8544-9DE9-85F77E701A82}"/>
          </ac:inkMkLst>
        </pc:inkChg>
        <pc:inkChg chg="add del topLv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10" creationId="{C976C312-D124-DE48-9BDA-51CC60F99CAF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11" creationId="{70C983C3-49FB-1148-BC91-B566682CA12F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12" creationId="{68AC3B35-25AE-CD44-B092-22719E0EC652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16" creationId="{6EFA459E-26DC-E545-AE58-44C0885DDD39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17" creationId="{F70A709B-2A3E-5B42-BCB1-4B7367E25415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18" creationId="{8ACA9ABF-9852-B64B-B8C6-5D9369EBAADB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19" creationId="{DD1C3758-D483-7349-95EB-FEB5573665F2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20" creationId="{87A5CD21-F4DA-3E4D-8DD1-0E99E287E5A4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21" creationId="{37ACF2AD-4140-F14E-9425-1F363123A254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22" creationId="{D06F0C62-67C5-2D46-A389-ECCA6B490E2D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23" creationId="{6EB33C39-9D39-6245-96C7-476D17F54132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24" creationId="{E73B7ED0-544A-FA41-9BF1-C956AE3EDD8D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25" creationId="{F6078368-17B8-7D46-8237-A87081B3D33C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26" creationId="{74FCD1D4-F772-614C-ADB5-312D627CF5FA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27" creationId="{1C67D5FD-2F38-F140-A116-FAB138290256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28" creationId="{AEB16C6B-7B5D-B340-B16B-C93410515F41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29" creationId="{64DAB346-27BD-CF41-B7FC-A46440BCAC1B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30" creationId="{1BE363F3-961A-D04B-8951-70614EDA152B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31" creationId="{2B05CC18-F1F5-F945-9998-83A65369C364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32" creationId="{6CFA5B0A-1A70-8E4B-BD48-41B96F54AA6B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33" creationId="{97FB63C8-2ED1-9240-BF9E-D3602E698594}"/>
          </ac:inkMkLst>
        </pc:inkChg>
        <pc:inkChg chg="add del">
          <ac:chgData name="Wilne, Robert" userId="863fd487-5ae7-46a6-8c4e-0a9cc652a1c0" providerId="ADAL" clId="{80FCF09D-6F42-E643-8F40-DCAC172044BA}" dt="2022-02-08T19:42:46.487" v="2570" actId="478"/>
          <ac:inkMkLst>
            <pc:docMk/>
            <pc:sldMk cId="2345103582" sldId="2141"/>
            <ac:inkMk id="24634" creationId="{AF4F91D5-1435-4242-818B-12B8623337DA}"/>
          </ac:inkMkLst>
        </pc:inkChg>
      </pc:sldChg>
      <pc:sldChg chg="addSp delSp">
        <pc:chgData name="Wilne, Robert" userId="863fd487-5ae7-46a6-8c4e-0a9cc652a1c0" providerId="ADAL" clId="{80FCF09D-6F42-E643-8F40-DCAC172044BA}" dt="2022-02-08T19:43:05.191" v="2592" actId="478"/>
        <pc:sldMkLst>
          <pc:docMk/>
          <pc:sldMk cId="143833365" sldId="2142"/>
        </pc:sldMkLst>
        <pc:grpChg chg="add del">
          <ac:chgData name="Wilne, Robert" userId="863fd487-5ae7-46a6-8c4e-0a9cc652a1c0" providerId="ADAL" clId="{80FCF09D-6F42-E643-8F40-DCAC172044BA}" dt="2022-02-08T19:43:05.191" v="2592" actId="478"/>
          <ac:grpSpMkLst>
            <pc:docMk/>
            <pc:sldMk cId="143833365" sldId="2142"/>
            <ac:grpSpMk id="19" creationId="{19237F7F-FD3B-4E41-92AA-4DC6E152F676}"/>
          </ac:grpSpMkLst>
        </pc:grpChg>
        <pc:grpChg chg="add del">
          <ac:chgData name="Wilne, Robert" userId="863fd487-5ae7-46a6-8c4e-0a9cc652a1c0" providerId="ADAL" clId="{80FCF09D-6F42-E643-8F40-DCAC172044BA}" dt="2022-02-08T19:43:05.191" v="2592" actId="478"/>
          <ac:grpSpMkLst>
            <pc:docMk/>
            <pc:sldMk cId="143833365" sldId="2142"/>
            <ac:grpSpMk id="20" creationId="{1B09B98B-EF12-E541-B7FB-4A563659E47A}"/>
          </ac:grpSpMkLst>
        </pc:grpChg>
        <pc:grpChg chg="add del">
          <ac:chgData name="Wilne, Robert" userId="863fd487-5ae7-46a6-8c4e-0a9cc652a1c0" providerId="ADAL" clId="{80FCF09D-6F42-E643-8F40-DCAC172044BA}" dt="2022-02-08T19:43:05.191" v="2592" actId="478"/>
          <ac:grpSpMkLst>
            <pc:docMk/>
            <pc:sldMk cId="143833365" sldId="2142"/>
            <ac:grpSpMk id="24" creationId="{4B742107-1F54-C440-BF66-BE31B25889FD}"/>
          </ac:grpSpMkLst>
        </pc:grpChg>
        <pc:grpChg chg="add del">
          <ac:chgData name="Wilne, Robert" userId="863fd487-5ae7-46a6-8c4e-0a9cc652a1c0" providerId="ADAL" clId="{80FCF09D-6F42-E643-8F40-DCAC172044BA}" dt="2022-02-08T19:43:05.191" v="2592" actId="478"/>
          <ac:grpSpMkLst>
            <pc:docMk/>
            <pc:sldMk cId="143833365" sldId="2142"/>
            <ac:grpSpMk id="38" creationId="{9368FCD1-170C-BD43-BEFE-D68DBD622A18}"/>
          </ac:grpSpMkLst>
        </pc:grpChg>
        <pc:grpChg chg="add del">
          <ac:chgData name="Wilne, Robert" userId="863fd487-5ae7-46a6-8c4e-0a9cc652a1c0" providerId="ADAL" clId="{80FCF09D-6F42-E643-8F40-DCAC172044BA}" dt="2022-02-08T19:43:05.191" v="2592" actId="478"/>
          <ac:grpSpMkLst>
            <pc:docMk/>
            <pc:sldMk cId="143833365" sldId="2142"/>
            <ac:grpSpMk id="39" creationId="{2E41D2D7-21CA-994E-B55E-9F396CCE0561}"/>
          </ac:grpSpMkLst>
        </pc:grpChg>
        <pc:grpChg chg="add del">
          <ac:chgData name="Wilne, Robert" userId="863fd487-5ae7-46a6-8c4e-0a9cc652a1c0" providerId="ADAL" clId="{80FCF09D-6F42-E643-8F40-DCAC172044BA}" dt="2022-02-08T17:07:24.213" v="1459"/>
          <ac:grpSpMkLst>
            <pc:docMk/>
            <pc:sldMk cId="143833365" sldId="2142"/>
            <ac:grpSpMk id="45" creationId="{DB1B63F2-5190-A545-8053-4D4AE4C9D78C}"/>
          </ac:grpSpMkLst>
        </pc:grpChg>
        <pc:grpChg chg="add del">
          <ac:chgData name="Wilne, Robert" userId="863fd487-5ae7-46a6-8c4e-0a9cc652a1c0" providerId="ADAL" clId="{80FCF09D-6F42-E643-8F40-DCAC172044BA}" dt="2022-02-08T19:43:05.191" v="2592" actId="478"/>
          <ac:grpSpMkLst>
            <pc:docMk/>
            <pc:sldMk cId="143833365" sldId="2142"/>
            <ac:grpSpMk id="50" creationId="{CBA2EAC3-8422-F945-8930-3DA70C0473BF}"/>
          </ac:grpSpMkLst>
        </pc:grpChg>
        <pc:grpChg chg="add del">
          <ac:chgData name="Wilne, Robert" userId="863fd487-5ae7-46a6-8c4e-0a9cc652a1c0" providerId="ADAL" clId="{80FCF09D-6F42-E643-8F40-DCAC172044BA}" dt="2022-02-08T19:43:05.191" v="2592" actId="478"/>
          <ac:grpSpMkLst>
            <pc:docMk/>
            <pc:sldMk cId="143833365" sldId="2142"/>
            <ac:grpSpMk id="24577" creationId="{DEED906B-F0CF-5A4B-98AB-E325E6DD2F2C}"/>
          </ac:grpSpMkLst>
        </pc:grpChg>
        <pc:grpChg chg="add del">
          <ac:chgData name="Wilne, Robert" userId="863fd487-5ae7-46a6-8c4e-0a9cc652a1c0" providerId="ADAL" clId="{80FCF09D-6F42-E643-8F40-DCAC172044BA}" dt="2022-02-08T19:43:05.191" v="2592" actId="478"/>
          <ac:grpSpMkLst>
            <pc:docMk/>
            <pc:sldMk cId="143833365" sldId="2142"/>
            <ac:grpSpMk id="24579" creationId="{42EEFE81-7AA7-AF44-ABEB-2069A16057C3}"/>
          </ac:grpSpMkLst>
        </pc:grpChg>
        <pc:grpChg chg="add del">
          <ac:chgData name="Wilne, Robert" userId="863fd487-5ae7-46a6-8c4e-0a9cc652a1c0" providerId="ADAL" clId="{80FCF09D-6F42-E643-8F40-DCAC172044BA}" dt="2022-02-08T17:08:17.983" v="1516"/>
          <ac:grpSpMkLst>
            <pc:docMk/>
            <pc:sldMk cId="143833365" sldId="2142"/>
            <ac:grpSpMk id="24600" creationId="{67AAA170-0C0A-E14F-AB58-9DA3CCD5AA97}"/>
          </ac:grpSpMkLst>
        </pc:grpChg>
        <pc:grpChg chg="add del">
          <ac:chgData name="Wilne, Robert" userId="863fd487-5ae7-46a6-8c4e-0a9cc652a1c0" providerId="ADAL" clId="{80FCF09D-6F42-E643-8F40-DCAC172044BA}" dt="2022-02-08T17:08:27.283" v="1536"/>
          <ac:grpSpMkLst>
            <pc:docMk/>
            <pc:sldMk cId="143833365" sldId="2142"/>
            <ac:grpSpMk id="24605" creationId="{C9CACA25-93CD-2648-BE78-D8B4256CDBC9}"/>
          </ac:grpSpMkLst>
        </pc:grpChg>
        <pc:grpChg chg="add del">
          <ac:chgData name="Wilne, Robert" userId="863fd487-5ae7-46a6-8c4e-0a9cc652a1c0" providerId="ADAL" clId="{80FCF09D-6F42-E643-8F40-DCAC172044BA}" dt="2022-02-08T17:08:19.209" v="1518"/>
          <ac:grpSpMkLst>
            <pc:docMk/>
            <pc:sldMk cId="143833365" sldId="2142"/>
            <ac:grpSpMk id="24607" creationId="{E00FE7DC-A889-5A4C-984B-D0E002EDC0F2}"/>
          </ac:grpSpMkLst>
        </pc:grpChg>
        <pc:grpChg chg="add del">
          <ac:chgData name="Wilne, Robert" userId="863fd487-5ae7-46a6-8c4e-0a9cc652a1c0" providerId="ADAL" clId="{80FCF09D-6F42-E643-8F40-DCAC172044BA}" dt="2022-02-08T17:08:27.283" v="1536"/>
          <ac:grpSpMkLst>
            <pc:docMk/>
            <pc:sldMk cId="143833365" sldId="2142"/>
            <ac:grpSpMk id="24609" creationId="{4F6AA1E4-39AB-2A44-AEE5-5677B1F4EDA9}"/>
          </ac:grpSpMkLst>
        </pc:grpChg>
        <pc:grpChg chg="add del">
          <ac:chgData name="Wilne, Robert" userId="863fd487-5ae7-46a6-8c4e-0a9cc652a1c0" providerId="ADAL" clId="{80FCF09D-6F42-E643-8F40-DCAC172044BA}" dt="2022-02-08T17:08:27.283" v="1536"/>
          <ac:grpSpMkLst>
            <pc:docMk/>
            <pc:sldMk cId="143833365" sldId="2142"/>
            <ac:grpSpMk id="24615" creationId="{5761B861-D5C5-9641-80E4-13B55B1E900B}"/>
          </ac:grpSpMkLst>
        </pc:grpChg>
        <pc:grpChg chg="add del">
          <ac:chgData name="Wilne, Robert" userId="863fd487-5ae7-46a6-8c4e-0a9cc652a1c0" providerId="ADAL" clId="{80FCF09D-6F42-E643-8F40-DCAC172044BA}" dt="2022-02-08T17:08:30.746" v="1540"/>
          <ac:grpSpMkLst>
            <pc:docMk/>
            <pc:sldMk cId="143833365" sldId="2142"/>
            <ac:grpSpMk id="24627" creationId="{C328A85C-F196-8040-9808-C4DF6217482B}"/>
          </ac:grpSpMkLst>
        </pc:grpChg>
        <pc:grpChg chg="add del">
          <ac:chgData name="Wilne, Robert" userId="863fd487-5ae7-46a6-8c4e-0a9cc652a1c0" providerId="ADAL" clId="{80FCF09D-6F42-E643-8F40-DCAC172044BA}" dt="2022-02-08T17:09:06.094" v="1573"/>
          <ac:grpSpMkLst>
            <pc:docMk/>
            <pc:sldMk cId="143833365" sldId="2142"/>
            <ac:grpSpMk id="24630" creationId="{D822DFEE-2413-1744-9C47-398CFDE158FC}"/>
          </ac:grpSpMkLst>
        </pc:grpChg>
        <pc:grpChg chg="add del">
          <ac:chgData name="Wilne, Robert" userId="863fd487-5ae7-46a6-8c4e-0a9cc652a1c0" providerId="ADAL" clId="{80FCF09D-6F42-E643-8F40-DCAC172044BA}" dt="2022-02-08T19:43:05.191" v="2592" actId="478"/>
          <ac:grpSpMkLst>
            <pc:docMk/>
            <pc:sldMk cId="143833365" sldId="2142"/>
            <ac:grpSpMk id="24632" creationId="{0DE2454E-1F27-A141-86C9-C6E4DE394E40}"/>
          </ac:grpSpMkLst>
        </pc:grpChg>
        <pc:grpChg chg="add del">
          <ac:chgData name="Wilne, Robert" userId="863fd487-5ae7-46a6-8c4e-0a9cc652a1c0" providerId="ADAL" clId="{80FCF09D-6F42-E643-8F40-DCAC172044BA}" dt="2022-02-08T17:09:09.157" v="1579"/>
          <ac:grpSpMkLst>
            <pc:docMk/>
            <pc:sldMk cId="143833365" sldId="2142"/>
            <ac:grpSpMk id="24635" creationId="{5C84554D-10FE-8642-8026-9B93AECD9C9C}"/>
          </ac:grpSpMkLst>
        </pc:grpChg>
        <pc:grpChg chg="add del">
          <ac:chgData name="Wilne, Robert" userId="863fd487-5ae7-46a6-8c4e-0a9cc652a1c0" providerId="ADAL" clId="{80FCF09D-6F42-E643-8F40-DCAC172044BA}" dt="2022-02-08T19:43:05.191" v="2592" actId="478"/>
          <ac:grpSpMkLst>
            <pc:docMk/>
            <pc:sldMk cId="143833365" sldId="2142"/>
            <ac:grpSpMk id="24638" creationId="{9685127C-9C12-EC4D-AB15-8E7654F5412B}"/>
          </ac:grpSpMkLst>
        </pc:grp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" creationId="{82E13F9A-5EFA-9C47-8917-0C8B79404147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3" creationId="{DCB61E9E-D77E-EF46-885A-7F2B01E20C69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4" creationId="{95001029-9BB4-3440-882B-ACF8B861F14A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5" creationId="{B64EEC36-A2AC-3549-9893-4FDC9A2897F5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6" creationId="{134F2BD5-00F9-9B4A-8194-36E9DE434EFE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7" creationId="{F80E4754-F0FE-B146-883C-105ADCB7C48B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9" creationId="{1B666371-B039-1541-B2EA-FEC2B0E25ECB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10" creationId="{638E7AB5-FFFF-554C-9253-BCE1A590552C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11" creationId="{F078C25A-C4D8-D04B-9782-2CFBDD7E882C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12" creationId="{25C1A9B4-13EB-E846-A581-CC81BB4679F7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13" creationId="{33783418-2746-A440-AE22-2D9F8246A1B5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14" creationId="{0F5D183F-F908-3045-A340-EC9DD6087547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15" creationId="{23426CD4-D1B9-EE4B-8F76-6700BCB10854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16" creationId="{C652F9E3-FBB1-4B4D-8F40-ED4385F0EB41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17" creationId="{4D1E8FA9-B666-6247-9B69-A4E87D29CD1E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18" creationId="{452F1916-0AC0-0243-A46C-614CE3ECAB10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1" creationId="{A9A859A2-1D36-EA4B-B05C-A4DF761B117B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2" creationId="{A31184CD-5F23-2D4A-8F74-C58F6DD57DE8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3" creationId="{4B3EF937-E3F2-3941-8C1C-3B806D6D0564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5" creationId="{A9AE9BE4-4469-B94D-9EDB-0E95AAA02F5E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6" creationId="{82519138-645A-3740-A6CF-E1CCB7F4745F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7" creationId="{1525C222-CE51-FF4E-85F5-DACD6414E9E9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8" creationId="{519A357A-148A-C144-A3AF-2DC20CA3F2A5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9" creationId="{1768DC17-25DC-F243-8372-2E5CBC591DF9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30" creationId="{11FBC679-5E93-2B48-9304-B4CEC8A74E6A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31" creationId="{73FA86ED-B025-4143-B0C5-64DE7A869430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32" creationId="{823C772B-4390-3640-9EE0-4019B5EF6D61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33" creationId="{29855376-2599-A040-A978-76ACC616A9D0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34" creationId="{F643C28B-B14F-404B-9113-B594A72B0A98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35" creationId="{4CD35889-645B-B646-985A-84BB52BFE084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36" creationId="{B614026F-F249-0249-8D61-6361D975326A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37" creationId="{A7323218-D5D3-7D45-903F-7F8571D9FFA8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40" creationId="{1DB309A7-B336-B745-9ADA-06E75B1CF9A3}"/>
          </ac:inkMkLst>
        </pc:inkChg>
        <pc:inkChg chg="add del">
          <ac:chgData name="Wilne, Robert" userId="863fd487-5ae7-46a6-8c4e-0a9cc652a1c0" providerId="ADAL" clId="{80FCF09D-6F42-E643-8F40-DCAC172044BA}" dt="2022-02-08T17:07:24.188" v="1458"/>
          <ac:inkMkLst>
            <pc:docMk/>
            <pc:sldMk cId="143833365" sldId="2142"/>
            <ac:inkMk id="41" creationId="{A96C4158-1D78-F146-A101-21F42ED3E2E8}"/>
          </ac:inkMkLst>
        </pc:inkChg>
        <pc:inkChg chg="add del">
          <ac:chgData name="Wilne, Robert" userId="863fd487-5ae7-46a6-8c4e-0a9cc652a1c0" providerId="ADAL" clId="{80FCF09D-6F42-E643-8F40-DCAC172044BA}" dt="2022-02-08T17:07:24.175" v="1457"/>
          <ac:inkMkLst>
            <pc:docMk/>
            <pc:sldMk cId="143833365" sldId="2142"/>
            <ac:inkMk id="42" creationId="{830629FE-2246-F242-8B93-CE40A065C370}"/>
          </ac:inkMkLst>
        </pc:inkChg>
        <pc:inkChg chg="add del topLvl">
          <ac:chgData name="Wilne, Robert" userId="863fd487-5ae7-46a6-8c4e-0a9cc652a1c0" providerId="ADAL" clId="{80FCF09D-6F42-E643-8F40-DCAC172044BA}" dt="2022-02-08T17:07:24.213" v="1459"/>
          <ac:inkMkLst>
            <pc:docMk/>
            <pc:sldMk cId="143833365" sldId="2142"/>
            <ac:inkMk id="43" creationId="{A594984C-C777-8B43-8A53-96CEE1483D69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44" creationId="{60815541-FD58-FF4F-991F-A28F634A3797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46" creationId="{194B8A34-2ED1-0E40-92D9-6413F31981BF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47" creationId="{CBBEB114-C8A9-CA4D-8029-5960B967B1E9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48" creationId="{58FA9C98-B283-6D4F-A9DA-561856471A5F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49" creationId="{4FAC3DA8-FCF6-614C-94BD-BA97E8A813EE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51" creationId="{021CE870-76FD-A84B-AB10-DA7A75B8E6A7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52" creationId="{737D85E2-6950-A043-A9F0-3D807B00E3EB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53" creationId="{C5CE2264-F1AC-1147-945E-730D486FF05C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54" creationId="{1143CF36-6065-B949-BB2C-2A56C2818C5C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55" creationId="{A903C341-1978-C14E-948E-83E92972DB70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56" creationId="{E7A6C39A-BD21-F04C-85F5-D62DF9BAD019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57" creationId="{F56D0A54-9C01-804C-A933-905FE2D5600A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58" creationId="{7EF0F4D9-C0BE-CF4B-B626-448155D34C72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59" creationId="{3F728A87-5A43-6E42-A875-D7F9BAE0BE72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60" creationId="{9D01CCE6-0017-AA41-BFCB-5605B81D91FA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61" creationId="{5FFC3A9C-6D54-0F42-A130-595789122B17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62" creationId="{A55836EC-C8ED-BB48-A57A-C694F151FD5F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63" creationId="{5B925136-8902-4F49-8662-12BE573415D5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76" creationId="{04048AC6-9840-0B48-9C05-5838E7A6A72C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80" creationId="{75DB325B-D58C-BE44-8468-3F2FBEDDE41C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81" creationId="{3277F1EE-BFF0-0641-A530-0CFB8CBB4F94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82" creationId="{F6BBE7D3-8950-D74B-87FD-4668B70DD7E4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83" creationId="{64AA91F3-03AA-5B48-BBCA-E1B9B84C679A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84" creationId="{09E8127D-2499-184B-A5D4-DF913E808170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85" creationId="{78F27963-0060-E842-9370-1A482CA02DA5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86" creationId="{417C4215-32B1-5040-8017-C7C5F85952C3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87" creationId="{39FE4D50-616A-4542-AD67-5B87B797C655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88" creationId="{903EFD9F-CDED-1A41-8985-EFE7B96426B8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89" creationId="{F8143F50-32E6-C24B-82B7-BD2E2BDEEBE7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90" creationId="{D129E089-735E-244C-80CB-EB45A9A7FA86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91" creationId="{F8DC6430-9349-5141-941E-8DF3A8FF3977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92" creationId="{69CC02FB-07B3-1844-A76E-7B68B75105F4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93" creationId="{0EDE5363-2800-3644-BEE5-4EBE183B5FE8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94" creationId="{E6FA8FC0-4A5D-AE44-8822-8A3805638BF7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95" creationId="{C9DDC4FF-4B3C-3D49-A100-7E975F25BFDD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96" creationId="{77051C73-2DF3-064C-8C56-065766E8894D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97" creationId="{B03CB149-74E1-2347-AF0F-53C8CE0058F4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98" creationId="{DC6F5356-48F1-BE45-A8C9-4CB23030DD00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599" creationId="{9B7B8538-3704-764C-9CC5-8BAC0F6F37E0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01" creationId="{C984AAE2-FE37-BC4C-B12F-C2CB367F2EDD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02" creationId="{B1F17CC0-CD74-7345-96ED-9339F1A64DDC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03" creationId="{ABA25E39-3283-2844-AA32-0B592B67CB41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04" creationId="{D72CFEAF-8F4E-5446-906B-7D405C32BD0F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06" creationId="{36097867-B3B7-9143-8667-C745C853FA4C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08" creationId="{E3939B2B-B760-5543-ADD1-037606AD690F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10" creationId="{56E94F21-591B-6B4A-A3B2-48E657270F8B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11" creationId="{C11F0158-0C27-AD4F-BEFB-B8CE5ECEE284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12" creationId="{49CE394B-A830-C145-B223-D18B34DCFAA1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13" creationId="{31DBB81C-816E-8247-99A8-6F439C181B02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14" creationId="{6A75B56E-1CC5-1F4F-8649-82B963985E5B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16" creationId="{D3699611-DF27-4848-99CE-352726F7006B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17" creationId="{D80FB3C8-B9C8-8642-90F7-10934FE8F6AB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18" creationId="{00397956-CBC1-884D-8B94-41C3DEF74B76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19" creationId="{4F4AACF7-A949-F849-BC08-0DE2D14914C4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20" creationId="{C9703E4B-602A-2D4A-A92D-4F9C580F8597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21" creationId="{45A9AD6E-B4AD-5141-A240-D1E6BA4934F9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22" creationId="{E3011227-561A-4B4D-8570-B495EFD15C92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23" creationId="{ACFB6DC6-A895-6244-A280-9ED59ACCF37C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24" creationId="{BE1A8327-7466-8745-A35C-DD7E7573E461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25" creationId="{8F727A99-E589-0148-B107-BCE6D1713791}"/>
          </ac:inkMkLst>
        </pc:inkChg>
        <pc:inkChg chg="add del">
          <ac:chgData name="Wilne, Robert" userId="863fd487-5ae7-46a6-8c4e-0a9cc652a1c0" providerId="ADAL" clId="{80FCF09D-6F42-E643-8F40-DCAC172044BA}" dt="2022-02-08T17:08:27.747" v="1537"/>
          <ac:inkMkLst>
            <pc:docMk/>
            <pc:sldMk cId="143833365" sldId="2142"/>
            <ac:inkMk id="24626" creationId="{418B34BE-E0BD-F648-9E37-AFFDBFC537C5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28" creationId="{A7E3CA83-B711-F84B-BC04-2F72C5FBAD03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29" creationId="{C1411DA6-5FDC-D147-B4DA-96D979442373}"/>
          </ac:inkMkLst>
        </pc:inkChg>
        <pc:inkChg chg="add de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31" creationId="{37006E4E-558B-D44B-841B-162F319DB4DB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33" creationId="{C584B2BF-862E-FB45-A885-9C287ECEE21C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34" creationId="{E38CCCB6-200F-224F-909F-DDB0B83587D5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36" creationId="{E4ACD737-6723-8B48-9E8B-81A7AE4BF5ED}"/>
          </ac:inkMkLst>
        </pc:inkChg>
        <pc:inkChg chg="add del topLvl">
          <ac:chgData name="Wilne, Robert" userId="863fd487-5ae7-46a6-8c4e-0a9cc652a1c0" providerId="ADAL" clId="{80FCF09D-6F42-E643-8F40-DCAC172044BA}" dt="2022-02-08T19:43:05.191" v="2592" actId="478"/>
          <ac:inkMkLst>
            <pc:docMk/>
            <pc:sldMk cId="143833365" sldId="2142"/>
            <ac:inkMk id="24637" creationId="{81609540-9097-2C43-96E9-7DA32DF9BA12}"/>
          </ac:inkMkLst>
        </pc:inkChg>
      </pc:sldChg>
      <pc:sldChg chg="addSp delSp modSp">
        <pc:chgData name="Wilne, Robert" userId="863fd487-5ae7-46a6-8c4e-0a9cc652a1c0" providerId="ADAL" clId="{80FCF09D-6F42-E643-8F40-DCAC172044BA}" dt="2022-02-08T19:43:31.682" v="2670"/>
        <pc:sldMkLst>
          <pc:docMk/>
          <pc:sldMk cId="1904390737" sldId="2143"/>
        </pc:sldMkLst>
        <pc:grpChg chg="add del">
          <ac:chgData name="Wilne, Robert" userId="863fd487-5ae7-46a6-8c4e-0a9cc652a1c0" providerId="ADAL" clId="{80FCF09D-6F42-E643-8F40-DCAC172044BA}" dt="2022-02-08T17:09:36.353" v="1598"/>
          <ac:grpSpMkLst>
            <pc:docMk/>
            <pc:sldMk cId="1904390737" sldId="2143"/>
            <ac:grpSpMk id="17" creationId="{EA921387-FA79-C24B-8CBA-C22C6D1FF7B7}"/>
          </ac:grpSpMkLst>
        </pc:grpChg>
        <pc:grpChg chg="add del">
          <ac:chgData name="Wilne, Robert" userId="863fd487-5ae7-46a6-8c4e-0a9cc652a1c0" providerId="ADAL" clId="{80FCF09D-6F42-E643-8F40-DCAC172044BA}" dt="2022-02-08T19:43:30.642" v="2619"/>
          <ac:grpSpMkLst>
            <pc:docMk/>
            <pc:sldMk cId="1904390737" sldId="2143"/>
            <ac:grpSpMk id="18" creationId="{3DFE8721-82D2-FD45-8957-F55666A7825D}"/>
          </ac:grpSpMkLst>
        </pc:grpChg>
        <pc:grpChg chg="add del">
          <ac:chgData name="Wilne, Robert" userId="863fd487-5ae7-46a6-8c4e-0a9cc652a1c0" providerId="ADAL" clId="{80FCF09D-6F42-E643-8F40-DCAC172044BA}" dt="2022-02-08T17:09:42.483" v="1613"/>
          <ac:grpSpMkLst>
            <pc:docMk/>
            <pc:sldMk cId="1904390737" sldId="2143"/>
            <ac:grpSpMk id="22" creationId="{D20B8C78-4567-EE45-9B43-47011A4AE7C3}"/>
          </ac:grpSpMkLst>
        </pc:grpChg>
        <pc:grpChg chg="add del">
          <ac:chgData name="Wilne, Robert" userId="863fd487-5ae7-46a6-8c4e-0a9cc652a1c0" providerId="ADAL" clId="{80FCF09D-6F42-E643-8F40-DCAC172044BA}" dt="2022-02-08T19:43:30.833" v="2635"/>
          <ac:grpSpMkLst>
            <pc:docMk/>
            <pc:sldMk cId="1904390737" sldId="2143"/>
            <ac:grpSpMk id="37" creationId="{F275B3A0-1E66-B449-B138-D6166EF362BF}"/>
          </ac:grpSpMkLst>
        </pc:grpChg>
        <pc:grpChg chg="add del">
          <ac:chgData name="Wilne, Robert" userId="863fd487-5ae7-46a6-8c4e-0a9cc652a1c0" providerId="ADAL" clId="{80FCF09D-6F42-E643-8F40-DCAC172044BA}" dt="2022-02-08T19:43:31.156" v="2667"/>
          <ac:grpSpMkLst>
            <pc:docMk/>
            <pc:sldMk cId="1904390737" sldId="2143"/>
            <ac:grpSpMk id="38" creationId="{A6008988-775B-E248-8215-2DAC04AF3C33}"/>
          </ac:grpSpMkLst>
        </pc:grpChg>
        <pc:grpChg chg="add del">
          <ac:chgData name="Wilne, Robert" userId="863fd487-5ae7-46a6-8c4e-0a9cc652a1c0" providerId="ADAL" clId="{80FCF09D-6F42-E643-8F40-DCAC172044BA}" dt="2022-02-08T19:43:30.973" v="2648"/>
          <ac:grpSpMkLst>
            <pc:docMk/>
            <pc:sldMk cId="1904390737" sldId="2143"/>
            <ac:grpSpMk id="41" creationId="{350AE6C4-680C-4040-B45E-B1384DC78DEE}"/>
          </ac:grpSpMkLst>
        </pc:grpChg>
        <pc:grpChg chg="add del">
          <ac:chgData name="Wilne, Robert" userId="863fd487-5ae7-46a6-8c4e-0a9cc652a1c0" providerId="ADAL" clId="{80FCF09D-6F42-E643-8F40-DCAC172044BA}" dt="2022-02-08T19:43:31.112" v="2663"/>
          <ac:grpSpMkLst>
            <pc:docMk/>
            <pc:sldMk cId="1904390737" sldId="2143"/>
            <ac:grpSpMk id="51" creationId="{FC138F7C-F5C4-E448-AC8E-FA5706664057}"/>
          </ac:grpSpMkLst>
        </pc:grpChg>
        <pc:grpChg chg="add del">
          <ac:chgData name="Wilne, Robert" userId="863fd487-5ae7-46a6-8c4e-0a9cc652a1c0" providerId="ADAL" clId="{80FCF09D-6F42-E643-8F40-DCAC172044BA}" dt="2022-02-08T19:43:30.823" v="2634"/>
          <ac:grpSpMkLst>
            <pc:docMk/>
            <pc:sldMk cId="1904390737" sldId="2143"/>
            <ac:grpSpMk id="24584" creationId="{41DA771C-0E94-9441-A200-C2C54BE3D976}"/>
          </ac:grpSpMkLst>
        </pc:grpChg>
        <pc:grpChg chg="add del">
          <ac:chgData name="Wilne, Robert" userId="863fd487-5ae7-46a6-8c4e-0a9cc652a1c0" providerId="ADAL" clId="{80FCF09D-6F42-E643-8F40-DCAC172044BA}" dt="2022-02-08T19:43:30.790" v="2632"/>
          <ac:grpSpMkLst>
            <pc:docMk/>
            <pc:sldMk cId="1904390737" sldId="2143"/>
            <ac:grpSpMk id="24585" creationId="{018780B4-4F4C-9648-BA40-ECFE220028B9}"/>
          </ac:grpSpMkLst>
        </pc:grpChg>
        <pc:grpChg chg="add del">
          <ac:chgData name="Wilne, Robert" userId="863fd487-5ae7-46a6-8c4e-0a9cc652a1c0" providerId="ADAL" clId="{80FCF09D-6F42-E643-8F40-DCAC172044BA}" dt="2022-02-08T19:43:31.091" v="2661"/>
          <ac:grpSpMkLst>
            <pc:docMk/>
            <pc:sldMk cId="1904390737" sldId="2143"/>
            <ac:grpSpMk id="24586" creationId="{CC26A0C6-6F7F-C44C-96BA-FE1D7442C470}"/>
          </ac:grpSpMkLst>
        </pc:grpChg>
        <pc:grpChg chg="add del">
          <ac:chgData name="Wilne, Robert" userId="863fd487-5ae7-46a6-8c4e-0a9cc652a1c0" providerId="ADAL" clId="{80FCF09D-6F42-E643-8F40-DCAC172044BA}" dt="2022-02-08T19:43:30.692" v="2624"/>
          <ac:grpSpMkLst>
            <pc:docMk/>
            <pc:sldMk cId="1904390737" sldId="2143"/>
            <ac:grpSpMk id="24587" creationId="{4740079B-C496-FB46-8E18-AC83A38AADE4}"/>
          </ac:grpSpMkLst>
        </pc:grpChg>
        <pc:grpChg chg="add del">
          <ac:chgData name="Wilne, Robert" userId="863fd487-5ae7-46a6-8c4e-0a9cc652a1c0" providerId="ADAL" clId="{80FCF09D-6F42-E643-8F40-DCAC172044BA}" dt="2022-02-08T19:43:30.623" v="2617"/>
          <ac:grpSpMkLst>
            <pc:docMk/>
            <pc:sldMk cId="1904390737" sldId="2143"/>
            <ac:grpSpMk id="24588" creationId="{C074D9CB-3935-6341-AEED-7C6658BE65EC}"/>
          </ac:grpSpMkLst>
        </pc:grpChg>
        <pc:grpChg chg="add del">
          <ac:chgData name="Wilne, Robert" userId="863fd487-5ae7-46a6-8c4e-0a9cc652a1c0" providerId="ADAL" clId="{80FCF09D-6F42-E643-8F40-DCAC172044BA}" dt="2022-02-08T19:43:30.613" v="2616"/>
          <ac:grpSpMkLst>
            <pc:docMk/>
            <pc:sldMk cId="1904390737" sldId="2143"/>
            <ac:grpSpMk id="24591" creationId="{886A8D6C-2C67-C642-935A-7040C57810DD}"/>
          </ac:grpSpMkLst>
        </pc:grpChg>
        <pc:inkChg chg="add del topLvl">
          <ac:chgData name="Wilne, Robert" userId="863fd487-5ae7-46a6-8c4e-0a9cc652a1c0" providerId="ADAL" clId="{80FCF09D-6F42-E643-8F40-DCAC172044BA}" dt="2022-02-08T19:43:30.646" v="2620"/>
          <ac:inkMkLst>
            <pc:docMk/>
            <pc:sldMk cId="1904390737" sldId="2143"/>
            <ac:inkMk id="2" creationId="{5A935910-D030-DF42-87D0-944573B58BDB}"/>
          </ac:inkMkLst>
        </pc:inkChg>
        <pc:inkChg chg="add del">
          <ac:chgData name="Wilne, Robert" userId="863fd487-5ae7-46a6-8c4e-0a9cc652a1c0" providerId="ADAL" clId="{80FCF09D-6F42-E643-8F40-DCAC172044BA}" dt="2022-02-08T19:43:30.604" v="2615"/>
          <ac:inkMkLst>
            <pc:docMk/>
            <pc:sldMk cId="1904390737" sldId="2143"/>
            <ac:inkMk id="3" creationId="{662F5E7A-70E3-6842-A5AE-20A27A7BFCD6}"/>
          </ac:inkMkLst>
        </pc:inkChg>
        <pc:inkChg chg="add del topLvl">
          <ac:chgData name="Wilne, Robert" userId="863fd487-5ae7-46a6-8c4e-0a9cc652a1c0" providerId="ADAL" clId="{80FCF09D-6F42-E643-8F40-DCAC172044BA}" dt="2022-02-08T19:43:30.642" v="2619"/>
          <ac:inkMkLst>
            <pc:docMk/>
            <pc:sldMk cId="1904390737" sldId="2143"/>
            <ac:inkMk id="4" creationId="{EF3D763D-6DF4-DB48-B33C-C59D2ECD4824}"/>
          </ac:inkMkLst>
        </pc:inkChg>
        <pc:inkChg chg="add del">
          <ac:chgData name="Wilne, Robert" userId="863fd487-5ae7-46a6-8c4e-0a9cc652a1c0" providerId="ADAL" clId="{80FCF09D-6F42-E643-8F40-DCAC172044BA}" dt="2022-02-08T19:43:30.631" v="2618"/>
          <ac:inkMkLst>
            <pc:docMk/>
            <pc:sldMk cId="1904390737" sldId="2143"/>
            <ac:inkMk id="5" creationId="{F29E3031-A79E-974A-A8E2-973524F04641}"/>
          </ac:inkMkLst>
        </pc:inkChg>
        <pc:inkChg chg="add del topLvl">
          <ac:chgData name="Wilne, Robert" userId="863fd487-5ae7-46a6-8c4e-0a9cc652a1c0" providerId="ADAL" clId="{80FCF09D-6F42-E643-8F40-DCAC172044BA}" dt="2022-02-08T19:43:31.039" v="2656"/>
          <ac:inkMkLst>
            <pc:docMk/>
            <pc:sldMk cId="1904390737" sldId="2143"/>
            <ac:inkMk id="6" creationId="{1120DA2D-1EBF-344B-B1A6-2A809F130EB1}"/>
          </ac:inkMkLst>
        </pc:inkChg>
        <pc:inkChg chg="add del topLvl">
          <ac:chgData name="Wilne, Robert" userId="863fd487-5ae7-46a6-8c4e-0a9cc652a1c0" providerId="ADAL" clId="{80FCF09D-6F42-E643-8F40-DCAC172044BA}" dt="2022-02-08T19:43:30.920" v="2643"/>
          <ac:inkMkLst>
            <pc:docMk/>
            <pc:sldMk cId="1904390737" sldId="2143"/>
            <ac:inkMk id="7" creationId="{9D2AD862-199C-E549-9BDC-9720E4E2DF9B}"/>
          </ac:inkMkLst>
        </pc:inkChg>
        <pc:inkChg chg="add del topLvl">
          <ac:chgData name="Wilne, Robert" userId="863fd487-5ae7-46a6-8c4e-0a9cc652a1c0" providerId="ADAL" clId="{80FCF09D-6F42-E643-8F40-DCAC172044BA}" dt="2022-02-08T19:43:31.054" v="2658"/>
          <ac:inkMkLst>
            <pc:docMk/>
            <pc:sldMk cId="1904390737" sldId="2143"/>
            <ac:inkMk id="9" creationId="{4BD0D665-BB7A-3445-B3F6-D95C5FE26BC3}"/>
          </ac:inkMkLst>
        </pc:inkChg>
        <pc:inkChg chg="add del topLvl">
          <ac:chgData name="Wilne, Robert" userId="863fd487-5ae7-46a6-8c4e-0a9cc652a1c0" providerId="ADAL" clId="{80FCF09D-6F42-E643-8F40-DCAC172044BA}" dt="2022-02-08T19:43:31.125" v="2664"/>
          <ac:inkMkLst>
            <pc:docMk/>
            <pc:sldMk cId="1904390737" sldId="2143"/>
            <ac:inkMk id="10" creationId="{793E7B1A-86A7-834F-A510-262C066F9A80}"/>
          </ac:inkMkLst>
        </pc:inkChg>
        <pc:inkChg chg="add del topLvl">
          <ac:chgData name="Wilne, Robert" userId="863fd487-5ae7-46a6-8c4e-0a9cc652a1c0" providerId="ADAL" clId="{80FCF09D-6F42-E643-8F40-DCAC172044BA}" dt="2022-02-08T19:43:30.683" v="2623"/>
          <ac:inkMkLst>
            <pc:docMk/>
            <pc:sldMk cId="1904390737" sldId="2143"/>
            <ac:inkMk id="11" creationId="{E82DC16C-24D5-B248-96CF-9A562E5529FE}"/>
          </ac:inkMkLst>
        </pc:inkChg>
        <pc:inkChg chg="add del topLvl">
          <ac:chgData name="Wilne, Robert" userId="863fd487-5ae7-46a6-8c4e-0a9cc652a1c0" providerId="ADAL" clId="{80FCF09D-6F42-E643-8F40-DCAC172044BA}" dt="2022-02-08T19:43:30.509" v="2607"/>
          <ac:inkMkLst>
            <pc:docMk/>
            <pc:sldMk cId="1904390737" sldId="2143"/>
            <ac:inkMk id="12" creationId="{CE651A19-B683-D049-A569-0C6A920B1929}"/>
          </ac:inkMkLst>
        </pc:inkChg>
        <pc:inkChg chg="add del topLvl">
          <ac:chgData name="Wilne, Robert" userId="863fd487-5ae7-46a6-8c4e-0a9cc652a1c0" providerId="ADAL" clId="{80FCF09D-6F42-E643-8F40-DCAC172044BA}" dt="2022-02-08T19:43:30.810" v="2633"/>
          <ac:inkMkLst>
            <pc:docMk/>
            <pc:sldMk cId="1904390737" sldId="2143"/>
            <ac:inkMk id="13" creationId="{6227E0DF-BE28-754B-B23F-3FD208EC0D33}"/>
          </ac:inkMkLst>
        </pc:inkChg>
        <pc:inkChg chg="add del topLvl">
          <ac:chgData name="Wilne, Robert" userId="863fd487-5ae7-46a6-8c4e-0a9cc652a1c0" providerId="ADAL" clId="{80FCF09D-6F42-E643-8F40-DCAC172044BA}" dt="2022-02-08T19:43:30.870" v="2638"/>
          <ac:inkMkLst>
            <pc:docMk/>
            <pc:sldMk cId="1904390737" sldId="2143"/>
            <ac:inkMk id="14" creationId="{FDE915CD-4168-0C47-BE0A-DF1050C3D8A2}"/>
          </ac:inkMkLst>
        </pc:inkChg>
        <pc:inkChg chg="add del topLvl">
          <ac:chgData name="Wilne, Robert" userId="863fd487-5ae7-46a6-8c4e-0a9cc652a1c0" providerId="ADAL" clId="{80FCF09D-6F42-E643-8F40-DCAC172044BA}" dt="2022-02-08T19:43:30.729" v="2627"/>
          <ac:inkMkLst>
            <pc:docMk/>
            <pc:sldMk cId="1904390737" sldId="2143"/>
            <ac:inkMk id="15" creationId="{19A79321-9B91-0042-946F-1029D0661DEE}"/>
          </ac:inkMkLst>
        </pc:inkChg>
        <pc:inkChg chg="add del topLvl">
          <ac:chgData name="Wilne, Robert" userId="863fd487-5ae7-46a6-8c4e-0a9cc652a1c0" providerId="ADAL" clId="{80FCF09D-6F42-E643-8F40-DCAC172044BA}" dt="2022-02-08T19:43:30.964" v="2647"/>
          <ac:inkMkLst>
            <pc:docMk/>
            <pc:sldMk cId="1904390737" sldId="2143"/>
            <ac:inkMk id="16" creationId="{409816FA-5B5E-374A-A99F-6F82D157B00D}"/>
          </ac:inkMkLst>
        </pc:inkChg>
        <pc:inkChg chg="add del topLvl">
          <ac:chgData name="Wilne, Robert" userId="863fd487-5ae7-46a6-8c4e-0a9cc652a1c0" providerId="ADAL" clId="{80FCF09D-6F42-E643-8F40-DCAC172044BA}" dt="2022-02-08T19:43:30.762" v="2629"/>
          <ac:inkMkLst>
            <pc:docMk/>
            <pc:sldMk cId="1904390737" sldId="2143"/>
            <ac:inkMk id="19" creationId="{71883766-1AB5-4544-AA7D-40F18E0B21F8}"/>
          </ac:inkMkLst>
        </pc:inkChg>
        <pc:inkChg chg="add del topLvl">
          <ac:chgData name="Wilne, Robert" userId="863fd487-5ae7-46a6-8c4e-0a9cc652a1c0" providerId="ADAL" clId="{80FCF09D-6F42-E643-8F40-DCAC172044BA}" dt="2022-02-08T19:43:30.939" v="2645"/>
          <ac:inkMkLst>
            <pc:docMk/>
            <pc:sldMk cId="1904390737" sldId="2143"/>
            <ac:inkMk id="20" creationId="{B71A0CCE-155E-0947-BB8C-AEEF85304805}"/>
          </ac:inkMkLst>
        </pc:inkChg>
        <pc:inkChg chg="add del topLvl">
          <ac:chgData name="Wilne, Robert" userId="863fd487-5ae7-46a6-8c4e-0a9cc652a1c0" providerId="ADAL" clId="{80FCF09D-6F42-E643-8F40-DCAC172044BA}" dt="2022-02-08T19:43:30.953" v="2646"/>
          <ac:inkMkLst>
            <pc:docMk/>
            <pc:sldMk cId="1904390737" sldId="2143"/>
            <ac:inkMk id="21" creationId="{8F73923E-5F88-1849-9F9F-BD17B9AFBE05}"/>
          </ac:inkMkLst>
        </pc:inkChg>
        <pc:inkChg chg="add del">
          <ac:chgData name="Wilne, Robert" userId="863fd487-5ae7-46a6-8c4e-0a9cc652a1c0" providerId="ADAL" clId="{80FCF09D-6F42-E643-8F40-DCAC172044BA}" dt="2022-02-08T19:43:30.892" v="2641"/>
          <ac:inkMkLst>
            <pc:docMk/>
            <pc:sldMk cId="1904390737" sldId="2143"/>
            <ac:inkMk id="23" creationId="{C13418F8-4F20-5C42-B0AF-7375A786A7E3}"/>
          </ac:inkMkLst>
        </pc:inkChg>
        <pc:inkChg chg="add del">
          <ac:chgData name="Wilne, Robert" userId="863fd487-5ae7-46a6-8c4e-0a9cc652a1c0" providerId="ADAL" clId="{80FCF09D-6F42-E643-8F40-DCAC172044BA}" dt="2022-02-08T19:43:30.906" v="2642"/>
          <ac:inkMkLst>
            <pc:docMk/>
            <pc:sldMk cId="1904390737" sldId="2143"/>
            <ac:inkMk id="24" creationId="{82832CD5-27CA-EF4E-88D2-D82490F6F306}"/>
          </ac:inkMkLst>
        </pc:inkChg>
        <pc:inkChg chg="add del">
          <ac:chgData name="Wilne, Robert" userId="863fd487-5ae7-46a6-8c4e-0a9cc652a1c0" providerId="ADAL" clId="{80FCF09D-6F42-E643-8F40-DCAC172044BA}" dt="2022-02-08T19:43:30.746" v="2628"/>
          <ac:inkMkLst>
            <pc:docMk/>
            <pc:sldMk cId="1904390737" sldId="2143"/>
            <ac:inkMk id="25" creationId="{DBFD5481-416E-F24D-ADB6-E9A4659A2D60}"/>
          </ac:inkMkLst>
        </pc:inkChg>
        <pc:inkChg chg="add del topLvl">
          <ac:chgData name="Wilne, Robert" userId="863fd487-5ae7-46a6-8c4e-0a9cc652a1c0" providerId="ADAL" clId="{80FCF09D-6F42-E643-8F40-DCAC172044BA}" dt="2022-02-08T19:43:31.160" v="2668"/>
          <ac:inkMkLst>
            <pc:docMk/>
            <pc:sldMk cId="1904390737" sldId="2143"/>
            <ac:inkMk id="26" creationId="{E8FE5480-04B4-A548-8BC2-E86964C5B7E9}"/>
          </ac:inkMkLst>
        </pc:inkChg>
        <pc:inkChg chg="add del">
          <ac:chgData name="Wilne, Robert" userId="863fd487-5ae7-46a6-8c4e-0a9cc652a1c0" providerId="ADAL" clId="{80FCF09D-6F42-E643-8F40-DCAC172044BA}" dt="2022-02-08T19:43:31.009" v="2652"/>
          <ac:inkMkLst>
            <pc:docMk/>
            <pc:sldMk cId="1904390737" sldId="2143"/>
            <ac:inkMk id="27" creationId="{28CCB0CB-C255-7645-B8EC-42D458C940D3}"/>
          </ac:inkMkLst>
        </pc:inkChg>
        <pc:inkChg chg="add del">
          <ac:chgData name="Wilne, Robert" userId="863fd487-5ae7-46a6-8c4e-0a9cc652a1c0" providerId="ADAL" clId="{80FCF09D-6F42-E643-8F40-DCAC172044BA}" dt="2022-02-08T19:43:30.546" v="2610"/>
          <ac:inkMkLst>
            <pc:docMk/>
            <pc:sldMk cId="1904390737" sldId="2143"/>
            <ac:inkMk id="28" creationId="{D1A808B8-A710-D044-9E79-B7BC79085A43}"/>
          </ac:inkMkLst>
        </pc:inkChg>
        <pc:inkChg chg="add del">
          <ac:chgData name="Wilne, Robert" userId="863fd487-5ae7-46a6-8c4e-0a9cc652a1c0" providerId="ADAL" clId="{80FCF09D-6F42-E643-8F40-DCAC172044BA}" dt="2022-02-08T19:43:30.996" v="2650"/>
          <ac:inkMkLst>
            <pc:docMk/>
            <pc:sldMk cId="1904390737" sldId="2143"/>
            <ac:inkMk id="29" creationId="{846EA94A-E50F-8F49-8540-D1AC84298DF2}"/>
          </ac:inkMkLst>
        </pc:inkChg>
        <pc:inkChg chg="add del">
          <ac:chgData name="Wilne, Robert" userId="863fd487-5ae7-46a6-8c4e-0a9cc652a1c0" providerId="ADAL" clId="{80FCF09D-6F42-E643-8F40-DCAC172044BA}" dt="2022-02-08T19:43:31.145" v="2666"/>
          <ac:inkMkLst>
            <pc:docMk/>
            <pc:sldMk cId="1904390737" sldId="2143"/>
            <ac:inkMk id="30" creationId="{3C755899-3E5F-0C4C-9A0C-BB31404EBCBA}"/>
          </ac:inkMkLst>
        </pc:inkChg>
        <pc:inkChg chg="add del">
          <ac:chgData name="Wilne, Robert" userId="863fd487-5ae7-46a6-8c4e-0a9cc652a1c0" providerId="ADAL" clId="{80FCF09D-6F42-E643-8F40-DCAC172044BA}" dt="2022-02-08T19:43:31.136" v="2665"/>
          <ac:inkMkLst>
            <pc:docMk/>
            <pc:sldMk cId="1904390737" sldId="2143"/>
            <ac:inkMk id="31" creationId="{93546811-2661-8A41-9280-FC5D5805AB8A}"/>
          </ac:inkMkLst>
        </pc:inkChg>
        <pc:inkChg chg="add del">
          <ac:chgData name="Wilne, Robert" userId="863fd487-5ae7-46a6-8c4e-0a9cc652a1c0" providerId="ADAL" clId="{80FCF09D-6F42-E643-8F40-DCAC172044BA}" dt="2022-02-08T19:43:31.029" v="2655"/>
          <ac:inkMkLst>
            <pc:docMk/>
            <pc:sldMk cId="1904390737" sldId="2143"/>
            <ac:inkMk id="32" creationId="{31823CF2-1C2D-A742-8D9B-96375B5B5BA6}"/>
          </ac:inkMkLst>
        </pc:inkChg>
        <pc:inkChg chg="add del topLvl">
          <ac:chgData name="Wilne, Robert" userId="863fd487-5ae7-46a6-8c4e-0a9cc652a1c0" providerId="ADAL" clId="{80FCF09D-6F42-E643-8F40-DCAC172044BA}" dt="2022-02-08T19:43:31.156" v="2667"/>
          <ac:inkMkLst>
            <pc:docMk/>
            <pc:sldMk cId="1904390737" sldId="2143"/>
            <ac:inkMk id="33" creationId="{885786B0-CB09-5D42-AE34-1E4981C0867F}"/>
          </ac:inkMkLst>
        </pc:inkChg>
        <pc:inkChg chg="add del">
          <ac:chgData name="Wilne, Robert" userId="863fd487-5ae7-46a6-8c4e-0a9cc652a1c0" providerId="ADAL" clId="{80FCF09D-6F42-E643-8F40-DCAC172044BA}" dt="2022-02-08T19:43:30.564" v="2611"/>
          <ac:inkMkLst>
            <pc:docMk/>
            <pc:sldMk cId="1904390737" sldId="2143"/>
            <ac:inkMk id="34" creationId="{4FB644E5-3570-B14A-933E-255C537A29AB}"/>
          </ac:inkMkLst>
        </pc:inkChg>
        <pc:inkChg chg="add del topLvl">
          <ac:chgData name="Wilne, Robert" userId="863fd487-5ae7-46a6-8c4e-0a9cc652a1c0" providerId="ADAL" clId="{80FCF09D-6F42-E643-8F40-DCAC172044BA}" dt="2022-02-08T19:43:30.833" v="2635"/>
          <ac:inkMkLst>
            <pc:docMk/>
            <pc:sldMk cId="1904390737" sldId="2143"/>
            <ac:inkMk id="35" creationId="{A9C2F8A7-3B09-5C4D-9F6F-B087BA5B1E50}"/>
          </ac:inkMkLst>
        </pc:inkChg>
        <pc:inkChg chg="add del topLvl">
          <ac:chgData name="Wilne, Robert" userId="863fd487-5ae7-46a6-8c4e-0a9cc652a1c0" providerId="ADAL" clId="{80FCF09D-6F42-E643-8F40-DCAC172044BA}" dt="2022-02-08T19:43:30.876" v="2640"/>
          <ac:inkMkLst>
            <pc:docMk/>
            <pc:sldMk cId="1904390737" sldId="2143"/>
            <ac:inkMk id="36" creationId="{F40E3CF5-F353-984E-A30A-4CE4373853EE}"/>
          </ac:inkMkLst>
        </pc:inkChg>
        <pc:inkChg chg="add del topLvl">
          <ac:chgData name="Wilne, Robert" userId="863fd487-5ae7-46a6-8c4e-0a9cc652a1c0" providerId="ADAL" clId="{80FCF09D-6F42-E643-8F40-DCAC172044BA}" dt="2022-02-08T19:43:30.973" v="2648"/>
          <ac:inkMkLst>
            <pc:docMk/>
            <pc:sldMk cId="1904390737" sldId="2143"/>
            <ac:inkMk id="39" creationId="{26F998F4-2B97-564D-8A70-79FFC90DF295}"/>
          </ac:inkMkLst>
        </pc:inkChg>
        <pc:inkChg chg="add del topLvl">
          <ac:chgData name="Wilne, Robert" userId="863fd487-5ae7-46a6-8c4e-0a9cc652a1c0" providerId="ADAL" clId="{80FCF09D-6F42-E643-8F40-DCAC172044BA}" dt="2022-02-08T19:43:31.043" v="2657"/>
          <ac:inkMkLst>
            <pc:docMk/>
            <pc:sldMk cId="1904390737" sldId="2143"/>
            <ac:inkMk id="40" creationId="{E8A0CF1C-CE04-1840-97B3-898C642A62C0}"/>
          </ac:inkMkLst>
        </pc:inkChg>
        <pc:inkChg chg="add del">
          <ac:chgData name="Wilne, Robert" userId="863fd487-5ae7-46a6-8c4e-0a9cc652a1c0" providerId="ADAL" clId="{80FCF09D-6F42-E643-8F40-DCAC172044BA}" dt="2022-02-08T19:43:30.983" v="2649"/>
          <ac:inkMkLst>
            <pc:docMk/>
            <pc:sldMk cId="1904390737" sldId="2143"/>
            <ac:inkMk id="42" creationId="{279568D1-2416-7440-B7CC-17D75447B216}"/>
          </ac:inkMkLst>
        </pc:inkChg>
        <pc:inkChg chg="add del">
          <ac:chgData name="Wilne, Robert" userId="863fd487-5ae7-46a6-8c4e-0a9cc652a1c0" providerId="ADAL" clId="{80FCF09D-6F42-E643-8F40-DCAC172044BA}" dt="2022-02-08T19:43:30.781" v="2631"/>
          <ac:inkMkLst>
            <pc:docMk/>
            <pc:sldMk cId="1904390737" sldId="2143"/>
            <ac:inkMk id="43" creationId="{5738CDBF-2607-2E40-9CE3-45631245869F}"/>
          </ac:inkMkLst>
        </pc:inkChg>
        <pc:inkChg chg="add del">
          <ac:chgData name="Wilne, Robert" userId="863fd487-5ae7-46a6-8c4e-0a9cc652a1c0" providerId="ADAL" clId="{80FCF09D-6F42-E643-8F40-DCAC172044BA}" dt="2022-02-08T19:43:30.578" v="2612"/>
          <ac:inkMkLst>
            <pc:docMk/>
            <pc:sldMk cId="1904390737" sldId="2143"/>
            <ac:inkMk id="44" creationId="{AC3556CD-7D65-D14C-9C89-49B5F256D671}"/>
          </ac:inkMkLst>
        </pc:inkChg>
        <pc:inkChg chg="add del topLvl">
          <ac:chgData name="Wilne, Robert" userId="863fd487-5ae7-46a6-8c4e-0a9cc652a1c0" providerId="ADAL" clId="{80FCF09D-6F42-E643-8F40-DCAC172044BA}" dt="2022-02-08T19:43:31.112" v="2663"/>
          <ac:inkMkLst>
            <pc:docMk/>
            <pc:sldMk cId="1904390737" sldId="2143"/>
            <ac:inkMk id="45" creationId="{56A57F00-A913-A047-92E1-719C75FCEB8D}"/>
          </ac:inkMkLst>
        </pc:inkChg>
        <pc:inkChg chg="add del">
          <ac:chgData name="Wilne, Robert" userId="863fd487-5ae7-46a6-8c4e-0a9cc652a1c0" providerId="ADAL" clId="{80FCF09D-6F42-E643-8F40-DCAC172044BA}" dt="2022-02-08T19:43:30.596" v="2614"/>
          <ac:inkMkLst>
            <pc:docMk/>
            <pc:sldMk cId="1904390737" sldId="2143"/>
            <ac:inkMk id="46" creationId="{E8B7A273-7D34-EA47-B7AD-E431DD6C64CD}"/>
          </ac:inkMkLst>
        </pc:inkChg>
        <pc:inkChg chg="add del">
          <ac:chgData name="Wilne, Robert" userId="863fd487-5ae7-46a6-8c4e-0a9cc652a1c0" providerId="ADAL" clId="{80FCF09D-6F42-E643-8F40-DCAC172044BA}" dt="2022-02-08T19:43:30.772" v="2630"/>
          <ac:inkMkLst>
            <pc:docMk/>
            <pc:sldMk cId="1904390737" sldId="2143"/>
            <ac:inkMk id="47" creationId="{A837E3CC-8FAF-0E4E-8837-2401EA221C02}"/>
          </ac:inkMkLst>
        </pc:inkChg>
        <pc:inkChg chg="add del">
          <ac:chgData name="Wilne, Robert" userId="863fd487-5ae7-46a6-8c4e-0a9cc652a1c0" providerId="ADAL" clId="{80FCF09D-6F42-E643-8F40-DCAC172044BA}" dt="2022-02-08T19:43:31.075" v="2660"/>
          <ac:inkMkLst>
            <pc:docMk/>
            <pc:sldMk cId="1904390737" sldId="2143"/>
            <ac:inkMk id="48" creationId="{B2D46A5A-40E2-BF4B-8DFE-D73E42EC3E2E}"/>
          </ac:inkMkLst>
        </pc:inkChg>
        <pc:inkChg chg="add del">
          <ac:chgData name="Wilne, Robert" userId="863fd487-5ae7-46a6-8c4e-0a9cc652a1c0" providerId="ADAL" clId="{80FCF09D-6F42-E643-8F40-DCAC172044BA}" dt="2022-02-08T19:43:30.843" v="2636"/>
          <ac:inkMkLst>
            <pc:docMk/>
            <pc:sldMk cId="1904390737" sldId="2143"/>
            <ac:inkMk id="49" creationId="{27C9C0CA-3A0F-774F-B2C6-9EFA1E0323BA}"/>
          </ac:inkMkLst>
        </pc:inkChg>
        <pc:inkChg chg="add del topLvl">
          <ac:chgData name="Wilne, Robert" userId="863fd487-5ae7-46a6-8c4e-0a9cc652a1c0" providerId="ADAL" clId="{80FCF09D-6F42-E643-8F40-DCAC172044BA}" dt="2022-02-08T19:43:31.164" v="2669"/>
          <ac:inkMkLst>
            <pc:docMk/>
            <pc:sldMk cId="1904390737" sldId="2143"/>
            <ac:inkMk id="50" creationId="{D973F37B-7596-EC4E-A223-3282B6511239}"/>
          </ac:inkMkLst>
        </pc:inkChg>
        <pc:inkChg chg="add del topLvl">
          <ac:chgData name="Wilne, Robert" userId="863fd487-5ae7-46a6-8c4e-0a9cc652a1c0" providerId="ADAL" clId="{80FCF09D-6F42-E643-8F40-DCAC172044BA}" dt="2022-02-08T19:43:30.623" v="2617"/>
          <ac:inkMkLst>
            <pc:docMk/>
            <pc:sldMk cId="1904390737" sldId="2143"/>
            <ac:inkMk id="52" creationId="{9BB3E15C-E8E8-0F49-8DEF-85C83AB0CB9D}"/>
          </ac:inkMkLst>
        </pc:inkChg>
        <pc:inkChg chg="add del topLvl">
          <ac:chgData name="Wilne, Robert" userId="863fd487-5ae7-46a6-8c4e-0a9cc652a1c0" providerId="ADAL" clId="{80FCF09D-6F42-E643-8F40-DCAC172044BA}" dt="2022-02-08T19:43:30.999" v="2651"/>
          <ac:inkMkLst>
            <pc:docMk/>
            <pc:sldMk cId="1904390737" sldId="2143"/>
            <ac:inkMk id="53" creationId="{7BEEFA3D-F693-0248-9792-285775174A77}"/>
          </ac:inkMkLst>
        </pc:inkChg>
        <pc:inkChg chg="add del topLvl">
          <ac:chgData name="Wilne, Robert" userId="863fd487-5ae7-46a6-8c4e-0a9cc652a1c0" providerId="ADAL" clId="{80FCF09D-6F42-E643-8F40-DCAC172044BA}" dt="2022-02-08T19:43:31.018" v="2654"/>
          <ac:inkMkLst>
            <pc:docMk/>
            <pc:sldMk cId="1904390737" sldId="2143"/>
            <ac:inkMk id="54" creationId="{57DD3982-CED8-7F4F-B9F7-D72B53FB0512}"/>
          </ac:inkMkLst>
        </pc:inkChg>
        <pc:inkChg chg="add del">
          <ac:chgData name="Wilne, Robert" userId="863fd487-5ae7-46a6-8c4e-0a9cc652a1c0" providerId="ADAL" clId="{80FCF09D-6F42-E643-8F40-DCAC172044BA}" dt="2022-02-08T19:43:30.527" v="2609"/>
          <ac:inkMkLst>
            <pc:docMk/>
            <pc:sldMk cId="1904390737" sldId="2143"/>
            <ac:inkMk id="55" creationId="{FA30EA22-AE9A-F245-A790-41A51AC2803F}"/>
          </ac:inkMkLst>
        </pc:inkChg>
        <pc:inkChg chg="add del topLvl">
          <ac:chgData name="Wilne, Robert" userId="863fd487-5ae7-46a6-8c4e-0a9cc652a1c0" providerId="ADAL" clId="{80FCF09D-6F42-E643-8F40-DCAC172044BA}" dt="2022-02-08T19:43:30.692" v="2624"/>
          <ac:inkMkLst>
            <pc:docMk/>
            <pc:sldMk cId="1904390737" sldId="2143"/>
            <ac:inkMk id="56" creationId="{7C1F1E1D-885D-A846-9094-14D1EDE9BA2C}"/>
          </ac:inkMkLst>
        </pc:inkChg>
        <pc:inkChg chg="add del">
          <ac:chgData name="Wilne, Robert" userId="863fd487-5ae7-46a6-8c4e-0a9cc652a1c0" providerId="ADAL" clId="{80FCF09D-6F42-E643-8F40-DCAC172044BA}" dt="2022-02-08T19:43:30.854" v="2637"/>
          <ac:inkMkLst>
            <pc:docMk/>
            <pc:sldMk cId="1904390737" sldId="2143"/>
            <ac:inkMk id="57" creationId="{7E5C8E47-2E3B-DD40-BD5D-0E040D4C380F}"/>
          </ac:inkMkLst>
        </pc:inkChg>
        <pc:inkChg chg="add del">
          <ac:chgData name="Wilne, Robert" userId="863fd487-5ae7-46a6-8c4e-0a9cc652a1c0" providerId="ADAL" clId="{80FCF09D-6F42-E643-8F40-DCAC172044BA}" dt="2022-02-08T19:43:30.665" v="2622"/>
          <ac:inkMkLst>
            <pc:docMk/>
            <pc:sldMk cId="1904390737" sldId="2143"/>
            <ac:inkMk id="58" creationId="{A2719BF9-2F6A-854F-A706-201B63F590EC}"/>
          </ac:inkMkLst>
        </pc:inkChg>
        <pc:inkChg chg="add del mod topLvl modStrokes">
          <ac:chgData name="Wilne, Robert" userId="863fd487-5ae7-46a6-8c4e-0a9cc652a1c0" providerId="ADAL" clId="{80FCF09D-6F42-E643-8F40-DCAC172044BA}" dt="2022-02-08T19:43:31.682" v="2670"/>
          <ac:inkMkLst>
            <pc:docMk/>
            <pc:sldMk cId="1904390737" sldId="2143"/>
            <ac:inkMk id="59" creationId="{A92AB17D-8E50-F747-B0AA-BB4043AA710B}"/>
          </ac:inkMkLst>
        </pc:inkChg>
        <pc:inkChg chg="add del">
          <ac:chgData name="Wilne, Robert" userId="863fd487-5ae7-46a6-8c4e-0a9cc652a1c0" providerId="ADAL" clId="{80FCF09D-6F42-E643-8F40-DCAC172044BA}" dt="2022-02-08T19:43:30.927" v="2644"/>
          <ac:inkMkLst>
            <pc:docMk/>
            <pc:sldMk cId="1904390737" sldId="2143"/>
            <ac:inkMk id="60" creationId="{F5997FA3-8346-FE43-94C5-7733027BCA14}"/>
          </ac:inkMkLst>
        </pc:inkChg>
        <pc:inkChg chg="add del">
          <ac:chgData name="Wilne, Robert" userId="863fd487-5ae7-46a6-8c4e-0a9cc652a1c0" providerId="ADAL" clId="{80FCF09D-6F42-E643-8F40-DCAC172044BA}" dt="2022-02-08T19:43:30.519" v="2608"/>
          <ac:inkMkLst>
            <pc:docMk/>
            <pc:sldMk cId="1904390737" sldId="2143"/>
            <ac:inkMk id="61" creationId="{BA871688-3955-8349-A707-5C58902538E9}"/>
          </ac:inkMkLst>
        </pc:inkChg>
        <pc:inkChg chg="add del topLvl">
          <ac:chgData name="Wilne, Robert" userId="863fd487-5ae7-46a6-8c4e-0a9cc652a1c0" providerId="ADAL" clId="{80FCF09D-6F42-E643-8F40-DCAC172044BA}" dt="2022-02-08T19:43:31.091" v="2661"/>
          <ac:inkMkLst>
            <pc:docMk/>
            <pc:sldMk cId="1904390737" sldId="2143"/>
            <ac:inkMk id="62" creationId="{4C3F58E8-3871-5046-8F1A-FD37E6D6B158}"/>
          </ac:inkMkLst>
        </pc:inkChg>
        <pc:inkChg chg="add del">
          <ac:chgData name="Wilne, Robert" userId="863fd487-5ae7-46a6-8c4e-0a9cc652a1c0" providerId="ADAL" clId="{80FCF09D-6F42-E643-8F40-DCAC172044BA}" dt="2022-02-08T19:43:30.657" v="2621"/>
          <ac:inkMkLst>
            <pc:docMk/>
            <pc:sldMk cId="1904390737" sldId="2143"/>
            <ac:inkMk id="63" creationId="{3680030F-995F-A64D-B9E8-5C45252467C3}"/>
          </ac:inkMkLst>
        </pc:inkChg>
        <pc:inkChg chg="add del topLvl">
          <ac:chgData name="Wilne, Robert" userId="863fd487-5ae7-46a6-8c4e-0a9cc652a1c0" providerId="ADAL" clId="{80FCF09D-6F42-E643-8F40-DCAC172044BA}" dt="2022-02-08T19:43:30.790" v="2632"/>
          <ac:inkMkLst>
            <pc:docMk/>
            <pc:sldMk cId="1904390737" sldId="2143"/>
            <ac:inkMk id="24576" creationId="{808CC9F8-5B4A-9B47-AD92-ABE981CA8419}"/>
          </ac:inkMkLst>
        </pc:inkChg>
        <pc:inkChg chg="add del">
          <ac:chgData name="Wilne, Robert" userId="863fd487-5ae7-46a6-8c4e-0a9cc652a1c0" providerId="ADAL" clId="{80FCF09D-6F42-E643-8F40-DCAC172044BA}" dt="2022-02-08T19:43:30.712" v="2626"/>
          <ac:inkMkLst>
            <pc:docMk/>
            <pc:sldMk cId="1904390737" sldId="2143"/>
            <ac:inkMk id="24577" creationId="{CD44D884-B07F-A544-ADBA-CAE24D7C4A33}"/>
          </ac:inkMkLst>
        </pc:inkChg>
        <pc:inkChg chg="add del">
          <ac:chgData name="Wilne, Robert" userId="863fd487-5ae7-46a6-8c4e-0a9cc652a1c0" providerId="ADAL" clId="{80FCF09D-6F42-E643-8F40-DCAC172044BA}" dt="2022-02-08T19:43:30.587" v="2613"/>
          <ac:inkMkLst>
            <pc:docMk/>
            <pc:sldMk cId="1904390737" sldId="2143"/>
            <ac:inkMk id="24579" creationId="{201F1156-3AE5-D242-AD30-38A9306A401D}"/>
          </ac:inkMkLst>
        </pc:inkChg>
        <pc:inkChg chg="add del topLvl">
          <ac:chgData name="Wilne, Robert" userId="863fd487-5ae7-46a6-8c4e-0a9cc652a1c0" providerId="ADAL" clId="{80FCF09D-6F42-E643-8F40-DCAC172044BA}" dt="2022-02-08T19:43:31.096" v="2662"/>
          <ac:inkMkLst>
            <pc:docMk/>
            <pc:sldMk cId="1904390737" sldId="2143"/>
            <ac:inkMk id="24580" creationId="{031C6B49-A6A3-BA48-89C2-4F521040117F}"/>
          </ac:inkMkLst>
        </pc:inkChg>
        <pc:inkChg chg="add del">
          <ac:chgData name="Wilne, Robert" userId="863fd487-5ae7-46a6-8c4e-0a9cc652a1c0" providerId="ADAL" clId="{80FCF09D-6F42-E643-8F40-DCAC172044BA}" dt="2022-02-08T19:43:30.704" v="2625"/>
          <ac:inkMkLst>
            <pc:docMk/>
            <pc:sldMk cId="1904390737" sldId="2143"/>
            <ac:inkMk id="24581" creationId="{991185D2-BEB0-AE4F-B688-93C1C1261ED9}"/>
          </ac:inkMkLst>
        </pc:inkChg>
        <pc:inkChg chg="add del topLvl">
          <ac:chgData name="Wilne, Robert" userId="863fd487-5ae7-46a6-8c4e-0a9cc652a1c0" providerId="ADAL" clId="{80FCF09D-6F42-E643-8F40-DCAC172044BA}" dt="2022-02-08T19:43:30.873" v="2639"/>
          <ac:inkMkLst>
            <pc:docMk/>
            <pc:sldMk cId="1904390737" sldId="2143"/>
            <ac:inkMk id="24582" creationId="{45BF2B98-6C90-3C4D-BA2A-F9917DE16CBD}"/>
          </ac:inkMkLst>
        </pc:inkChg>
        <pc:inkChg chg="add del topLvl">
          <ac:chgData name="Wilne, Robert" userId="863fd487-5ae7-46a6-8c4e-0a9cc652a1c0" providerId="ADAL" clId="{80FCF09D-6F42-E643-8F40-DCAC172044BA}" dt="2022-02-08T19:43:30.823" v="2634"/>
          <ac:inkMkLst>
            <pc:docMk/>
            <pc:sldMk cId="1904390737" sldId="2143"/>
            <ac:inkMk id="24583" creationId="{CE304FA4-2E33-B34F-8A24-85E548076E10}"/>
          </ac:inkMkLst>
        </pc:inkChg>
        <pc:inkChg chg="add del topLvl">
          <ac:chgData name="Wilne, Robert" userId="863fd487-5ae7-46a6-8c4e-0a9cc652a1c0" providerId="ADAL" clId="{80FCF09D-6F42-E643-8F40-DCAC172044BA}" dt="2022-02-08T19:43:31.012" v="2653"/>
          <ac:inkMkLst>
            <pc:docMk/>
            <pc:sldMk cId="1904390737" sldId="2143"/>
            <ac:inkMk id="24589" creationId="{3D8268B1-3C4C-DF4C-AD53-DDA650820B48}"/>
          </ac:inkMkLst>
        </pc:inkChg>
        <pc:inkChg chg="add del topLvl">
          <ac:chgData name="Wilne, Robert" userId="863fd487-5ae7-46a6-8c4e-0a9cc652a1c0" providerId="ADAL" clId="{80FCF09D-6F42-E643-8F40-DCAC172044BA}" dt="2022-02-08T19:43:30.613" v="2616"/>
          <ac:inkMkLst>
            <pc:docMk/>
            <pc:sldMk cId="1904390737" sldId="2143"/>
            <ac:inkMk id="24590" creationId="{EC79FB51-2B72-9B4C-B15A-A41041AC0674}"/>
          </ac:inkMkLst>
        </pc:inkChg>
      </pc:sldChg>
      <pc:sldChg chg="del">
        <pc:chgData name="Wilne, Robert" userId="863fd487-5ae7-46a6-8c4e-0a9cc652a1c0" providerId="ADAL" clId="{80FCF09D-6F42-E643-8F40-DCAC172044BA}" dt="2022-02-08T19:44:36.688" v="2732" actId="2696"/>
        <pc:sldMkLst>
          <pc:docMk/>
          <pc:sldMk cId="1027023142" sldId="2144"/>
        </pc:sldMkLst>
      </pc:sldChg>
      <pc:sldChg chg="addSp delSp">
        <pc:chgData name="Wilne, Robert" userId="863fd487-5ae7-46a6-8c4e-0a9cc652a1c0" providerId="ADAL" clId="{80FCF09D-6F42-E643-8F40-DCAC172044BA}" dt="2022-02-08T19:39:20.583" v="2113"/>
        <pc:sldMkLst>
          <pc:docMk/>
          <pc:sldMk cId="188773510" sldId="2145"/>
        </pc:sldMkLst>
        <pc:grpChg chg="add del">
          <ac:chgData name="Wilne, Robert" userId="863fd487-5ae7-46a6-8c4e-0a9cc652a1c0" providerId="ADAL" clId="{80FCF09D-6F42-E643-8F40-DCAC172044BA}" dt="2022-02-08T16:44:09.302" v="546"/>
          <ac:grpSpMkLst>
            <pc:docMk/>
            <pc:sldMk cId="188773510" sldId="2145"/>
            <ac:grpSpMk id="4" creationId="{4FF442E3-F0AD-2F4D-BC2F-96C1BC043BA6}"/>
          </ac:grpSpMkLst>
        </pc:grpChg>
        <pc:grpChg chg="add del">
          <ac:chgData name="Wilne, Robert" userId="863fd487-5ae7-46a6-8c4e-0a9cc652a1c0" providerId="ADAL" clId="{80FCF09D-6F42-E643-8F40-DCAC172044BA}" dt="2022-02-08T16:44:14.518" v="561"/>
          <ac:grpSpMkLst>
            <pc:docMk/>
            <pc:sldMk cId="188773510" sldId="2145"/>
            <ac:grpSpMk id="7" creationId="{85C36332-A6F8-4747-A081-5DE8DB9BB4E5}"/>
          </ac:grpSpMkLst>
        </pc:grpChg>
        <pc:grpChg chg="add del">
          <ac:chgData name="Wilne, Robert" userId="863fd487-5ae7-46a6-8c4e-0a9cc652a1c0" providerId="ADAL" clId="{80FCF09D-6F42-E643-8F40-DCAC172044BA}" dt="2022-02-08T16:44:35.130" v="577"/>
          <ac:grpSpMkLst>
            <pc:docMk/>
            <pc:sldMk cId="188773510" sldId="2145"/>
            <ac:grpSpMk id="23" creationId="{21BCDBC4-99DC-7541-BFE0-03A74A54C8F5}"/>
          </ac:grpSpMkLst>
        </pc:grpChg>
        <pc:grpChg chg="add del">
          <ac:chgData name="Wilne, Robert" userId="863fd487-5ae7-46a6-8c4e-0a9cc652a1c0" providerId="ADAL" clId="{80FCF09D-6F42-E643-8F40-DCAC172044BA}" dt="2022-02-08T19:39:20.580" v="2112"/>
          <ac:grpSpMkLst>
            <pc:docMk/>
            <pc:sldMk cId="188773510" sldId="2145"/>
            <ac:grpSpMk id="24" creationId="{3A2912BC-D9DA-5A40-87C8-D66BBE78F6B4}"/>
          </ac:grpSpMkLst>
        </pc:grpChg>
        <pc:grpChg chg="add del">
          <ac:chgData name="Wilne, Robert" userId="863fd487-5ae7-46a6-8c4e-0a9cc652a1c0" providerId="ADAL" clId="{80FCF09D-6F42-E643-8F40-DCAC172044BA}" dt="2022-02-08T16:44:35.130" v="577"/>
          <ac:grpSpMkLst>
            <pc:docMk/>
            <pc:sldMk cId="188773510" sldId="2145"/>
            <ac:grpSpMk id="27" creationId="{99E60D4E-8184-F943-9B8C-306BC0ECE078}"/>
          </ac:grpSpMkLst>
        </pc:grpChg>
        <pc:grpChg chg="add del">
          <ac:chgData name="Wilne, Robert" userId="863fd487-5ae7-46a6-8c4e-0a9cc652a1c0" providerId="ADAL" clId="{80FCF09D-6F42-E643-8F40-DCAC172044BA}" dt="2022-02-08T16:44:25.835" v="571"/>
          <ac:grpSpMkLst>
            <pc:docMk/>
            <pc:sldMk cId="188773510" sldId="2145"/>
            <ac:grpSpMk id="31" creationId="{C338D043-5CEA-4748-A2AA-A4F16542D889}"/>
          </ac:grpSpMkLst>
        </pc:grpChg>
        <pc:grpChg chg="add del">
          <ac:chgData name="Wilne, Robert" userId="863fd487-5ae7-46a6-8c4e-0a9cc652a1c0" providerId="ADAL" clId="{80FCF09D-6F42-E643-8F40-DCAC172044BA}" dt="2022-02-08T19:39:20.561" v="2108"/>
          <ac:grpSpMkLst>
            <pc:docMk/>
            <pc:sldMk cId="188773510" sldId="2145"/>
            <ac:grpSpMk id="34" creationId="{4A5DAA9F-ACC3-114A-845C-FBE78EFC70F5}"/>
          </ac:grpSpMkLst>
        </pc:grpChg>
        <pc:grpChg chg="add del">
          <ac:chgData name="Wilne, Robert" userId="863fd487-5ae7-46a6-8c4e-0a9cc652a1c0" providerId="ADAL" clId="{80FCF09D-6F42-E643-8F40-DCAC172044BA}" dt="2022-02-08T16:44:35.130" v="577"/>
          <ac:grpSpMkLst>
            <pc:docMk/>
            <pc:sldMk cId="188773510" sldId="2145"/>
            <ac:grpSpMk id="37" creationId="{421ED431-A511-CF43-9929-E3CAA8513C91}"/>
          </ac:grpSpMkLst>
        </pc:grpChg>
        <pc:grpChg chg="add del">
          <ac:chgData name="Wilne, Robert" userId="863fd487-5ae7-46a6-8c4e-0a9cc652a1c0" providerId="ADAL" clId="{80FCF09D-6F42-E643-8F40-DCAC172044BA}" dt="2022-02-08T19:39:20.555" v="2107"/>
          <ac:grpSpMkLst>
            <pc:docMk/>
            <pc:sldMk cId="188773510" sldId="2145"/>
            <ac:grpSpMk id="40" creationId="{145327ED-B45E-0847-99B1-20C61F7DB254}"/>
          </ac:grpSpMkLst>
        </pc:grpChg>
        <pc:inkChg chg="add del topLvl">
          <ac:chgData name="Wilne, Robert" userId="863fd487-5ae7-46a6-8c4e-0a9cc652a1c0" providerId="ADAL" clId="{80FCF09D-6F42-E643-8F40-DCAC172044BA}" dt="2022-02-08T19:39:20.515" v="2099"/>
          <ac:inkMkLst>
            <pc:docMk/>
            <pc:sldMk cId="188773510" sldId="2145"/>
            <ac:inkMk id="2" creationId="{26D31C24-AFB1-1845-B7A4-2D3F4B3F60EF}"/>
          </ac:inkMkLst>
        </pc:inkChg>
        <pc:inkChg chg="add del topLvl">
          <ac:chgData name="Wilne, Robert" userId="863fd487-5ae7-46a6-8c4e-0a9cc652a1c0" providerId="ADAL" clId="{80FCF09D-6F42-E643-8F40-DCAC172044BA}" dt="2022-02-08T19:39:20.421" v="2086"/>
          <ac:inkMkLst>
            <pc:docMk/>
            <pc:sldMk cId="188773510" sldId="2145"/>
            <ac:inkMk id="3" creationId="{FFF9A438-B328-4A41-81F4-7B65504A027F}"/>
          </ac:inkMkLst>
        </pc:inkChg>
        <pc:inkChg chg="add del topLvl">
          <ac:chgData name="Wilne, Robert" userId="863fd487-5ae7-46a6-8c4e-0a9cc652a1c0" providerId="ADAL" clId="{80FCF09D-6F42-E643-8F40-DCAC172044BA}" dt="2022-02-08T19:39:20.499" v="2096"/>
          <ac:inkMkLst>
            <pc:docMk/>
            <pc:sldMk cId="188773510" sldId="2145"/>
            <ac:inkMk id="5" creationId="{C096B43C-57F1-EC40-B212-409290616F3B}"/>
          </ac:inkMkLst>
        </pc:inkChg>
        <pc:inkChg chg="add del topLvl">
          <ac:chgData name="Wilne, Robert" userId="863fd487-5ae7-46a6-8c4e-0a9cc652a1c0" providerId="ADAL" clId="{80FCF09D-6F42-E643-8F40-DCAC172044BA}" dt="2022-02-08T19:39:20.488" v="2094"/>
          <ac:inkMkLst>
            <pc:docMk/>
            <pc:sldMk cId="188773510" sldId="2145"/>
            <ac:inkMk id="6" creationId="{AE08427D-9389-834E-B8F6-C9895A2812A8}"/>
          </ac:inkMkLst>
        </pc:inkChg>
        <pc:inkChg chg="add del topLvl">
          <ac:chgData name="Wilne, Robert" userId="863fd487-5ae7-46a6-8c4e-0a9cc652a1c0" providerId="ADAL" clId="{80FCF09D-6F42-E643-8F40-DCAC172044BA}" dt="2022-02-08T19:39:20.580" v="2112"/>
          <ac:inkMkLst>
            <pc:docMk/>
            <pc:sldMk cId="188773510" sldId="2145"/>
            <ac:inkMk id="9" creationId="{93E689B2-4356-F043-8AEA-95F339A30AFD}"/>
          </ac:inkMkLst>
        </pc:inkChg>
        <pc:inkChg chg="add del">
          <ac:chgData name="Wilne, Robert" userId="863fd487-5ae7-46a6-8c4e-0a9cc652a1c0" providerId="ADAL" clId="{80FCF09D-6F42-E643-8F40-DCAC172044BA}" dt="2022-02-08T19:39:20.549" v="2106"/>
          <ac:inkMkLst>
            <pc:docMk/>
            <pc:sldMk cId="188773510" sldId="2145"/>
            <ac:inkMk id="10" creationId="{FF96CAEF-10D2-F444-8F6F-60B6AB429529}"/>
          </ac:inkMkLst>
        </pc:inkChg>
        <pc:inkChg chg="add del">
          <ac:chgData name="Wilne, Robert" userId="863fd487-5ae7-46a6-8c4e-0a9cc652a1c0" providerId="ADAL" clId="{80FCF09D-6F42-E643-8F40-DCAC172044BA}" dt="2022-02-08T19:39:20.476" v="2092"/>
          <ac:inkMkLst>
            <pc:docMk/>
            <pc:sldMk cId="188773510" sldId="2145"/>
            <ac:inkMk id="11" creationId="{53757F92-FF5D-A14D-8E3A-9279A3171C06}"/>
          </ac:inkMkLst>
        </pc:inkChg>
        <pc:inkChg chg="add del topLvl">
          <ac:chgData name="Wilne, Robert" userId="863fd487-5ae7-46a6-8c4e-0a9cc652a1c0" providerId="ADAL" clId="{80FCF09D-6F42-E643-8F40-DCAC172044BA}" dt="2022-02-08T19:39:20.583" v="2113"/>
          <ac:inkMkLst>
            <pc:docMk/>
            <pc:sldMk cId="188773510" sldId="2145"/>
            <ac:inkMk id="12" creationId="{F256ACEA-242D-E248-BF8A-D23803AACD23}"/>
          </ac:inkMkLst>
        </pc:inkChg>
        <pc:inkChg chg="add del">
          <ac:chgData name="Wilne, Robert" userId="863fd487-5ae7-46a6-8c4e-0a9cc652a1c0" providerId="ADAL" clId="{80FCF09D-6F42-E643-8F40-DCAC172044BA}" dt="2022-02-08T19:39:20.525" v="2101"/>
          <ac:inkMkLst>
            <pc:docMk/>
            <pc:sldMk cId="188773510" sldId="2145"/>
            <ac:inkMk id="13" creationId="{C863037B-54DC-754A-9E69-0803FFA9225A}"/>
          </ac:inkMkLst>
        </pc:inkChg>
        <pc:inkChg chg="add del">
          <ac:chgData name="Wilne, Robert" userId="863fd487-5ae7-46a6-8c4e-0a9cc652a1c0" providerId="ADAL" clId="{80FCF09D-6F42-E643-8F40-DCAC172044BA}" dt="2022-02-08T19:39:20.429" v="2087"/>
          <ac:inkMkLst>
            <pc:docMk/>
            <pc:sldMk cId="188773510" sldId="2145"/>
            <ac:inkMk id="14" creationId="{FE4CB6FF-E1E9-F447-9414-ADE8E1C18B19}"/>
          </ac:inkMkLst>
        </pc:inkChg>
        <pc:inkChg chg="add del">
          <ac:chgData name="Wilne, Robert" userId="863fd487-5ae7-46a6-8c4e-0a9cc652a1c0" providerId="ADAL" clId="{80FCF09D-6F42-E643-8F40-DCAC172044BA}" dt="2022-02-08T19:39:20.436" v="2088"/>
          <ac:inkMkLst>
            <pc:docMk/>
            <pc:sldMk cId="188773510" sldId="2145"/>
            <ac:inkMk id="15" creationId="{2495A03D-88D1-4440-95E3-8B6C91173C1A}"/>
          </ac:inkMkLst>
        </pc:inkChg>
        <pc:inkChg chg="add del">
          <ac:chgData name="Wilne, Robert" userId="863fd487-5ae7-46a6-8c4e-0a9cc652a1c0" providerId="ADAL" clId="{80FCF09D-6F42-E643-8F40-DCAC172044BA}" dt="2022-02-08T19:39:20.566" v="2109"/>
          <ac:inkMkLst>
            <pc:docMk/>
            <pc:sldMk cId="188773510" sldId="2145"/>
            <ac:inkMk id="16" creationId="{C452E076-B8B9-B84C-A1D7-8253C932D248}"/>
          </ac:inkMkLst>
        </pc:inkChg>
        <pc:inkChg chg="add del">
          <ac:chgData name="Wilne, Robert" userId="863fd487-5ae7-46a6-8c4e-0a9cc652a1c0" providerId="ADAL" clId="{80FCF09D-6F42-E643-8F40-DCAC172044BA}" dt="2022-02-08T19:39:20.412" v="2085"/>
          <ac:inkMkLst>
            <pc:docMk/>
            <pc:sldMk cId="188773510" sldId="2145"/>
            <ac:inkMk id="17" creationId="{3EEB7AB1-BAF4-FE4A-BA85-EDDE26265808}"/>
          </ac:inkMkLst>
        </pc:inkChg>
        <pc:inkChg chg="add del">
          <ac:chgData name="Wilne, Robert" userId="863fd487-5ae7-46a6-8c4e-0a9cc652a1c0" providerId="ADAL" clId="{80FCF09D-6F42-E643-8F40-DCAC172044BA}" dt="2022-02-08T19:39:20.544" v="2105"/>
          <ac:inkMkLst>
            <pc:docMk/>
            <pc:sldMk cId="188773510" sldId="2145"/>
            <ac:inkMk id="18" creationId="{3FF85BA4-3F5F-1744-8B17-FC1EB2A08BB7}"/>
          </ac:inkMkLst>
        </pc:inkChg>
        <pc:inkChg chg="add del">
          <ac:chgData name="Wilne, Robert" userId="863fd487-5ae7-46a6-8c4e-0a9cc652a1c0" providerId="ADAL" clId="{80FCF09D-6F42-E643-8F40-DCAC172044BA}" dt="2022-02-08T19:39:20.520" v="2100"/>
          <ac:inkMkLst>
            <pc:docMk/>
            <pc:sldMk cId="188773510" sldId="2145"/>
            <ac:inkMk id="19" creationId="{3ADBFD2C-6FAC-714B-B454-E0684B63FF3E}"/>
          </ac:inkMkLst>
        </pc:inkChg>
        <pc:inkChg chg="add del">
          <ac:chgData name="Wilne, Robert" userId="863fd487-5ae7-46a6-8c4e-0a9cc652a1c0" providerId="ADAL" clId="{80FCF09D-6F42-E643-8F40-DCAC172044BA}" dt="2022-02-08T19:39:20.467" v="2091"/>
          <ac:inkMkLst>
            <pc:docMk/>
            <pc:sldMk cId="188773510" sldId="2145"/>
            <ac:inkMk id="20" creationId="{224ED01F-7D81-C849-B454-0950A2EA6779}"/>
          </ac:inkMkLst>
        </pc:inkChg>
        <pc:inkChg chg="add del topLvl">
          <ac:chgData name="Wilne, Robert" userId="863fd487-5ae7-46a6-8c4e-0a9cc652a1c0" providerId="ADAL" clId="{80FCF09D-6F42-E643-8F40-DCAC172044BA}" dt="2022-02-08T19:39:20.530" v="2102"/>
          <ac:inkMkLst>
            <pc:docMk/>
            <pc:sldMk cId="188773510" sldId="2145"/>
            <ac:inkMk id="21" creationId="{940D452E-92F6-B549-9E5C-14F3A5AE3F3C}"/>
          </ac:inkMkLst>
        </pc:inkChg>
        <pc:inkChg chg="add del topLvl">
          <ac:chgData name="Wilne, Robert" userId="863fd487-5ae7-46a6-8c4e-0a9cc652a1c0" providerId="ADAL" clId="{80FCF09D-6F42-E643-8F40-DCAC172044BA}" dt="2022-02-08T19:39:20.493" v="2095"/>
          <ac:inkMkLst>
            <pc:docMk/>
            <pc:sldMk cId="188773510" sldId="2145"/>
            <ac:inkMk id="22" creationId="{DD7A527E-FE0C-6A4B-91B2-1143E86C1E39}"/>
          </ac:inkMkLst>
        </pc:inkChg>
        <pc:inkChg chg="add del topLvl">
          <ac:chgData name="Wilne, Robert" userId="863fd487-5ae7-46a6-8c4e-0a9cc652a1c0" providerId="ADAL" clId="{80FCF09D-6F42-E643-8F40-DCAC172044BA}" dt="2022-02-08T19:39:20.482" v="2093"/>
          <ac:inkMkLst>
            <pc:docMk/>
            <pc:sldMk cId="188773510" sldId="2145"/>
            <ac:inkMk id="25" creationId="{4C580D99-8128-204B-BBB9-ECAFC9293D84}"/>
          </ac:inkMkLst>
        </pc:inkChg>
        <pc:inkChg chg="add del topLvl">
          <ac:chgData name="Wilne, Robert" userId="863fd487-5ae7-46a6-8c4e-0a9cc652a1c0" providerId="ADAL" clId="{80FCF09D-6F42-E643-8F40-DCAC172044BA}" dt="2022-02-08T19:39:20.571" v="2111"/>
          <ac:inkMkLst>
            <pc:docMk/>
            <pc:sldMk cId="188773510" sldId="2145"/>
            <ac:inkMk id="26" creationId="{2E0E0B02-D926-BA4D-9F72-79245DBD2562}"/>
          </ac:inkMkLst>
        </pc:inkChg>
        <pc:inkChg chg="add del topLvl">
          <ac:chgData name="Wilne, Robert" userId="863fd487-5ae7-46a6-8c4e-0a9cc652a1c0" providerId="ADAL" clId="{80FCF09D-6F42-E643-8F40-DCAC172044BA}" dt="2022-02-08T19:39:20.568" v="2110"/>
          <ac:inkMkLst>
            <pc:docMk/>
            <pc:sldMk cId="188773510" sldId="2145"/>
            <ac:inkMk id="28" creationId="{51CE5C1A-60A7-0743-AA6C-31C13A8B7422}"/>
          </ac:inkMkLst>
        </pc:inkChg>
        <pc:inkChg chg="add del topLvl">
          <ac:chgData name="Wilne, Robert" userId="863fd487-5ae7-46a6-8c4e-0a9cc652a1c0" providerId="ADAL" clId="{80FCF09D-6F42-E643-8F40-DCAC172044BA}" dt="2022-02-08T19:39:20.534" v="2103"/>
          <ac:inkMkLst>
            <pc:docMk/>
            <pc:sldMk cId="188773510" sldId="2145"/>
            <ac:inkMk id="29" creationId="{8CCFA79F-83D2-D149-8E24-9DFC68C80143}"/>
          </ac:inkMkLst>
        </pc:inkChg>
        <pc:inkChg chg="add del topLvl">
          <ac:chgData name="Wilne, Robert" userId="863fd487-5ae7-46a6-8c4e-0a9cc652a1c0" providerId="ADAL" clId="{80FCF09D-6F42-E643-8F40-DCAC172044BA}" dt="2022-02-08T19:39:20.504" v="2097"/>
          <ac:inkMkLst>
            <pc:docMk/>
            <pc:sldMk cId="188773510" sldId="2145"/>
            <ac:inkMk id="30" creationId="{48D49356-6BFA-6447-BDA6-0C953C526FBB}"/>
          </ac:inkMkLst>
        </pc:inkChg>
        <pc:inkChg chg="add del">
          <ac:chgData name="Wilne, Robert" userId="863fd487-5ae7-46a6-8c4e-0a9cc652a1c0" providerId="ADAL" clId="{80FCF09D-6F42-E643-8F40-DCAC172044BA}" dt="2022-02-08T19:39:20.460" v="2090"/>
          <ac:inkMkLst>
            <pc:docMk/>
            <pc:sldMk cId="188773510" sldId="2145"/>
            <ac:inkMk id="32" creationId="{1B6FCBD3-97D9-B743-9B86-F93372379C77}"/>
          </ac:inkMkLst>
        </pc:inkChg>
        <pc:inkChg chg="add del topLvl">
          <ac:chgData name="Wilne, Robert" userId="863fd487-5ae7-46a6-8c4e-0a9cc652a1c0" providerId="ADAL" clId="{80FCF09D-6F42-E643-8F40-DCAC172044BA}" dt="2022-02-08T19:39:20.561" v="2108"/>
          <ac:inkMkLst>
            <pc:docMk/>
            <pc:sldMk cId="188773510" sldId="2145"/>
            <ac:inkMk id="33" creationId="{7AFE9492-30A9-5546-9E38-398EE90633AF}"/>
          </ac:inkMkLst>
        </pc:inkChg>
        <pc:inkChg chg="add del topLvl">
          <ac:chgData name="Wilne, Robert" userId="863fd487-5ae7-46a6-8c4e-0a9cc652a1c0" providerId="ADAL" clId="{80FCF09D-6F42-E643-8F40-DCAC172044BA}" dt="2022-02-08T19:39:20.538" v="2104"/>
          <ac:inkMkLst>
            <pc:docMk/>
            <pc:sldMk cId="188773510" sldId="2145"/>
            <ac:inkMk id="35" creationId="{F6AE621D-9DFF-BF48-8DFB-0BF640AE12A3}"/>
          </ac:inkMkLst>
        </pc:inkChg>
        <pc:inkChg chg="add del topLvl">
          <ac:chgData name="Wilne, Robert" userId="863fd487-5ae7-46a6-8c4e-0a9cc652a1c0" providerId="ADAL" clId="{80FCF09D-6F42-E643-8F40-DCAC172044BA}" dt="2022-02-08T19:39:20.509" v="2098"/>
          <ac:inkMkLst>
            <pc:docMk/>
            <pc:sldMk cId="188773510" sldId="2145"/>
            <ac:inkMk id="36" creationId="{F22D7C52-1213-884C-A9ED-5AA00C72DD4B}"/>
          </ac:inkMkLst>
        </pc:inkChg>
        <pc:inkChg chg="add del">
          <ac:chgData name="Wilne, Robert" userId="863fd487-5ae7-46a6-8c4e-0a9cc652a1c0" providerId="ADAL" clId="{80FCF09D-6F42-E643-8F40-DCAC172044BA}" dt="2022-02-08T19:39:20.452" v="2089"/>
          <ac:inkMkLst>
            <pc:docMk/>
            <pc:sldMk cId="188773510" sldId="2145"/>
            <ac:inkMk id="38" creationId="{9AC5A46A-3860-5542-88FB-A3BE97BC2D20}"/>
          </ac:inkMkLst>
        </pc:inkChg>
        <pc:inkChg chg="add del topLvl">
          <ac:chgData name="Wilne, Robert" userId="863fd487-5ae7-46a6-8c4e-0a9cc652a1c0" providerId="ADAL" clId="{80FCF09D-6F42-E643-8F40-DCAC172044BA}" dt="2022-02-08T19:39:20.555" v="2107"/>
          <ac:inkMkLst>
            <pc:docMk/>
            <pc:sldMk cId="188773510" sldId="2145"/>
            <ac:inkMk id="39" creationId="{A7499AE2-A01E-3C4A-98CE-87B04EDB27B4}"/>
          </ac:inkMkLst>
        </pc:inkChg>
      </pc:sldChg>
      <pc:sldChg chg="addSp delSp">
        <pc:chgData name="Wilne, Robert" userId="863fd487-5ae7-46a6-8c4e-0a9cc652a1c0" providerId="ADAL" clId="{80FCF09D-6F42-E643-8F40-DCAC172044BA}" dt="2022-02-08T19:38:04.080" v="1790" actId="478"/>
        <pc:sldMkLst>
          <pc:docMk/>
          <pc:sldMk cId="2431618645" sldId="2146"/>
        </pc:sldMkLst>
        <pc:grpChg chg="add del">
          <ac:chgData name="Wilne, Robert" userId="863fd487-5ae7-46a6-8c4e-0a9cc652a1c0" providerId="ADAL" clId="{80FCF09D-6F42-E643-8F40-DCAC172044BA}" dt="2022-02-08T16:25:29.376" v="7"/>
          <ac:grpSpMkLst>
            <pc:docMk/>
            <pc:sldMk cId="2431618645" sldId="2146"/>
            <ac:grpSpMk id="4" creationId="{D16767F3-AFA1-A341-9513-C0EDBFBA63A7}"/>
          </ac:grpSpMkLst>
        </pc:grpChg>
        <pc:grpChg chg="add del">
          <ac:chgData name="Wilne, Robert" userId="863fd487-5ae7-46a6-8c4e-0a9cc652a1c0" providerId="ADAL" clId="{80FCF09D-6F42-E643-8F40-DCAC172044BA}" dt="2022-02-08T16:25:32.732" v="12"/>
          <ac:grpSpMkLst>
            <pc:docMk/>
            <pc:sldMk cId="2431618645" sldId="2146"/>
            <ac:grpSpMk id="10" creationId="{C77F96B6-E554-0146-B2EA-67B5C76EAC31}"/>
          </ac:grpSpMkLst>
        </pc:grpChg>
        <pc:grpChg chg="add del">
          <ac:chgData name="Wilne, Robert" userId="863fd487-5ae7-46a6-8c4e-0a9cc652a1c0" providerId="ADAL" clId="{80FCF09D-6F42-E643-8F40-DCAC172044BA}" dt="2022-02-08T16:25:35.241" v="19"/>
          <ac:grpSpMkLst>
            <pc:docMk/>
            <pc:sldMk cId="2431618645" sldId="2146"/>
            <ac:grpSpMk id="15" creationId="{67BD43A1-E8CD-9645-BF48-28B71A406A18}"/>
          </ac:grpSpMkLst>
        </pc:grpChg>
        <pc:grpChg chg="add del">
          <ac:chgData name="Wilne, Robert" userId="863fd487-5ae7-46a6-8c4e-0a9cc652a1c0" providerId="ADAL" clId="{80FCF09D-6F42-E643-8F40-DCAC172044BA}" dt="2022-02-08T16:25:41.698" v="27"/>
          <ac:grpSpMkLst>
            <pc:docMk/>
            <pc:sldMk cId="2431618645" sldId="2146"/>
            <ac:grpSpMk id="22" creationId="{E5671F9C-2599-D14B-BBA8-BD66DEBBE260}"/>
          </ac:grpSpMkLst>
        </pc:grpChg>
        <pc:grpChg chg="add del">
          <ac:chgData name="Wilne, Robert" userId="863fd487-5ae7-46a6-8c4e-0a9cc652a1c0" providerId="ADAL" clId="{80FCF09D-6F42-E643-8F40-DCAC172044BA}" dt="2022-02-08T16:25:43.522" v="29"/>
          <ac:grpSpMkLst>
            <pc:docMk/>
            <pc:sldMk cId="2431618645" sldId="2146"/>
            <ac:grpSpMk id="30" creationId="{A725F19C-962A-B941-9153-2EF24FD150F1}"/>
          </ac:grpSpMkLst>
        </pc:grpChg>
        <pc:grpChg chg="add del">
          <ac:chgData name="Wilne, Robert" userId="863fd487-5ae7-46a6-8c4e-0a9cc652a1c0" providerId="ADAL" clId="{80FCF09D-6F42-E643-8F40-DCAC172044BA}" dt="2022-02-08T19:38:04.080" v="1790" actId="478"/>
          <ac:grpSpMkLst>
            <pc:docMk/>
            <pc:sldMk cId="2431618645" sldId="2146"/>
            <ac:grpSpMk id="32" creationId="{3ADDF032-2120-A547-85A7-6197DF065C68}"/>
          </ac:grpSpMkLst>
        </pc:grpChg>
        <pc:grpChg chg="add del">
          <ac:chgData name="Wilne, Robert" userId="863fd487-5ae7-46a6-8c4e-0a9cc652a1c0" providerId="ADAL" clId="{80FCF09D-6F42-E643-8F40-DCAC172044BA}" dt="2022-02-08T16:26:17.528" v="82"/>
          <ac:grpSpMkLst>
            <pc:docMk/>
            <pc:sldMk cId="2431618645" sldId="2146"/>
            <ac:grpSpMk id="36" creationId="{A3C4A791-98BC-D643-90FF-6D3F482F4130}"/>
          </ac:grpSpMkLst>
        </pc:grpChg>
        <pc:grpChg chg="add del">
          <ac:chgData name="Wilne, Robert" userId="863fd487-5ae7-46a6-8c4e-0a9cc652a1c0" providerId="ADAL" clId="{80FCF09D-6F42-E643-8F40-DCAC172044BA}" dt="2022-02-08T16:26:07.167" v="71"/>
          <ac:grpSpMkLst>
            <pc:docMk/>
            <pc:sldMk cId="2431618645" sldId="2146"/>
            <ac:grpSpMk id="59" creationId="{101C3256-7C36-CC45-AC43-410EDCF53C15}"/>
          </ac:grpSpMkLst>
        </pc:grpChg>
        <pc:grpChg chg="add del">
          <ac:chgData name="Wilne, Robert" userId="863fd487-5ae7-46a6-8c4e-0a9cc652a1c0" providerId="ADAL" clId="{80FCF09D-6F42-E643-8F40-DCAC172044BA}" dt="2022-02-08T16:26:07.167" v="71"/>
          <ac:grpSpMkLst>
            <pc:docMk/>
            <pc:sldMk cId="2431618645" sldId="2146"/>
            <ac:grpSpMk id="60" creationId="{A999FFE1-EEAD-034B-942B-7FDCC371BA50}"/>
          </ac:grpSpMkLst>
        </pc:grpChg>
        <pc:grpChg chg="add del">
          <ac:chgData name="Wilne, Robert" userId="863fd487-5ae7-46a6-8c4e-0a9cc652a1c0" providerId="ADAL" clId="{80FCF09D-6F42-E643-8F40-DCAC172044BA}" dt="2022-02-08T16:26:17.528" v="82"/>
          <ac:grpSpMkLst>
            <pc:docMk/>
            <pc:sldMk cId="2431618645" sldId="2146"/>
            <ac:grpSpMk id="24588" creationId="{BAA77C9B-22F2-4846-AE27-2C092ABC1EBC}"/>
          </ac:grpSpMkLst>
        </pc:grpChg>
        <pc:grpChg chg="add del">
          <ac:chgData name="Wilne, Robert" userId="863fd487-5ae7-46a6-8c4e-0a9cc652a1c0" providerId="ADAL" clId="{80FCF09D-6F42-E643-8F40-DCAC172044BA}" dt="2022-02-08T16:26:17.528" v="82"/>
          <ac:grpSpMkLst>
            <pc:docMk/>
            <pc:sldMk cId="2431618645" sldId="2146"/>
            <ac:grpSpMk id="24589" creationId="{36EFE998-1D61-8143-9397-85D3BE0F32B4}"/>
          </ac:grpSpMkLst>
        </pc:grpChg>
        <pc:grpChg chg="add del">
          <ac:chgData name="Wilne, Robert" userId="863fd487-5ae7-46a6-8c4e-0a9cc652a1c0" providerId="ADAL" clId="{80FCF09D-6F42-E643-8F40-DCAC172044BA}" dt="2022-02-08T19:38:04.080" v="1790" actId="478"/>
          <ac:grpSpMkLst>
            <pc:docMk/>
            <pc:sldMk cId="2431618645" sldId="2146"/>
            <ac:grpSpMk id="24600" creationId="{B5D119AC-DA4B-FE49-A7C0-4F0B7EE3CB9A}"/>
          </ac:grpSpMkLst>
        </pc:grpChg>
        <pc:grpChg chg="add del">
          <ac:chgData name="Wilne, Robert" userId="863fd487-5ae7-46a6-8c4e-0a9cc652a1c0" providerId="ADAL" clId="{80FCF09D-6F42-E643-8F40-DCAC172044BA}" dt="2022-02-08T16:26:40.479" v="116"/>
          <ac:grpSpMkLst>
            <pc:docMk/>
            <pc:sldMk cId="2431618645" sldId="2146"/>
            <ac:grpSpMk id="24604" creationId="{BEE0BE0F-112A-DB48-984D-429135ABD37D}"/>
          </ac:grpSpMkLst>
        </pc:grpChg>
        <pc:grpChg chg="add del">
          <ac:chgData name="Wilne, Robert" userId="863fd487-5ae7-46a6-8c4e-0a9cc652a1c0" providerId="ADAL" clId="{80FCF09D-6F42-E643-8F40-DCAC172044BA}" dt="2022-02-08T16:26:40.479" v="116"/>
          <ac:grpSpMkLst>
            <pc:docMk/>
            <pc:sldMk cId="2431618645" sldId="2146"/>
            <ac:grpSpMk id="24621" creationId="{7FD7A6DA-21AA-E246-8064-1895CC4BC342}"/>
          </ac:grpSpMkLst>
        </pc:grpChg>
        <pc:grpChg chg="add del">
          <ac:chgData name="Wilne, Robert" userId="863fd487-5ae7-46a6-8c4e-0a9cc652a1c0" providerId="ADAL" clId="{80FCF09D-6F42-E643-8F40-DCAC172044BA}" dt="2022-02-08T16:26:40.479" v="116"/>
          <ac:grpSpMkLst>
            <pc:docMk/>
            <pc:sldMk cId="2431618645" sldId="2146"/>
            <ac:grpSpMk id="24625" creationId="{9B6A23AD-681A-9C49-9CC6-67CAB5A546A7}"/>
          </ac:grpSpMkLst>
        </pc:grpChg>
        <pc:grpChg chg="add del">
          <ac:chgData name="Wilne, Robert" userId="863fd487-5ae7-46a6-8c4e-0a9cc652a1c0" providerId="ADAL" clId="{80FCF09D-6F42-E643-8F40-DCAC172044BA}" dt="2022-02-08T19:38:04.080" v="1790" actId="478"/>
          <ac:grpSpMkLst>
            <pc:docMk/>
            <pc:sldMk cId="2431618645" sldId="2146"/>
            <ac:grpSpMk id="24634" creationId="{6465A5BE-382B-0C42-AB33-721EB8227D41}"/>
          </ac:grpSpMkLst>
        </pc:grpChg>
        <pc:grpChg chg="add del">
          <ac:chgData name="Wilne, Robert" userId="863fd487-5ae7-46a6-8c4e-0a9cc652a1c0" providerId="ADAL" clId="{80FCF09D-6F42-E643-8F40-DCAC172044BA}" dt="2022-02-08T19:38:04.080" v="1790" actId="478"/>
          <ac:grpSpMkLst>
            <pc:docMk/>
            <pc:sldMk cId="2431618645" sldId="2146"/>
            <ac:grpSpMk id="24638" creationId="{A1ADBF76-31DB-174F-A700-AADEF549A77D}"/>
          </ac:grpSpMkLst>
        </pc:grpChg>
        <pc:grpChg chg="add del">
          <ac:chgData name="Wilne, Robert" userId="863fd487-5ae7-46a6-8c4e-0a9cc652a1c0" providerId="ADAL" clId="{80FCF09D-6F42-E643-8F40-DCAC172044BA}" dt="2022-02-08T19:38:04.080" v="1790" actId="478"/>
          <ac:grpSpMkLst>
            <pc:docMk/>
            <pc:sldMk cId="2431618645" sldId="2146"/>
            <ac:grpSpMk id="24641" creationId="{B007F0E1-6C78-0543-BCE0-64DEAEC8E3EE}"/>
          </ac:grpSpMkLst>
        </pc:grpChg>
        <pc:grpChg chg="add del">
          <ac:chgData name="Wilne, Robert" userId="863fd487-5ae7-46a6-8c4e-0a9cc652a1c0" providerId="ADAL" clId="{80FCF09D-6F42-E643-8F40-DCAC172044BA}" dt="2022-02-08T19:37:53.299" v="1784"/>
          <ac:grpSpMkLst>
            <pc:docMk/>
            <pc:sldMk cId="2431618645" sldId="2146"/>
            <ac:grpSpMk id="24654" creationId="{ED26ABB2-8EF5-1A41-A6C7-6E4F2CB5B00D}"/>
          </ac:grpSpMkLst>
        </pc:grpChg>
        <pc:inkChg chg="add del topLvl">
          <ac:chgData name="Wilne, Robert" userId="863fd487-5ae7-46a6-8c4e-0a9cc652a1c0" providerId="ADAL" clId="{80FCF09D-6F42-E643-8F40-DCAC172044BA}" dt="2022-02-08T19:37:53.328" v="1788"/>
          <ac:inkMkLst>
            <pc:docMk/>
            <pc:sldMk cId="2431618645" sldId="2146"/>
            <ac:inkMk id="2" creationId="{C7CE3C4B-0400-E245-8829-793BCBB87797}"/>
          </ac:inkMkLst>
        </pc:inkChg>
        <pc:inkChg chg="add del topLvl">
          <ac:chgData name="Wilne, Robert" userId="863fd487-5ae7-46a6-8c4e-0a9cc652a1c0" providerId="ADAL" clId="{80FCF09D-6F42-E643-8F40-DCAC172044BA}" dt="2022-02-08T19:37:53.225" v="1772"/>
          <ac:inkMkLst>
            <pc:docMk/>
            <pc:sldMk cId="2431618645" sldId="2146"/>
            <ac:inkMk id="3" creationId="{4DF6B57E-5898-5141-B808-224FD4758F52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5" creationId="{8CCB5C0E-6DD0-4B46-95CF-CD8DD3C8ABC7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6" creationId="{1AC269C5-1425-CE4A-B344-914407C86897}"/>
          </ac:inkMkLst>
        </pc:inkChg>
        <pc:inkChg chg="add del topLvl">
          <ac:chgData name="Wilne, Robert" userId="863fd487-5ae7-46a6-8c4e-0a9cc652a1c0" providerId="ADAL" clId="{80FCF09D-6F42-E643-8F40-DCAC172044BA}" dt="2022-02-08T19:37:53.312" v="1785"/>
          <ac:inkMkLst>
            <pc:docMk/>
            <pc:sldMk cId="2431618645" sldId="2146"/>
            <ac:inkMk id="7" creationId="{9CD7D460-0040-044D-AA82-80FE2FDD269D}"/>
          </ac:inkMkLst>
        </pc:inkChg>
        <pc:inkChg chg="add del topLvl">
          <ac:chgData name="Wilne, Robert" userId="863fd487-5ae7-46a6-8c4e-0a9cc652a1c0" providerId="ADAL" clId="{80FCF09D-6F42-E643-8F40-DCAC172044BA}" dt="2022-02-08T19:37:53.197" v="1768"/>
          <ac:inkMkLst>
            <pc:docMk/>
            <pc:sldMk cId="2431618645" sldId="2146"/>
            <ac:inkMk id="9" creationId="{C5B7B226-9829-D241-94D0-3F882012B250}"/>
          </ac:inkMkLst>
        </pc:inkChg>
        <pc:inkChg chg="add del topLvl">
          <ac:chgData name="Wilne, Robert" userId="863fd487-5ae7-46a6-8c4e-0a9cc652a1c0" providerId="ADAL" clId="{80FCF09D-6F42-E643-8F40-DCAC172044BA}" dt="2022-02-08T19:37:53.234" v="1773"/>
          <ac:inkMkLst>
            <pc:docMk/>
            <pc:sldMk cId="2431618645" sldId="2146"/>
            <ac:inkMk id="11" creationId="{2DBC9494-A59A-A247-A980-097C3687C82A}"/>
          </ac:inkMkLst>
        </pc:inkChg>
        <pc:inkChg chg="add del topLvl">
          <ac:chgData name="Wilne, Robert" userId="863fd487-5ae7-46a6-8c4e-0a9cc652a1c0" providerId="ADAL" clId="{80FCF09D-6F42-E643-8F40-DCAC172044BA}" dt="2022-02-08T19:37:53.321" v="1787"/>
          <ac:inkMkLst>
            <pc:docMk/>
            <pc:sldMk cId="2431618645" sldId="2146"/>
            <ac:inkMk id="12" creationId="{CB0FDC0A-9069-A14E-8BD6-6B03838FE454}"/>
          </ac:inkMkLst>
        </pc:inkChg>
        <pc:inkChg chg="add del topLvl">
          <ac:chgData name="Wilne, Robert" userId="863fd487-5ae7-46a6-8c4e-0a9cc652a1c0" providerId="ADAL" clId="{80FCF09D-6F42-E643-8F40-DCAC172044BA}" dt="2022-02-08T19:37:53.212" v="1770"/>
          <ac:inkMkLst>
            <pc:docMk/>
            <pc:sldMk cId="2431618645" sldId="2146"/>
            <ac:inkMk id="13" creationId="{FE6DB866-B02D-A44D-83FF-5DA7EE765049}"/>
          </ac:inkMkLst>
        </pc:inkChg>
        <pc:inkChg chg="add del topLvl">
          <ac:chgData name="Wilne, Robert" userId="863fd487-5ae7-46a6-8c4e-0a9cc652a1c0" providerId="ADAL" clId="{80FCF09D-6F42-E643-8F40-DCAC172044BA}" dt="2022-02-08T19:37:53.291" v="1783"/>
          <ac:inkMkLst>
            <pc:docMk/>
            <pc:sldMk cId="2431618645" sldId="2146"/>
            <ac:inkMk id="14" creationId="{B25F8F83-419C-264E-BB37-F1474E491570}"/>
          </ac:inkMkLst>
        </pc:inkChg>
        <pc:inkChg chg="add del topLvl">
          <ac:chgData name="Wilne, Robert" userId="863fd487-5ae7-46a6-8c4e-0a9cc652a1c0" providerId="ADAL" clId="{80FCF09D-6F42-E643-8F40-DCAC172044BA}" dt="2022-02-08T19:37:53.177" v="1765"/>
          <ac:inkMkLst>
            <pc:docMk/>
            <pc:sldMk cId="2431618645" sldId="2146"/>
            <ac:inkMk id="16" creationId="{125258DC-6BA7-D440-9362-1A245AB0531E}"/>
          </ac:inkMkLst>
        </pc:inkChg>
        <pc:inkChg chg="add del topLvl">
          <ac:chgData name="Wilne, Robert" userId="863fd487-5ae7-46a6-8c4e-0a9cc652a1c0" providerId="ADAL" clId="{80FCF09D-6F42-E643-8F40-DCAC172044BA}" dt="2022-02-08T19:37:53.286" v="1782"/>
          <ac:inkMkLst>
            <pc:docMk/>
            <pc:sldMk cId="2431618645" sldId="2146"/>
            <ac:inkMk id="17" creationId="{D143995C-2701-E74C-80D3-9A043286BE77}"/>
          </ac:inkMkLst>
        </pc:inkChg>
        <pc:inkChg chg="add del topLvl">
          <ac:chgData name="Wilne, Robert" userId="863fd487-5ae7-46a6-8c4e-0a9cc652a1c0" providerId="ADAL" clId="{80FCF09D-6F42-E643-8F40-DCAC172044BA}" dt="2022-02-08T19:37:53.165" v="1763"/>
          <ac:inkMkLst>
            <pc:docMk/>
            <pc:sldMk cId="2431618645" sldId="2146"/>
            <ac:inkMk id="18" creationId="{2480D46E-1166-0846-9730-EF17E5C05D40}"/>
          </ac:inkMkLst>
        </pc:inkChg>
        <pc:inkChg chg="add del topLvl">
          <ac:chgData name="Wilne, Robert" userId="863fd487-5ae7-46a6-8c4e-0a9cc652a1c0" providerId="ADAL" clId="{80FCF09D-6F42-E643-8F40-DCAC172044BA}" dt="2022-02-08T19:37:53.260" v="1777"/>
          <ac:inkMkLst>
            <pc:docMk/>
            <pc:sldMk cId="2431618645" sldId="2146"/>
            <ac:inkMk id="19" creationId="{E8AA0C48-801F-8A4D-9A71-58C468E2F108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0" creationId="{4758F0D1-D89C-6341-9E35-AED0AACBC1BB}"/>
          </ac:inkMkLst>
        </pc:inkChg>
        <pc:inkChg chg="add del topLvl">
          <ac:chgData name="Wilne, Robert" userId="863fd487-5ae7-46a6-8c4e-0a9cc652a1c0" providerId="ADAL" clId="{80FCF09D-6F42-E643-8F40-DCAC172044BA}" dt="2022-02-08T19:37:53.267" v="1778"/>
          <ac:inkMkLst>
            <pc:docMk/>
            <pc:sldMk cId="2431618645" sldId="2146"/>
            <ac:inkMk id="21" creationId="{8C2DBFD5-8945-3B4B-B3CC-9EEA1D56CD02}"/>
          </ac:inkMkLst>
        </pc:inkChg>
        <pc:inkChg chg="add del topLvl">
          <ac:chgData name="Wilne, Robert" userId="863fd487-5ae7-46a6-8c4e-0a9cc652a1c0" providerId="ADAL" clId="{80FCF09D-6F42-E643-8F40-DCAC172044BA}" dt="2022-02-08T19:37:53.151" v="1761"/>
          <ac:inkMkLst>
            <pc:docMk/>
            <pc:sldMk cId="2431618645" sldId="2146"/>
            <ac:inkMk id="23" creationId="{A8DF72DD-687F-1B44-89B3-905B2C4B2AF3}"/>
          </ac:inkMkLst>
        </pc:inkChg>
        <pc:inkChg chg="add del topLvl">
          <ac:chgData name="Wilne, Robert" userId="863fd487-5ae7-46a6-8c4e-0a9cc652a1c0" providerId="ADAL" clId="{80FCF09D-6F42-E643-8F40-DCAC172044BA}" dt="2022-02-08T19:37:53.248" v="1775"/>
          <ac:inkMkLst>
            <pc:docMk/>
            <pc:sldMk cId="2431618645" sldId="2146"/>
            <ac:inkMk id="24" creationId="{6A5FAF27-D6F0-5746-A35C-92B5482A0FBD}"/>
          </ac:inkMkLst>
        </pc:inkChg>
        <pc:inkChg chg="add del topLvl">
          <ac:chgData name="Wilne, Robert" userId="863fd487-5ae7-46a6-8c4e-0a9cc652a1c0" providerId="ADAL" clId="{80FCF09D-6F42-E643-8F40-DCAC172044BA}" dt="2022-02-08T19:37:53.336" v="1789"/>
          <ac:inkMkLst>
            <pc:docMk/>
            <pc:sldMk cId="2431618645" sldId="2146"/>
            <ac:inkMk id="25" creationId="{1C303BB3-C96D-4549-9DEF-6923ED587A21}"/>
          </ac:inkMkLst>
        </pc:inkChg>
        <pc:inkChg chg="add del topLvl">
          <ac:chgData name="Wilne, Robert" userId="863fd487-5ae7-46a6-8c4e-0a9cc652a1c0" providerId="ADAL" clId="{80FCF09D-6F42-E643-8F40-DCAC172044BA}" dt="2022-02-08T19:37:53.219" v="1771"/>
          <ac:inkMkLst>
            <pc:docMk/>
            <pc:sldMk cId="2431618645" sldId="2146"/>
            <ac:inkMk id="26" creationId="{5FE12653-31F2-3547-92AC-2A9DB4EA222A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7" creationId="{8526EB1F-9133-594A-AF1C-A7C824ECDCD8}"/>
          </ac:inkMkLst>
        </pc:inkChg>
        <pc:inkChg chg="add del topLvl">
          <ac:chgData name="Wilne, Robert" userId="863fd487-5ae7-46a6-8c4e-0a9cc652a1c0" providerId="ADAL" clId="{80FCF09D-6F42-E643-8F40-DCAC172044BA}" dt="2022-02-08T19:37:53.190" v="1767"/>
          <ac:inkMkLst>
            <pc:docMk/>
            <pc:sldMk cId="2431618645" sldId="2146"/>
            <ac:inkMk id="28" creationId="{EBD657FA-4ED2-744D-8F02-501AA24B744A}"/>
          </ac:inkMkLst>
        </pc:inkChg>
        <pc:inkChg chg="add del topLvl">
          <ac:chgData name="Wilne, Robert" userId="863fd487-5ae7-46a6-8c4e-0a9cc652a1c0" providerId="ADAL" clId="{80FCF09D-6F42-E643-8F40-DCAC172044BA}" dt="2022-02-08T19:37:53.140" v="1760"/>
          <ac:inkMkLst>
            <pc:docMk/>
            <pc:sldMk cId="2431618645" sldId="2146"/>
            <ac:inkMk id="29" creationId="{30E15992-E18C-6F43-8711-223F58CA53E2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31" creationId="{76A8BCAC-A1DB-2D41-9C33-84970F25342C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33" creationId="{1E0F690B-3D49-CC41-95F1-B9BE3757D1E8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34" creationId="{DFBF07EB-B2EC-DF44-BD86-A111F1E98113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35" creationId="{4F011CD8-BFB0-0447-853F-038C3C20C1F2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37" creationId="{CD3B2825-4D00-FC4C-B44F-01D3F2912F11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38" creationId="{DA910DA3-A508-3F46-9603-43D0F1105085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39" creationId="{7C6F7801-BA2A-BB49-90EA-BC0B6C7A0544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40" creationId="{7F3E8E8A-ECAD-6243-86B1-AD1BAA6158E7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41" creationId="{6DE4C93B-DFEC-9146-B291-3F8BB3AA928C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42" creationId="{98756D57-4606-EB48-A5EE-240CE917BD77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43" creationId="{22B56303-CFC3-1D48-B70B-69B687221944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44" creationId="{24C6D6EB-5689-7C48-9324-0144AC613A98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45" creationId="{45714C00-3D74-6E49-9243-4E3209FCFFD5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46" creationId="{EE385B7C-8335-DB4D-BA06-224D9747E9D0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47" creationId="{8913310D-3DC0-534E-8C02-313A235A09CD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48" creationId="{41C7A6D3-D77B-7A4A-80C3-D992A64AF3E7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49" creationId="{EDDF7AD3-59DA-394A-86D0-2094648B3C95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50" creationId="{2EC52C1F-8126-5C46-A378-20E5141C4DEC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51" creationId="{CA92E674-9CE5-6D49-ACBA-E816A95E1B86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52" creationId="{04A16B9E-8303-5E48-8C88-70990C77FE81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53" creationId="{5C14EB90-FA3F-1349-B17B-F223892B1C1D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54" creationId="{C565CFE6-14D4-3047-911D-FED4733C9716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55" creationId="{DC1A9F77-FC1C-B043-9878-1677D5CF6B13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56" creationId="{4C1DA4A2-6FBB-8942-B706-EE1C26F0BEBF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57" creationId="{A3F918B4-2369-424B-9BB2-79C6FE803358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58" creationId="{3E45D9F0-9E3B-914A-A41F-DBF2D2DD4EE0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61" creationId="{D8597660-EC0F-964A-95FB-FB135DAB68C2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62" creationId="{CAEB11AA-C58D-6245-8800-C479EA2EA56F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63" creationId="{E08CC522-CA69-654E-AF66-5888ACEDCEDC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76" creationId="{24255E81-53A1-424F-A67B-387AAD2E09A4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77" creationId="{48D85A3B-6D6A-A048-AE8C-2F4799BC12AA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79" creationId="{C76D2E71-73CE-214A-8E8B-E5581D941C5F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80" creationId="{FD316AEB-8B7C-444C-A635-9BB61B41870E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81" creationId="{DE3D7D41-A826-1949-B54D-96960B349FAC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82" creationId="{561FB4A8-3B64-E848-9BA5-D9080519256A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83" creationId="{A11B6F97-D340-2441-9491-17A496A92828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84" creationId="{0878DB0E-1B91-FB48-8049-AE30DC9B1E1D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85" creationId="{3071BFD6-91EF-174D-9BC8-F0F167550EEB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86" creationId="{BCF8F719-637F-8742-9432-FC5D6E4F2532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87" creationId="{C480A0A7-DE3A-324F-9DE8-BAA67AE0F8C4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90" creationId="{AEA9CE02-4324-0A48-910E-C719F0E2387C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91" creationId="{E615E1BB-39AF-EE4C-B511-D2414B4A79FD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92" creationId="{1D8B9E83-084F-E141-8773-5AE491FE16CE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93" creationId="{576E5C37-0923-2B40-BC37-4FF1CC7D6FBD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94" creationId="{AA4726BC-7F34-194B-BFBC-145DF805D406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95" creationId="{227FF962-999C-1C46-834A-2F5AC9F1EED9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96" creationId="{8C7AD979-E987-6642-AD9A-C69D06E4AC8D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97" creationId="{AA5E3304-262B-CB41-B096-34B7C73AA623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98" creationId="{61D580A4-DA80-5046-8AAB-CF43A5686722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599" creationId="{F292E47C-F325-7F4F-A5D0-FA8C0DC6861A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01" creationId="{8C79E199-CC09-F347-B36B-20C0D7C04E32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02" creationId="{821B8BCB-044B-9A47-84FD-1FD701F393B9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03" creationId="{EB555A5A-E5D2-4F4C-A87D-22A79A019870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05" creationId="{394C0E4B-BEE5-364B-8AB7-AA6698ED460A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06" creationId="{68787302-CE12-3C48-BEE0-D03743921D94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07" creationId="{73640AAC-B562-2646-B18F-1CB3C52A8E1E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08" creationId="{7208DB98-2E20-0247-ACEC-1690006A6DEE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09" creationId="{E678ACFD-D90D-1748-9AF5-5FCAE419B53D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10" creationId="{BD5C0FF1-8601-4F42-8390-E292AD61555C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11" creationId="{8561132B-6614-B242-A254-76A5199D1B89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12" creationId="{2B860099-B420-D340-9EE8-08907E4DBFD0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13" creationId="{41569424-1576-E441-A074-D3B5829D8F02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14" creationId="{50085F29-7A94-CC4B-8634-114F7C5FD46E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15" creationId="{7FC0B3B0-28EB-6347-B320-4584BB2A5E15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16" creationId="{1F84E2A1-A6A8-7049-936C-19DFB96AEB4C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17" creationId="{AC50163F-9DCD-4A46-995F-5A54C3FC2C9F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18" creationId="{9DA450C2-D220-6A42-ABAD-F3C87BD6A722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19" creationId="{63DCA29E-E218-1D48-85F0-C9C450D16C9E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20" creationId="{2CE70795-A9FC-8C49-AC65-17CB285D7BEB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22" creationId="{E26C3BC7-2C82-A64C-B047-EDBE9B3FD172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23" creationId="{698B1278-4CFC-294C-9984-A987644E8536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24" creationId="{3B914083-79F4-2840-B543-7DBAA613446A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26" creationId="{41A5C178-EFA8-094E-99CD-3C1C9102C033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27" creationId="{0FEF0B7D-9361-0846-A7FB-235B9474C60C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28" creationId="{CD9633A7-5925-4448-9EB3-93CA179EB71F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29" creationId="{DAA72FBB-D20C-0049-A26F-5ECC547B5FA5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30" creationId="{3B637793-F4D6-5448-939E-8C850A491F79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31" creationId="{89D8126A-4980-744D-A7A7-214C29691ACB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32" creationId="{EAFA0FDF-A7CD-6347-8E01-F57D9A80630A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33" creationId="{1D912697-177D-9743-A22A-BA7FD29F309E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35" creationId="{4352C7D4-C916-9E4F-91A8-231DBE1FDB4D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36" creationId="{8F84EE60-3BCC-3F41-923A-7B9E59DE7E01}"/>
          </ac:inkMkLst>
        </pc:inkChg>
        <pc:inkChg chg="add de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37" creationId="{035C16FE-D967-DA45-BC78-EBA39447F1FE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39" creationId="{1C9455C5-2578-4F42-9CFE-1D717C1E4C9D}"/>
          </ac:inkMkLst>
        </pc:inkChg>
        <pc:inkChg chg="add del topLvl">
          <ac:chgData name="Wilne, Robert" userId="863fd487-5ae7-46a6-8c4e-0a9cc652a1c0" providerId="ADAL" clId="{80FCF09D-6F42-E643-8F40-DCAC172044BA}" dt="2022-02-08T19:38:04.080" v="1790" actId="478"/>
          <ac:inkMkLst>
            <pc:docMk/>
            <pc:sldMk cId="2431618645" sldId="2146"/>
            <ac:inkMk id="24640" creationId="{1D7F050B-7435-2D46-8568-32AF80487F56}"/>
          </ac:inkMkLst>
        </pc:inkChg>
        <pc:inkChg chg="add del">
          <ac:chgData name="Wilne, Robert" userId="863fd487-5ae7-46a6-8c4e-0a9cc652a1c0" providerId="ADAL" clId="{80FCF09D-6F42-E643-8F40-DCAC172044BA}" dt="2022-02-08T19:37:53.271" v="1779"/>
          <ac:inkMkLst>
            <pc:docMk/>
            <pc:sldMk cId="2431618645" sldId="2146"/>
            <ac:inkMk id="24642" creationId="{7FA9E161-8498-574A-8632-AC50803CE80D}"/>
          </ac:inkMkLst>
        </pc:inkChg>
        <pc:inkChg chg="add del">
          <ac:chgData name="Wilne, Robert" userId="863fd487-5ae7-46a6-8c4e-0a9cc652a1c0" providerId="ADAL" clId="{80FCF09D-6F42-E643-8F40-DCAC172044BA}" dt="2022-02-08T19:37:53.205" v="1769"/>
          <ac:inkMkLst>
            <pc:docMk/>
            <pc:sldMk cId="2431618645" sldId="2146"/>
            <ac:inkMk id="24643" creationId="{F3B7A1EA-8BA7-C442-A5A5-2A5D37D60FC6}"/>
          </ac:inkMkLst>
        </pc:inkChg>
        <pc:inkChg chg="add del">
          <ac:chgData name="Wilne, Robert" userId="863fd487-5ae7-46a6-8c4e-0a9cc652a1c0" providerId="ADAL" clId="{80FCF09D-6F42-E643-8F40-DCAC172044BA}" dt="2022-02-08T19:37:53.157" v="1762"/>
          <ac:inkMkLst>
            <pc:docMk/>
            <pc:sldMk cId="2431618645" sldId="2146"/>
            <ac:inkMk id="24644" creationId="{36066EE7-50A8-9A43-8F1B-C816479F3229}"/>
          </ac:inkMkLst>
        </pc:inkChg>
        <pc:inkChg chg="add del topLvl">
          <ac:chgData name="Wilne, Robert" userId="863fd487-5ae7-46a6-8c4e-0a9cc652a1c0" providerId="ADAL" clId="{80FCF09D-6F42-E643-8F40-DCAC172044BA}" dt="2022-02-08T19:37:53.299" v="1784"/>
          <ac:inkMkLst>
            <pc:docMk/>
            <pc:sldMk cId="2431618645" sldId="2146"/>
            <ac:inkMk id="24645" creationId="{C141929B-162C-5045-A5EC-A9B89E7FE271}"/>
          </ac:inkMkLst>
        </pc:inkChg>
        <pc:inkChg chg="add del">
          <ac:chgData name="Wilne, Robert" userId="863fd487-5ae7-46a6-8c4e-0a9cc652a1c0" providerId="ADAL" clId="{80FCF09D-6F42-E643-8F40-DCAC172044BA}" dt="2022-02-08T19:37:53.253" v="1776"/>
          <ac:inkMkLst>
            <pc:docMk/>
            <pc:sldMk cId="2431618645" sldId="2146"/>
            <ac:inkMk id="24646" creationId="{2B062D7B-E9AF-1840-8103-FFE8707ABADA}"/>
          </ac:inkMkLst>
        </pc:inkChg>
        <pc:inkChg chg="add del">
          <ac:chgData name="Wilne, Robert" userId="863fd487-5ae7-46a6-8c4e-0a9cc652a1c0" providerId="ADAL" clId="{80FCF09D-6F42-E643-8F40-DCAC172044BA}" dt="2022-02-08T19:37:53.182" v="1766"/>
          <ac:inkMkLst>
            <pc:docMk/>
            <pc:sldMk cId="2431618645" sldId="2146"/>
            <ac:inkMk id="24647" creationId="{F6286C88-DF04-454D-B65B-E0BFE9A5C21C}"/>
          </ac:inkMkLst>
        </pc:inkChg>
        <pc:inkChg chg="add del">
          <ac:chgData name="Wilne, Robert" userId="863fd487-5ae7-46a6-8c4e-0a9cc652a1c0" providerId="ADAL" clId="{80FCF09D-6F42-E643-8F40-DCAC172044BA}" dt="2022-02-08T19:37:53.127" v="1759"/>
          <ac:inkMkLst>
            <pc:docMk/>
            <pc:sldMk cId="2431618645" sldId="2146"/>
            <ac:inkMk id="24648" creationId="{FE96E3E4-7CAE-E144-9FD9-7C22185BEFB6}"/>
          </ac:inkMkLst>
        </pc:inkChg>
        <pc:inkChg chg="add del">
          <ac:chgData name="Wilne, Robert" userId="863fd487-5ae7-46a6-8c4e-0a9cc652a1c0" providerId="ADAL" clId="{80FCF09D-6F42-E643-8F40-DCAC172044BA}" dt="2022-02-08T19:37:53.280" v="1781"/>
          <ac:inkMkLst>
            <pc:docMk/>
            <pc:sldMk cId="2431618645" sldId="2146"/>
            <ac:inkMk id="24649" creationId="{869531E9-1644-EC47-B377-C60ABBFF2780}"/>
          </ac:inkMkLst>
        </pc:inkChg>
        <pc:inkChg chg="add del">
          <ac:chgData name="Wilne, Robert" userId="863fd487-5ae7-46a6-8c4e-0a9cc652a1c0" providerId="ADAL" clId="{80FCF09D-6F42-E643-8F40-DCAC172044BA}" dt="2022-02-08T19:37:53.242" v="1774"/>
          <ac:inkMkLst>
            <pc:docMk/>
            <pc:sldMk cId="2431618645" sldId="2146"/>
            <ac:inkMk id="24650" creationId="{875757BE-6D2F-134E-9333-CB56758ED24D}"/>
          </ac:inkMkLst>
        </pc:inkChg>
        <pc:inkChg chg="add del">
          <ac:chgData name="Wilne, Robert" userId="863fd487-5ae7-46a6-8c4e-0a9cc652a1c0" providerId="ADAL" clId="{80FCF09D-6F42-E643-8F40-DCAC172044BA}" dt="2022-02-08T19:37:53.170" v="1764"/>
          <ac:inkMkLst>
            <pc:docMk/>
            <pc:sldMk cId="2431618645" sldId="2146"/>
            <ac:inkMk id="24651" creationId="{2AED51A1-23B3-F644-9B79-63D7C9DBFAA5}"/>
          </ac:inkMkLst>
        </pc:inkChg>
        <pc:inkChg chg="add del topLvl">
          <ac:chgData name="Wilne, Robert" userId="863fd487-5ae7-46a6-8c4e-0a9cc652a1c0" providerId="ADAL" clId="{80FCF09D-6F42-E643-8F40-DCAC172044BA}" dt="2022-02-08T19:37:53.316" v="1786"/>
          <ac:inkMkLst>
            <pc:docMk/>
            <pc:sldMk cId="2431618645" sldId="2146"/>
            <ac:inkMk id="24652" creationId="{57EE4957-5748-194F-881C-08C9AC688536}"/>
          </ac:inkMkLst>
        </pc:inkChg>
        <pc:inkChg chg="add del">
          <ac:chgData name="Wilne, Robert" userId="863fd487-5ae7-46a6-8c4e-0a9cc652a1c0" providerId="ADAL" clId="{80FCF09D-6F42-E643-8F40-DCAC172044BA}" dt="2022-02-08T19:37:53.276" v="1780"/>
          <ac:inkMkLst>
            <pc:docMk/>
            <pc:sldMk cId="2431618645" sldId="2146"/>
            <ac:inkMk id="24653" creationId="{9AFC04AA-BAF3-3845-A9E5-19B0B412A57F}"/>
          </ac:inkMkLst>
        </pc:inkChg>
      </pc:sldChg>
      <pc:sldChg chg="addSp delSp">
        <pc:chgData name="Wilne, Robert" userId="863fd487-5ae7-46a6-8c4e-0a9cc652a1c0" providerId="ADAL" clId="{80FCF09D-6F42-E643-8F40-DCAC172044BA}" dt="2022-02-08T19:41:12.165" v="2339"/>
        <pc:sldMkLst>
          <pc:docMk/>
          <pc:sldMk cId="2334918960" sldId="2147"/>
        </pc:sldMkLst>
        <pc:grpChg chg="add del">
          <ac:chgData name="Wilne, Robert" userId="863fd487-5ae7-46a6-8c4e-0a9cc652a1c0" providerId="ADAL" clId="{80FCF09D-6F42-E643-8F40-DCAC172044BA}" dt="2022-02-08T16:55:04.544" v="961"/>
          <ac:grpSpMkLst>
            <pc:docMk/>
            <pc:sldMk cId="2334918960" sldId="2147"/>
            <ac:grpSpMk id="4" creationId="{C536F9AA-B944-7D4F-BA91-090FD1510759}"/>
          </ac:grpSpMkLst>
        </pc:grpChg>
        <pc:grpChg chg="add del">
          <ac:chgData name="Wilne, Robert" userId="863fd487-5ae7-46a6-8c4e-0a9cc652a1c0" providerId="ADAL" clId="{80FCF09D-6F42-E643-8F40-DCAC172044BA}" dt="2022-02-08T16:55:04.544" v="961"/>
          <ac:grpSpMkLst>
            <pc:docMk/>
            <pc:sldMk cId="2334918960" sldId="2147"/>
            <ac:grpSpMk id="19" creationId="{14B1495F-8503-DD4A-96E5-A48D4EACA670}"/>
          </ac:grpSpMkLst>
        </pc:grpChg>
        <pc:grpChg chg="add del">
          <ac:chgData name="Wilne, Robert" userId="863fd487-5ae7-46a6-8c4e-0a9cc652a1c0" providerId="ADAL" clId="{80FCF09D-6F42-E643-8F40-DCAC172044BA}" dt="2022-02-08T16:55:04.544" v="961"/>
          <ac:grpSpMkLst>
            <pc:docMk/>
            <pc:sldMk cId="2334918960" sldId="2147"/>
            <ac:grpSpMk id="20" creationId="{588D2B44-769C-7244-BC46-8F3C1CF2A598}"/>
          </ac:grpSpMkLst>
        </pc:grpChg>
        <pc:grpChg chg="add del">
          <ac:chgData name="Wilne, Robert" userId="863fd487-5ae7-46a6-8c4e-0a9cc652a1c0" providerId="ADAL" clId="{80FCF09D-6F42-E643-8F40-DCAC172044BA}" dt="2022-02-08T16:55:04.544" v="961"/>
          <ac:grpSpMkLst>
            <pc:docMk/>
            <pc:sldMk cId="2334918960" sldId="2147"/>
            <ac:grpSpMk id="34" creationId="{A23CFA11-A491-064C-A335-5BD8CE685478}"/>
          </ac:grpSpMkLst>
        </pc:grpChg>
        <pc:grpChg chg="add del">
          <ac:chgData name="Wilne, Robert" userId="863fd487-5ae7-46a6-8c4e-0a9cc652a1c0" providerId="ADAL" clId="{80FCF09D-6F42-E643-8F40-DCAC172044BA}" dt="2022-02-08T19:41:12.160" v="2338"/>
          <ac:grpSpMkLst>
            <pc:docMk/>
            <pc:sldMk cId="2334918960" sldId="2147"/>
            <ac:grpSpMk id="38" creationId="{BF292901-6CF7-A041-93AE-D4B5A2690739}"/>
          </ac:grpSpMkLst>
        </pc:grpChg>
        <pc:grpChg chg="add del">
          <ac:chgData name="Wilne, Robert" userId="863fd487-5ae7-46a6-8c4e-0a9cc652a1c0" providerId="ADAL" clId="{80FCF09D-6F42-E643-8F40-DCAC172044BA}" dt="2022-02-08T19:41:12.087" v="2330"/>
          <ac:grpSpMkLst>
            <pc:docMk/>
            <pc:sldMk cId="2334918960" sldId="2147"/>
            <ac:grpSpMk id="49" creationId="{803D7052-3338-BD42-9523-96992C0C06BA}"/>
          </ac:grpSpMkLst>
        </pc:grpChg>
        <pc:inkChg chg="add del topLvl">
          <ac:chgData name="Wilne, Robert" userId="863fd487-5ae7-46a6-8c4e-0a9cc652a1c0" providerId="ADAL" clId="{80FCF09D-6F42-E643-8F40-DCAC172044BA}" dt="2022-02-08T19:41:12.019" v="2323"/>
          <ac:inkMkLst>
            <pc:docMk/>
            <pc:sldMk cId="2334918960" sldId="2147"/>
            <ac:inkMk id="2" creationId="{820C3A96-3903-6A41-A714-294CEC737E53}"/>
          </ac:inkMkLst>
        </pc:inkChg>
        <pc:inkChg chg="add del topLvl">
          <ac:chgData name="Wilne, Robert" userId="863fd487-5ae7-46a6-8c4e-0a9cc652a1c0" providerId="ADAL" clId="{80FCF09D-6F42-E643-8F40-DCAC172044BA}" dt="2022-02-08T19:41:11.708" v="2303"/>
          <ac:inkMkLst>
            <pc:docMk/>
            <pc:sldMk cId="2334918960" sldId="2147"/>
            <ac:inkMk id="3" creationId="{D6C6C115-F66D-994E-9563-6CE6B31BDDF6}"/>
          </ac:inkMkLst>
        </pc:inkChg>
        <pc:inkChg chg="add del topLvl">
          <ac:chgData name="Wilne, Robert" userId="863fd487-5ae7-46a6-8c4e-0a9cc652a1c0" providerId="ADAL" clId="{80FCF09D-6F42-E643-8F40-DCAC172044BA}" dt="2022-02-08T19:41:11.974" v="2319"/>
          <ac:inkMkLst>
            <pc:docMk/>
            <pc:sldMk cId="2334918960" sldId="2147"/>
            <ac:inkMk id="5" creationId="{7E239F2A-9486-A145-B10E-6358428E9FD5}"/>
          </ac:inkMkLst>
        </pc:inkChg>
        <pc:inkChg chg="add del topLvl">
          <ac:chgData name="Wilne, Robert" userId="863fd487-5ae7-46a6-8c4e-0a9cc652a1c0" providerId="ADAL" clId="{80FCF09D-6F42-E643-8F40-DCAC172044BA}" dt="2022-02-08T19:41:12.028" v="2324"/>
          <ac:inkMkLst>
            <pc:docMk/>
            <pc:sldMk cId="2334918960" sldId="2147"/>
            <ac:inkMk id="6" creationId="{197A8085-05FB-D048-806C-F6705E5DD401}"/>
          </ac:inkMkLst>
        </pc:inkChg>
        <pc:inkChg chg="add del topLvl">
          <ac:chgData name="Wilne, Robert" userId="863fd487-5ae7-46a6-8c4e-0a9cc652a1c0" providerId="ADAL" clId="{80FCF09D-6F42-E643-8F40-DCAC172044BA}" dt="2022-02-08T19:41:11.790" v="2307"/>
          <ac:inkMkLst>
            <pc:docMk/>
            <pc:sldMk cId="2334918960" sldId="2147"/>
            <ac:inkMk id="7" creationId="{D9C8127D-714E-8D4E-9BC3-AFB51FBD3E1C}"/>
          </ac:inkMkLst>
        </pc:inkChg>
        <pc:inkChg chg="add del topLvl">
          <ac:chgData name="Wilne, Robert" userId="863fd487-5ae7-46a6-8c4e-0a9cc652a1c0" providerId="ADAL" clId="{80FCF09D-6F42-E643-8F40-DCAC172044BA}" dt="2022-02-08T19:41:11.730" v="2304"/>
          <ac:inkMkLst>
            <pc:docMk/>
            <pc:sldMk cId="2334918960" sldId="2147"/>
            <ac:inkMk id="9" creationId="{ED5D209C-67F5-D54F-ADBF-AD68BD59E8DD}"/>
          </ac:inkMkLst>
        </pc:inkChg>
        <pc:inkChg chg="add del topLvl">
          <ac:chgData name="Wilne, Robert" userId="863fd487-5ae7-46a6-8c4e-0a9cc652a1c0" providerId="ADAL" clId="{80FCF09D-6F42-E643-8F40-DCAC172044BA}" dt="2022-02-08T19:41:11.683" v="2302"/>
          <ac:inkMkLst>
            <pc:docMk/>
            <pc:sldMk cId="2334918960" sldId="2147"/>
            <ac:inkMk id="10" creationId="{A98B27AD-2C0A-ED4A-865C-0F0FA77CCE67}"/>
          </ac:inkMkLst>
        </pc:inkChg>
        <pc:inkChg chg="add del topLvl">
          <ac:chgData name="Wilne, Robert" userId="863fd487-5ae7-46a6-8c4e-0a9cc652a1c0" providerId="ADAL" clId="{80FCF09D-6F42-E643-8F40-DCAC172044BA}" dt="2022-02-08T19:41:12.119" v="2333"/>
          <ac:inkMkLst>
            <pc:docMk/>
            <pc:sldMk cId="2334918960" sldId="2147"/>
            <ac:inkMk id="11" creationId="{943E93F0-459E-104F-8932-13ADAB49FBCF}"/>
          </ac:inkMkLst>
        </pc:inkChg>
        <pc:inkChg chg="add del topLvl">
          <ac:chgData name="Wilne, Robert" userId="863fd487-5ae7-46a6-8c4e-0a9cc652a1c0" providerId="ADAL" clId="{80FCF09D-6F42-E643-8F40-DCAC172044BA}" dt="2022-02-08T19:41:12.067" v="2328"/>
          <ac:inkMkLst>
            <pc:docMk/>
            <pc:sldMk cId="2334918960" sldId="2147"/>
            <ac:inkMk id="12" creationId="{819CB192-4AE8-B948-AAAC-135A639ED399}"/>
          </ac:inkMkLst>
        </pc:inkChg>
        <pc:inkChg chg="add del topLvl">
          <ac:chgData name="Wilne, Robert" userId="863fd487-5ae7-46a6-8c4e-0a9cc652a1c0" providerId="ADAL" clId="{80FCF09D-6F42-E643-8F40-DCAC172044BA}" dt="2022-02-08T19:41:12.052" v="2326"/>
          <ac:inkMkLst>
            <pc:docMk/>
            <pc:sldMk cId="2334918960" sldId="2147"/>
            <ac:inkMk id="13" creationId="{0165306F-D56E-2746-BED9-AAE4A07D1AD5}"/>
          </ac:inkMkLst>
        </pc:inkChg>
        <pc:inkChg chg="add del topLvl">
          <ac:chgData name="Wilne, Robert" userId="863fd487-5ae7-46a6-8c4e-0a9cc652a1c0" providerId="ADAL" clId="{80FCF09D-6F42-E643-8F40-DCAC172044BA}" dt="2022-02-08T19:41:11.832" v="2309"/>
          <ac:inkMkLst>
            <pc:docMk/>
            <pc:sldMk cId="2334918960" sldId="2147"/>
            <ac:inkMk id="14" creationId="{C21B0223-D485-4541-BEE4-B79969583837}"/>
          </ac:inkMkLst>
        </pc:inkChg>
        <pc:inkChg chg="add del topLvl">
          <ac:chgData name="Wilne, Robert" userId="863fd487-5ae7-46a6-8c4e-0a9cc652a1c0" providerId="ADAL" clId="{80FCF09D-6F42-E643-8F40-DCAC172044BA}" dt="2022-02-08T19:41:11.917" v="2315"/>
          <ac:inkMkLst>
            <pc:docMk/>
            <pc:sldMk cId="2334918960" sldId="2147"/>
            <ac:inkMk id="15" creationId="{C427762A-7795-6444-9698-B635267D809B}"/>
          </ac:inkMkLst>
        </pc:inkChg>
        <pc:inkChg chg="add del topLvl">
          <ac:chgData name="Wilne, Robert" userId="863fd487-5ae7-46a6-8c4e-0a9cc652a1c0" providerId="ADAL" clId="{80FCF09D-6F42-E643-8F40-DCAC172044BA}" dt="2022-02-08T19:41:12.149" v="2337"/>
          <ac:inkMkLst>
            <pc:docMk/>
            <pc:sldMk cId="2334918960" sldId="2147"/>
            <ac:inkMk id="16" creationId="{C273A9D9-0624-914C-8278-3BD2BCA46C6E}"/>
          </ac:inkMkLst>
        </pc:inkChg>
        <pc:inkChg chg="add del topLvl">
          <ac:chgData name="Wilne, Robert" userId="863fd487-5ae7-46a6-8c4e-0a9cc652a1c0" providerId="ADAL" clId="{80FCF09D-6F42-E643-8F40-DCAC172044BA}" dt="2022-02-08T19:41:12.060" v="2327"/>
          <ac:inkMkLst>
            <pc:docMk/>
            <pc:sldMk cId="2334918960" sldId="2147"/>
            <ac:inkMk id="17" creationId="{5339AB1E-550F-C64D-B553-670CF1027F3C}"/>
          </ac:inkMkLst>
        </pc:inkChg>
        <pc:inkChg chg="add del topLvl">
          <ac:chgData name="Wilne, Robert" userId="863fd487-5ae7-46a6-8c4e-0a9cc652a1c0" providerId="ADAL" clId="{80FCF09D-6F42-E643-8F40-DCAC172044BA}" dt="2022-02-08T19:41:11.933" v="2316"/>
          <ac:inkMkLst>
            <pc:docMk/>
            <pc:sldMk cId="2334918960" sldId="2147"/>
            <ac:inkMk id="18" creationId="{413396B2-9915-CB49-AC01-DC71CBC12C5C}"/>
          </ac:inkMkLst>
        </pc:inkChg>
        <pc:inkChg chg="add del">
          <ac:chgData name="Wilne, Robert" userId="863fd487-5ae7-46a6-8c4e-0a9cc652a1c0" providerId="ADAL" clId="{80FCF09D-6F42-E643-8F40-DCAC172044BA}" dt="2022-02-08T19:41:12.143" v="2336"/>
          <ac:inkMkLst>
            <pc:docMk/>
            <pc:sldMk cId="2334918960" sldId="2147"/>
            <ac:inkMk id="21" creationId="{C989C394-82EA-3148-B049-A33EF6167A95}"/>
          </ac:inkMkLst>
        </pc:inkChg>
        <pc:inkChg chg="add del">
          <ac:chgData name="Wilne, Robert" userId="863fd487-5ae7-46a6-8c4e-0a9cc652a1c0" providerId="ADAL" clId="{80FCF09D-6F42-E643-8F40-DCAC172044BA}" dt="2022-02-08T19:41:03.007" v="2299"/>
          <ac:inkMkLst>
            <pc:docMk/>
            <pc:sldMk cId="2334918960" sldId="2147"/>
            <ac:inkMk id="22" creationId="{4B32D086-304D-7E43-8AAA-A226CE4E6D1B}"/>
          </ac:inkMkLst>
        </pc:inkChg>
        <pc:inkChg chg="add del topLvl">
          <ac:chgData name="Wilne, Robert" userId="863fd487-5ae7-46a6-8c4e-0a9cc652a1c0" providerId="ADAL" clId="{80FCF09D-6F42-E643-8F40-DCAC172044BA}" dt="2022-02-08T19:41:12.160" v="2338"/>
          <ac:inkMkLst>
            <pc:docMk/>
            <pc:sldMk cId="2334918960" sldId="2147"/>
            <ac:inkMk id="23" creationId="{ACA15BF2-AD8B-CA43-8D47-13692FB9886C}"/>
          </ac:inkMkLst>
        </pc:inkChg>
        <pc:inkChg chg="add del topLvl">
          <ac:chgData name="Wilne, Robert" userId="863fd487-5ae7-46a6-8c4e-0a9cc652a1c0" providerId="ADAL" clId="{80FCF09D-6F42-E643-8F40-DCAC172044BA}" dt="2022-02-08T19:41:11.769" v="2306"/>
          <ac:inkMkLst>
            <pc:docMk/>
            <pc:sldMk cId="2334918960" sldId="2147"/>
            <ac:inkMk id="24" creationId="{CC52DC6C-7345-FC4B-8B48-967B4612052B}"/>
          </ac:inkMkLst>
        </pc:inkChg>
        <pc:inkChg chg="add del topLvl">
          <ac:chgData name="Wilne, Robert" userId="863fd487-5ae7-46a6-8c4e-0a9cc652a1c0" providerId="ADAL" clId="{80FCF09D-6F42-E643-8F40-DCAC172044BA}" dt="2022-02-08T19:41:11.901" v="2314"/>
          <ac:inkMkLst>
            <pc:docMk/>
            <pc:sldMk cId="2334918960" sldId="2147"/>
            <ac:inkMk id="25" creationId="{60C66B1D-C285-B046-B6AB-962AD90D9A47}"/>
          </ac:inkMkLst>
        </pc:inkChg>
        <pc:inkChg chg="add del topLvl">
          <ac:chgData name="Wilne, Robert" userId="863fd487-5ae7-46a6-8c4e-0a9cc652a1c0" providerId="ADAL" clId="{80FCF09D-6F42-E643-8F40-DCAC172044BA}" dt="2022-02-08T19:41:11.964" v="2318"/>
          <ac:inkMkLst>
            <pc:docMk/>
            <pc:sldMk cId="2334918960" sldId="2147"/>
            <ac:inkMk id="26" creationId="{D2E240A5-34BC-C347-8E2D-5DAC2954502B}"/>
          </ac:inkMkLst>
        </pc:inkChg>
        <pc:inkChg chg="add del topLvl">
          <ac:chgData name="Wilne, Robert" userId="863fd487-5ae7-46a6-8c4e-0a9cc652a1c0" providerId="ADAL" clId="{80FCF09D-6F42-E643-8F40-DCAC172044BA}" dt="2022-02-08T19:41:12.132" v="2335"/>
          <ac:inkMkLst>
            <pc:docMk/>
            <pc:sldMk cId="2334918960" sldId="2147"/>
            <ac:inkMk id="27" creationId="{72D7872D-921A-9247-BF02-7CFA287551D6}"/>
          </ac:inkMkLst>
        </pc:inkChg>
        <pc:inkChg chg="add del topLvl">
          <ac:chgData name="Wilne, Robert" userId="863fd487-5ae7-46a6-8c4e-0a9cc652a1c0" providerId="ADAL" clId="{80FCF09D-6F42-E643-8F40-DCAC172044BA}" dt="2022-02-08T19:41:11.747" v="2305"/>
          <ac:inkMkLst>
            <pc:docMk/>
            <pc:sldMk cId="2334918960" sldId="2147"/>
            <ac:inkMk id="28" creationId="{248A95E1-959D-5441-9634-D664820B793B}"/>
          </ac:inkMkLst>
        </pc:inkChg>
        <pc:inkChg chg="add del topLvl">
          <ac:chgData name="Wilne, Robert" userId="863fd487-5ae7-46a6-8c4e-0a9cc652a1c0" providerId="ADAL" clId="{80FCF09D-6F42-E643-8F40-DCAC172044BA}" dt="2022-02-08T19:41:12.127" v="2334"/>
          <ac:inkMkLst>
            <pc:docMk/>
            <pc:sldMk cId="2334918960" sldId="2147"/>
            <ac:inkMk id="29" creationId="{11E28B90-08C8-7F42-8638-4B279F0D06A2}"/>
          </ac:inkMkLst>
        </pc:inkChg>
        <pc:inkChg chg="add del topLvl">
          <ac:chgData name="Wilne, Robert" userId="863fd487-5ae7-46a6-8c4e-0a9cc652a1c0" providerId="ADAL" clId="{80FCF09D-6F42-E643-8F40-DCAC172044BA}" dt="2022-02-08T19:41:12.036" v="2325"/>
          <ac:inkMkLst>
            <pc:docMk/>
            <pc:sldMk cId="2334918960" sldId="2147"/>
            <ac:inkMk id="30" creationId="{ADE58AFA-FF6F-1F48-8283-C3B100CB3FBA}"/>
          </ac:inkMkLst>
        </pc:inkChg>
        <pc:inkChg chg="add del topLvl">
          <ac:chgData name="Wilne, Robert" userId="863fd487-5ae7-46a6-8c4e-0a9cc652a1c0" providerId="ADAL" clId="{80FCF09D-6F42-E643-8F40-DCAC172044BA}" dt="2022-02-08T19:41:11.890" v="2313"/>
          <ac:inkMkLst>
            <pc:docMk/>
            <pc:sldMk cId="2334918960" sldId="2147"/>
            <ac:inkMk id="31" creationId="{847EFF1D-8C75-A14F-B772-3CD2F18B13D9}"/>
          </ac:inkMkLst>
        </pc:inkChg>
        <pc:inkChg chg="add del topLvl">
          <ac:chgData name="Wilne, Robert" userId="863fd487-5ae7-46a6-8c4e-0a9cc652a1c0" providerId="ADAL" clId="{80FCF09D-6F42-E643-8F40-DCAC172044BA}" dt="2022-02-08T19:41:11.815" v="2308"/>
          <ac:inkMkLst>
            <pc:docMk/>
            <pc:sldMk cId="2334918960" sldId="2147"/>
            <ac:inkMk id="32" creationId="{B1BB72E6-3D20-F043-813D-A7516649C78A}"/>
          </ac:inkMkLst>
        </pc:inkChg>
        <pc:inkChg chg="add del topLvl">
          <ac:chgData name="Wilne, Robert" userId="863fd487-5ae7-46a6-8c4e-0a9cc652a1c0" providerId="ADAL" clId="{80FCF09D-6F42-E643-8F40-DCAC172044BA}" dt="2022-02-08T19:41:12.165" v="2339"/>
          <ac:inkMkLst>
            <pc:docMk/>
            <pc:sldMk cId="2334918960" sldId="2147"/>
            <ac:inkMk id="33" creationId="{DA0D935F-AB7A-B84D-B1F6-10C275692278}"/>
          </ac:inkMkLst>
        </pc:inkChg>
        <pc:inkChg chg="add del">
          <ac:chgData name="Wilne, Robert" userId="863fd487-5ae7-46a6-8c4e-0a9cc652a1c0" providerId="ADAL" clId="{80FCF09D-6F42-E643-8F40-DCAC172044BA}" dt="2022-02-08T19:41:11.878" v="2312"/>
          <ac:inkMkLst>
            <pc:docMk/>
            <pc:sldMk cId="2334918960" sldId="2147"/>
            <ac:inkMk id="35" creationId="{0802313D-C6E9-2040-9FF2-7029D627F6C6}"/>
          </ac:inkMkLst>
        </pc:inkChg>
        <pc:inkChg chg="add del">
          <ac:chgData name="Wilne, Robert" userId="863fd487-5ae7-46a6-8c4e-0a9cc652a1c0" providerId="ADAL" clId="{80FCF09D-6F42-E643-8F40-DCAC172044BA}" dt="2022-02-08T19:41:11.658" v="2301"/>
          <ac:inkMkLst>
            <pc:docMk/>
            <pc:sldMk cId="2334918960" sldId="2147"/>
            <ac:inkMk id="36" creationId="{15B44553-66CB-2D4A-B753-3AFA89C2579F}"/>
          </ac:inkMkLst>
        </pc:inkChg>
        <pc:inkChg chg="add del">
          <ac:chgData name="Wilne, Robert" userId="863fd487-5ae7-46a6-8c4e-0a9cc652a1c0" providerId="ADAL" clId="{80FCF09D-6F42-E643-8F40-DCAC172044BA}" dt="2022-02-08T19:41:12.103" v="2331"/>
          <ac:inkMkLst>
            <pc:docMk/>
            <pc:sldMk cId="2334918960" sldId="2147"/>
            <ac:inkMk id="37" creationId="{EF52ACE0-26F1-E14D-B9F5-25019B3AB5A2}"/>
          </ac:inkMkLst>
        </pc:inkChg>
        <pc:inkChg chg="add del">
          <ac:chgData name="Wilne, Robert" userId="863fd487-5ae7-46a6-8c4e-0a9cc652a1c0" providerId="ADAL" clId="{80FCF09D-6F42-E643-8F40-DCAC172044BA}" dt="2022-02-08T19:41:12.080" v="2329"/>
          <ac:inkMkLst>
            <pc:docMk/>
            <pc:sldMk cId="2334918960" sldId="2147"/>
            <ac:inkMk id="39" creationId="{F1E03B06-C925-144C-BCD1-E8C651D2931F}"/>
          </ac:inkMkLst>
        </pc:inkChg>
        <pc:inkChg chg="add del">
          <ac:chgData name="Wilne, Robert" userId="863fd487-5ae7-46a6-8c4e-0a9cc652a1c0" providerId="ADAL" clId="{80FCF09D-6F42-E643-8F40-DCAC172044BA}" dt="2022-02-08T19:41:12.005" v="2322"/>
          <ac:inkMkLst>
            <pc:docMk/>
            <pc:sldMk cId="2334918960" sldId="2147"/>
            <ac:inkMk id="40" creationId="{336FA071-09AA-6C4E-B85A-1950404274BE}"/>
          </ac:inkMkLst>
        </pc:inkChg>
        <pc:inkChg chg="add del">
          <ac:chgData name="Wilne, Robert" userId="863fd487-5ae7-46a6-8c4e-0a9cc652a1c0" providerId="ADAL" clId="{80FCF09D-6F42-E643-8F40-DCAC172044BA}" dt="2022-02-08T19:41:11.986" v="2320"/>
          <ac:inkMkLst>
            <pc:docMk/>
            <pc:sldMk cId="2334918960" sldId="2147"/>
            <ac:inkMk id="41" creationId="{11AB4D6A-E484-8A45-91BE-F117774B6107}"/>
          </ac:inkMkLst>
        </pc:inkChg>
        <pc:inkChg chg="add del">
          <ac:chgData name="Wilne, Robert" userId="863fd487-5ae7-46a6-8c4e-0a9cc652a1c0" providerId="ADAL" clId="{80FCF09D-6F42-E643-8F40-DCAC172044BA}" dt="2022-02-08T19:41:11.998" v="2321"/>
          <ac:inkMkLst>
            <pc:docMk/>
            <pc:sldMk cId="2334918960" sldId="2147"/>
            <ac:inkMk id="42" creationId="{6A51BFBB-7246-6742-B55F-9B060370B094}"/>
          </ac:inkMkLst>
        </pc:inkChg>
        <pc:inkChg chg="add del">
          <ac:chgData name="Wilne, Robert" userId="863fd487-5ae7-46a6-8c4e-0a9cc652a1c0" providerId="ADAL" clId="{80FCF09D-6F42-E643-8F40-DCAC172044BA}" dt="2022-02-08T19:41:11.851" v="2311"/>
          <ac:inkMkLst>
            <pc:docMk/>
            <pc:sldMk cId="2334918960" sldId="2147"/>
            <ac:inkMk id="43" creationId="{52728D1D-D656-FD49-9BCB-3C244452890C}"/>
          </ac:inkMkLst>
        </pc:inkChg>
        <pc:inkChg chg="add del">
          <ac:chgData name="Wilne, Robert" userId="863fd487-5ae7-46a6-8c4e-0a9cc652a1c0" providerId="ADAL" clId="{80FCF09D-6F42-E643-8F40-DCAC172044BA}" dt="2022-02-08T19:41:11.839" v="2310"/>
          <ac:inkMkLst>
            <pc:docMk/>
            <pc:sldMk cId="2334918960" sldId="2147"/>
            <ac:inkMk id="44" creationId="{7A0A21F4-481F-254A-9085-C6CAFD07EB53}"/>
          </ac:inkMkLst>
        </pc:inkChg>
        <pc:inkChg chg="add del topLvl">
          <ac:chgData name="Wilne, Robert" userId="863fd487-5ae7-46a6-8c4e-0a9cc652a1c0" providerId="ADAL" clId="{80FCF09D-6F42-E643-8F40-DCAC172044BA}" dt="2022-02-08T19:41:12.087" v="2330"/>
          <ac:inkMkLst>
            <pc:docMk/>
            <pc:sldMk cId="2334918960" sldId="2147"/>
            <ac:inkMk id="45" creationId="{3A6DEBF4-597A-CD47-849E-9A6104CAEB1C}"/>
          </ac:inkMkLst>
        </pc:inkChg>
        <pc:inkChg chg="add del">
          <ac:chgData name="Wilne, Robert" userId="863fd487-5ae7-46a6-8c4e-0a9cc652a1c0" providerId="ADAL" clId="{80FCF09D-6F42-E643-8F40-DCAC172044BA}" dt="2022-02-08T19:41:11.633" v="2300"/>
          <ac:inkMkLst>
            <pc:docMk/>
            <pc:sldMk cId="2334918960" sldId="2147"/>
            <ac:inkMk id="46" creationId="{D883D397-D29F-FB4E-86DF-D921FB31BC76}"/>
          </ac:inkMkLst>
        </pc:inkChg>
        <pc:inkChg chg="add del topLvl">
          <ac:chgData name="Wilne, Robert" userId="863fd487-5ae7-46a6-8c4e-0a9cc652a1c0" providerId="ADAL" clId="{80FCF09D-6F42-E643-8F40-DCAC172044BA}" dt="2022-02-08T19:41:12.107" v="2332"/>
          <ac:inkMkLst>
            <pc:docMk/>
            <pc:sldMk cId="2334918960" sldId="2147"/>
            <ac:inkMk id="47" creationId="{B5C6E377-AEDB-5A4F-81F7-F2E832F2FF7D}"/>
          </ac:inkMkLst>
        </pc:inkChg>
        <pc:inkChg chg="add del">
          <ac:chgData name="Wilne, Robert" userId="863fd487-5ae7-46a6-8c4e-0a9cc652a1c0" providerId="ADAL" clId="{80FCF09D-6F42-E643-8F40-DCAC172044BA}" dt="2022-02-08T19:41:11.941" v="2317"/>
          <ac:inkMkLst>
            <pc:docMk/>
            <pc:sldMk cId="2334918960" sldId="2147"/>
            <ac:inkMk id="48" creationId="{F47B703A-5484-B248-A42C-F881E3B36DCB}"/>
          </ac:inkMkLst>
        </pc:inkChg>
      </pc:sldChg>
      <pc:sldChg chg="addSp delSp">
        <pc:chgData name="Wilne, Robert" userId="863fd487-5ae7-46a6-8c4e-0a9cc652a1c0" providerId="ADAL" clId="{80FCF09D-6F42-E643-8F40-DCAC172044BA}" dt="2022-02-08T19:39:54.868" v="2239"/>
        <pc:sldMkLst>
          <pc:docMk/>
          <pc:sldMk cId="2135950168" sldId="2148"/>
        </pc:sldMkLst>
        <pc:grpChg chg="add del">
          <ac:chgData name="Wilne, Robert" userId="863fd487-5ae7-46a6-8c4e-0a9cc652a1c0" providerId="ADAL" clId="{80FCF09D-6F42-E643-8F40-DCAC172044BA}" dt="2022-02-08T19:39:54.815" v="2227"/>
          <ac:grpSpMkLst>
            <pc:docMk/>
            <pc:sldMk cId="2135950168" sldId="2148"/>
            <ac:grpSpMk id="20" creationId="{E0DFAF67-2C43-1747-84D1-58256C044550}"/>
          </ac:grpSpMkLst>
        </pc:grpChg>
        <pc:grpChg chg="add del">
          <ac:chgData name="Wilne, Robert" userId="863fd487-5ae7-46a6-8c4e-0a9cc652a1c0" providerId="ADAL" clId="{80FCF09D-6F42-E643-8F40-DCAC172044BA}" dt="2022-02-08T19:39:54.544" v="2189"/>
          <ac:grpSpMkLst>
            <pc:docMk/>
            <pc:sldMk cId="2135950168" sldId="2148"/>
            <ac:grpSpMk id="24" creationId="{2E8849F8-3488-4B4B-89F3-F3553F1EBD63}"/>
          </ac:grpSpMkLst>
        </pc:grpChg>
        <pc:grpChg chg="add del">
          <ac:chgData name="Wilne, Robert" userId="863fd487-5ae7-46a6-8c4e-0a9cc652a1c0" providerId="ADAL" clId="{80FCF09D-6F42-E643-8F40-DCAC172044BA}" dt="2022-02-08T19:39:54.857" v="2236"/>
          <ac:grpSpMkLst>
            <pc:docMk/>
            <pc:sldMk cId="2135950168" sldId="2148"/>
            <ac:grpSpMk id="44" creationId="{5013940C-76EB-4142-A4E7-829132DB1FDB}"/>
          </ac:grpSpMkLst>
        </pc:grpChg>
        <pc:grpChg chg="add del">
          <ac:chgData name="Wilne, Robert" userId="863fd487-5ae7-46a6-8c4e-0a9cc652a1c0" providerId="ADAL" clId="{80FCF09D-6F42-E643-8F40-DCAC172044BA}" dt="2022-02-08T16:56:58.330" v="1031"/>
          <ac:grpSpMkLst>
            <pc:docMk/>
            <pc:sldMk cId="2135950168" sldId="2148"/>
            <ac:grpSpMk id="50" creationId="{A6DF7463-3B3B-B240-8509-E4CEC7D872A8}"/>
          </ac:grpSpMkLst>
        </pc:grpChg>
        <pc:grpChg chg="add del">
          <ac:chgData name="Wilne, Robert" userId="863fd487-5ae7-46a6-8c4e-0a9cc652a1c0" providerId="ADAL" clId="{80FCF09D-6F42-E643-8F40-DCAC172044BA}" dt="2022-02-08T16:57:01.737" v="1036"/>
          <ac:grpSpMkLst>
            <pc:docMk/>
            <pc:sldMk cId="2135950168" sldId="2148"/>
            <ac:grpSpMk id="24577" creationId="{F4804994-DD98-1F47-B492-ABAC6850928B}"/>
          </ac:grpSpMkLst>
        </pc:grpChg>
        <pc:grpChg chg="add del">
          <ac:chgData name="Wilne, Robert" userId="863fd487-5ae7-46a6-8c4e-0a9cc652a1c0" providerId="ADAL" clId="{80FCF09D-6F42-E643-8F40-DCAC172044BA}" dt="2022-02-08T16:57:03.417" v="1039"/>
          <ac:grpSpMkLst>
            <pc:docMk/>
            <pc:sldMk cId="2135950168" sldId="2148"/>
            <ac:grpSpMk id="24583" creationId="{F56A699B-8C1F-6A48-9D76-2A985280093D}"/>
          </ac:grpSpMkLst>
        </pc:grpChg>
        <pc:grpChg chg="add del">
          <ac:chgData name="Wilne, Robert" userId="863fd487-5ae7-46a6-8c4e-0a9cc652a1c0" providerId="ADAL" clId="{80FCF09D-6F42-E643-8F40-DCAC172044BA}" dt="2022-02-08T19:39:54.794" v="2224"/>
          <ac:grpSpMkLst>
            <pc:docMk/>
            <pc:sldMk cId="2135950168" sldId="2148"/>
            <ac:grpSpMk id="24586" creationId="{B951C686-B316-CF47-A3E7-1F1CA99D1855}"/>
          </ac:grpSpMkLst>
        </pc:grpChg>
        <pc:inkChg chg="add del">
          <ac:chgData name="Wilne, Robert" userId="863fd487-5ae7-46a6-8c4e-0a9cc652a1c0" providerId="ADAL" clId="{80FCF09D-6F42-E643-8F40-DCAC172044BA}" dt="2022-02-08T19:39:54.558" v="2191"/>
          <ac:inkMkLst>
            <pc:docMk/>
            <pc:sldMk cId="2135950168" sldId="2148"/>
            <ac:inkMk id="2" creationId="{E46B3FB2-A25D-DF4F-ACDE-05237DE517F0}"/>
          </ac:inkMkLst>
        </pc:inkChg>
        <pc:inkChg chg="add del">
          <ac:chgData name="Wilne, Robert" userId="863fd487-5ae7-46a6-8c4e-0a9cc652a1c0" providerId="ADAL" clId="{80FCF09D-6F42-E643-8F40-DCAC172044BA}" dt="2022-02-08T19:39:54.756" v="2216"/>
          <ac:inkMkLst>
            <pc:docMk/>
            <pc:sldMk cId="2135950168" sldId="2148"/>
            <ac:inkMk id="3" creationId="{F4EAAB79-6DB8-564F-AFA7-E3C30B90F967}"/>
          </ac:inkMkLst>
        </pc:inkChg>
        <pc:inkChg chg="add del">
          <ac:chgData name="Wilne, Robert" userId="863fd487-5ae7-46a6-8c4e-0a9cc652a1c0" providerId="ADAL" clId="{80FCF09D-6F42-E643-8F40-DCAC172044BA}" dt="2022-02-08T19:39:54.680" v="2204"/>
          <ac:inkMkLst>
            <pc:docMk/>
            <pc:sldMk cId="2135950168" sldId="2148"/>
            <ac:inkMk id="4" creationId="{B2FCE0DE-1046-5040-BCE4-2599038F0211}"/>
          </ac:inkMkLst>
        </pc:inkChg>
        <pc:inkChg chg="add del">
          <ac:chgData name="Wilne, Robert" userId="863fd487-5ae7-46a6-8c4e-0a9cc652a1c0" providerId="ADAL" clId="{80FCF09D-6F42-E643-8F40-DCAC172044BA}" dt="2022-02-08T19:39:54.739" v="2214"/>
          <ac:inkMkLst>
            <pc:docMk/>
            <pc:sldMk cId="2135950168" sldId="2148"/>
            <ac:inkMk id="5" creationId="{61B52546-3546-5A42-9F94-6F84AEB81EE1}"/>
          </ac:inkMkLst>
        </pc:inkChg>
        <pc:inkChg chg="add del">
          <ac:chgData name="Wilne, Robert" userId="863fd487-5ae7-46a6-8c4e-0a9cc652a1c0" providerId="ADAL" clId="{80FCF09D-6F42-E643-8F40-DCAC172044BA}" dt="2022-02-08T19:39:54.606" v="2195"/>
          <ac:inkMkLst>
            <pc:docMk/>
            <pc:sldMk cId="2135950168" sldId="2148"/>
            <ac:inkMk id="6" creationId="{DF6075BE-1623-5D48-933A-3A696ABAEB7E}"/>
          </ac:inkMkLst>
        </pc:inkChg>
        <pc:inkChg chg="add del">
          <ac:chgData name="Wilne, Robert" userId="863fd487-5ae7-46a6-8c4e-0a9cc652a1c0" providerId="ADAL" clId="{80FCF09D-6F42-E643-8F40-DCAC172044BA}" dt="2022-02-08T19:39:54.799" v="2225"/>
          <ac:inkMkLst>
            <pc:docMk/>
            <pc:sldMk cId="2135950168" sldId="2148"/>
            <ac:inkMk id="7" creationId="{3ECAAE06-360C-B046-B080-F34F020A3855}"/>
          </ac:inkMkLst>
        </pc:inkChg>
        <pc:inkChg chg="add del">
          <ac:chgData name="Wilne, Robert" userId="863fd487-5ae7-46a6-8c4e-0a9cc652a1c0" providerId="ADAL" clId="{80FCF09D-6F42-E643-8F40-DCAC172044BA}" dt="2022-02-08T19:39:54.709" v="2208"/>
          <ac:inkMkLst>
            <pc:docMk/>
            <pc:sldMk cId="2135950168" sldId="2148"/>
            <ac:inkMk id="9" creationId="{03777FA1-789A-B845-9200-051AB9BEFD87}"/>
          </ac:inkMkLst>
        </pc:inkChg>
        <pc:inkChg chg="add del">
          <ac:chgData name="Wilne, Robert" userId="863fd487-5ae7-46a6-8c4e-0a9cc652a1c0" providerId="ADAL" clId="{80FCF09D-6F42-E643-8F40-DCAC172044BA}" dt="2022-02-08T19:39:54.493" v="2184"/>
          <ac:inkMkLst>
            <pc:docMk/>
            <pc:sldMk cId="2135950168" sldId="2148"/>
            <ac:inkMk id="10" creationId="{21545C6D-761E-6B4E-A502-680F406C1ECD}"/>
          </ac:inkMkLst>
        </pc:inkChg>
        <pc:inkChg chg="add del">
          <ac:chgData name="Wilne, Robert" userId="863fd487-5ae7-46a6-8c4e-0a9cc652a1c0" providerId="ADAL" clId="{80FCF09D-6F42-E643-8F40-DCAC172044BA}" dt="2022-02-08T19:39:54.581" v="2193"/>
          <ac:inkMkLst>
            <pc:docMk/>
            <pc:sldMk cId="2135950168" sldId="2148"/>
            <ac:inkMk id="11" creationId="{2F6AC7B1-D96F-9547-A806-0A02551F68FF}"/>
          </ac:inkMkLst>
        </pc:inkChg>
        <pc:inkChg chg="add del">
          <ac:chgData name="Wilne, Robert" userId="863fd487-5ae7-46a6-8c4e-0a9cc652a1c0" providerId="ADAL" clId="{80FCF09D-6F42-E643-8F40-DCAC172044BA}" dt="2022-02-08T19:39:54.615" v="2196"/>
          <ac:inkMkLst>
            <pc:docMk/>
            <pc:sldMk cId="2135950168" sldId="2148"/>
            <ac:inkMk id="12" creationId="{08916955-D5EB-834A-B220-0ABD417E5E05}"/>
          </ac:inkMkLst>
        </pc:inkChg>
        <pc:inkChg chg="add del topLvl">
          <ac:chgData name="Wilne, Robert" userId="863fd487-5ae7-46a6-8c4e-0a9cc652a1c0" providerId="ADAL" clId="{80FCF09D-6F42-E643-8F40-DCAC172044BA}" dt="2022-02-08T19:39:54.815" v="2227"/>
          <ac:inkMkLst>
            <pc:docMk/>
            <pc:sldMk cId="2135950168" sldId="2148"/>
            <ac:inkMk id="13" creationId="{7A56604F-3B1E-4544-A67B-B8B8BEAB4998}"/>
          </ac:inkMkLst>
        </pc:inkChg>
        <pc:inkChg chg="add del">
          <ac:chgData name="Wilne, Robert" userId="863fd487-5ae7-46a6-8c4e-0a9cc652a1c0" providerId="ADAL" clId="{80FCF09D-6F42-E643-8F40-DCAC172044BA}" dt="2022-02-08T19:39:54.808" v="2226"/>
          <ac:inkMkLst>
            <pc:docMk/>
            <pc:sldMk cId="2135950168" sldId="2148"/>
            <ac:inkMk id="14" creationId="{FB47C7CD-BD87-C742-B3F4-71DC0AAA2882}"/>
          </ac:inkMkLst>
        </pc:inkChg>
        <pc:inkChg chg="add del topLvl">
          <ac:chgData name="Wilne, Robert" userId="863fd487-5ae7-46a6-8c4e-0a9cc652a1c0" providerId="ADAL" clId="{80FCF09D-6F42-E643-8F40-DCAC172044BA}" dt="2022-02-08T19:39:54.825" v="2229"/>
          <ac:inkMkLst>
            <pc:docMk/>
            <pc:sldMk cId="2135950168" sldId="2148"/>
            <ac:inkMk id="15" creationId="{52A0F027-44B8-F44D-803B-368E0F764C40}"/>
          </ac:inkMkLst>
        </pc:inkChg>
        <pc:inkChg chg="add del">
          <ac:chgData name="Wilne, Robert" userId="863fd487-5ae7-46a6-8c4e-0a9cc652a1c0" providerId="ADAL" clId="{80FCF09D-6F42-E643-8F40-DCAC172044BA}" dt="2022-02-08T19:39:54.506" v="2185"/>
          <ac:inkMkLst>
            <pc:docMk/>
            <pc:sldMk cId="2135950168" sldId="2148"/>
            <ac:inkMk id="16" creationId="{2C8B32C1-69F9-374E-89CD-F220658BB046}"/>
          </ac:inkMkLst>
        </pc:inkChg>
        <pc:inkChg chg="add del">
          <ac:chgData name="Wilne, Robert" userId="863fd487-5ae7-46a6-8c4e-0a9cc652a1c0" providerId="ADAL" clId="{80FCF09D-6F42-E643-8F40-DCAC172044BA}" dt="2022-02-08T19:39:54.686" v="2205"/>
          <ac:inkMkLst>
            <pc:docMk/>
            <pc:sldMk cId="2135950168" sldId="2148"/>
            <ac:inkMk id="17" creationId="{D2B3CF03-3402-EF4F-92FF-5255C3AED74B}"/>
          </ac:inkMkLst>
        </pc:inkChg>
        <pc:inkChg chg="add del">
          <ac:chgData name="Wilne, Robert" userId="863fd487-5ae7-46a6-8c4e-0a9cc652a1c0" providerId="ADAL" clId="{80FCF09D-6F42-E643-8F40-DCAC172044BA}" dt="2022-02-08T19:39:54.777" v="2220"/>
          <ac:inkMkLst>
            <pc:docMk/>
            <pc:sldMk cId="2135950168" sldId="2148"/>
            <ac:inkMk id="18" creationId="{CD3A0CD7-C88F-1D4A-8AB3-F58E74CBB449}"/>
          </ac:inkMkLst>
        </pc:inkChg>
        <pc:inkChg chg="add del">
          <ac:chgData name="Wilne, Robert" userId="863fd487-5ae7-46a6-8c4e-0a9cc652a1c0" providerId="ADAL" clId="{80FCF09D-6F42-E643-8F40-DCAC172044BA}" dt="2022-02-08T19:39:54.538" v="2188"/>
          <ac:inkMkLst>
            <pc:docMk/>
            <pc:sldMk cId="2135950168" sldId="2148"/>
            <ac:inkMk id="19" creationId="{D241EB97-F9B8-2A44-B7B8-7E651142CE72}"/>
          </ac:inkMkLst>
        </pc:inkChg>
        <pc:inkChg chg="add del">
          <ac:chgData name="Wilne, Robert" userId="863fd487-5ae7-46a6-8c4e-0a9cc652a1c0" providerId="ADAL" clId="{80FCF09D-6F42-E643-8F40-DCAC172044BA}" dt="2022-02-08T19:39:54.446" v="2180"/>
          <ac:inkMkLst>
            <pc:docMk/>
            <pc:sldMk cId="2135950168" sldId="2148"/>
            <ac:inkMk id="21" creationId="{3D203EF7-D33A-FB40-9A89-F109D46C854F}"/>
          </ac:inkMkLst>
        </pc:inkChg>
        <pc:inkChg chg="add del topLvl">
          <ac:chgData name="Wilne, Robert" userId="863fd487-5ae7-46a6-8c4e-0a9cc652a1c0" providerId="ADAL" clId="{80FCF09D-6F42-E643-8F40-DCAC172044BA}" dt="2022-02-08T19:39:54.787" v="2223"/>
          <ac:inkMkLst>
            <pc:docMk/>
            <pc:sldMk cId="2135950168" sldId="2148"/>
            <ac:inkMk id="22" creationId="{1D290CFD-3BF0-4340-80DB-DF7DFD4CDC46}"/>
          </ac:inkMkLst>
        </pc:inkChg>
        <pc:inkChg chg="add del topLvl">
          <ac:chgData name="Wilne, Robert" userId="863fd487-5ae7-46a6-8c4e-0a9cc652a1c0" providerId="ADAL" clId="{80FCF09D-6F42-E643-8F40-DCAC172044BA}" dt="2022-02-08T19:39:54.544" v="2189"/>
          <ac:inkMkLst>
            <pc:docMk/>
            <pc:sldMk cId="2135950168" sldId="2148"/>
            <ac:inkMk id="23" creationId="{9E3EA8F6-BB33-B049-AD5E-4E6C00F6EDC2}"/>
          </ac:inkMkLst>
        </pc:inkChg>
        <pc:inkChg chg="add del">
          <ac:chgData name="Wilne, Robert" userId="863fd487-5ae7-46a6-8c4e-0a9cc652a1c0" providerId="ADAL" clId="{80FCF09D-6F42-E643-8F40-DCAC172044BA}" dt="2022-02-08T19:39:54.632" v="2199"/>
          <ac:inkMkLst>
            <pc:docMk/>
            <pc:sldMk cId="2135950168" sldId="2148"/>
            <ac:inkMk id="25" creationId="{72CEDB26-311C-7849-A5C7-5EE10955F249}"/>
          </ac:inkMkLst>
        </pc:inkChg>
        <pc:inkChg chg="add del">
          <ac:chgData name="Wilne, Robert" userId="863fd487-5ae7-46a6-8c4e-0a9cc652a1c0" providerId="ADAL" clId="{80FCF09D-6F42-E643-8F40-DCAC172044BA}" dt="2022-02-08T19:39:54.641" v="2200"/>
          <ac:inkMkLst>
            <pc:docMk/>
            <pc:sldMk cId="2135950168" sldId="2148"/>
            <ac:inkMk id="26" creationId="{57E3A377-37B8-6E42-A60A-3E7A1DA5EE4A}"/>
          </ac:inkMkLst>
        </pc:inkChg>
        <pc:inkChg chg="add del">
          <ac:chgData name="Wilne, Robert" userId="863fd487-5ae7-46a6-8c4e-0a9cc652a1c0" providerId="ADAL" clId="{80FCF09D-6F42-E643-8F40-DCAC172044BA}" dt="2022-02-08T19:39:54.715" v="2209"/>
          <ac:inkMkLst>
            <pc:docMk/>
            <pc:sldMk cId="2135950168" sldId="2148"/>
            <ac:inkMk id="27" creationId="{4E553CDD-18DD-D14A-91D4-D268C0650541}"/>
          </ac:inkMkLst>
        </pc:inkChg>
        <pc:inkChg chg="add del">
          <ac:chgData name="Wilne, Robert" userId="863fd487-5ae7-46a6-8c4e-0a9cc652a1c0" providerId="ADAL" clId="{80FCF09D-6F42-E643-8F40-DCAC172044BA}" dt="2022-02-08T19:39:54.655" v="2201"/>
          <ac:inkMkLst>
            <pc:docMk/>
            <pc:sldMk cId="2135950168" sldId="2148"/>
            <ac:inkMk id="28" creationId="{CDBB5046-8454-0241-9E34-DE195A4364E8}"/>
          </ac:inkMkLst>
        </pc:inkChg>
        <pc:inkChg chg="add del">
          <ac:chgData name="Wilne, Robert" userId="863fd487-5ae7-46a6-8c4e-0a9cc652a1c0" providerId="ADAL" clId="{80FCF09D-6F42-E643-8F40-DCAC172044BA}" dt="2022-02-08T19:39:54.437" v="2179"/>
          <ac:inkMkLst>
            <pc:docMk/>
            <pc:sldMk cId="2135950168" sldId="2148"/>
            <ac:inkMk id="29" creationId="{9455376C-66E8-BA48-846B-CC9ED0D9895D}"/>
          </ac:inkMkLst>
        </pc:inkChg>
        <pc:inkChg chg="add del">
          <ac:chgData name="Wilne, Robert" userId="863fd487-5ae7-46a6-8c4e-0a9cc652a1c0" providerId="ADAL" clId="{80FCF09D-6F42-E643-8F40-DCAC172044BA}" dt="2022-02-08T19:39:54.668" v="2203"/>
          <ac:inkMkLst>
            <pc:docMk/>
            <pc:sldMk cId="2135950168" sldId="2148"/>
            <ac:inkMk id="30" creationId="{0133EC48-2D8B-F54F-9505-EE8B88FA38FD}"/>
          </ac:inkMkLst>
        </pc:inkChg>
        <pc:inkChg chg="add del topLvl">
          <ac:chgData name="Wilne, Robert" userId="863fd487-5ae7-46a6-8c4e-0a9cc652a1c0" providerId="ADAL" clId="{80FCF09D-6F42-E643-8F40-DCAC172044BA}" dt="2022-02-08T19:39:54.857" v="2236"/>
          <ac:inkMkLst>
            <pc:docMk/>
            <pc:sldMk cId="2135950168" sldId="2148"/>
            <ac:inkMk id="31" creationId="{11EC7DB1-B7E8-1845-A62D-D27C78375B93}"/>
          </ac:inkMkLst>
        </pc:inkChg>
        <pc:inkChg chg="add del">
          <ac:chgData name="Wilne, Robert" userId="863fd487-5ae7-46a6-8c4e-0a9cc652a1c0" providerId="ADAL" clId="{80FCF09D-6F42-E643-8F40-DCAC172044BA}" dt="2022-02-08T19:39:54.571" v="2192"/>
          <ac:inkMkLst>
            <pc:docMk/>
            <pc:sldMk cId="2135950168" sldId="2148"/>
            <ac:inkMk id="32" creationId="{0DE8B80F-47E8-8849-936D-688A771640C6}"/>
          </ac:inkMkLst>
        </pc:inkChg>
        <pc:inkChg chg="add del">
          <ac:chgData name="Wilne, Robert" userId="863fd487-5ae7-46a6-8c4e-0a9cc652a1c0" providerId="ADAL" clId="{80FCF09D-6F42-E643-8F40-DCAC172044BA}" dt="2022-02-08T19:39:54.697" v="2207"/>
          <ac:inkMkLst>
            <pc:docMk/>
            <pc:sldMk cId="2135950168" sldId="2148"/>
            <ac:inkMk id="33" creationId="{DE1C8104-D7AA-1449-9536-2B39781468BA}"/>
          </ac:inkMkLst>
        </pc:inkChg>
        <pc:inkChg chg="add del">
          <ac:chgData name="Wilne, Robert" userId="863fd487-5ae7-46a6-8c4e-0a9cc652a1c0" providerId="ADAL" clId="{80FCF09D-6F42-E643-8F40-DCAC172044BA}" dt="2022-02-08T19:39:54.590" v="2194"/>
          <ac:inkMkLst>
            <pc:docMk/>
            <pc:sldMk cId="2135950168" sldId="2148"/>
            <ac:inkMk id="34" creationId="{BCE9FD64-980D-4144-9FA5-64053BB4A5ED}"/>
          </ac:inkMkLst>
        </pc:inkChg>
        <pc:inkChg chg="add del">
          <ac:chgData name="Wilne, Robert" userId="863fd487-5ae7-46a6-8c4e-0a9cc652a1c0" providerId="ADAL" clId="{80FCF09D-6F42-E643-8F40-DCAC172044BA}" dt="2022-02-08T19:39:54.530" v="2187"/>
          <ac:inkMkLst>
            <pc:docMk/>
            <pc:sldMk cId="2135950168" sldId="2148"/>
            <ac:inkMk id="35" creationId="{8799D46E-B1B7-0B42-93A3-FC23929F06A4}"/>
          </ac:inkMkLst>
        </pc:inkChg>
        <pc:inkChg chg="add del">
          <ac:chgData name="Wilne, Robert" userId="863fd487-5ae7-46a6-8c4e-0a9cc652a1c0" providerId="ADAL" clId="{80FCF09D-6F42-E643-8F40-DCAC172044BA}" dt="2022-02-08T19:39:54.519" v="2186"/>
          <ac:inkMkLst>
            <pc:docMk/>
            <pc:sldMk cId="2135950168" sldId="2148"/>
            <ac:inkMk id="36" creationId="{C91E5D34-44D5-C945-8AC5-BBEE039F51EB}"/>
          </ac:inkMkLst>
        </pc:inkChg>
        <pc:inkChg chg="add del">
          <ac:chgData name="Wilne, Robert" userId="863fd487-5ae7-46a6-8c4e-0a9cc652a1c0" providerId="ADAL" clId="{80FCF09D-6F42-E643-8F40-DCAC172044BA}" dt="2022-02-08T19:39:54.480" v="2183"/>
          <ac:inkMkLst>
            <pc:docMk/>
            <pc:sldMk cId="2135950168" sldId="2148"/>
            <ac:inkMk id="37" creationId="{2E286B4D-0377-9041-B1D6-12ADDA979AE8}"/>
          </ac:inkMkLst>
        </pc:inkChg>
        <pc:inkChg chg="add del topLvl">
          <ac:chgData name="Wilne, Robert" userId="863fd487-5ae7-46a6-8c4e-0a9cc652a1c0" providerId="ADAL" clId="{80FCF09D-6F42-E643-8F40-DCAC172044BA}" dt="2022-02-08T19:39:54.861" v="2237"/>
          <ac:inkMkLst>
            <pc:docMk/>
            <pc:sldMk cId="2135950168" sldId="2148"/>
            <ac:inkMk id="38" creationId="{6FC01B28-69AF-B84D-A78D-7059998C0D2D}"/>
          </ac:inkMkLst>
        </pc:inkChg>
        <pc:inkChg chg="add del">
          <ac:chgData name="Wilne, Robert" userId="863fd487-5ae7-46a6-8c4e-0a9cc652a1c0" providerId="ADAL" clId="{80FCF09D-6F42-E643-8F40-DCAC172044BA}" dt="2022-02-08T19:39:54.662" v="2202"/>
          <ac:inkMkLst>
            <pc:docMk/>
            <pc:sldMk cId="2135950168" sldId="2148"/>
            <ac:inkMk id="39" creationId="{5C35B5C3-B6D2-A747-A700-67E6C4D092DB}"/>
          </ac:inkMkLst>
        </pc:inkChg>
        <pc:inkChg chg="add del">
          <ac:chgData name="Wilne, Robert" userId="863fd487-5ae7-46a6-8c4e-0a9cc652a1c0" providerId="ADAL" clId="{80FCF09D-6F42-E643-8F40-DCAC172044BA}" dt="2022-02-08T19:39:54.763" v="2217"/>
          <ac:inkMkLst>
            <pc:docMk/>
            <pc:sldMk cId="2135950168" sldId="2148"/>
            <ac:inkMk id="40" creationId="{2619C797-705F-BD42-B2B8-F4E1E43F97A5}"/>
          </ac:inkMkLst>
        </pc:inkChg>
        <pc:inkChg chg="add del">
          <ac:chgData name="Wilne, Robert" userId="863fd487-5ae7-46a6-8c4e-0a9cc652a1c0" providerId="ADAL" clId="{80FCF09D-6F42-E643-8F40-DCAC172044BA}" dt="2022-02-08T19:39:54.731" v="2213"/>
          <ac:inkMkLst>
            <pc:docMk/>
            <pc:sldMk cId="2135950168" sldId="2148"/>
            <ac:inkMk id="41" creationId="{138475DA-7D9E-2C49-B1C4-F83565DB158F}"/>
          </ac:inkMkLst>
        </pc:inkChg>
        <pc:inkChg chg="add del">
          <ac:chgData name="Wilne, Robert" userId="863fd487-5ae7-46a6-8c4e-0a9cc652a1c0" providerId="ADAL" clId="{80FCF09D-6F42-E643-8F40-DCAC172044BA}" dt="2022-02-08T19:39:54.460" v="2181"/>
          <ac:inkMkLst>
            <pc:docMk/>
            <pc:sldMk cId="2135950168" sldId="2148"/>
            <ac:inkMk id="42" creationId="{C717F527-FA0A-614E-A990-850E1793CAED}"/>
          </ac:inkMkLst>
        </pc:inkChg>
        <pc:inkChg chg="add del">
          <ac:chgData name="Wilne, Robert" userId="863fd487-5ae7-46a6-8c4e-0a9cc652a1c0" providerId="ADAL" clId="{80FCF09D-6F42-E643-8F40-DCAC172044BA}" dt="2022-02-08T19:39:54.785" v="2222"/>
          <ac:inkMkLst>
            <pc:docMk/>
            <pc:sldMk cId="2135950168" sldId="2148"/>
            <ac:inkMk id="43" creationId="{163A2F11-4151-7842-9EB5-4308DD8AD314}"/>
          </ac:inkMkLst>
        </pc:inkChg>
        <pc:inkChg chg="add del topLvl">
          <ac:chgData name="Wilne, Robert" userId="863fd487-5ae7-46a6-8c4e-0a9cc652a1c0" providerId="ADAL" clId="{80FCF09D-6F42-E643-8F40-DCAC172044BA}" dt="2022-02-08T19:39:54.779" v="2221"/>
          <ac:inkMkLst>
            <pc:docMk/>
            <pc:sldMk cId="2135950168" sldId="2148"/>
            <ac:inkMk id="45" creationId="{966B62BA-2831-E54C-9708-1EA38449A118}"/>
          </ac:inkMkLst>
        </pc:inkChg>
        <pc:inkChg chg="add del topLvl">
          <ac:chgData name="Wilne, Robert" userId="863fd487-5ae7-46a6-8c4e-0a9cc652a1c0" providerId="ADAL" clId="{80FCF09D-6F42-E643-8F40-DCAC172044BA}" dt="2022-02-08T19:39:54.766" v="2218"/>
          <ac:inkMkLst>
            <pc:docMk/>
            <pc:sldMk cId="2135950168" sldId="2148"/>
            <ac:inkMk id="46" creationId="{0CDEF73F-BCC5-E548-BE1B-111C15AE36D7}"/>
          </ac:inkMkLst>
        </pc:inkChg>
        <pc:inkChg chg="add del topLvl">
          <ac:chgData name="Wilne, Robert" userId="863fd487-5ae7-46a6-8c4e-0a9cc652a1c0" providerId="ADAL" clId="{80FCF09D-6F42-E643-8F40-DCAC172044BA}" dt="2022-02-08T19:39:54.842" v="2234"/>
          <ac:inkMkLst>
            <pc:docMk/>
            <pc:sldMk cId="2135950168" sldId="2148"/>
            <ac:inkMk id="47" creationId="{919EED39-BF4E-FC40-80A6-43241FA4BD14}"/>
          </ac:inkMkLst>
        </pc:inkChg>
        <pc:inkChg chg="add del topLvl">
          <ac:chgData name="Wilne, Robert" userId="863fd487-5ae7-46a6-8c4e-0a9cc652a1c0" providerId="ADAL" clId="{80FCF09D-6F42-E643-8F40-DCAC172044BA}" dt="2022-02-08T19:39:54.553" v="2190"/>
          <ac:inkMkLst>
            <pc:docMk/>
            <pc:sldMk cId="2135950168" sldId="2148"/>
            <ac:inkMk id="48" creationId="{CDC1877F-10C1-AC4D-A2E3-4406FA9BC07D}"/>
          </ac:inkMkLst>
        </pc:inkChg>
        <pc:inkChg chg="add del topLvl">
          <ac:chgData name="Wilne, Robert" userId="863fd487-5ae7-46a6-8c4e-0a9cc652a1c0" providerId="ADAL" clId="{80FCF09D-6F42-E643-8F40-DCAC172044BA}" dt="2022-02-08T19:39:54.847" v="2235"/>
          <ac:inkMkLst>
            <pc:docMk/>
            <pc:sldMk cId="2135950168" sldId="2148"/>
            <ac:inkMk id="49" creationId="{2B506B54-8998-A040-9F07-8B281FA4FC4F}"/>
          </ac:inkMkLst>
        </pc:inkChg>
        <pc:inkChg chg="add del topLvl">
          <ac:chgData name="Wilne, Robert" userId="863fd487-5ae7-46a6-8c4e-0a9cc652a1c0" providerId="ADAL" clId="{80FCF09D-6F42-E643-8F40-DCAC172044BA}" dt="2022-02-08T19:39:54.868" v="2239"/>
          <ac:inkMkLst>
            <pc:docMk/>
            <pc:sldMk cId="2135950168" sldId="2148"/>
            <ac:inkMk id="51" creationId="{478043FA-6994-F04A-9697-A0826B34D28C}"/>
          </ac:inkMkLst>
        </pc:inkChg>
        <pc:inkChg chg="add del topLvl">
          <ac:chgData name="Wilne, Robert" userId="863fd487-5ae7-46a6-8c4e-0a9cc652a1c0" providerId="ADAL" clId="{80FCF09D-6F42-E643-8F40-DCAC172044BA}" dt="2022-02-08T19:39:54.463" v="2182"/>
          <ac:inkMkLst>
            <pc:docMk/>
            <pc:sldMk cId="2135950168" sldId="2148"/>
            <ac:inkMk id="52" creationId="{5A1528A2-2FF0-9E48-B5C9-E71BBF2CF1B5}"/>
          </ac:inkMkLst>
        </pc:inkChg>
        <pc:inkChg chg="add del topLvl">
          <ac:chgData name="Wilne, Robert" userId="863fd487-5ae7-46a6-8c4e-0a9cc652a1c0" providerId="ADAL" clId="{80FCF09D-6F42-E643-8F40-DCAC172044BA}" dt="2022-02-08T19:39:54.828" v="2230"/>
          <ac:inkMkLst>
            <pc:docMk/>
            <pc:sldMk cId="2135950168" sldId="2148"/>
            <ac:inkMk id="53" creationId="{651399E8-2E93-C84C-A58A-C561A8CC2A3B}"/>
          </ac:inkMkLst>
        </pc:inkChg>
        <pc:inkChg chg="add del topLvl">
          <ac:chgData name="Wilne, Robert" userId="863fd487-5ae7-46a6-8c4e-0a9cc652a1c0" providerId="ADAL" clId="{80FCF09D-6F42-E643-8F40-DCAC172044BA}" dt="2022-02-08T19:39:54.423" v="2178"/>
          <ac:inkMkLst>
            <pc:docMk/>
            <pc:sldMk cId="2135950168" sldId="2148"/>
            <ac:inkMk id="54" creationId="{5A8E2083-EDD0-984C-8932-9EA2A687C760}"/>
          </ac:inkMkLst>
        </pc:inkChg>
        <pc:inkChg chg="add del topLvl">
          <ac:chgData name="Wilne, Robert" userId="863fd487-5ae7-46a6-8c4e-0a9cc652a1c0" providerId="ADAL" clId="{80FCF09D-6F42-E643-8F40-DCAC172044BA}" dt="2022-02-08T19:39:54.420" v="2177"/>
          <ac:inkMkLst>
            <pc:docMk/>
            <pc:sldMk cId="2135950168" sldId="2148"/>
            <ac:inkMk id="55" creationId="{C262DA62-EA6C-E847-A1C1-E62F353AB6D7}"/>
          </ac:inkMkLst>
        </pc:inkChg>
        <pc:inkChg chg="add del topLvl">
          <ac:chgData name="Wilne, Robert" userId="863fd487-5ae7-46a6-8c4e-0a9cc652a1c0" providerId="ADAL" clId="{80FCF09D-6F42-E643-8F40-DCAC172044BA}" dt="2022-02-08T19:39:54.689" v="2206"/>
          <ac:inkMkLst>
            <pc:docMk/>
            <pc:sldMk cId="2135950168" sldId="2148"/>
            <ac:inkMk id="56" creationId="{6D9ADD63-6418-AB4C-B577-A513299BB087}"/>
          </ac:inkMkLst>
        </pc:inkChg>
        <pc:inkChg chg="add del topLvl">
          <ac:chgData name="Wilne, Robert" userId="863fd487-5ae7-46a6-8c4e-0a9cc652a1c0" providerId="ADAL" clId="{80FCF09D-6F42-E643-8F40-DCAC172044BA}" dt="2022-02-08T19:39:54.622" v="2198"/>
          <ac:inkMkLst>
            <pc:docMk/>
            <pc:sldMk cId="2135950168" sldId="2148"/>
            <ac:inkMk id="57" creationId="{8B5202D3-70E7-694D-98D5-801CCB53EF41}"/>
          </ac:inkMkLst>
        </pc:inkChg>
        <pc:inkChg chg="add del topLvl">
          <ac:chgData name="Wilne, Robert" userId="863fd487-5ae7-46a6-8c4e-0a9cc652a1c0" providerId="ADAL" clId="{80FCF09D-6F42-E643-8F40-DCAC172044BA}" dt="2022-02-08T19:39:54.770" v="2219"/>
          <ac:inkMkLst>
            <pc:docMk/>
            <pc:sldMk cId="2135950168" sldId="2148"/>
            <ac:inkMk id="58" creationId="{5FB1A5E1-750A-A740-B511-066E50EB54D5}"/>
          </ac:inkMkLst>
        </pc:inkChg>
        <pc:inkChg chg="add del topLvl">
          <ac:chgData name="Wilne, Robert" userId="863fd487-5ae7-46a6-8c4e-0a9cc652a1c0" providerId="ADAL" clId="{80FCF09D-6F42-E643-8F40-DCAC172044BA}" dt="2022-02-08T19:39:54.821" v="2228"/>
          <ac:inkMkLst>
            <pc:docMk/>
            <pc:sldMk cId="2135950168" sldId="2148"/>
            <ac:inkMk id="59" creationId="{0C970DE4-A49F-0946-A01C-256B515BE52E}"/>
          </ac:inkMkLst>
        </pc:inkChg>
        <pc:inkChg chg="add del topLvl">
          <ac:chgData name="Wilne, Robert" userId="863fd487-5ae7-46a6-8c4e-0a9cc652a1c0" providerId="ADAL" clId="{80FCF09D-6F42-E643-8F40-DCAC172044BA}" dt="2022-02-08T19:39:54.718" v="2210"/>
          <ac:inkMkLst>
            <pc:docMk/>
            <pc:sldMk cId="2135950168" sldId="2148"/>
            <ac:inkMk id="60" creationId="{2EB6614C-42F7-AE4C-A350-78280D920310}"/>
          </ac:inkMkLst>
        </pc:inkChg>
        <pc:inkChg chg="add del topLvl">
          <ac:chgData name="Wilne, Robert" userId="863fd487-5ae7-46a6-8c4e-0a9cc652a1c0" providerId="ADAL" clId="{80FCF09D-6F42-E643-8F40-DCAC172044BA}" dt="2022-02-08T19:39:54.839" v="2233"/>
          <ac:inkMkLst>
            <pc:docMk/>
            <pc:sldMk cId="2135950168" sldId="2148"/>
            <ac:inkMk id="61" creationId="{568C086B-F107-DF4F-9B4E-A2462DCC079D}"/>
          </ac:inkMkLst>
        </pc:inkChg>
        <pc:inkChg chg="add del topLvl">
          <ac:chgData name="Wilne, Robert" userId="863fd487-5ae7-46a6-8c4e-0a9cc652a1c0" providerId="ADAL" clId="{80FCF09D-6F42-E643-8F40-DCAC172044BA}" dt="2022-02-08T19:39:54.831" v="2231"/>
          <ac:inkMkLst>
            <pc:docMk/>
            <pc:sldMk cId="2135950168" sldId="2148"/>
            <ac:inkMk id="62" creationId="{2D7C9207-5D18-314E-90F1-B72B937A4AC8}"/>
          </ac:inkMkLst>
        </pc:inkChg>
        <pc:inkChg chg="add del topLvl">
          <ac:chgData name="Wilne, Robert" userId="863fd487-5ae7-46a6-8c4e-0a9cc652a1c0" providerId="ADAL" clId="{80FCF09D-6F42-E643-8F40-DCAC172044BA}" dt="2022-02-08T19:39:54.724" v="2212"/>
          <ac:inkMkLst>
            <pc:docMk/>
            <pc:sldMk cId="2135950168" sldId="2148"/>
            <ac:inkMk id="63" creationId="{3FC62E18-A0D8-A748-8C59-1B22DCFB21AA}"/>
          </ac:inkMkLst>
        </pc:inkChg>
        <pc:inkChg chg="add del topLvl">
          <ac:chgData name="Wilne, Robert" userId="863fd487-5ae7-46a6-8c4e-0a9cc652a1c0" providerId="ADAL" clId="{80FCF09D-6F42-E643-8F40-DCAC172044BA}" dt="2022-02-08T19:39:54.834" v="2232"/>
          <ac:inkMkLst>
            <pc:docMk/>
            <pc:sldMk cId="2135950168" sldId="2148"/>
            <ac:inkMk id="24576" creationId="{77A31AB3-7F0E-0D4B-9403-D5878A221296}"/>
          </ac:inkMkLst>
        </pc:inkChg>
        <pc:inkChg chg="add del topLvl">
          <ac:chgData name="Wilne, Robert" userId="863fd487-5ae7-46a6-8c4e-0a9cc652a1c0" providerId="ADAL" clId="{80FCF09D-6F42-E643-8F40-DCAC172044BA}" dt="2022-02-08T19:39:54.417" v="2176"/>
          <ac:inkMkLst>
            <pc:docMk/>
            <pc:sldMk cId="2135950168" sldId="2148"/>
            <ac:inkMk id="24579" creationId="{2BB2FDBF-E595-9C44-A36C-8270683C93F3}"/>
          </ac:inkMkLst>
        </pc:inkChg>
        <pc:inkChg chg="add del topLvl">
          <ac:chgData name="Wilne, Robert" userId="863fd487-5ae7-46a6-8c4e-0a9cc652a1c0" providerId="ADAL" clId="{80FCF09D-6F42-E643-8F40-DCAC172044BA}" dt="2022-02-08T19:39:54.722" v="2211"/>
          <ac:inkMkLst>
            <pc:docMk/>
            <pc:sldMk cId="2135950168" sldId="2148"/>
            <ac:inkMk id="24580" creationId="{02773922-60F4-5E47-8F2E-D1EB620A372E}"/>
          </ac:inkMkLst>
        </pc:inkChg>
        <pc:inkChg chg="add del topLvl">
          <ac:chgData name="Wilne, Robert" userId="863fd487-5ae7-46a6-8c4e-0a9cc652a1c0" providerId="ADAL" clId="{80FCF09D-6F42-E643-8F40-DCAC172044BA}" dt="2022-02-08T19:39:54.864" v="2238"/>
          <ac:inkMkLst>
            <pc:docMk/>
            <pc:sldMk cId="2135950168" sldId="2148"/>
            <ac:inkMk id="24581" creationId="{03B4CDD9-B826-7B4E-91DA-D7EE95CADE81}"/>
          </ac:inkMkLst>
        </pc:inkChg>
        <pc:inkChg chg="add del topLvl">
          <ac:chgData name="Wilne, Robert" userId="863fd487-5ae7-46a6-8c4e-0a9cc652a1c0" providerId="ADAL" clId="{80FCF09D-6F42-E643-8F40-DCAC172044BA}" dt="2022-02-08T19:39:54.794" v="2224"/>
          <ac:inkMkLst>
            <pc:docMk/>
            <pc:sldMk cId="2135950168" sldId="2148"/>
            <ac:inkMk id="24582" creationId="{423990BF-3BCA-C44E-AE63-B6C83FDA2CD5}"/>
          </ac:inkMkLst>
        </pc:inkChg>
        <pc:inkChg chg="add del">
          <ac:chgData name="Wilne, Robert" userId="863fd487-5ae7-46a6-8c4e-0a9cc652a1c0" providerId="ADAL" clId="{80FCF09D-6F42-E643-8F40-DCAC172044BA}" dt="2022-02-08T19:39:54.619" v="2197"/>
          <ac:inkMkLst>
            <pc:docMk/>
            <pc:sldMk cId="2135950168" sldId="2148"/>
            <ac:inkMk id="24584" creationId="{9099EC31-DA73-8B48-AF08-E2D4871DDF2B}"/>
          </ac:inkMkLst>
        </pc:inkChg>
        <pc:inkChg chg="add del">
          <ac:chgData name="Wilne, Robert" userId="863fd487-5ae7-46a6-8c4e-0a9cc652a1c0" providerId="ADAL" clId="{80FCF09D-6F42-E643-8F40-DCAC172044BA}" dt="2022-02-08T19:39:54.747" v="2215"/>
          <ac:inkMkLst>
            <pc:docMk/>
            <pc:sldMk cId="2135950168" sldId="2148"/>
            <ac:inkMk id="24585" creationId="{0F6A897D-A70D-DB45-A4BB-2EC15E9DE9D3}"/>
          </ac:inkMkLst>
        </pc:inkChg>
      </pc:sldChg>
      <pc:sldChg chg="addSp delSp">
        <pc:chgData name="Wilne, Robert" userId="863fd487-5ae7-46a6-8c4e-0a9cc652a1c0" providerId="ADAL" clId="{80FCF09D-6F42-E643-8F40-DCAC172044BA}" dt="2022-02-08T19:41:14.526" v="2340"/>
        <pc:sldMkLst>
          <pc:docMk/>
          <pc:sldMk cId="1996773752" sldId="2149"/>
        </pc:sldMkLst>
        <pc:inkChg chg="add del">
          <ac:chgData name="Wilne, Robert" userId="863fd487-5ae7-46a6-8c4e-0a9cc652a1c0" providerId="ADAL" clId="{80FCF09D-6F42-E643-8F40-DCAC172044BA}" dt="2022-02-08T19:41:14.526" v="2340"/>
          <ac:inkMkLst>
            <pc:docMk/>
            <pc:sldMk cId="1996773752" sldId="2149"/>
            <ac:inkMk id="2" creationId="{75D06735-A660-1341-8D68-9D2B9A76A0AC}"/>
          </ac:inkMkLst>
        </pc:inkChg>
      </pc:sldChg>
      <pc:sldChg chg="addSp delSp">
        <pc:chgData name="Wilne, Robert" userId="863fd487-5ae7-46a6-8c4e-0a9cc652a1c0" providerId="ADAL" clId="{80FCF09D-6F42-E643-8F40-DCAC172044BA}" dt="2022-02-08T19:41:22.723" v="2375"/>
        <pc:sldMkLst>
          <pc:docMk/>
          <pc:sldMk cId="2982943559" sldId="2151"/>
        </pc:sldMkLst>
        <pc:grpChg chg="add del">
          <ac:chgData name="Wilne, Robert" userId="863fd487-5ae7-46a6-8c4e-0a9cc652a1c0" providerId="ADAL" clId="{80FCF09D-6F42-E643-8F40-DCAC172044BA}" dt="2022-02-08T19:41:22.682" v="2368"/>
          <ac:grpSpMkLst>
            <pc:docMk/>
            <pc:sldMk cId="2982943559" sldId="2151"/>
            <ac:grpSpMk id="20" creationId="{7B7A34C6-695B-A048-9738-EAA28616501F}"/>
          </ac:grpSpMkLst>
        </pc:grpChg>
        <pc:grpChg chg="add del">
          <ac:chgData name="Wilne, Robert" userId="863fd487-5ae7-46a6-8c4e-0a9cc652a1c0" providerId="ADAL" clId="{80FCF09D-6F42-E643-8F40-DCAC172044BA}" dt="2022-02-08T19:41:22.633" v="2362"/>
          <ac:grpSpMkLst>
            <pc:docMk/>
            <pc:sldMk cId="2982943559" sldId="2151"/>
            <ac:grpSpMk id="21" creationId="{54A4629C-BE81-9B44-A13E-361B88CE8341}"/>
          </ac:grpSpMkLst>
        </pc:grpChg>
        <pc:grpChg chg="add del">
          <ac:chgData name="Wilne, Robert" userId="863fd487-5ae7-46a6-8c4e-0a9cc652a1c0" providerId="ADAL" clId="{80FCF09D-6F42-E643-8F40-DCAC172044BA}" dt="2022-02-08T19:41:22.699" v="2370"/>
          <ac:grpSpMkLst>
            <pc:docMk/>
            <pc:sldMk cId="2982943559" sldId="2151"/>
            <ac:grpSpMk id="40" creationId="{463E260C-38B7-F649-B67B-4985BC81F876}"/>
          </ac:grpSpMkLst>
        </pc:grpChg>
        <pc:grpChg chg="add del">
          <ac:chgData name="Wilne, Robert" userId="863fd487-5ae7-46a6-8c4e-0a9cc652a1c0" providerId="ADAL" clId="{80FCF09D-6F42-E643-8F40-DCAC172044BA}" dt="2022-02-08T19:41:22.601" v="2359"/>
          <ac:grpSpMkLst>
            <pc:docMk/>
            <pc:sldMk cId="2982943559" sldId="2151"/>
            <ac:grpSpMk id="41" creationId="{35BABDA5-A159-E646-9210-5BDDB52CFBA1}"/>
          </ac:grpSpMkLst>
        </pc:grpChg>
        <pc:grpChg chg="add del">
          <ac:chgData name="Wilne, Robert" userId="863fd487-5ae7-46a6-8c4e-0a9cc652a1c0" providerId="ADAL" clId="{80FCF09D-6F42-E643-8F40-DCAC172044BA}" dt="2022-02-08T19:41:22.718" v="2373"/>
          <ac:grpSpMkLst>
            <pc:docMk/>
            <pc:sldMk cId="2982943559" sldId="2151"/>
            <ac:grpSpMk id="42" creationId="{1CDDE073-03BA-D44F-8AEA-A87460D05283}"/>
          </ac:grpSpMkLst>
        </pc:grpChg>
        <pc:inkChg chg="add del">
          <ac:chgData name="Wilne, Robert" userId="863fd487-5ae7-46a6-8c4e-0a9cc652a1c0" providerId="ADAL" clId="{80FCF09D-6F42-E643-8F40-DCAC172044BA}" dt="2022-02-08T19:41:22.580" v="2356"/>
          <ac:inkMkLst>
            <pc:docMk/>
            <pc:sldMk cId="2982943559" sldId="2151"/>
            <ac:inkMk id="2" creationId="{8D73B888-E091-0747-8F3C-E36443268674}"/>
          </ac:inkMkLst>
        </pc:inkChg>
        <pc:inkChg chg="add del">
          <ac:chgData name="Wilne, Robert" userId="863fd487-5ae7-46a6-8c4e-0a9cc652a1c0" providerId="ADAL" clId="{80FCF09D-6F42-E643-8F40-DCAC172044BA}" dt="2022-02-08T19:41:22.464" v="2342"/>
          <ac:inkMkLst>
            <pc:docMk/>
            <pc:sldMk cId="2982943559" sldId="2151"/>
            <ac:inkMk id="3" creationId="{E865B5E5-4EAB-CD47-B559-A28F7E0B517A}"/>
          </ac:inkMkLst>
        </pc:inkChg>
        <pc:inkChg chg="add del topLvl">
          <ac:chgData name="Wilne, Robert" userId="863fd487-5ae7-46a6-8c4e-0a9cc652a1c0" providerId="ADAL" clId="{80FCF09D-6F42-E643-8F40-DCAC172044BA}" dt="2022-02-08T19:41:22.666" v="2367"/>
          <ac:inkMkLst>
            <pc:docMk/>
            <pc:sldMk cId="2982943559" sldId="2151"/>
            <ac:inkMk id="4" creationId="{8650E154-E9FE-684F-A8ED-1C4D7F3ADB1E}"/>
          </ac:inkMkLst>
        </pc:inkChg>
        <pc:inkChg chg="add del">
          <ac:chgData name="Wilne, Robert" userId="863fd487-5ae7-46a6-8c4e-0a9cc652a1c0" providerId="ADAL" clId="{80FCF09D-6F42-E643-8F40-DCAC172044BA}" dt="2022-02-08T19:41:22.480" v="2344"/>
          <ac:inkMkLst>
            <pc:docMk/>
            <pc:sldMk cId="2982943559" sldId="2151"/>
            <ac:inkMk id="5" creationId="{19A6456F-0D94-0C40-8BBD-D57FD2A75B80}"/>
          </ac:inkMkLst>
        </pc:inkChg>
        <pc:inkChg chg="add del">
          <ac:chgData name="Wilne, Robert" userId="863fd487-5ae7-46a6-8c4e-0a9cc652a1c0" providerId="ADAL" clId="{80FCF09D-6F42-E643-8F40-DCAC172044BA}" dt="2022-02-08T19:41:22.472" v="2343"/>
          <ac:inkMkLst>
            <pc:docMk/>
            <pc:sldMk cId="2982943559" sldId="2151"/>
            <ac:inkMk id="6" creationId="{7DF41B65-8C01-654A-ABFF-111F23489EB4}"/>
          </ac:inkMkLst>
        </pc:inkChg>
        <pc:inkChg chg="add del">
          <ac:chgData name="Wilne, Robert" userId="863fd487-5ae7-46a6-8c4e-0a9cc652a1c0" providerId="ADAL" clId="{80FCF09D-6F42-E643-8F40-DCAC172044BA}" dt="2022-02-08T19:41:22.572" v="2355"/>
          <ac:inkMkLst>
            <pc:docMk/>
            <pc:sldMk cId="2982943559" sldId="2151"/>
            <ac:inkMk id="7" creationId="{AAF98CEC-543B-1949-B501-B836D08E720F}"/>
          </ac:inkMkLst>
        </pc:inkChg>
        <pc:inkChg chg="add del topLvl">
          <ac:chgData name="Wilne, Robert" userId="863fd487-5ae7-46a6-8c4e-0a9cc652a1c0" providerId="ADAL" clId="{80FCF09D-6F42-E643-8F40-DCAC172044BA}" dt="2022-02-08T19:41:22.633" v="2362"/>
          <ac:inkMkLst>
            <pc:docMk/>
            <pc:sldMk cId="2982943559" sldId="2151"/>
            <ac:inkMk id="9" creationId="{0F14EEF7-B782-AD4C-8DDE-C64C56752477}"/>
          </ac:inkMkLst>
        </pc:inkChg>
        <pc:inkChg chg="add del">
          <ac:chgData name="Wilne, Robert" userId="863fd487-5ae7-46a6-8c4e-0a9cc652a1c0" providerId="ADAL" clId="{80FCF09D-6F42-E643-8F40-DCAC172044BA}" dt="2022-02-08T19:41:22.518" v="2349"/>
          <ac:inkMkLst>
            <pc:docMk/>
            <pc:sldMk cId="2982943559" sldId="2151"/>
            <ac:inkMk id="10" creationId="{55775CD3-8C5F-614A-9DEE-DC2A36A43438}"/>
          </ac:inkMkLst>
        </pc:inkChg>
        <pc:inkChg chg="add del">
          <ac:chgData name="Wilne, Robert" userId="863fd487-5ae7-46a6-8c4e-0a9cc652a1c0" providerId="ADAL" clId="{80FCF09D-6F42-E643-8F40-DCAC172044BA}" dt="2022-02-08T19:41:22.530" v="2350"/>
          <ac:inkMkLst>
            <pc:docMk/>
            <pc:sldMk cId="2982943559" sldId="2151"/>
            <ac:inkMk id="11" creationId="{138F824A-8CE8-B844-95DF-9BF42D50F410}"/>
          </ac:inkMkLst>
        </pc:inkChg>
        <pc:inkChg chg="add del">
          <ac:chgData name="Wilne, Robert" userId="863fd487-5ae7-46a6-8c4e-0a9cc652a1c0" providerId="ADAL" clId="{80FCF09D-6F42-E643-8F40-DCAC172044BA}" dt="2022-02-08T19:41:22.593" v="2358"/>
          <ac:inkMkLst>
            <pc:docMk/>
            <pc:sldMk cId="2982943559" sldId="2151"/>
            <ac:inkMk id="12" creationId="{32A25C74-45C8-AD41-84EC-495D759516B4}"/>
          </ac:inkMkLst>
        </pc:inkChg>
        <pc:inkChg chg="add del">
          <ac:chgData name="Wilne, Robert" userId="863fd487-5ae7-46a6-8c4e-0a9cc652a1c0" providerId="ADAL" clId="{80FCF09D-6F42-E643-8F40-DCAC172044BA}" dt="2022-02-08T19:41:22.587" v="2357"/>
          <ac:inkMkLst>
            <pc:docMk/>
            <pc:sldMk cId="2982943559" sldId="2151"/>
            <ac:inkMk id="13" creationId="{F3A89E05-98CD-994B-9AA4-D9ED2021537B}"/>
          </ac:inkMkLst>
        </pc:inkChg>
        <pc:inkChg chg="add del topLvl">
          <ac:chgData name="Wilne, Robert" userId="863fd487-5ae7-46a6-8c4e-0a9cc652a1c0" providerId="ADAL" clId="{80FCF09D-6F42-E643-8F40-DCAC172044BA}" dt="2022-02-08T19:41:22.682" v="2368"/>
          <ac:inkMkLst>
            <pc:docMk/>
            <pc:sldMk cId="2982943559" sldId="2151"/>
            <ac:inkMk id="14" creationId="{C4516294-5DC9-084F-BF90-4E9CC6F35CA2}"/>
          </ac:inkMkLst>
        </pc:inkChg>
        <pc:inkChg chg="add del topLvl">
          <ac:chgData name="Wilne, Robert" userId="863fd487-5ae7-46a6-8c4e-0a9cc652a1c0" providerId="ADAL" clId="{80FCF09D-6F42-E643-8F40-DCAC172044BA}" dt="2022-02-08T19:41:22.707" v="2372"/>
          <ac:inkMkLst>
            <pc:docMk/>
            <pc:sldMk cId="2982943559" sldId="2151"/>
            <ac:inkMk id="15" creationId="{5462E3C3-6EBE-D940-88F1-860F6C306C6F}"/>
          </ac:inkMkLst>
        </pc:inkChg>
        <pc:inkChg chg="add del">
          <ac:chgData name="Wilne, Robert" userId="863fd487-5ae7-46a6-8c4e-0a9cc652a1c0" providerId="ADAL" clId="{80FCF09D-6F42-E643-8F40-DCAC172044BA}" dt="2022-02-08T19:41:22.558" v="2353"/>
          <ac:inkMkLst>
            <pc:docMk/>
            <pc:sldMk cId="2982943559" sldId="2151"/>
            <ac:inkMk id="16" creationId="{420A65F8-3B4A-1940-8F12-E6580B6AC988}"/>
          </ac:inkMkLst>
        </pc:inkChg>
        <pc:inkChg chg="add del">
          <ac:chgData name="Wilne, Robert" userId="863fd487-5ae7-46a6-8c4e-0a9cc652a1c0" providerId="ADAL" clId="{80FCF09D-6F42-E643-8F40-DCAC172044BA}" dt="2022-02-08T19:41:22.565" v="2354"/>
          <ac:inkMkLst>
            <pc:docMk/>
            <pc:sldMk cId="2982943559" sldId="2151"/>
            <ac:inkMk id="17" creationId="{7BCD3F73-6FEE-A142-98D7-4152185483DB}"/>
          </ac:inkMkLst>
        </pc:inkChg>
        <pc:inkChg chg="add del">
          <ac:chgData name="Wilne, Robert" userId="863fd487-5ae7-46a6-8c4e-0a9cc652a1c0" providerId="ADAL" clId="{80FCF09D-6F42-E643-8F40-DCAC172044BA}" dt="2022-02-08T19:41:22.539" v="2351"/>
          <ac:inkMkLst>
            <pc:docMk/>
            <pc:sldMk cId="2982943559" sldId="2151"/>
            <ac:inkMk id="18" creationId="{9A209D12-CCB2-2B45-934B-EACFFE8A0DB4}"/>
          </ac:inkMkLst>
        </pc:inkChg>
        <pc:inkChg chg="add del">
          <ac:chgData name="Wilne, Robert" userId="863fd487-5ae7-46a6-8c4e-0a9cc652a1c0" providerId="ADAL" clId="{80FCF09D-6F42-E643-8F40-DCAC172044BA}" dt="2022-02-08T19:41:22.455" v="2341"/>
          <ac:inkMkLst>
            <pc:docMk/>
            <pc:sldMk cId="2982943559" sldId="2151"/>
            <ac:inkMk id="19" creationId="{10DB3B21-99A7-DB48-AD1D-1951506DFCAB}"/>
          </ac:inkMkLst>
        </pc:inkChg>
        <pc:inkChg chg="add del">
          <ac:chgData name="Wilne, Robert" userId="863fd487-5ae7-46a6-8c4e-0a9cc652a1c0" providerId="ADAL" clId="{80FCF09D-6F42-E643-8F40-DCAC172044BA}" dt="2022-02-08T19:41:22.642" v="2363"/>
          <ac:inkMkLst>
            <pc:docMk/>
            <pc:sldMk cId="2982943559" sldId="2151"/>
            <ac:inkMk id="22" creationId="{2B5E0E9F-6D1B-8846-BB97-FA46C0BDDB0A}"/>
          </ac:inkMkLst>
        </pc:inkChg>
        <pc:inkChg chg="add del topLvl">
          <ac:chgData name="Wilne, Robert" userId="863fd487-5ae7-46a6-8c4e-0a9cc652a1c0" providerId="ADAL" clId="{80FCF09D-6F42-E643-8F40-DCAC172044BA}" dt="2022-02-08T19:41:22.718" v="2373"/>
          <ac:inkMkLst>
            <pc:docMk/>
            <pc:sldMk cId="2982943559" sldId="2151"/>
            <ac:inkMk id="23" creationId="{5B261B33-68AF-E348-9DE8-1123BC33B7D1}"/>
          </ac:inkMkLst>
        </pc:inkChg>
        <pc:inkChg chg="add del">
          <ac:chgData name="Wilne, Robert" userId="863fd487-5ae7-46a6-8c4e-0a9cc652a1c0" providerId="ADAL" clId="{80FCF09D-6F42-E643-8F40-DCAC172044BA}" dt="2022-02-08T19:41:22.654" v="2364"/>
          <ac:inkMkLst>
            <pc:docMk/>
            <pc:sldMk cId="2982943559" sldId="2151"/>
            <ac:inkMk id="24" creationId="{1115C1D5-8386-F54C-96AB-54327E6BB1BE}"/>
          </ac:inkMkLst>
        </pc:inkChg>
        <pc:inkChg chg="add del topLvl">
          <ac:chgData name="Wilne, Robert" userId="863fd487-5ae7-46a6-8c4e-0a9cc652a1c0" providerId="ADAL" clId="{80FCF09D-6F42-E643-8F40-DCAC172044BA}" dt="2022-02-08T19:41:22.723" v="2375"/>
          <ac:inkMkLst>
            <pc:docMk/>
            <pc:sldMk cId="2982943559" sldId="2151"/>
            <ac:inkMk id="25" creationId="{CC0D673B-5039-B044-BCCD-5327BCF9E509}"/>
          </ac:inkMkLst>
        </pc:inkChg>
        <pc:inkChg chg="add del">
          <ac:chgData name="Wilne, Robert" userId="863fd487-5ae7-46a6-8c4e-0a9cc652a1c0" providerId="ADAL" clId="{80FCF09D-6F42-E643-8F40-DCAC172044BA}" dt="2022-02-08T19:41:22.663" v="2366"/>
          <ac:inkMkLst>
            <pc:docMk/>
            <pc:sldMk cId="2982943559" sldId="2151"/>
            <ac:inkMk id="26" creationId="{A068E0E7-7AE2-D048-BD5D-E2E8B12B8929}"/>
          </ac:inkMkLst>
        </pc:inkChg>
        <pc:inkChg chg="add del">
          <ac:chgData name="Wilne, Robert" userId="863fd487-5ae7-46a6-8c4e-0a9cc652a1c0" providerId="ADAL" clId="{80FCF09D-6F42-E643-8F40-DCAC172044BA}" dt="2022-02-08T19:41:22.495" v="2346"/>
          <ac:inkMkLst>
            <pc:docMk/>
            <pc:sldMk cId="2982943559" sldId="2151"/>
            <ac:inkMk id="27" creationId="{06DD40AE-CE3C-524A-BD63-F7471CDA44B1}"/>
          </ac:inkMkLst>
        </pc:inkChg>
        <pc:inkChg chg="add del">
          <ac:chgData name="Wilne, Robert" userId="863fd487-5ae7-46a6-8c4e-0a9cc652a1c0" providerId="ADAL" clId="{80FCF09D-6F42-E643-8F40-DCAC172044BA}" dt="2022-02-08T19:41:22.609" v="2360"/>
          <ac:inkMkLst>
            <pc:docMk/>
            <pc:sldMk cId="2982943559" sldId="2151"/>
            <ac:inkMk id="28" creationId="{D9BE3BFB-94F9-EA45-9305-F5B8EBA8719F}"/>
          </ac:inkMkLst>
        </pc:inkChg>
        <pc:inkChg chg="add del">
          <ac:chgData name="Wilne, Robert" userId="863fd487-5ae7-46a6-8c4e-0a9cc652a1c0" providerId="ADAL" clId="{80FCF09D-6F42-E643-8F40-DCAC172044BA}" dt="2022-02-08T19:41:22.507" v="2348"/>
          <ac:inkMkLst>
            <pc:docMk/>
            <pc:sldMk cId="2982943559" sldId="2151"/>
            <ac:inkMk id="29" creationId="{5EE329A7-7075-2B42-9A71-FEB9E5C842A8}"/>
          </ac:inkMkLst>
        </pc:inkChg>
        <pc:inkChg chg="add del">
          <ac:chgData name="Wilne, Robert" userId="863fd487-5ae7-46a6-8c4e-0a9cc652a1c0" providerId="ADAL" clId="{80FCF09D-6F42-E643-8F40-DCAC172044BA}" dt="2022-02-08T19:41:22.658" v="2365"/>
          <ac:inkMkLst>
            <pc:docMk/>
            <pc:sldMk cId="2982943559" sldId="2151"/>
            <ac:inkMk id="30" creationId="{11ED5166-CD5A-C444-8DAC-E75C1F31BF75}"/>
          </ac:inkMkLst>
        </pc:inkChg>
        <pc:inkChg chg="add del">
          <ac:chgData name="Wilne, Robert" userId="863fd487-5ae7-46a6-8c4e-0a9cc652a1c0" providerId="ADAL" clId="{80FCF09D-6F42-E643-8F40-DCAC172044BA}" dt="2022-02-08T19:41:22.500" v="2347"/>
          <ac:inkMkLst>
            <pc:docMk/>
            <pc:sldMk cId="2982943559" sldId="2151"/>
            <ac:inkMk id="31" creationId="{F537204A-3AF2-5045-9FE9-9C51A0241F88}"/>
          </ac:inkMkLst>
        </pc:inkChg>
        <pc:inkChg chg="add del topLvl">
          <ac:chgData name="Wilne, Robert" userId="863fd487-5ae7-46a6-8c4e-0a9cc652a1c0" providerId="ADAL" clId="{80FCF09D-6F42-E643-8F40-DCAC172044BA}" dt="2022-02-08T19:41:22.601" v="2359"/>
          <ac:inkMkLst>
            <pc:docMk/>
            <pc:sldMk cId="2982943559" sldId="2151"/>
            <ac:inkMk id="32" creationId="{3A116FD0-1559-EA4D-A1FC-5D266EC75B64}"/>
          </ac:inkMkLst>
        </pc:inkChg>
        <pc:inkChg chg="add del topLvl">
          <ac:chgData name="Wilne, Robert" userId="863fd487-5ae7-46a6-8c4e-0a9cc652a1c0" providerId="ADAL" clId="{80FCF09D-6F42-E643-8F40-DCAC172044BA}" dt="2022-02-08T19:41:22.704" v="2371"/>
          <ac:inkMkLst>
            <pc:docMk/>
            <pc:sldMk cId="2982943559" sldId="2151"/>
            <ac:inkMk id="33" creationId="{7961E2C5-11FE-F642-A15C-451C95382731}"/>
          </ac:inkMkLst>
        </pc:inkChg>
        <pc:inkChg chg="add del">
          <ac:chgData name="Wilne, Robert" userId="863fd487-5ae7-46a6-8c4e-0a9cc652a1c0" providerId="ADAL" clId="{80FCF09D-6F42-E643-8F40-DCAC172044BA}" dt="2022-02-08T19:41:22.552" v="2352"/>
          <ac:inkMkLst>
            <pc:docMk/>
            <pc:sldMk cId="2982943559" sldId="2151"/>
            <ac:inkMk id="34" creationId="{F342DBFB-0E5C-904B-8B0E-536B94DC49AE}"/>
          </ac:inkMkLst>
        </pc:inkChg>
        <pc:inkChg chg="add del topLvl">
          <ac:chgData name="Wilne, Robert" userId="863fd487-5ae7-46a6-8c4e-0a9cc652a1c0" providerId="ADAL" clId="{80FCF09D-6F42-E643-8F40-DCAC172044BA}" dt="2022-02-08T19:41:22.699" v="2370"/>
          <ac:inkMkLst>
            <pc:docMk/>
            <pc:sldMk cId="2982943559" sldId="2151"/>
            <ac:inkMk id="35" creationId="{DBFBB7B8-DD74-D24C-A4CD-FE90BE923637}"/>
          </ac:inkMkLst>
        </pc:inkChg>
        <pc:inkChg chg="add del">
          <ac:chgData name="Wilne, Robert" userId="863fd487-5ae7-46a6-8c4e-0a9cc652a1c0" providerId="ADAL" clId="{80FCF09D-6F42-E643-8F40-DCAC172044BA}" dt="2022-02-08T19:41:22.689" v="2369"/>
          <ac:inkMkLst>
            <pc:docMk/>
            <pc:sldMk cId="2982943559" sldId="2151"/>
            <ac:inkMk id="36" creationId="{F48971B1-4D88-F049-BE64-56A36B2D4F27}"/>
          </ac:inkMkLst>
        </pc:inkChg>
        <pc:inkChg chg="add del">
          <ac:chgData name="Wilne, Robert" userId="863fd487-5ae7-46a6-8c4e-0a9cc652a1c0" providerId="ADAL" clId="{80FCF09D-6F42-E643-8F40-DCAC172044BA}" dt="2022-02-08T19:41:22.623" v="2361"/>
          <ac:inkMkLst>
            <pc:docMk/>
            <pc:sldMk cId="2982943559" sldId="2151"/>
            <ac:inkMk id="37" creationId="{9408F347-2C73-484C-B451-62816F70785E}"/>
          </ac:inkMkLst>
        </pc:inkChg>
        <pc:inkChg chg="add del">
          <ac:chgData name="Wilne, Robert" userId="863fd487-5ae7-46a6-8c4e-0a9cc652a1c0" providerId="ADAL" clId="{80FCF09D-6F42-E643-8F40-DCAC172044BA}" dt="2022-02-08T19:41:22.487" v="2345"/>
          <ac:inkMkLst>
            <pc:docMk/>
            <pc:sldMk cId="2982943559" sldId="2151"/>
            <ac:inkMk id="38" creationId="{479063BC-B6F7-214A-8563-EECAE6C744A7}"/>
          </ac:inkMkLst>
        </pc:inkChg>
        <pc:inkChg chg="add del topLvl">
          <ac:chgData name="Wilne, Robert" userId="863fd487-5ae7-46a6-8c4e-0a9cc652a1c0" providerId="ADAL" clId="{80FCF09D-6F42-E643-8F40-DCAC172044BA}" dt="2022-02-08T19:41:22.721" v="2374"/>
          <ac:inkMkLst>
            <pc:docMk/>
            <pc:sldMk cId="2982943559" sldId="2151"/>
            <ac:inkMk id="39" creationId="{6CD569EF-BC16-FB41-A037-9C218570BF6F}"/>
          </ac:inkMkLst>
        </pc:inkChg>
      </pc:sldChg>
      <pc:sldChg chg="addSp delSp">
        <pc:chgData name="Wilne, Robert" userId="863fd487-5ae7-46a6-8c4e-0a9cc652a1c0" providerId="ADAL" clId="{80FCF09D-6F42-E643-8F40-DCAC172044BA}" dt="2022-02-08T19:42:56.710" v="2591"/>
        <pc:sldMkLst>
          <pc:docMk/>
          <pc:sldMk cId="1984379548" sldId="2152"/>
        </pc:sldMkLst>
        <pc:inkChg chg="add del">
          <ac:chgData name="Wilne, Robert" userId="863fd487-5ae7-46a6-8c4e-0a9cc652a1c0" providerId="ADAL" clId="{80FCF09D-6F42-E643-8F40-DCAC172044BA}" dt="2022-02-08T19:42:56.707" v="2590"/>
          <ac:inkMkLst>
            <pc:docMk/>
            <pc:sldMk cId="1984379548" sldId="2152"/>
            <ac:inkMk id="2" creationId="{07B44FBA-86BE-134D-9AC2-D1672BE53864}"/>
          </ac:inkMkLst>
        </pc:inkChg>
        <pc:inkChg chg="add del">
          <ac:chgData name="Wilne, Robert" userId="863fd487-5ae7-46a6-8c4e-0a9cc652a1c0" providerId="ADAL" clId="{80FCF09D-6F42-E643-8F40-DCAC172044BA}" dt="2022-02-08T19:42:56.710" v="2591"/>
          <ac:inkMkLst>
            <pc:docMk/>
            <pc:sldMk cId="1984379548" sldId="2152"/>
            <ac:inkMk id="3" creationId="{3DEB4D2A-23B2-4C4D-9B40-9E47909885C5}"/>
          </ac:inkMkLst>
        </pc:inkChg>
        <pc:inkChg chg="add del">
          <ac:chgData name="Wilne, Robert" userId="863fd487-5ae7-46a6-8c4e-0a9cc652a1c0" providerId="ADAL" clId="{80FCF09D-6F42-E643-8F40-DCAC172044BA}" dt="2022-02-08T19:42:56.701" v="2589"/>
          <ac:inkMkLst>
            <pc:docMk/>
            <pc:sldMk cId="1984379548" sldId="2152"/>
            <ac:inkMk id="4" creationId="{8075AFC5-2400-8448-9FB9-FC59D0ACF5F3}"/>
          </ac:inkMkLst>
        </pc:inkChg>
        <pc:inkChg chg="add del">
          <ac:chgData name="Wilne, Robert" userId="863fd487-5ae7-46a6-8c4e-0a9cc652a1c0" providerId="ADAL" clId="{80FCF09D-6F42-E643-8F40-DCAC172044BA}" dt="2022-02-08T19:42:56.696" v="2588"/>
          <ac:inkMkLst>
            <pc:docMk/>
            <pc:sldMk cId="1984379548" sldId="2152"/>
            <ac:inkMk id="5" creationId="{CCA95DE6-71A8-1F45-A76B-E60925C48F6A}"/>
          </ac:inkMkLst>
        </pc:inkChg>
      </pc:sldChg>
      <pc:sldChg chg="addSp delSp">
        <pc:chgData name="Wilne, Robert" userId="863fd487-5ae7-46a6-8c4e-0a9cc652a1c0" providerId="ADAL" clId="{80FCF09D-6F42-E643-8F40-DCAC172044BA}" dt="2022-02-08T19:39:42.418" v="2175"/>
        <pc:sldMkLst>
          <pc:docMk/>
          <pc:sldMk cId="2190318553" sldId="2153"/>
        </pc:sldMkLst>
        <pc:grpChg chg="add del">
          <ac:chgData name="Wilne, Robert" userId="863fd487-5ae7-46a6-8c4e-0a9cc652a1c0" providerId="ADAL" clId="{80FCF09D-6F42-E643-8F40-DCAC172044BA}" dt="2022-02-08T16:47:39.156" v="662"/>
          <ac:grpSpMkLst>
            <pc:docMk/>
            <pc:sldMk cId="2190318553" sldId="2153"/>
            <ac:grpSpMk id="6" creationId="{AE165BCA-C7FB-8946-82D7-F662AC8D654A}"/>
          </ac:grpSpMkLst>
        </pc:grpChg>
        <pc:grpChg chg="add del">
          <ac:chgData name="Wilne, Robert" userId="863fd487-5ae7-46a6-8c4e-0a9cc652a1c0" providerId="ADAL" clId="{80FCF09D-6F42-E643-8F40-DCAC172044BA}" dt="2022-02-08T19:39:42.411" v="2173"/>
          <ac:grpSpMkLst>
            <pc:docMk/>
            <pc:sldMk cId="2190318553" sldId="2153"/>
            <ac:grpSpMk id="12" creationId="{D731D7D6-DC11-EE40-8E00-8B948A88DACD}"/>
          </ac:grpSpMkLst>
        </pc:grpChg>
        <pc:inkChg chg="add del">
          <ac:chgData name="Wilne, Robert" userId="863fd487-5ae7-46a6-8c4e-0a9cc652a1c0" providerId="ADAL" clId="{80FCF09D-6F42-E643-8F40-DCAC172044BA}" dt="2022-02-08T19:39:42.415" v="2174"/>
          <ac:inkMkLst>
            <pc:docMk/>
            <pc:sldMk cId="2190318553" sldId="2153"/>
            <ac:inkMk id="2" creationId="{C43E90DC-F705-944B-9292-5D1FB27AE962}"/>
          </ac:inkMkLst>
        </pc:inkChg>
        <pc:inkChg chg="add del topLvl">
          <ac:chgData name="Wilne, Robert" userId="863fd487-5ae7-46a6-8c4e-0a9cc652a1c0" providerId="ADAL" clId="{80FCF09D-6F42-E643-8F40-DCAC172044BA}" dt="2022-02-08T19:39:42.380" v="2168"/>
          <ac:inkMkLst>
            <pc:docMk/>
            <pc:sldMk cId="2190318553" sldId="2153"/>
            <ac:inkMk id="3" creationId="{77C285E2-1417-AC44-AEB4-8A02DA92492B}"/>
          </ac:inkMkLst>
        </pc:inkChg>
        <pc:inkChg chg="add del topLvl">
          <ac:chgData name="Wilne, Robert" userId="863fd487-5ae7-46a6-8c4e-0a9cc652a1c0" providerId="ADAL" clId="{80FCF09D-6F42-E643-8F40-DCAC172044BA}" dt="2022-02-08T19:39:42.405" v="2172"/>
          <ac:inkMkLst>
            <pc:docMk/>
            <pc:sldMk cId="2190318553" sldId="2153"/>
            <ac:inkMk id="4" creationId="{C02133D3-3ACE-A543-9F6D-B889FB224ACE}"/>
          </ac:inkMkLst>
        </pc:inkChg>
        <pc:inkChg chg="add del topLvl">
          <ac:chgData name="Wilne, Robert" userId="863fd487-5ae7-46a6-8c4e-0a9cc652a1c0" providerId="ADAL" clId="{80FCF09D-6F42-E643-8F40-DCAC172044BA}" dt="2022-02-08T19:39:42.411" v="2173"/>
          <ac:inkMkLst>
            <pc:docMk/>
            <pc:sldMk cId="2190318553" sldId="2153"/>
            <ac:inkMk id="5" creationId="{AF9D5E13-27F8-3342-8AFA-2B3CD5CC24C6}"/>
          </ac:inkMkLst>
        </pc:inkChg>
        <pc:inkChg chg="add del">
          <ac:chgData name="Wilne, Robert" userId="863fd487-5ae7-46a6-8c4e-0a9cc652a1c0" providerId="ADAL" clId="{80FCF09D-6F42-E643-8F40-DCAC172044BA}" dt="2022-02-08T19:39:42.394" v="2170"/>
          <ac:inkMkLst>
            <pc:docMk/>
            <pc:sldMk cId="2190318553" sldId="2153"/>
            <ac:inkMk id="7" creationId="{70590A2E-C778-2F42-AF34-86AB9EB11066}"/>
          </ac:inkMkLst>
        </pc:inkChg>
        <pc:inkChg chg="add del">
          <ac:chgData name="Wilne, Robert" userId="863fd487-5ae7-46a6-8c4e-0a9cc652a1c0" providerId="ADAL" clId="{80FCF09D-6F42-E643-8F40-DCAC172044BA}" dt="2022-02-08T19:39:42.387" v="2169"/>
          <ac:inkMkLst>
            <pc:docMk/>
            <pc:sldMk cId="2190318553" sldId="2153"/>
            <ac:inkMk id="9" creationId="{BF14BBA2-05E1-8740-B489-FC62799486D6}"/>
          </ac:inkMkLst>
        </pc:inkChg>
        <pc:inkChg chg="add del">
          <ac:chgData name="Wilne, Robert" userId="863fd487-5ae7-46a6-8c4e-0a9cc652a1c0" providerId="ADAL" clId="{80FCF09D-6F42-E643-8F40-DCAC172044BA}" dt="2022-02-08T19:39:42.399" v="2171"/>
          <ac:inkMkLst>
            <pc:docMk/>
            <pc:sldMk cId="2190318553" sldId="2153"/>
            <ac:inkMk id="10" creationId="{FE5B8BDB-E8B3-DA4B-875F-21387DA2B0E4}"/>
          </ac:inkMkLst>
        </pc:inkChg>
        <pc:inkChg chg="add del topLvl">
          <ac:chgData name="Wilne, Robert" userId="863fd487-5ae7-46a6-8c4e-0a9cc652a1c0" providerId="ADAL" clId="{80FCF09D-6F42-E643-8F40-DCAC172044BA}" dt="2022-02-08T19:39:42.418" v="2175"/>
          <ac:inkMkLst>
            <pc:docMk/>
            <pc:sldMk cId="2190318553" sldId="2153"/>
            <ac:inkMk id="11" creationId="{6095893B-D26E-B942-A567-6F5B75612F8F}"/>
          </ac:inkMkLst>
        </pc:inkChg>
      </pc:sldChg>
      <pc:sldChg chg="addSp delSp">
        <pc:chgData name="Wilne, Robert" userId="863fd487-5ae7-46a6-8c4e-0a9cc652a1c0" providerId="ADAL" clId="{80FCF09D-6F42-E643-8F40-DCAC172044BA}" dt="2022-02-08T19:39:58.985" v="2247"/>
        <pc:sldMkLst>
          <pc:docMk/>
          <pc:sldMk cId="2129828261" sldId="2154"/>
        </pc:sldMkLst>
        <pc:grpChg chg="add del">
          <ac:chgData name="Wilne, Robert" userId="863fd487-5ae7-46a6-8c4e-0a9cc652a1c0" providerId="ADAL" clId="{80FCF09D-6F42-E643-8F40-DCAC172044BA}" dt="2022-02-08T19:39:58.942" v="2240"/>
          <ac:grpSpMkLst>
            <pc:docMk/>
            <pc:sldMk cId="2129828261" sldId="2154"/>
            <ac:grpSpMk id="6" creationId="{D623B8A9-0144-B843-AE13-BC12B38BC23E}"/>
          </ac:grpSpMkLst>
        </pc:grpChg>
        <pc:grpChg chg="add del">
          <ac:chgData name="Wilne, Robert" userId="863fd487-5ae7-46a6-8c4e-0a9cc652a1c0" providerId="ADAL" clId="{80FCF09D-6F42-E643-8F40-DCAC172044BA}" dt="2022-02-08T19:39:58.976" v="2245"/>
          <ac:grpSpMkLst>
            <pc:docMk/>
            <pc:sldMk cId="2129828261" sldId="2154"/>
            <ac:grpSpMk id="13" creationId="{3CFE4C01-90F7-EB4F-B129-789FDA9A35B7}"/>
          </ac:grpSpMkLst>
        </pc:grpChg>
        <pc:inkChg chg="add del">
          <ac:chgData name="Wilne, Robert" userId="863fd487-5ae7-46a6-8c4e-0a9cc652a1c0" providerId="ADAL" clId="{80FCF09D-6F42-E643-8F40-DCAC172044BA}" dt="2022-02-08T19:39:58.964" v="2243"/>
          <ac:inkMkLst>
            <pc:docMk/>
            <pc:sldMk cId="2129828261" sldId="2154"/>
            <ac:inkMk id="2" creationId="{C697CD26-5D0A-8343-8030-EBBB2E53AE92}"/>
          </ac:inkMkLst>
        </pc:inkChg>
        <pc:inkChg chg="add del">
          <ac:chgData name="Wilne, Robert" userId="863fd487-5ae7-46a6-8c4e-0a9cc652a1c0" providerId="ADAL" clId="{80FCF09D-6F42-E643-8F40-DCAC172044BA}" dt="2022-02-08T16:49:19.860" v="707"/>
          <ac:inkMkLst>
            <pc:docMk/>
            <pc:sldMk cId="2129828261" sldId="2154"/>
            <ac:inkMk id="3" creationId="{246E401D-C111-554C-84EA-CAB71D09D415}"/>
          </ac:inkMkLst>
        </pc:inkChg>
        <pc:inkChg chg="add del topLvl">
          <ac:chgData name="Wilne, Robert" userId="863fd487-5ae7-46a6-8c4e-0a9cc652a1c0" providerId="ADAL" clId="{80FCF09D-6F42-E643-8F40-DCAC172044BA}" dt="2022-02-08T19:39:58.942" v="2240"/>
          <ac:inkMkLst>
            <pc:docMk/>
            <pc:sldMk cId="2129828261" sldId="2154"/>
            <ac:inkMk id="4" creationId="{9215EEF8-83D1-BA44-9FBB-5BA1E2F7518F}"/>
          </ac:inkMkLst>
        </pc:inkChg>
        <pc:inkChg chg="add del topLvl">
          <ac:chgData name="Wilne, Robert" userId="863fd487-5ae7-46a6-8c4e-0a9cc652a1c0" providerId="ADAL" clId="{80FCF09D-6F42-E643-8F40-DCAC172044BA}" dt="2022-02-08T19:39:58.985" v="2247"/>
          <ac:inkMkLst>
            <pc:docMk/>
            <pc:sldMk cId="2129828261" sldId="2154"/>
            <ac:inkMk id="5" creationId="{5608D46B-C9DE-0343-ADCD-39E0D7AE5F4A}"/>
          </ac:inkMkLst>
        </pc:inkChg>
        <pc:inkChg chg="add del topLvl">
          <ac:chgData name="Wilne, Robert" userId="863fd487-5ae7-46a6-8c4e-0a9cc652a1c0" providerId="ADAL" clId="{80FCF09D-6F42-E643-8F40-DCAC172044BA}" dt="2022-02-08T19:39:58.976" v="2245"/>
          <ac:inkMkLst>
            <pc:docMk/>
            <pc:sldMk cId="2129828261" sldId="2154"/>
            <ac:inkMk id="7" creationId="{96CCE1BC-11E9-3944-857C-9604C1E17503}"/>
          </ac:inkMkLst>
        </pc:inkChg>
        <pc:inkChg chg="add del">
          <ac:chgData name="Wilne, Robert" userId="863fd487-5ae7-46a6-8c4e-0a9cc652a1c0" providerId="ADAL" clId="{80FCF09D-6F42-E643-8F40-DCAC172044BA}" dt="2022-02-08T19:39:58.959" v="2242"/>
          <ac:inkMkLst>
            <pc:docMk/>
            <pc:sldMk cId="2129828261" sldId="2154"/>
            <ac:inkMk id="9" creationId="{78ADF9C2-D045-A241-9FC3-3D0B4E4EA6C1}"/>
          </ac:inkMkLst>
        </pc:inkChg>
        <pc:inkChg chg="add del topLvl">
          <ac:chgData name="Wilne, Robert" userId="863fd487-5ae7-46a6-8c4e-0a9cc652a1c0" providerId="ADAL" clId="{80FCF09D-6F42-E643-8F40-DCAC172044BA}" dt="2022-02-08T19:39:58.981" v="2246"/>
          <ac:inkMkLst>
            <pc:docMk/>
            <pc:sldMk cId="2129828261" sldId="2154"/>
            <ac:inkMk id="10" creationId="{7BB22714-3D4C-CD41-9FF8-1FB815A1F694}"/>
          </ac:inkMkLst>
        </pc:inkChg>
        <pc:inkChg chg="add del">
          <ac:chgData name="Wilne, Robert" userId="863fd487-5ae7-46a6-8c4e-0a9cc652a1c0" providerId="ADAL" clId="{80FCF09D-6F42-E643-8F40-DCAC172044BA}" dt="2022-02-08T19:39:58.970" v="2244"/>
          <ac:inkMkLst>
            <pc:docMk/>
            <pc:sldMk cId="2129828261" sldId="2154"/>
            <ac:inkMk id="11" creationId="{A18EAB59-CB29-D842-BEAE-9CC282DEDF36}"/>
          </ac:inkMkLst>
        </pc:inkChg>
        <pc:inkChg chg="add del">
          <ac:chgData name="Wilne, Robert" userId="863fd487-5ae7-46a6-8c4e-0a9cc652a1c0" providerId="ADAL" clId="{80FCF09D-6F42-E643-8F40-DCAC172044BA}" dt="2022-02-08T19:39:58.952" v="2241"/>
          <ac:inkMkLst>
            <pc:docMk/>
            <pc:sldMk cId="2129828261" sldId="2154"/>
            <ac:inkMk id="12" creationId="{888E3FD5-586F-524C-A349-FD3135A47F4B}"/>
          </ac:inkMkLst>
        </pc:inkChg>
      </pc:sldChg>
      <pc:sldChg chg="addSp delSp">
        <pc:chgData name="Wilne, Robert" userId="863fd487-5ae7-46a6-8c4e-0a9cc652a1c0" providerId="ADAL" clId="{80FCF09D-6F42-E643-8F40-DCAC172044BA}" dt="2022-02-08T19:43:18.271" v="2606"/>
        <pc:sldMkLst>
          <pc:docMk/>
          <pc:sldMk cId="4062874334" sldId="2155"/>
        </pc:sldMkLst>
        <pc:grpChg chg="add del">
          <ac:chgData name="Wilne, Robert" userId="863fd487-5ae7-46a6-8c4e-0a9cc652a1c0" providerId="ADAL" clId="{80FCF09D-6F42-E643-8F40-DCAC172044BA}" dt="2022-02-08T17:07:55.269" v="1488"/>
          <ac:grpSpMkLst>
            <pc:docMk/>
            <pc:sldMk cId="4062874334" sldId="2155"/>
            <ac:grpSpMk id="13" creationId="{493CF941-773D-454A-9D52-024B71600A2E}"/>
          </ac:grpSpMkLst>
        </pc:grpChg>
        <pc:grpChg chg="add del">
          <ac:chgData name="Wilne, Robert" userId="863fd487-5ae7-46a6-8c4e-0a9cc652a1c0" providerId="ADAL" clId="{80FCF09D-6F42-E643-8F40-DCAC172044BA}" dt="2022-02-08T17:07:55.269" v="1488"/>
          <ac:grpSpMkLst>
            <pc:docMk/>
            <pc:sldMk cId="4062874334" sldId="2155"/>
            <ac:grpSpMk id="14" creationId="{BA46B32B-D498-6E4A-BE12-19A0CE9D40BF}"/>
          </ac:grpSpMkLst>
        </pc:grpChg>
        <pc:grpChg chg="add del">
          <ac:chgData name="Wilne, Robert" userId="863fd487-5ae7-46a6-8c4e-0a9cc652a1c0" providerId="ADAL" clId="{80FCF09D-6F42-E643-8F40-DCAC172044BA}" dt="2022-02-08T19:43:18.124" v="2594"/>
          <ac:grpSpMkLst>
            <pc:docMk/>
            <pc:sldMk cId="4062874334" sldId="2155"/>
            <ac:grpSpMk id="15" creationId="{D9CB9081-A649-EF40-881C-43101CF540F2}"/>
          </ac:grpSpMkLst>
        </pc:grpChg>
        <pc:grpChg chg="add del">
          <ac:chgData name="Wilne, Robert" userId="863fd487-5ae7-46a6-8c4e-0a9cc652a1c0" providerId="ADAL" clId="{80FCF09D-6F42-E643-8F40-DCAC172044BA}" dt="2022-02-08T19:43:12.272" v="2593" actId="478"/>
          <ac:grpSpMkLst>
            <pc:docMk/>
            <pc:sldMk cId="4062874334" sldId="2155"/>
            <ac:grpSpMk id="16" creationId="{99FC307C-46A4-2E44-B19B-18278206D558}"/>
          </ac:grpSpMkLst>
        </pc:grpChg>
        <pc:grpChg chg="add del">
          <ac:chgData name="Wilne, Robert" userId="863fd487-5ae7-46a6-8c4e-0a9cc652a1c0" providerId="ADAL" clId="{80FCF09D-6F42-E643-8F40-DCAC172044BA}" dt="2022-02-08T19:43:18.256" v="2603"/>
          <ac:grpSpMkLst>
            <pc:docMk/>
            <pc:sldMk cId="4062874334" sldId="2155"/>
            <ac:grpSpMk id="17" creationId="{420E2E7F-3928-F743-BF5B-DFE66CBEE099}"/>
          </ac:grpSpMkLst>
        </pc:grpChg>
        <pc:grpChg chg="add del">
          <ac:chgData name="Wilne, Robert" userId="863fd487-5ae7-46a6-8c4e-0a9cc652a1c0" providerId="ADAL" clId="{80FCF09D-6F42-E643-8F40-DCAC172044BA}" dt="2022-02-08T19:43:18.241" v="2602"/>
          <ac:grpSpMkLst>
            <pc:docMk/>
            <pc:sldMk cId="4062874334" sldId="2155"/>
            <ac:grpSpMk id="20" creationId="{369E7AB7-D2CF-F441-9EFB-81DE92014EC8}"/>
          </ac:grpSpMkLst>
        </pc:grpChg>
        <pc:grpChg chg="add del">
          <ac:chgData name="Wilne, Robert" userId="863fd487-5ae7-46a6-8c4e-0a9cc652a1c0" providerId="ADAL" clId="{80FCF09D-6F42-E643-8F40-DCAC172044BA}" dt="2022-02-08T19:43:18.191" v="2599"/>
          <ac:grpSpMkLst>
            <pc:docMk/>
            <pc:sldMk cId="4062874334" sldId="2155"/>
            <ac:grpSpMk id="21" creationId="{57A18FD1-83B2-4944-A046-5988DB46DFEF}"/>
          </ac:grpSpMkLst>
        </pc:grpChg>
        <pc:grpChg chg="add del">
          <ac:chgData name="Wilne, Robert" userId="863fd487-5ae7-46a6-8c4e-0a9cc652a1c0" providerId="ADAL" clId="{80FCF09D-6F42-E643-8F40-DCAC172044BA}" dt="2022-02-08T19:43:18.212" v="2601"/>
          <ac:grpSpMkLst>
            <pc:docMk/>
            <pc:sldMk cId="4062874334" sldId="2155"/>
            <ac:grpSpMk id="46" creationId="{E3F4954F-A365-8C4B-8797-D25E1F5845B2}"/>
          </ac:grpSpMkLst>
        </pc:grpChg>
        <pc:grpChg chg="add del">
          <ac:chgData name="Wilne, Robert" userId="863fd487-5ae7-46a6-8c4e-0a9cc652a1c0" providerId="ADAL" clId="{80FCF09D-6F42-E643-8F40-DCAC172044BA}" dt="2022-02-08T17:08:49.805" v="1571"/>
          <ac:grpSpMkLst>
            <pc:docMk/>
            <pc:sldMk cId="4062874334" sldId="2155"/>
            <ac:grpSpMk id="47" creationId="{8F2F6075-A240-1740-B7D9-BFBDEEB23611}"/>
          </ac:grpSpMkLst>
        </pc:grpChg>
        <pc:grpChg chg="add del">
          <ac:chgData name="Wilne, Robert" userId="863fd487-5ae7-46a6-8c4e-0a9cc652a1c0" providerId="ADAL" clId="{80FCF09D-6F42-E643-8F40-DCAC172044BA}" dt="2022-02-08T19:43:12.272" v="2593" actId="478"/>
          <ac:grpSpMkLst>
            <pc:docMk/>
            <pc:sldMk cId="4062874334" sldId="2155"/>
            <ac:grpSpMk id="53" creationId="{B477FC6F-475C-D342-858B-345E72951EBE}"/>
          </ac:grpSpMkLst>
        </pc:grpChg>
        <pc:grpChg chg="add del">
          <ac:chgData name="Wilne, Robert" userId="863fd487-5ae7-46a6-8c4e-0a9cc652a1c0" providerId="ADAL" clId="{80FCF09D-6F42-E643-8F40-DCAC172044BA}" dt="2022-02-08T19:43:12.272" v="2593" actId="478"/>
          <ac:grpSpMkLst>
            <pc:docMk/>
            <pc:sldMk cId="4062874334" sldId="2155"/>
            <ac:grpSpMk id="54" creationId="{BD0BE21B-0E40-6649-8E28-4CDC327D7AB7}"/>
          </ac:grpSpMkLst>
        </pc:grpChg>
        <pc:grpChg chg="add del">
          <ac:chgData name="Wilne, Robert" userId="863fd487-5ae7-46a6-8c4e-0a9cc652a1c0" providerId="ADAL" clId="{80FCF09D-6F42-E643-8F40-DCAC172044BA}" dt="2022-02-08T19:43:12.272" v="2593" actId="478"/>
          <ac:grpSpMkLst>
            <pc:docMk/>
            <pc:sldMk cId="4062874334" sldId="2155"/>
            <ac:grpSpMk id="55" creationId="{EF8747ED-143B-EF44-8EAA-6817F96E0C95}"/>
          </ac:grpSpMkLst>
        </pc:grpChg>
        <pc:inkChg chg="add del topLvl">
          <ac:chgData name="Wilne, Robert" userId="863fd487-5ae7-46a6-8c4e-0a9cc652a1c0" providerId="ADAL" clId="{80FCF09D-6F42-E643-8F40-DCAC172044BA}" dt="2022-02-08T19:43:18.267" v="2605"/>
          <ac:inkMkLst>
            <pc:docMk/>
            <pc:sldMk cId="4062874334" sldId="2155"/>
            <ac:inkMk id="2" creationId="{564CDF85-36A0-8549-954F-B7B62FCF99A6}"/>
          </ac:inkMkLst>
        </pc:inkChg>
        <pc:inkChg chg="add del topLvl">
          <ac:chgData name="Wilne, Robert" userId="863fd487-5ae7-46a6-8c4e-0a9cc652a1c0" providerId="ADAL" clId="{80FCF09D-6F42-E643-8F40-DCAC172044BA}" dt="2022-02-08T19:43:18.256" v="2603"/>
          <ac:inkMkLst>
            <pc:docMk/>
            <pc:sldMk cId="4062874334" sldId="2155"/>
            <ac:inkMk id="3" creationId="{B2E839BB-2FAA-1248-A81C-FEA0481D5850}"/>
          </ac:inkMkLst>
        </pc:inkChg>
        <pc:inkChg chg="add del topLv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4" creationId="{28393D77-3D17-6D43-8F09-4315854E4617}"/>
          </ac:inkMkLst>
        </pc:inkChg>
        <pc:inkChg chg="add del topLv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5" creationId="{494DA128-9E8B-754A-B711-A90D608DE60C}"/>
          </ac:inkMkLst>
        </pc:inkChg>
        <pc:inkChg chg="add del topLvl">
          <ac:chgData name="Wilne, Robert" userId="863fd487-5ae7-46a6-8c4e-0a9cc652a1c0" providerId="ADAL" clId="{80FCF09D-6F42-E643-8F40-DCAC172044BA}" dt="2022-02-08T19:43:18.146" v="2596"/>
          <ac:inkMkLst>
            <pc:docMk/>
            <pc:sldMk cId="4062874334" sldId="2155"/>
            <ac:inkMk id="6" creationId="{F9512FCF-C914-D64E-8EFF-6ADD7804483C}"/>
          </ac:inkMkLst>
        </pc:inkChg>
        <pc:inkChg chg="add del topLvl">
          <ac:chgData name="Wilne, Robert" userId="863fd487-5ae7-46a6-8c4e-0a9cc652a1c0" providerId="ADAL" clId="{80FCF09D-6F42-E643-8F40-DCAC172044BA}" dt="2022-02-08T19:43:18.124" v="2594"/>
          <ac:inkMkLst>
            <pc:docMk/>
            <pc:sldMk cId="4062874334" sldId="2155"/>
            <ac:inkMk id="7" creationId="{C866F2B6-D698-934B-9292-F4E13B3CE428}"/>
          </ac:inkMkLst>
        </pc:inkChg>
        <pc:inkChg chg="add del topLvl">
          <ac:chgData name="Wilne, Robert" userId="863fd487-5ae7-46a6-8c4e-0a9cc652a1c0" providerId="ADAL" clId="{80FCF09D-6F42-E643-8F40-DCAC172044BA}" dt="2022-02-08T19:43:18.197" v="2600"/>
          <ac:inkMkLst>
            <pc:docMk/>
            <pc:sldMk cId="4062874334" sldId="2155"/>
            <ac:inkMk id="9" creationId="{A65D7665-6CFC-6D43-9334-77EC405BAFE7}"/>
          </ac:inkMkLst>
        </pc:inkChg>
        <pc:inkChg chg="add del topLvl">
          <ac:chgData name="Wilne, Robert" userId="863fd487-5ae7-46a6-8c4e-0a9cc652a1c0" providerId="ADAL" clId="{80FCF09D-6F42-E643-8F40-DCAC172044BA}" dt="2022-02-08T19:43:18.191" v="2599"/>
          <ac:inkMkLst>
            <pc:docMk/>
            <pc:sldMk cId="4062874334" sldId="2155"/>
            <ac:inkMk id="10" creationId="{A2DAC0F6-5BE4-534B-B46F-03973924416D}"/>
          </ac:inkMkLst>
        </pc:inkChg>
        <pc:inkChg chg="add del topLvl">
          <ac:chgData name="Wilne, Robert" userId="863fd487-5ae7-46a6-8c4e-0a9cc652a1c0" providerId="ADAL" clId="{80FCF09D-6F42-E643-8F40-DCAC172044BA}" dt="2022-02-08T19:43:18.137" v="2595"/>
          <ac:inkMkLst>
            <pc:docMk/>
            <pc:sldMk cId="4062874334" sldId="2155"/>
            <ac:inkMk id="11" creationId="{ACD1AC59-C9DF-8148-9661-441A39A5C3EA}"/>
          </ac:inkMkLst>
        </pc:inkChg>
        <pc:inkChg chg="add del topLvl">
          <ac:chgData name="Wilne, Robert" userId="863fd487-5ae7-46a6-8c4e-0a9cc652a1c0" providerId="ADAL" clId="{80FCF09D-6F42-E643-8F40-DCAC172044BA}" dt="2022-02-08T19:43:18.241" v="2602"/>
          <ac:inkMkLst>
            <pc:docMk/>
            <pc:sldMk cId="4062874334" sldId="2155"/>
            <ac:inkMk id="12" creationId="{811C2605-B391-4842-A816-1D43A51CE93E}"/>
          </ac:inkMkLst>
        </pc:inkChg>
        <pc:inkChg chg="add del">
          <ac:chgData name="Wilne, Robert" userId="863fd487-5ae7-46a6-8c4e-0a9cc652a1c0" providerId="ADAL" clId="{80FCF09D-6F42-E643-8F40-DCAC172044BA}" dt="2022-02-08T19:43:18.171" v="2598"/>
          <ac:inkMkLst>
            <pc:docMk/>
            <pc:sldMk cId="4062874334" sldId="2155"/>
            <ac:inkMk id="18" creationId="{2416242F-5C9A-FC47-8DD1-D13BA7562BAE}"/>
          </ac:inkMkLst>
        </pc:inkChg>
        <pc:inkChg chg="add del topLvl">
          <ac:chgData name="Wilne, Robert" userId="863fd487-5ae7-46a6-8c4e-0a9cc652a1c0" providerId="ADAL" clId="{80FCF09D-6F42-E643-8F40-DCAC172044BA}" dt="2022-02-08T19:43:18.271" v="2606"/>
          <ac:inkMkLst>
            <pc:docMk/>
            <pc:sldMk cId="4062874334" sldId="2155"/>
            <ac:inkMk id="19" creationId="{2205E94B-7D8F-064E-8A17-421487B023A8}"/>
          </ac:inkMkLst>
        </pc:inkChg>
        <pc:inkChg chg="add del topLv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22" creationId="{3BCD4304-67AD-7441-B42C-214D7AFD1CD3}"/>
          </ac:inkMkLst>
        </pc:inkChg>
        <pc:inkChg chg="add del topLv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23" creationId="{AE5E61F8-DAC8-C147-AC8B-B2D62E024BED}"/>
          </ac:inkMkLst>
        </pc:inkChg>
        <pc:inkChg chg="add del topLv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24" creationId="{81E7864F-34D7-C24D-91C0-E5442C5BED42}"/>
          </ac:inkMkLst>
        </pc:inkChg>
        <pc:inkChg chg="add del topLv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25" creationId="{CB10B822-7784-5044-AA25-42EE8B080EA6}"/>
          </ac:inkMkLst>
        </pc:inkChg>
        <pc:inkChg chg="add del topLv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26" creationId="{A919439A-5725-1044-88B9-70DA0CE6FD47}"/>
          </ac:inkMkLst>
        </pc:inkChg>
        <pc:inkChg chg="add del topLv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27" creationId="{C1ECEEF9-283F-8B42-98B3-0099DB6468D0}"/>
          </ac:inkMkLst>
        </pc:inkChg>
        <pc:inkChg chg="add del topLv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28" creationId="{33EDB599-6B74-1C42-B1E4-D37B2CC29FA4}"/>
          </ac:inkMkLst>
        </pc:inkChg>
        <pc:inkChg chg="add del topLv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29" creationId="{4AF2279B-2F06-A040-9896-7D71DEE70191}"/>
          </ac:inkMkLst>
        </pc:inkChg>
        <pc:inkChg chg="add de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30" creationId="{AA219CEB-78EB-8B48-AE3E-2CE7BD0B8A7D}"/>
          </ac:inkMkLst>
        </pc:inkChg>
        <pc:inkChg chg="add de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31" creationId="{A423A289-8E02-C049-8E6C-4E58273221E9}"/>
          </ac:inkMkLst>
        </pc:inkChg>
        <pc:inkChg chg="add de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32" creationId="{39D37410-5D23-3148-8F79-A0EB379DD7D8}"/>
          </ac:inkMkLst>
        </pc:inkChg>
        <pc:inkChg chg="add de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33" creationId="{512D37B7-2ACA-F443-820B-ECED95CF5E7F}"/>
          </ac:inkMkLst>
        </pc:inkChg>
        <pc:inkChg chg="add de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34" creationId="{364810FB-D3D4-4046-B178-6224AF248EB0}"/>
          </ac:inkMkLst>
        </pc:inkChg>
        <pc:inkChg chg="add de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35" creationId="{F74BE4BE-9DD1-F743-AFDE-9CE95F50A4F7}"/>
          </ac:inkMkLst>
        </pc:inkChg>
        <pc:inkChg chg="add de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36" creationId="{E46E3737-416B-4F47-AC04-AF4E3E41A0C9}"/>
          </ac:inkMkLst>
        </pc:inkChg>
        <pc:inkChg chg="add de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37" creationId="{0BF0E134-6715-734F-A95D-27512FAF5E9A}"/>
          </ac:inkMkLst>
        </pc:inkChg>
        <pc:inkChg chg="add de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38" creationId="{FFCFD4B3-6BC4-D74B-99F2-ACDCEE6C3871}"/>
          </ac:inkMkLst>
        </pc:inkChg>
        <pc:inkChg chg="add de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39" creationId="{C7FEAC33-C7FC-EA40-8A8B-EF6302D8B0FD}"/>
          </ac:inkMkLst>
        </pc:inkChg>
        <pc:inkChg chg="add de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40" creationId="{89C34266-133B-344A-B5B7-1DB4D2774214}"/>
          </ac:inkMkLst>
        </pc:inkChg>
        <pc:inkChg chg="add del topLvl">
          <ac:chgData name="Wilne, Robert" userId="863fd487-5ae7-46a6-8c4e-0a9cc652a1c0" providerId="ADAL" clId="{80FCF09D-6F42-E643-8F40-DCAC172044BA}" dt="2022-02-08T19:43:18.263" v="2604"/>
          <ac:inkMkLst>
            <pc:docMk/>
            <pc:sldMk cId="4062874334" sldId="2155"/>
            <ac:inkMk id="41" creationId="{C778B695-C65F-8041-9ECB-463B1752F9F2}"/>
          </ac:inkMkLst>
        </pc:inkChg>
        <pc:inkChg chg="add del topLvl">
          <ac:chgData name="Wilne, Robert" userId="863fd487-5ae7-46a6-8c4e-0a9cc652a1c0" providerId="ADAL" clId="{80FCF09D-6F42-E643-8F40-DCAC172044BA}" dt="2022-02-08T19:43:18.212" v="2601"/>
          <ac:inkMkLst>
            <pc:docMk/>
            <pc:sldMk cId="4062874334" sldId="2155"/>
            <ac:inkMk id="42" creationId="{3F93D8E1-806A-AD45-8B2E-73E859A77B3D}"/>
          </ac:inkMkLst>
        </pc:inkChg>
        <pc:inkChg chg="add del">
          <ac:chgData name="Wilne, Robert" userId="863fd487-5ae7-46a6-8c4e-0a9cc652a1c0" providerId="ADAL" clId="{80FCF09D-6F42-E643-8F40-DCAC172044BA}" dt="2022-02-08T19:43:18.156" v="2597"/>
          <ac:inkMkLst>
            <pc:docMk/>
            <pc:sldMk cId="4062874334" sldId="2155"/>
            <ac:inkMk id="43" creationId="{629EA232-CA99-1548-83E2-5E396A7D023D}"/>
          </ac:inkMkLst>
        </pc:inkChg>
        <pc:inkChg chg="add de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44" creationId="{AE575EA4-0B03-7848-9F6D-976A9EB808CF}"/>
          </ac:inkMkLst>
        </pc:inkChg>
        <pc:inkChg chg="add de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45" creationId="{AC630075-F92F-3B42-92B9-6FE0B2D26D5F}"/>
          </ac:inkMkLst>
        </pc:inkChg>
        <pc:inkChg chg="add del topLv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48" creationId="{8F83C823-0270-FF46-AC9C-921539EB23B8}"/>
          </ac:inkMkLst>
        </pc:inkChg>
        <pc:inkChg chg="add del topLv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49" creationId="{594730FD-A0E8-C247-A112-ECB461AB32F8}"/>
          </ac:inkMkLst>
        </pc:inkChg>
        <pc:inkChg chg="add del topLv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50" creationId="{9389375C-BA72-A843-868D-2B45BA60F083}"/>
          </ac:inkMkLst>
        </pc:inkChg>
        <pc:inkChg chg="add del topLv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51" creationId="{34DE89FB-0D4D-5B4A-8FD2-541CBA1518A1}"/>
          </ac:inkMkLst>
        </pc:inkChg>
        <pc:inkChg chg="add del topLvl">
          <ac:chgData name="Wilne, Robert" userId="863fd487-5ae7-46a6-8c4e-0a9cc652a1c0" providerId="ADAL" clId="{80FCF09D-6F42-E643-8F40-DCAC172044BA}" dt="2022-02-08T19:43:12.272" v="2593" actId="478"/>
          <ac:inkMkLst>
            <pc:docMk/>
            <pc:sldMk cId="4062874334" sldId="2155"/>
            <ac:inkMk id="52" creationId="{CCA8F92D-BB16-B446-B507-F1DF17F452A8}"/>
          </ac:inkMkLst>
        </pc:inkChg>
      </pc:sldChg>
      <pc:sldChg chg="addSp delSp">
        <pc:chgData name="Wilne, Robert" userId="863fd487-5ae7-46a6-8c4e-0a9cc652a1c0" providerId="ADAL" clId="{80FCF09D-6F42-E643-8F40-DCAC172044BA}" dt="2022-02-08T19:41:32.376" v="2419"/>
        <pc:sldMkLst>
          <pc:docMk/>
          <pc:sldMk cId="1606617263" sldId="2156"/>
        </pc:sldMkLst>
        <pc:grpChg chg="add del">
          <ac:chgData name="Wilne, Robert" userId="863fd487-5ae7-46a6-8c4e-0a9cc652a1c0" providerId="ADAL" clId="{80FCF09D-6F42-E643-8F40-DCAC172044BA}" dt="2022-02-08T16:57:46.514" v="1061"/>
          <ac:grpSpMkLst>
            <pc:docMk/>
            <pc:sldMk cId="1606617263" sldId="2156"/>
            <ac:grpSpMk id="9" creationId="{0DA5CE2A-2CB0-164D-AD12-76E4B2EA01AC}"/>
          </ac:grpSpMkLst>
        </pc:grpChg>
        <pc:grpChg chg="add del">
          <ac:chgData name="Wilne, Robert" userId="863fd487-5ae7-46a6-8c4e-0a9cc652a1c0" providerId="ADAL" clId="{80FCF09D-6F42-E643-8F40-DCAC172044BA}" dt="2022-02-08T19:41:32.099" v="2398"/>
          <ac:grpSpMkLst>
            <pc:docMk/>
            <pc:sldMk cId="1606617263" sldId="2156"/>
            <ac:grpSpMk id="24" creationId="{D769ECCF-39FF-EC4A-B393-8B82743B792F}"/>
          </ac:grpSpMkLst>
        </pc:grpChg>
        <pc:grpChg chg="add del">
          <ac:chgData name="Wilne, Robert" userId="863fd487-5ae7-46a6-8c4e-0a9cc652a1c0" providerId="ADAL" clId="{80FCF09D-6F42-E643-8F40-DCAC172044BA}" dt="2022-02-08T19:41:32.337" v="2416"/>
          <ac:grpSpMkLst>
            <pc:docMk/>
            <pc:sldMk cId="1606617263" sldId="2156"/>
            <ac:grpSpMk id="25" creationId="{0173AF13-A1FC-094B-9F2A-2D5A84D802CC}"/>
          </ac:grpSpMkLst>
        </pc:grpChg>
        <pc:grpChg chg="add del">
          <ac:chgData name="Wilne, Robert" userId="863fd487-5ae7-46a6-8c4e-0a9cc652a1c0" providerId="ADAL" clId="{80FCF09D-6F42-E643-8F40-DCAC172044BA}" dt="2022-02-08T19:41:32.128" v="2399"/>
          <ac:grpSpMkLst>
            <pc:docMk/>
            <pc:sldMk cId="1606617263" sldId="2156"/>
            <ac:grpSpMk id="29" creationId="{ABC38A47-6EAE-A245-8D19-8F8A8F9E8C19}"/>
          </ac:grpSpMkLst>
        </pc:grpChg>
        <pc:grpChg chg="add del">
          <ac:chgData name="Wilne, Robert" userId="863fd487-5ae7-46a6-8c4e-0a9cc652a1c0" providerId="ADAL" clId="{80FCF09D-6F42-E643-8F40-DCAC172044BA}" dt="2022-02-08T19:41:32.360" v="2417"/>
          <ac:grpSpMkLst>
            <pc:docMk/>
            <pc:sldMk cId="1606617263" sldId="2156"/>
            <ac:grpSpMk id="44" creationId="{C356702C-1D88-D541-8132-CFF2E5A39342}"/>
          </ac:grpSpMkLst>
        </pc:grpChg>
        <pc:grpChg chg="add del">
          <ac:chgData name="Wilne, Robert" userId="863fd487-5ae7-46a6-8c4e-0a9cc652a1c0" providerId="ADAL" clId="{80FCF09D-6F42-E643-8F40-DCAC172044BA}" dt="2022-02-08T19:41:32.232" v="2408"/>
          <ac:grpSpMkLst>
            <pc:docMk/>
            <pc:sldMk cId="1606617263" sldId="2156"/>
            <ac:grpSpMk id="45" creationId="{C7D4A6E3-37EF-A64C-8530-364C71C29B96}"/>
          </ac:grpSpMkLst>
        </pc:grpChg>
        <pc:grpChg chg="add del">
          <ac:chgData name="Wilne, Robert" userId="863fd487-5ae7-46a6-8c4e-0a9cc652a1c0" providerId="ADAL" clId="{80FCF09D-6F42-E643-8F40-DCAC172044BA}" dt="2022-02-08T19:41:32.077" v="2396"/>
          <ac:grpSpMkLst>
            <pc:docMk/>
            <pc:sldMk cId="1606617263" sldId="2156"/>
            <ac:grpSpMk id="53" creationId="{3B1ED356-DB29-AF44-93D1-6A413B1049AC}"/>
          </ac:grpSpMkLst>
        </pc:grpChg>
        <pc:grpChg chg="add del">
          <ac:chgData name="Wilne, Robert" userId="863fd487-5ae7-46a6-8c4e-0a9cc652a1c0" providerId="ADAL" clId="{80FCF09D-6F42-E643-8F40-DCAC172044BA}" dt="2022-02-08T19:41:32.277" v="2410"/>
          <ac:grpSpMkLst>
            <pc:docMk/>
            <pc:sldMk cId="1606617263" sldId="2156"/>
            <ac:grpSpMk id="54" creationId="{DD149117-B7F3-C047-8775-3294E8B62CAD}"/>
          </ac:grpSpMkLst>
        </pc:grpChg>
        <pc:inkChg chg="add del">
          <ac:chgData name="Wilne, Robert" userId="863fd487-5ae7-46a6-8c4e-0a9cc652a1c0" providerId="ADAL" clId="{80FCF09D-6F42-E643-8F40-DCAC172044BA}" dt="2022-02-08T19:41:31.901" v="2380"/>
          <ac:inkMkLst>
            <pc:docMk/>
            <pc:sldMk cId="1606617263" sldId="2156"/>
            <ac:inkMk id="2" creationId="{9489C77D-959C-BC4F-B738-A6A0B2EA991C}"/>
          </ac:inkMkLst>
        </pc:inkChg>
        <pc:inkChg chg="add del topLvl">
          <ac:chgData name="Wilne, Robert" userId="863fd487-5ae7-46a6-8c4e-0a9cc652a1c0" providerId="ADAL" clId="{80FCF09D-6F42-E643-8F40-DCAC172044BA}" dt="2022-02-08T19:41:31.962" v="2385"/>
          <ac:inkMkLst>
            <pc:docMk/>
            <pc:sldMk cId="1606617263" sldId="2156"/>
            <ac:inkMk id="3" creationId="{17607258-5200-C949-A110-ED4EF0FC694C}"/>
          </ac:inkMkLst>
        </pc:inkChg>
        <pc:inkChg chg="add del topLvl">
          <ac:chgData name="Wilne, Robert" userId="863fd487-5ae7-46a6-8c4e-0a9cc652a1c0" providerId="ADAL" clId="{80FCF09D-6F42-E643-8F40-DCAC172044BA}" dt="2022-02-08T19:41:31.886" v="2378"/>
          <ac:inkMkLst>
            <pc:docMk/>
            <pc:sldMk cId="1606617263" sldId="2156"/>
            <ac:inkMk id="4" creationId="{F9E54E13-25D3-3C48-9ADE-207030B4D974}"/>
          </ac:inkMkLst>
        </pc:inkChg>
        <pc:inkChg chg="add del topLvl">
          <ac:chgData name="Wilne, Robert" userId="863fd487-5ae7-46a6-8c4e-0a9cc652a1c0" providerId="ADAL" clId="{80FCF09D-6F42-E643-8F40-DCAC172044BA}" dt="2022-02-08T19:41:32.337" v="2416"/>
          <ac:inkMkLst>
            <pc:docMk/>
            <pc:sldMk cId="1606617263" sldId="2156"/>
            <ac:inkMk id="5" creationId="{AEB4F9AD-AC22-1344-987B-E6DB6AB8A913}"/>
          </ac:inkMkLst>
        </pc:inkChg>
        <pc:inkChg chg="add del topLvl">
          <ac:chgData name="Wilne, Robert" userId="863fd487-5ae7-46a6-8c4e-0a9cc652a1c0" providerId="ADAL" clId="{80FCF09D-6F42-E643-8F40-DCAC172044BA}" dt="2022-02-08T19:41:32.367" v="2418"/>
          <ac:inkMkLst>
            <pc:docMk/>
            <pc:sldMk cId="1606617263" sldId="2156"/>
            <ac:inkMk id="6" creationId="{795E3865-0B71-9540-A422-AE6BB59500F5}"/>
          </ac:inkMkLst>
        </pc:inkChg>
        <pc:inkChg chg="add del topLvl">
          <ac:chgData name="Wilne, Robert" userId="863fd487-5ae7-46a6-8c4e-0a9cc652a1c0" providerId="ADAL" clId="{80FCF09D-6F42-E643-8F40-DCAC172044BA}" dt="2022-02-08T19:41:32.063" v="2395"/>
          <ac:inkMkLst>
            <pc:docMk/>
            <pc:sldMk cId="1606617263" sldId="2156"/>
            <ac:inkMk id="7" creationId="{6D327C63-7ED6-B24E-A67F-8FFF61BE155F}"/>
          </ac:inkMkLst>
        </pc:inkChg>
        <pc:inkChg chg="add del">
          <ac:chgData name="Wilne, Robert" userId="863fd487-5ae7-46a6-8c4e-0a9cc652a1c0" providerId="ADAL" clId="{80FCF09D-6F42-E643-8F40-DCAC172044BA}" dt="2022-02-08T19:41:32.200" v="2405"/>
          <ac:inkMkLst>
            <pc:docMk/>
            <pc:sldMk cId="1606617263" sldId="2156"/>
            <ac:inkMk id="10" creationId="{04C104ED-B1C3-EA4D-A7FD-A4A1E8585582}"/>
          </ac:inkMkLst>
        </pc:inkChg>
        <pc:inkChg chg="add del">
          <ac:chgData name="Wilne, Robert" userId="863fd487-5ae7-46a6-8c4e-0a9cc652a1c0" providerId="ADAL" clId="{80FCF09D-6F42-E643-8F40-DCAC172044BA}" dt="2022-02-08T19:41:32.144" v="2400"/>
          <ac:inkMkLst>
            <pc:docMk/>
            <pc:sldMk cId="1606617263" sldId="2156"/>
            <ac:inkMk id="11" creationId="{9AEB76F2-DC2B-3041-8489-B15FE5F03E2E}"/>
          </ac:inkMkLst>
        </pc:inkChg>
        <pc:inkChg chg="add del">
          <ac:chgData name="Wilne, Robert" userId="863fd487-5ae7-46a6-8c4e-0a9cc652a1c0" providerId="ADAL" clId="{80FCF09D-6F42-E643-8F40-DCAC172044BA}" dt="2022-02-08T19:41:32.288" v="2411"/>
          <ac:inkMkLst>
            <pc:docMk/>
            <pc:sldMk cId="1606617263" sldId="2156"/>
            <ac:inkMk id="12" creationId="{E72BD635-7176-4642-9EA4-D7B019CEE0FE}"/>
          </ac:inkMkLst>
        </pc:inkChg>
        <pc:inkChg chg="add del">
          <ac:chgData name="Wilne, Robert" userId="863fd487-5ae7-46a6-8c4e-0a9cc652a1c0" providerId="ADAL" clId="{80FCF09D-6F42-E643-8F40-DCAC172044BA}" dt="2022-02-08T19:41:31.935" v="2383"/>
          <ac:inkMkLst>
            <pc:docMk/>
            <pc:sldMk cId="1606617263" sldId="2156"/>
            <ac:inkMk id="13" creationId="{B9820E57-054A-F04D-95D1-AF2A08C9755B}"/>
          </ac:inkMkLst>
        </pc:inkChg>
        <pc:inkChg chg="add del">
          <ac:chgData name="Wilne, Robert" userId="863fd487-5ae7-46a6-8c4e-0a9cc652a1c0" providerId="ADAL" clId="{80FCF09D-6F42-E643-8F40-DCAC172044BA}" dt="2022-02-08T19:41:31.866" v="2377"/>
          <ac:inkMkLst>
            <pc:docMk/>
            <pc:sldMk cId="1606617263" sldId="2156"/>
            <ac:inkMk id="14" creationId="{A0D64619-C746-A446-B9A7-7016283C5C0E}"/>
          </ac:inkMkLst>
        </pc:inkChg>
        <pc:inkChg chg="add del">
          <ac:chgData name="Wilne, Robert" userId="863fd487-5ae7-46a6-8c4e-0a9cc652a1c0" providerId="ADAL" clId="{80FCF09D-6F42-E643-8F40-DCAC172044BA}" dt="2022-02-08T19:41:32.248" v="2409"/>
          <ac:inkMkLst>
            <pc:docMk/>
            <pc:sldMk cId="1606617263" sldId="2156"/>
            <ac:inkMk id="15" creationId="{A5C8DE38-0812-AF4A-AC7E-CACBB8A66AEB}"/>
          </ac:inkMkLst>
        </pc:inkChg>
        <pc:inkChg chg="add del">
          <ac:chgData name="Wilne, Robert" userId="863fd487-5ae7-46a6-8c4e-0a9cc652a1c0" providerId="ADAL" clId="{80FCF09D-6F42-E643-8F40-DCAC172044BA}" dt="2022-02-08T19:41:32.040" v="2393"/>
          <ac:inkMkLst>
            <pc:docMk/>
            <pc:sldMk cId="1606617263" sldId="2156"/>
            <ac:inkMk id="16" creationId="{3571381E-5B90-1843-8A5C-493302B624D1}"/>
          </ac:inkMkLst>
        </pc:inkChg>
        <pc:inkChg chg="add del">
          <ac:chgData name="Wilne, Robert" userId="863fd487-5ae7-46a6-8c4e-0a9cc652a1c0" providerId="ADAL" clId="{80FCF09D-6F42-E643-8F40-DCAC172044BA}" dt="2022-02-08T19:41:32.049" v="2394"/>
          <ac:inkMkLst>
            <pc:docMk/>
            <pc:sldMk cId="1606617263" sldId="2156"/>
            <ac:inkMk id="17" creationId="{A7A642B8-DD07-6A4B-A61E-F45A6FBA92AB}"/>
          </ac:inkMkLst>
        </pc:inkChg>
        <pc:inkChg chg="add del">
          <ac:chgData name="Wilne, Robert" userId="863fd487-5ae7-46a6-8c4e-0a9cc652a1c0" providerId="ADAL" clId="{80FCF09D-6F42-E643-8F40-DCAC172044BA}" dt="2022-02-08T19:41:32.215" v="2407"/>
          <ac:inkMkLst>
            <pc:docMk/>
            <pc:sldMk cId="1606617263" sldId="2156"/>
            <ac:inkMk id="18" creationId="{8393E1AA-8292-5C47-97E4-4E7D67A25190}"/>
          </ac:inkMkLst>
        </pc:inkChg>
        <pc:inkChg chg="add del">
          <ac:chgData name="Wilne, Robert" userId="863fd487-5ae7-46a6-8c4e-0a9cc652a1c0" providerId="ADAL" clId="{80FCF09D-6F42-E643-8F40-DCAC172044BA}" dt="2022-02-08T19:41:31.988" v="2387"/>
          <ac:inkMkLst>
            <pc:docMk/>
            <pc:sldMk cId="1606617263" sldId="2156"/>
            <ac:inkMk id="19" creationId="{0CD5A32B-9B1C-BC43-9E62-981E7A36F554}"/>
          </ac:inkMkLst>
        </pc:inkChg>
        <pc:inkChg chg="add del">
          <ac:chgData name="Wilne, Robert" userId="863fd487-5ae7-46a6-8c4e-0a9cc652a1c0" providerId="ADAL" clId="{80FCF09D-6F42-E643-8F40-DCAC172044BA}" dt="2022-02-08T19:41:31.978" v="2386"/>
          <ac:inkMkLst>
            <pc:docMk/>
            <pc:sldMk cId="1606617263" sldId="2156"/>
            <ac:inkMk id="20" creationId="{47FC16FA-13DE-6D46-A398-20F8DBE8D4FA}"/>
          </ac:inkMkLst>
        </pc:inkChg>
        <pc:inkChg chg="add del topLvl">
          <ac:chgData name="Wilne, Robert" userId="863fd487-5ae7-46a6-8c4e-0a9cc652a1c0" providerId="ADAL" clId="{80FCF09D-6F42-E643-8F40-DCAC172044BA}" dt="2022-02-08T19:41:32.168" v="2403"/>
          <ac:inkMkLst>
            <pc:docMk/>
            <pc:sldMk cId="1606617263" sldId="2156"/>
            <ac:inkMk id="21" creationId="{8049EF48-43D2-9946-90DB-CFF7E7968ECE}"/>
          </ac:inkMkLst>
        </pc:inkChg>
        <pc:inkChg chg="add del topLvl">
          <ac:chgData name="Wilne, Robert" userId="863fd487-5ae7-46a6-8c4e-0a9cc652a1c0" providerId="ADAL" clId="{80FCF09D-6F42-E643-8F40-DCAC172044BA}" dt="2022-02-08T19:41:32.099" v="2398"/>
          <ac:inkMkLst>
            <pc:docMk/>
            <pc:sldMk cId="1606617263" sldId="2156"/>
            <ac:inkMk id="22" creationId="{36F05EF1-73EF-134D-8B53-EBB6708CAB37}"/>
          </ac:inkMkLst>
        </pc:inkChg>
        <pc:inkChg chg="add del">
          <ac:chgData name="Wilne, Robert" userId="863fd487-5ae7-46a6-8c4e-0a9cc652a1c0" providerId="ADAL" clId="{80FCF09D-6F42-E643-8F40-DCAC172044BA}" dt="2022-02-08T19:41:32.020" v="2391"/>
          <ac:inkMkLst>
            <pc:docMk/>
            <pc:sldMk cId="1606617263" sldId="2156"/>
            <ac:inkMk id="23" creationId="{54DE2B4D-3113-514F-B278-547F939036BC}"/>
          </ac:inkMkLst>
        </pc:inkChg>
        <pc:inkChg chg="add del topLvl">
          <ac:chgData name="Wilne, Robert" userId="863fd487-5ae7-46a6-8c4e-0a9cc652a1c0" providerId="ADAL" clId="{80FCF09D-6F42-E643-8F40-DCAC172044BA}" dt="2022-02-08T19:41:32.161" v="2402"/>
          <ac:inkMkLst>
            <pc:docMk/>
            <pc:sldMk cId="1606617263" sldId="2156"/>
            <ac:inkMk id="26" creationId="{61C359C0-913F-6542-BF98-0735528ECC8B}"/>
          </ac:inkMkLst>
        </pc:inkChg>
        <pc:inkChg chg="add del topLvl">
          <ac:chgData name="Wilne, Robert" userId="863fd487-5ae7-46a6-8c4e-0a9cc652a1c0" providerId="ADAL" clId="{80FCF09D-6F42-E643-8F40-DCAC172044BA}" dt="2022-02-08T19:41:32.128" v="2399"/>
          <ac:inkMkLst>
            <pc:docMk/>
            <pc:sldMk cId="1606617263" sldId="2156"/>
            <ac:inkMk id="27" creationId="{264F643E-CA75-F942-AC76-1381216DBFC6}"/>
          </ac:inkMkLst>
        </pc:inkChg>
        <pc:inkChg chg="add del">
          <ac:chgData name="Wilne, Robert" userId="863fd487-5ae7-46a6-8c4e-0a9cc652a1c0" providerId="ADAL" clId="{80FCF09D-6F42-E643-8F40-DCAC172044BA}" dt="2022-02-08T19:41:31.850" v="2376"/>
          <ac:inkMkLst>
            <pc:docMk/>
            <pc:sldMk cId="1606617263" sldId="2156"/>
            <ac:inkMk id="28" creationId="{FE3F8321-0A0E-4745-9C83-64B5F2AB066F}"/>
          </ac:inkMkLst>
        </pc:inkChg>
        <pc:inkChg chg="add del">
          <ac:chgData name="Wilne, Robert" userId="863fd487-5ae7-46a6-8c4e-0a9cc652a1c0" providerId="ADAL" clId="{80FCF09D-6F42-E643-8F40-DCAC172044BA}" dt="2022-02-08T19:41:32.156" v="2401"/>
          <ac:inkMkLst>
            <pc:docMk/>
            <pc:sldMk cId="1606617263" sldId="2156"/>
            <ac:inkMk id="30" creationId="{E4F89472-E857-9E4F-AF28-CCC8692130AC}"/>
          </ac:inkMkLst>
        </pc:inkChg>
        <pc:inkChg chg="add del topLvl">
          <ac:chgData name="Wilne, Robert" userId="863fd487-5ae7-46a6-8c4e-0a9cc652a1c0" providerId="ADAL" clId="{80FCF09D-6F42-E643-8F40-DCAC172044BA}" dt="2022-02-08T19:41:32.317" v="2414"/>
          <ac:inkMkLst>
            <pc:docMk/>
            <pc:sldMk cId="1606617263" sldId="2156"/>
            <ac:inkMk id="31" creationId="{68D08093-AA13-4947-A27E-BD6E3C746E10}"/>
          </ac:inkMkLst>
        </pc:inkChg>
        <pc:inkChg chg="add del">
          <ac:chgData name="Wilne, Robert" userId="863fd487-5ae7-46a6-8c4e-0a9cc652a1c0" providerId="ADAL" clId="{80FCF09D-6F42-E643-8F40-DCAC172044BA}" dt="2022-02-08T19:41:32.026" v="2392"/>
          <ac:inkMkLst>
            <pc:docMk/>
            <pc:sldMk cId="1606617263" sldId="2156"/>
            <ac:inkMk id="32" creationId="{D9F643B1-0140-724D-9B35-CF981EE58C5E}"/>
          </ac:inkMkLst>
        </pc:inkChg>
        <pc:inkChg chg="add del">
          <ac:chgData name="Wilne, Robert" userId="863fd487-5ae7-46a6-8c4e-0a9cc652a1c0" providerId="ADAL" clId="{80FCF09D-6F42-E643-8F40-DCAC172044BA}" dt="2022-02-08T19:41:31.909" v="2381"/>
          <ac:inkMkLst>
            <pc:docMk/>
            <pc:sldMk cId="1606617263" sldId="2156"/>
            <ac:inkMk id="33" creationId="{F6B1BDF0-29F2-234B-B51C-8FE425C818F0}"/>
          </ac:inkMkLst>
        </pc:inkChg>
        <pc:inkChg chg="add del topLvl">
          <ac:chgData name="Wilne, Robert" userId="863fd487-5ae7-46a6-8c4e-0a9cc652a1c0" providerId="ADAL" clId="{80FCF09D-6F42-E643-8F40-DCAC172044BA}" dt="2022-02-08T19:41:32.232" v="2408"/>
          <ac:inkMkLst>
            <pc:docMk/>
            <pc:sldMk cId="1606617263" sldId="2156"/>
            <ac:inkMk id="34" creationId="{F6761312-9F8B-CE42-826D-F1B31AAFCE91}"/>
          </ac:inkMkLst>
        </pc:inkChg>
        <pc:inkChg chg="add del">
          <ac:chgData name="Wilne, Robert" userId="863fd487-5ae7-46a6-8c4e-0a9cc652a1c0" providerId="ADAL" clId="{80FCF09D-6F42-E643-8F40-DCAC172044BA}" dt="2022-02-08T19:41:31.995" v="2388"/>
          <ac:inkMkLst>
            <pc:docMk/>
            <pc:sldMk cId="1606617263" sldId="2156"/>
            <ac:inkMk id="35" creationId="{EEB6DFA3-A3EC-ED48-AF59-FE5CC5C05E3A}"/>
          </ac:inkMkLst>
        </pc:inkChg>
        <pc:inkChg chg="add del topLvl">
          <ac:chgData name="Wilne, Robert" userId="863fd487-5ae7-46a6-8c4e-0a9cc652a1c0" providerId="ADAL" clId="{80FCF09D-6F42-E643-8F40-DCAC172044BA}" dt="2022-02-08T19:41:32.360" v="2417"/>
          <ac:inkMkLst>
            <pc:docMk/>
            <pc:sldMk cId="1606617263" sldId="2156"/>
            <ac:inkMk id="36" creationId="{20526CF5-315E-EB49-9C92-66CA70C0A591}"/>
          </ac:inkMkLst>
        </pc:inkChg>
        <pc:inkChg chg="add del">
          <ac:chgData name="Wilne, Robert" userId="863fd487-5ae7-46a6-8c4e-0a9cc652a1c0" providerId="ADAL" clId="{80FCF09D-6F42-E643-8F40-DCAC172044BA}" dt="2022-02-08T19:41:31.898" v="2379"/>
          <ac:inkMkLst>
            <pc:docMk/>
            <pc:sldMk cId="1606617263" sldId="2156"/>
            <ac:inkMk id="37" creationId="{38DF6FED-1F6C-2343-83F8-FB10C428E2B4}"/>
          </ac:inkMkLst>
        </pc:inkChg>
        <pc:inkChg chg="add del">
          <ac:chgData name="Wilne, Robert" userId="863fd487-5ae7-46a6-8c4e-0a9cc652a1c0" providerId="ADAL" clId="{80FCF09D-6F42-E643-8F40-DCAC172044BA}" dt="2022-02-08T19:41:32.088" v="2397"/>
          <ac:inkMkLst>
            <pc:docMk/>
            <pc:sldMk cId="1606617263" sldId="2156"/>
            <ac:inkMk id="38" creationId="{04E0E9FC-6436-4E46-B094-923A2E7E6B46}"/>
          </ac:inkMkLst>
        </pc:inkChg>
        <pc:inkChg chg="add del">
          <ac:chgData name="Wilne, Robert" userId="863fd487-5ae7-46a6-8c4e-0a9cc652a1c0" providerId="ADAL" clId="{80FCF09D-6F42-E643-8F40-DCAC172044BA}" dt="2022-02-08T19:41:31.921" v="2382"/>
          <ac:inkMkLst>
            <pc:docMk/>
            <pc:sldMk cId="1606617263" sldId="2156"/>
            <ac:inkMk id="39" creationId="{A9657CFF-B112-4A45-AC88-D19C76C1F3D9}"/>
          </ac:inkMkLst>
        </pc:inkChg>
        <pc:inkChg chg="add del">
          <ac:chgData name="Wilne, Robert" userId="863fd487-5ae7-46a6-8c4e-0a9cc652a1c0" providerId="ADAL" clId="{80FCF09D-6F42-E643-8F40-DCAC172044BA}" dt="2022-02-08T19:41:32.301" v="2412"/>
          <ac:inkMkLst>
            <pc:docMk/>
            <pc:sldMk cId="1606617263" sldId="2156"/>
            <ac:inkMk id="40" creationId="{FFA6425F-37C2-F94C-8D0F-3332EED97CD7}"/>
          </ac:inkMkLst>
        </pc:inkChg>
        <pc:inkChg chg="add del">
          <ac:chgData name="Wilne, Robert" userId="863fd487-5ae7-46a6-8c4e-0a9cc652a1c0" providerId="ADAL" clId="{80FCF09D-6F42-E643-8F40-DCAC172044BA}" dt="2022-02-08T19:41:31.945" v="2384"/>
          <ac:inkMkLst>
            <pc:docMk/>
            <pc:sldMk cId="1606617263" sldId="2156"/>
            <ac:inkMk id="41" creationId="{511C32E5-1631-8B40-9892-40BD2A9D7A24}"/>
          </ac:inkMkLst>
        </pc:inkChg>
        <pc:inkChg chg="add del">
          <ac:chgData name="Wilne, Robert" userId="863fd487-5ae7-46a6-8c4e-0a9cc652a1c0" providerId="ADAL" clId="{80FCF09D-6F42-E643-8F40-DCAC172044BA}" dt="2022-02-08T19:41:32.001" v="2389"/>
          <ac:inkMkLst>
            <pc:docMk/>
            <pc:sldMk cId="1606617263" sldId="2156"/>
            <ac:inkMk id="42" creationId="{54D7D19E-3847-6745-94C7-417ADADCBFE3}"/>
          </ac:inkMkLst>
        </pc:inkChg>
        <pc:inkChg chg="add del topLvl">
          <ac:chgData name="Wilne, Robert" userId="863fd487-5ae7-46a6-8c4e-0a9cc652a1c0" providerId="ADAL" clId="{80FCF09D-6F42-E643-8F40-DCAC172044BA}" dt="2022-02-08T19:41:32.376" v="2419"/>
          <ac:inkMkLst>
            <pc:docMk/>
            <pc:sldMk cId="1606617263" sldId="2156"/>
            <ac:inkMk id="43" creationId="{EE950D2B-5F91-3C41-AD9C-8DA94EBE32BC}"/>
          </ac:inkMkLst>
        </pc:inkChg>
        <pc:inkChg chg="add del">
          <ac:chgData name="Wilne, Robert" userId="863fd487-5ae7-46a6-8c4e-0a9cc652a1c0" providerId="ADAL" clId="{80FCF09D-6F42-E643-8F40-DCAC172044BA}" dt="2022-02-08T19:41:32.184" v="2404"/>
          <ac:inkMkLst>
            <pc:docMk/>
            <pc:sldMk cId="1606617263" sldId="2156"/>
            <ac:inkMk id="46" creationId="{983FE811-6787-2C44-B35F-B8918448A82E}"/>
          </ac:inkMkLst>
        </pc:inkChg>
        <pc:inkChg chg="add del topLvl">
          <ac:chgData name="Wilne, Robert" userId="863fd487-5ae7-46a6-8c4e-0a9cc652a1c0" providerId="ADAL" clId="{80FCF09D-6F42-E643-8F40-DCAC172044BA}" dt="2022-02-08T19:41:32.277" v="2410"/>
          <ac:inkMkLst>
            <pc:docMk/>
            <pc:sldMk cId="1606617263" sldId="2156"/>
            <ac:inkMk id="47" creationId="{DB70CE59-3E98-2D42-B0C6-14F544B09D93}"/>
          </ac:inkMkLst>
        </pc:inkChg>
        <pc:inkChg chg="add del topLvl">
          <ac:chgData name="Wilne, Robert" userId="863fd487-5ae7-46a6-8c4e-0a9cc652a1c0" providerId="ADAL" clId="{80FCF09D-6F42-E643-8F40-DCAC172044BA}" dt="2022-02-08T19:41:32.311" v="2413"/>
          <ac:inkMkLst>
            <pc:docMk/>
            <pc:sldMk cId="1606617263" sldId="2156"/>
            <ac:inkMk id="48" creationId="{5C224BF8-05EB-FA42-8EA8-553D433A591A}"/>
          </ac:inkMkLst>
        </pc:inkChg>
        <pc:inkChg chg="add del">
          <ac:chgData name="Wilne, Robert" userId="863fd487-5ae7-46a6-8c4e-0a9cc652a1c0" providerId="ADAL" clId="{80FCF09D-6F42-E643-8F40-DCAC172044BA}" dt="2022-02-08T19:41:32.014" v="2390"/>
          <ac:inkMkLst>
            <pc:docMk/>
            <pc:sldMk cId="1606617263" sldId="2156"/>
            <ac:inkMk id="49" creationId="{78DA371F-6337-1F44-9976-30124FE96CC0}"/>
          </ac:inkMkLst>
        </pc:inkChg>
        <pc:inkChg chg="add del topLvl">
          <ac:chgData name="Wilne, Robert" userId="863fd487-5ae7-46a6-8c4e-0a9cc652a1c0" providerId="ADAL" clId="{80FCF09D-6F42-E643-8F40-DCAC172044BA}" dt="2022-02-08T19:41:32.077" v="2396"/>
          <ac:inkMkLst>
            <pc:docMk/>
            <pc:sldMk cId="1606617263" sldId="2156"/>
            <ac:inkMk id="50" creationId="{FB5C006C-436C-CC49-B6A8-83DE65E0FB76}"/>
          </ac:inkMkLst>
        </pc:inkChg>
        <pc:inkChg chg="add del topLvl">
          <ac:chgData name="Wilne, Robert" userId="863fd487-5ae7-46a6-8c4e-0a9cc652a1c0" providerId="ADAL" clId="{80FCF09D-6F42-E643-8F40-DCAC172044BA}" dt="2022-02-08T19:41:32.320" v="2415"/>
          <ac:inkMkLst>
            <pc:docMk/>
            <pc:sldMk cId="1606617263" sldId="2156"/>
            <ac:inkMk id="51" creationId="{FD4EB4A3-59F1-524B-A7B3-1F25F9112534}"/>
          </ac:inkMkLst>
        </pc:inkChg>
        <pc:inkChg chg="add del">
          <ac:chgData name="Wilne, Robert" userId="863fd487-5ae7-46a6-8c4e-0a9cc652a1c0" providerId="ADAL" clId="{80FCF09D-6F42-E643-8F40-DCAC172044BA}" dt="2022-02-08T19:41:32.203" v="2406"/>
          <ac:inkMkLst>
            <pc:docMk/>
            <pc:sldMk cId="1606617263" sldId="2156"/>
            <ac:inkMk id="52" creationId="{9AB4B3C1-8B04-CE4F-ABC1-49EA17AD2A4A}"/>
          </ac:inkMkLst>
        </pc:inkChg>
      </pc:sldChg>
      <pc:sldChg chg="addSp delSp">
        <pc:chgData name="Wilne, Robert" userId="863fd487-5ae7-46a6-8c4e-0a9cc652a1c0" providerId="ADAL" clId="{80FCF09D-6F42-E643-8F40-DCAC172044BA}" dt="2022-02-08T19:41:45.041" v="2465"/>
        <pc:sldMkLst>
          <pc:docMk/>
          <pc:sldMk cId="44572323" sldId="2157"/>
        </pc:sldMkLst>
        <pc:grpChg chg="add del">
          <ac:chgData name="Wilne, Robert" userId="863fd487-5ae7-46a6-8c4e-0a9cc652a1c0" providerId="ADAL" clId="{80FCF09D-6F42-E643-8F40-DCAC172044BA}" dt="2022-02-08T16:58:17.843" v="1099"/>
          <ac:grpSpMkLst>
            <pc:docMk/>
            <pc:sldMk cId="44572323" sldId="2157"/>
            <ac:grpSpMk id="5" creationId="{C210CC01-CAB0-6A42-A115-5C417A32CCB8}"/>
          </ac:grpSpMkLst>
        </pc:grpChg>
        <pc:grpChg chg="add del">
          <ac:chgData name="Wilne, Robert" userId="863fd487-5ae7-46a6-8c4e-0a9cc652a1c0" providerId="ADAL" clId="{80FCF09D-6F42-E643-8F40-DCAC172044BA}" dt="2022-02-08T16:58:24.121" v="1110"/>
          <ac:grpSpMkLst>
            <pc:docMk/>
            <pc:sldMk cId="44572323" sldId="2157"/>
            <ac:grpSpMk id="13" creationId="{8A0B9DC5-1A10-834A-BCCB-4FDD71D0B0AC}"/>
          </ac:grpSpMkLst>
        </pc:grpChg>
        <pc:grpChg chg="add del">
          <ac:chgData name="Wilne, Robert" userId="863fd487-5ae7-46a6-8c4e-0a9cc652a1c0" providerId="ADAL" clId="{80FCF09D-6F42-E643-8F40-DCAC172044BA}" dt="2022-02-08T16:58:30.590" v="1127"/>
          <ac:grpSpMkLst>
            <pc:docMk/>
            <pc:sldMk cId="44572323" sldId="2157"/>
            <ac:grpSpMk id="24" creationId="{D562EAB3-EDCF-0143-9019-366A03AD4923}"/>
          </ac:grpSpMkLst>
        </pc:grpChg>
        <pc:grpChg chg="add del">
          <ac:chgData name="Wilne, Robert" userId="863fd487-5ae7-46a6-8c4e-0a9cc652a1c0" providerId="ADAL" clId="{80FCF09D-6F42-E643-8F40-DCAC172044BA}" dt="2022-02-08T19:41:44.854" v="2441"/>
          <ac:grpSpMkLst>
            <pc:docMk/>
            <pc:sldMk cId="44572323" sldId="2157"/>
            <ac:grpSpMk id="25" creationId="{B17DCC20-9FFE-9B41-9967-68597067EDC5}"/>
          </ac:grpSpMkLst>
        </pc:grpChg>
        <pc:grpChg chg="add del">
          <ac:chgData name="Wilne, Robert" userId="863fd487-5ae7-46a6-8c4e-0a9cc652a1c0" providerId="ADAL" clId="{80FCF09D-6F42-E643-8F40-DCAC172044BA}" dt="2022-02-08T19:41:45.007" v="2459"/>
          <ac:grpSpMkLst>
            <pc:docMk/>
            <pc:sldMk cId="44572323" sldId="2157"/>
            <ac:grpSpMk id="26" creationId="{73B93D0A-4269-5040-AE97-4E6FFAD1BFAA}"/>
          </ac:grpSpMkLst>
        </pc:grpChg>
        <pc:grpChg chg="add del">
          <ac:chgData name="Wilne, Robert" userId="863fd487-5ae7-46a6-8c4e-0a9cc652a1c0" providerId="ADAL" clId="{80FCF09D-6F42-E643-8F40-DCAC172044BA}" dt="2022-02-08T19:41:44.833" v="2439"/>
          <ac:grpSpMkLst>
            <pc:docMk/>
            <pc:sldMk cId="44572323" sldId="2157"/>
            <ac:grpSpMk id="43" creationId="{4D012F7E-3D0A-D541-9BCD-CC03EA6DB5B3}"/>
          </ac:grpSpMkLst>
        </pc:grpChg>
        <pc:grpChg chg="add del">
          <ac:chgData name="Wilne, Robert" userId="863fd487-5ae7-46a6-8c4e-0a9cc652a1c0" providerId="ADAL" clId="{80FCF09D-6F42-E643-8F40-DCAC172044BA}" dt="2022-02-08T19:41:44.976" v="2455"/>
          <ac:grpSpMkLst>
            <pc:docMk/>
            <pc:sldMk cId="44572323" sldId="2157"/>
            <ac:grpSpMk id="44" creationId="{9322978B-232A-ED42-8720-A985336AC0FB}"/>
          </ac:grpSpMkLst>
        </pc:grpChg>
        <pc:grpChg chg="add del">
          <ac:chgData name="Wilne, Robert" userId="863fd487-5ae7-46a6-8c4e-0a9cc652a1c0" providerId="ADAL" clId="{80FCF09D-6F42-E643-8F40-DCAC172044BA}" dt="2022-02-08T19:41:44.926" v="2449"/>
          <ac:grpSpMkLst>
            <pc:docMk/>
            <pc:sldMk cId="44572323" sldId="2157"/>
            <ac:grpSpMk id="45" creationId="{852CD8FB-11C3-BD4B-9D93-D437C95C2492}"/>
          </ac:grpSpMkLst>
        </pc:grpChg>
        <pc:grpChg chg="add del">
          <ac:chgData name="Wilne, Robert" userId="863fd487-5ae7-46a6-8c4e-0a9cc652a1c0" providerId="ADAL" clId="{80FCF09D-6F42-E643-8F40-DCAC172044BA}" dt="2022-02-08T19:41:44.943" v="2451"/>
          <ac:grpSpMkLst>
            <pc:docMk/>
            <pc:sldMk cId="44572323" sldId="2157"/>
            <ac:grpSpMk id="46" creationId="{54D6F53A-439E-2047-901A-1151F249B647}"/>
          </ac:grpSpMkLst>
        </pc:grpChg>
        <pc:grpChg chg="add del">
          <ac:chgData name="Wilne, Robert" userId="863fd487-5ae7-46a6-8c4e-0a9cc652a1c0" providerId="ADAL" clId="{80FCF09D-6F42-E643-8F40-DCAC172044BA}" dt="2022-02-08T19:41:45.030" v="2463"/>
          <ac:grpSpMkLst>
            <pc:docMk/>
            <pc:sldMk cId="44572323" sldId="2157"/>
            <ac:grpSpMk id="58" creationId="{2EA88DFA-FD1F-5245-867D-4D5E43F0D560}"/>
          </ac:grpSpMkLst>
        </pc:grpChg>
        <pc:inkChg chg="add del topLvl">
          <ac:chgData name="Wilne, Robert" userId="863fd487-5ae7-46a6-8c4e-0a9cc652a1c0" providerId="ADAL" clId="{80FCF09D-6F42-E643-8F40-DCAC172044BA}" dt="2022-02-08T19:41:44.789" v="2434"/>
          <ac:inkMkLst>
            <pc:docMk/>
            <pc:sldMk cId="44572323" sldId="2157"/>
            <ac:inkMk id="2" creationId="{A72F7DAF-530C-3342-AD68-1ED7175DCC91}"/>
          </ac:inkMkLst>
        </pc:inkChg>
        <pc:inkChg chg="add del topLvl">
          <ac:chgData name="Wilne, Robert" userId="863fd487-5ae7-46a6-8c4e-0a9cc652a1c0" providerId="ADAL" clId="{80FCF09D-6F42-E643-8F40-DCAC172044BA}" dt="2022-02-08T19:41:44.692" v="2425"/>
          <ac:inkMkLst>
            <pc:docMk/>
            <pc:sldMk cId="44572323" sldId="2157"/>
            <ac:inkMk id="3" creationId="{C65AD99C-0AD5-F846-B8D4-A796C6F29B70}"/>
          </ac:inkMkLst>
        </pc:inkChg>
        <pc:inkChg chg="add del topLvl">
          <ac:chgData name="Wilne, Robert" userId="863fd487-5ae7-46a6-8c4e-0a9cc652a1c0" providerId="ADAL" clId="{80FCF09D-6F42-E643-8F40-DCAC172044BA}" dt="2022-02-08T19:41:44.652" v="2420"/>
          <ac:inkMkLst>
            <pc:docMk/>
            <pc:sldMk cId="44572323" sldId="2157"/>
            <ac:inkMk id="4" creationId="{5A0C07BE-1CC4-D94D-A490-AB3DB7E15D86}"/>
          </ac:inkMkLst>
        </pc:inkChg>
        <pc:inkChg chg="add del topLvl">
          <ac:chgData name="Wilne, Robert" userId="863fd487-5ae7-46a6-8c4e-0a9cc652a1c0" providerId="ADAL" clId="{80FCF09D-6F42-E643-8F40-DCAC172044BA}" dt="2022-02-08T19:41:44.992" v="2457"/>
          <ac:inkMkLst>
            <pc:docMk/>
            <pc:sldMk cId="44572323" sldId="2157"/>
            <ac:inkMk id="6" creationId="{0ED65A0F-A4C0-964A-AF23-B99E506F52ED}"/>
          </ac:inkMkLst>
        </pc:inkChg>
        <pc:inkChg chg="add del topLvl">
          <ac:chgData name="Wilne, Robert" userId="863fd487-5ae7-46a6-8c4e-0a9cc652a1c0" providerId="ADAL" clId="{80FCF09D-6F42-E643-8F40-DCAC172044BA}" dt="2022-02-08T19:41:45.007" v="2459"/>
          <ac:inkMkLst>
            <pc:docMk/>
            <pc:sldMk cId="44572323" sldId="2157"/>
            <ac:inkMk id="7" creationId="{66899CB3-A9CF-3D44-8BFC-5025697740B2}"/>
          </ac:inkMkLst>
        </pc:inkChg>
        <pc:inkChg chg="add del topLvl">
          <ac:chgData name="Wilne, Robert" userId="863fd487-5ae7-46a6-8c4e-0a9cc652a1c0" providerId="ADAL" clId="{80FCF09D-6F42-E643-8F40-DCAC172044BA}" dt="2022-02-08T19:41:44.869" v="2442"/>
          <ac:inkMkLst>
            <pc:docMk/>
            <pc:sldMk cId="44572323" sldId="2157"/>
            <ac:inkMk id="9" creationId="{DF796C3F-D0F0-F443-B2F5-A4C1B1B3E6C2}"/>
          </ac:inkMkLst>
        </pc:inkChg>
        <pc:inkChg chg="add del topLvl">
          <ac:chgData name="Wilne, Robert" userId="863fd487-5ae7-46a6-8c4e-0a9cc652a1c0" providerId="ADAL" clId="{80FCF09D-6F42-E643-8F40-DCAC172044BA}" dt="2022-02-08T19:41:44.985" v="2456"/>
          <ac:inkMkLst>
            <pc:docMk/>
            <pc:sldMk cId="44572323" sldId="2157"/>
            <ac:inkMk id="10" creationId="{5BB94C08-27CE-4141-8EF8-C4FB43029A59}"/>
          </ac:inkMkLst>
        </pc:inkChg>
        <pc:inkChg chg="add del topLvl">
          <ac:chgData name="Wilne, Robert" userId="863fd487-5ae7-46a6-8c4e-0a9cc652a1c0" providerId="ADAL" clId="{80FCF09D-6F42-E643-8F40-DCAC172044BA}" dt="2022-02-08T19:41:44.910" v="2447"/>
          <ac:inkMkLst>
            <pc:docMk/>
            <pc:sldMk cId="44572323" sldId="2157"/>
            <ac:inkMk id="11" creationId="{BF0EB3B0-C0C0-C744-9565-89EDA5BBF88B}"/>
          </ac:inkMkLst>
        </pc:inkChg>
        <pc:inkChg chg="add del topLvl">
          <ac:chgData name="Wilne, Robert" userId="863fd487-5ae7-46a6-8c4e-0a9cc652a1c0" providerId="ADAL" clId="{80FCF09D-6F42-E643-8F40-DCAC172044BA}" dt="2022-02-08T19:41:44.876" v="2443"/>
          <ac:inkMkLst>
            <pc:docMk/>
            <pc:sldMk cId="44572323" sldId="2157"/>
            <ac:inkMk id="12" creationId="{C12866E4-40C6-6446-864E-8C55C79E4281}"/>
          </ac:inkMkLst>
        </pc:inkChg>
        <pc:inkChg chg="add del">
          <ac:chgData name="Wilne, Robert" userId="863fd487-5ae7-46a6-8c4e-0a9cc652a1c0" providerId="ADAL" clId="{80FCF09D-6F42-E643-8F40-DCAC172044BA}" dt="2022-02-08T19:41:44.964" v="2453"/>
          <ac:inkMkLst>
            <pc:docMk/>
            <pc:sldMk cId="44572323" sldId="2157"/>
            <ac:inkMk id="14" creationId="{61F3A325-3A58-C844-99F3-E84C3BC8A1FF}"/>
          </ac:inkMkLst>
        </pc:inkChg>
        <pc:inkChg chg="add del topLvl">
          <ac:chgData name="Wilne, Robert" userId="863fd487-5ae7-46a6-8c4e-0a9cc652a1c0" providerId="ADAL" clId="{80FCF09D-6F42-E643-8F40-DCAC172044BA}" dt="2022-02-08T19:41:45.041" v="2465"/>
          <ac:inkMkLst>
            <pc:docMk/>
            <pc:sldMk cId="44572323" sldId="2157"/>
            <ac:inkMk id="15" creationId="{0806F9F7-E7DC-1C4E-89D0-50FD030A2FF0}"/>
          </ac:inkMkLst>
        </pc:inkChg>
        <pc:inkChg chg="add del">
          <ac:chgData name="Wilne, Robert" userId="863fd487-5ae7-46a6-8c4e-0a9cc652a1c0" providerId="ADAL" clId="{80FCF09D-6F42-E643-8F40-DCAC172044BA}" dt="2022-02-08T19:41:44.810" v="2436"/>
          <ac:inkMkLst>
            <pc:docMk/>
            <pc:sldMk cId="44572323" sldId="2157"/>
            <ac:inkMk id="16" creationId="{6CC4EBF2-35E0-204A-B141-A37BD6A95C3A}"/>
          </ac:inkMkLst>
        </pc:inkChg>
        <pc:inkChg chg="add del">
          <ac:chgData name="Wilne, Robert" userId="863fd487-5ae7-46a6-8c4e-0a9cc652a1c0" providerId="ADAL" clId="{80FCF09D-6F42-E643-8F40-DCAC172044BA}" dt="2022-02-08T19:41:44.825" v="2438"/>
          <ac:inkMkLst>
            <pc:docMk/>
            <pc:sldMk cId="44572323" sldId="2157"/>
            <ac:inkMk id="17" creationId="{BF22A105-9A67-DF4A-A59F-154376DD6CF3}"/>
          </ac:inkMkLst>
        </pc:inkChg>
        <pc:inkChg chg="add del topLvl">
          <ac:chgData name="Wilne, Robert" userId="863fd487-5ae7-46a6-8c4e-0a9cc652a1c0" providerId="ADAL" clId="{80FCF09D-6F42-E643-8F40-DCAC172044BA}" dt="2022-02-08T19:41:44.854" v="2441"/>
          <ac:inkMkLst>
            <pc:docMk/>
            <pc:sldMk cId="44572323" sldId="2157"/>
            <ac:inkMk id="18" creationId="{28983DC0-670A-5942-A3C3-40CC5FE32508}"/>
          </ac:inkMkLst>
        </pc:inkChg>
        <pc:inkChg chg="add del topLvl">
          <ac:chgData name="Wilne, Robert" userId="863fd487-5ae7-46a6-8c4e-0a9cc652a1c0" providerId="ADAL" clId="{80FCF09D-6F42-E643-8F40-DCAC172044BA}" dt="2022-02-08T19:41:44.930" v="2450"/>
          <ac:inkMkLst>
            <pc:docMk/>
            <pc:sldMk cId="44572323" sldId="2157"/>
            <ac:inkMk id="19" creationId="{25D2AFAD-6F88-B74D-A2D3-46808702840A}"/>
          </ac:inkMkLst>
        </pc:inkChg>
        <pc:inkChg chg="add del">
          <ac:chgData name="Wilne, Robert" userId="863fd487-5ae7-46a6-8c4e-0a9cc652a1c0" providerId="ADAL" clId="{80FCF09D-6F42-E643-8F40-DCAC172044BA}" dt="2022-02-08T19:41:44.761" v="2432"/>
          <ac:inkMkLst>
            <pc:docMk/>
            <pc:sldMk cId="44572323" sldId="2157"/>
            <ac:inkMk id="20" creationId="{AA58CC8C-BBDE-9D4A-8C2B-07E2896962FD}"/>
          </ac:inkMkLst>
        </pc:inkChg>
        <pc:inkChg chg="add del">
          <ac:chgData name="Wilne, Robert" userId="863fd487-5ae7-46a6-8c4e-0a9cc652a1c0" providerId="ADAL" clId="{80FCF09D-6F42-E643-8F40-DCAC172044BA}" dt="2022-02-08T19:41:44.659" v="2421"/>
          <ac:inkMkLst>
            <pc:docMk/>
            <pc:sldMk cId="44572323" sldId="2157"/>
            <ac:inkMk id="21" creationId="{8BB338EB-BBCB-CA43-901D-9DF39A2ACFBD}"/>
          </ac:inkMkLst>
        </pc:inkChg>
        <pc:inkChg chg="add del topLvl">
          <ac:chgData name="Wilne, Robert" userId="863fd487-5ae7-46a6-8c4e-0a9cc652a1c0" providerId="ADAL" clId="{80FCF09D-6F42-E643-8F40-DCAC172044BA}" dt="2022-02-08T19:41:44.819" v="2437"/>
          <ac:inkMkLst>
            <pc:docMk/>
            <pc:sldMk cId="44572323" sldId="2157"/>
            <ac:inkMk id="22" creationId="{C6178785-3C4F-0341-B142-41942D3E45E9}"/>
          </ac:inkMkLst>
        </pc:inkChg>
        <pc:inkChg chg="add del topLvl">
          <ac:chgData name="Wilne, Robert" userId="863fd487-5ae7-46a6-8c4e-0a9cc652a1c0" providerId="ADAL" clId="{80FCF09D-6F42-E643-8F40-DCAC172044BA}" dt="2022-02-08T19:41:44.840" v="2440"/>
          <ac:inkMkLst>
            <pc:docMk/>
            <pc:sldMk cId="44572323" sldId="2157"/>
            <ac:inkMk id="23" creationId="{90F974D0-41BE-2E48-B7F7-EFE97CF34310}"/>
          </ac:inkMkLst>
        </pc:inkChg>
        <pc:inkChg chg="add del topLvl">
          <ac:chgData name="Wilne, Robert" userId="863fd487-5ae7-46a6-8c4e-0a9cc652a1c0" providerId="ADAL" clId="{80FCF09D-6F42-E643-8F40-DCAC172044BA}" dt="2022-02-08T19:41:44.943" v="2451"/>
          <ac:inkMkLst>
            <pc:docMk/>
            <pc:sldMk cId="44572323" sldId="2157"/>
            <ac:inkMk id="27" creationId="{0F6E83E1-FD99-E04B-843C-B35342DCAB2D}"/>
          </ac:inkMkLst>
        </pc:inkChg>
        <pc:inkChg chg="add del topLvl">
          <ac:chgData name="Wilne, Robert" userId="863fd487-5ae7-46a6-8c4e-0a9cc652a1c0" providerId="ADAL" clId="{80FCF09D-6F42-E643-8F40-DCAC172044BA}" dt="2022-02-08T19:41:44.952" v="2452"/>
          <ac:inkMkLst>
            <pc:docMk/>
            <pc:sldMk cId="44572323" sldId="2157"/>
            <ac:inkMk id="28" creationId="{BD6479FD-4DC9-874A-9216-38D140D4DC47}"/>
          </ac:inkMkLst>
        </pc:inkChg>
        <pc:inkChg chg="add del">
          <ac:chgData name="Wilne, Robert" userId="863fd487-5ae7-46a6-8c4e-0a9cc652a1c0" providerId="ADAL" clId="{80FCF09D-6F42-E643-8F40-DCAC172044BA}" dt="2022-02-08T19:41:44.740" v="2430"/>
          <ac:inkMkLst>
            <pc:docMk/>
            <pc:sldMk cId="44572323" sldId="2157"/>
            <ac:inkMk id="29" creationId="{3922F6ED-00D4-1B4D-830A-74AEB29542FC}"/>
          </ac:inkMkLst>
        </pc:inkChg>
        <pc:inkChg chg="add del topLvl">
          <ac:chgData name="Wilne, Robert" userId="863fd487-5ae7-46a6-8c4e-0a9cc652a1c0" providerId="ADAL" clId="{80FCF09D-6F42-E643-8F40-DCAC172044BA}" dt="2022-02-08T19:41:45.017" v="2461"/>
          <ac:inkMkLst>
            <pc:docMk/>
            <pc:sldMk cId="44572323" sldId="2157"/>
            <ac:inkMk id="30" creationId="{EC42538E-84C0-1C4D-8EE9-E6279829EB28}"/>
          </ac:inkMkLst>
        </pc:inkChg>
        <pc:inkChg chg="add del">
          <ac:chgData name="Wilne, Robert" userId="863fd487-5ae7-46a6-8c4e-0a9cc652a1c0" providerId="ADAL" clId="{80FCF09D-6F42-E643-8F40-DCAC172044BA}" dt="2022-02-08T19:41:44.887" v="2444"/>
          <ac:inkMkLst>
            <pc:docMk/>
            <pc:sldMk cId="44572323" sldId="2157"/>
            <ac:inkMk id="31" creationId="{B568B080-AB2D-9A45-9C82-55E16A4A6368}"/>
          </ac:inkMkLst>
        </pc:inkChg>
        <pc:inkChg chg="add del">
          <ac:chgData name="Wilne, Robert" userId="863fd487-5ae7-46a6-8c4e-0a9cc652a1c0" providerId="ADAL" clId="{80FCF09D-6F42-E643-8F40-DCAC172044BA}" dt="2022-02-08T19:41:44.709" v="2427"/>
          <ac:inkMkLst>
            <pc:docMk/>
            <pc:sldMk cId="44572323" sldId="2157"/>
            <ac:inkMk id="32" creationId="{21226B5C-14E0-6943-9707-7B9EE90BC35C}"/>
          </ac:inkMkLst>
        </pc:inkChg>
        <pc:inkChg chg="add del topLvl">
          <ac:chgData name="Wilne, Robert" userId="863fd487-5ae7-46a6-8c4e-0a9cc652a1c0" providerId="ADAL" clId="{80FCF09D-6F42-E643-8F40-DCAC172044BA}" dt="2022-02-08T19:41:44.926" v="2449"/>
          <ac:inkMkLst>
            <pc:docMk/>
            <pc:sldMk cId="44572323" sldId="2157"/>
            <ac:inkMk id="33" creationId="{6B61196C-410F-844B-838B-8AD3631CB4E8}"/>
          </ac:inkMkLst>
        </pc:inkChg>
        <pc:inkChg chg="add del">
          <ac:chgData name="Wilne, Robert" userId="863fd487-5ae7-46a6-8c4e-0a9cc652a1c0" providerId="ADAL" clId="{80FCF09D-6F42-E643-8F40-DCAC172044BA}" dt="2022-02-08T19:41:44.902" v="2446"/>
          <ac:inkMkLst>
            <pc:docMk/>
            <pc:sldMk cId="44572323" sldId="2157"/>
            <ac:inkMk id="34" creationId="{0110F2E0-DF83-084D-9970-F26ACEAEBAFC}"/>
          </ac:inkMkLst>
        </pc:inkChg>
        <pc:inkChg chg="add del">
          <ac:chgData name="Wilne, Robert" userId="863fd487-5ae7-46a6-8c4e-0a9cc652a1c0" providerId="ADAL" clId="{80FCF09D-6F42-E643-8F40-DCAC172044BA}" dt="2022-02-08T19:41:44.733" v="2429"/>
          <ac:inkMkLst>
            <pc:docMk/>
            <pc:sldMk cId="44572323" sldId="2157"/>
            <ac:inkMk id="35" creationId="{5D39CF60-ED77-9F44-A4EB-6CE67ABCD71B}"/>
          </ac:inkMkLst>
        </pc:inkChg>
        <pc:inkChg chg="add del">
          <ac:chgData name="Wilne, Robert" userId="863fd487-5ae7-46a6-8c4e-0a9cc652a1c0" providerId="ADAL" clId="{80FCF09D-6F42-E643-8F40-DCAC172044BA}" dt="2022-02-08T19:41:44.796" v="2435"/>
          <ac:inkMkLst>
            <pc:docMk/>
            <pc:sldMk cId="44572323" sldId="2157"/>
            <ac:inkMk id="36" creationId="{BE702441-2525-3146-948F-581B9DADE898}"/>
          </ac:inkMkLst>
        </pc:inkChg>
        <pc:inkChg chg="add del">
          <ac:chgData name="Wilne, Robert" userId="863fd487-5ae7-46a6-8c4e-0a9cc652a1c0" providerId="ADAL" clId="{80FCF09D-6F42-E643-8F40-DCAC172044BA}" dt="2022-02-08T19:41:44.682" v="2424"/>
          <ac:inkMkLst>
            <pc:docMk/>
            <pc:sldMk cId="44572323" sldId="2157"/>
            <ac:inkMk id="37" creationId="{6A68CB99-AC30-1148-BB5A-B2A9EF5C9E10}"/>
          </ac:inkMkLst>
        </pc:inkChg>
        <pc:inkChg chg="add del topLvl">
          <ac:chgData name="Wilne, Robert" userId="863fd487-5ae7-46a6-8c4e-0a9cc652a1c0" providerId="ADAL" clId="{80FCF09D-6F42-E643-8F40-DCAC172044BA}" dt="2022-02-08T19:41:45.021" v="2462"/>
          <ac:inkMkLst>
            <pc:docMk/>
            <pc:sldMk cId="44572323" sldId="2157"/>
            <ac:inkMk id="38" creationId="{CEC34810-C772-3D49-A897-C35E9CF6B631}"/>
          </ac:inkMkLst>
        </pc:inkChg>
        <pc:inkChg chg="add del topLvl">
          <ac:chgData name="Wilne, Robert" userId="863fd487-5ae7-46a6-8c4e-0a9cc652a1c0" providerId="ADAL" clId="{80FCF09D-6F42-E643-8F40-DCAC172044BA}" dt="2022-02-08T19:41:44.976" v="2455"/>
          <ac:inkMkLst>
            <pc:docMk/>
            <pc:sldMk cId="44572323" sldId="2157"/>
            <ac:inkMk id="39" creationId="{FBD72AD0-64EC-8B4A-9AC7-9918748D26A1}"/>
          </ac:inkMkLst>
        </pc:inkChg>
        <pc:inkChg chg="add del topLvl">
          <ac:chgData name="Wilne, Robert" userId="863fd487-5ae7-46a6-8c4e-0a9cc652a1c0" providerId="ADAL" clId="{80FCF09D-6F42-E643-8F40-DCAC172044BA}" dt="2022-02-08T19:41:44.967" v="2454"/>
          <ac:inkMkLst>
            <pc:docMk/>
            <pc:sldMk cId="44572323" sldId="2157"/>
            <ac:inkMk id="40" creationId="{06452B82-31C5-A24A-A0E9-C3A406D5C114}"/>
          </ac:inkMkLst>
        </pc:inkChg>
        <pc:inkChg chg="add del topLvl">
          <ac:chgData name="Wilne, Robert" userId="863fd487-5ae7-46a6-8c4e-0a9cc652a1c0" providerId="ADAL" clId="{80FCF09D-6F42-E643-8F40-DCAC172044BA}" dt="2022-02-08T19:41:44.833" v="2439"/>
          <ac:inkMkLst>
            <pc:docMk/>
            <pc:sldMk cId="44572323" sldId="2157"/>
            <ac:inkMk id="41" creationId="{E8148F91-9B63-554B-8271-8374C5ABE167}"/>
          </ac:inkMkLst>
        </pc:inkChg>
        <pc:inkChg chg="add del">
          <ac:chgData name="Wilne, Robert" userId="863fd487-5ae7-46a6-8c4e-0a9cc652a1c0" providerId="ADAL" clId="{80FCF09D-6F42-E643-8F40-DCAC172044BA}" dt="2022-02-08T19:41:44.697" v="2426"/>
          <ac:inkMkLst>
            <pc:docMk/>
            <pc:sldMk cId="44572323" sldId="2157"/>
            <ac:inkMk id="42" creationId="{B6661890-53BC-9643-BE14-8CC419709733}"/>
          </ac:inkMkLst>
        </pc:inkChg>
        <pc:inkChg chg="add del">
          <ac:chgData name="Wilne, Robert" userId="863fd487-5ae7-46a6-8c4e-0a9cc652a1c0" providerId="ADAL" clId="{80FCF09D-6F42-E643-8F40-DCAC172044BA}" dt="2022-02-08T19:41:44.780" v="2433"/>
          <ac:inkMkLst>
            <pc:docMk/>
            <pc:sldMk cId="44572323" sldId="2157"/>
            <ac:inkMk id="47" creationId="{DA18C729-B3B5-D340-BD31-60C2CA573D84}"/>
          </ac:inkMkLst>
        </pc:inkChg>
        <pc:inkChg chg="add del">
          <ac:chgData name="Wilne, Robert" userId="863fd487-5ae7-46a6-8c4e-0a9cc652a1c0" providerId="ADAL" clId="{80FCF09D-6F42-E643-8F40-DCAC172044BA}" dt="2022-02-08T19:41:44.668" v="2422"/>
          <ac:inkMkLst>
            <pc:docMk/>
            <pc:sldMk cId="44572323" sldId="2157"/>
            <ac:inkMk id="48" creationId="{40E765FB-F067-8640-8B09-14A241EDAD86}"/>
          </ac:inkMkLst>
        </pc:inkChg>
        <pc:inkChg chg="add del">
          <ac:chgData name="Wilne, Robert" userId="863fd487-5ae7-46a6-8c4e-0a9cc652a1c0" providerId="ADAL" clId="{80FCF09D-6F42-E643-8F40-DCAC172044BA}" dt="2022-02-08T19:41:44.896" v="2445"/>
          <ac:inkMkLst>
            <pc:docMk/>
            <pc:sldMk cId="44572323" sldId="2157"/>
            <ac:inkMk id="49" creationId="{A1153E6D-4411-6046-AAC5-1829D286959C}"/>
          </ac:inkMkLst>
        </pc:inkChg>
        <pc:inkChg chg="add del topLvl">
          <ac:chgData name="Wilne, Robert" userId="863fd487-5ae7-46a6-8c4e-0a9cc652a1c0" providerId="ADAL" clId="{80FCF09D-6F42-E643-8F40-DCAC172044BA}" dt="2022-02-08T19:41:45.038" v="2464"/>
          <ac:inkMkLst>
            <pc:docMk/>
            <pc:sldMk cId="44572323" sldId="2157"/>
            <ac:inkMk id="50" creationId="{712D5C1C-5E14-9843-9EB9-341AA89DF3E6}"/>
          </ac:inkMkLst>
        </pc:inkChg>
        <pc:inkChg chg="add del">
          <ac:chgData name="Wilne, Robert" userId="863fd487-5ae7-46a6-8c4e-0a9cc652a1c0" providerId="ADAL" clId="{80FCF09D-6F42-E643-8F40-DCAC172044BA}" dt="2022-02-08T19:41:44.755" v="2431"/>
          <ac:inkMkLst>
            <pc:docMk/>
            <pc:sldMk cId="44572323" sldId="2157"/>
            <ac:inkMk id="51" creationId="{D74558EA-C6A1-9B4F-877E-7EF347DB8878}"/>
          </ac:inkMkLst>
        </pc:inkChg>
        <pc:inkChg chg="add del topLvl">
          <ac:chgData name="Wilne, Robert" userId="863fd487-5ae7-46a6-8c4e-0a9cc652a1c0" providerId="ADAL" clId="{80FCF09D-6F42-E643-8F40-DCAC172044BA}" dt="2022-02-08T19:41:45.030" v="2463"/>
          <ac:inkMkLst>
            <pc:docMk/>
            <pc:sldMk cId="44572323" sldId="2157"/>
            <ac:inkMk id="52" creationId="{884E0705-FD3A-7B42-A8E1-AC679033F6D2}"/>
          </ac:inkMkLst>
        </pc:inkChg>
        <pc:inkChg chg="add del">
          <ac:chgData name="Wilne, Robert" userId="863fd487-5ae7-46a6-8c4e-0a9cc652a1c0" providerId="ADAL" clId="{80FCF09D-6F42-E643-8F40-DCAC172044BA}" dt="2022-02-08T19:41:44.718" v="2428"/>
          <ac:inkMkLst>
            <pc:docMk/>
            <pc:sldMk cId="44572323" sldId="2157"/>
            <ac:inkMk id="53" creationId="{AD0775A1-EC6E-D444-98F1-56EC9279C5A2}"/>
          </ac:inkMkLst>
        </pc:inkChg>
        <pc:inkChg chg="add del">
          <ac:chgData name="Wilne, Robert" userId="863fd487-5ae7-46a6-8c4e-0a9cc652a1c0" providerId="ADAL" clId="{80FCF09D-6F42-E643-8F40-DCAC172044BA}" dt="2022-02-08T19:41:44.999" v="2458"/>
          <ac:inkMkLst>
            <pc:docMk/>
            <pc:sldMk cId="44572323" sldId="2157"/>
            <ac:inkMk id="54" creationId="{095EA7F5-983A-8941-9952-4AA6233291C3}"/>
          </ac:inkMkLst>
        </pc:inkChg>
        <pc:inkChg chg="add del">
          <ac:chgData name="Wilne, Robert" userId="863fd487-5ae7-46a6-8c4e-0a9cc652a1c0" providerId="ADAL" clId="{80FCF09D-6F42-E643-8F40-DCAC172044BA}" dt="2022-02-08T19:41:44.676" v="2423"/>
          <ac:inkMkLst>
            <pc:docMk/>
            <pc:sldMk cId="44572323" sldId="2157"/>
            <ac:inkMk id="55" creationId="{DC0B0881-054B-5348-8247-99E5772C8D4C}"/>
          </ac:inkMkLst>
        </pc:inkChg>
        <pc:inkChg chg="add del">
          <ac:chgData name="Wilne, Robert" userId="863fd487-5ae7-46a6-8c4e-0a9cc652a1c0" providerId="ADAL" clId="{80FCF09D-6F42-E643-8F40-DCAC172044BA}" dt="2022-02-08T19:41:45.013" v="2460"/>
          <ac:inkMkLst>
            <pc:docMk/>
            <pc:sldMk cId="44572323" sldId="2157"/>
            <ac:inkMk id="56" creationId="{7A0796B7-3011-9044-AF25-233878AD0F4E}"/>
          </ac:inkMkLst>
        </pc:inkChg>
        <pc:inkChg chg="add del">
          <ac:chgData name="Wilne, Robert" userId="863fd487-5ae7-46a6-8c4e-0a9cc652a1c0" providerId="ADAL" clId="{80FCF09D-6F42-E643-8F40-DCAC172044BA}" dt="2022-02-08T19:41:44.917" v="2448"/>
          <ac:inkMkLst>
            <pc:docMk/>
            <pc:sldMk cId="44572323" sldId="2157"/>
            <ac:inkMk id="57" creationId="{F669EC78-ED9A-5D4D-9B88-AA78C341DAE3}"/>
          </ac:inkMkLst>
        </pc:inkChg>
      </pc:sldChg>
      <pc:sldChg chg="addSp delSp">
        <pc:chgData name="Wilne, Robert" userId="863fd487-5ae7-46a6-8c4e-0a9cc652a1c0" providerId="ADAL" clId="{80FCF09D-6F42-E643-8F40-DCAC172044BA}" dt="2022-02-08T19:40:02.168" v="2250"/>
        <pc:sldMkLst>
          <pc:docMk/>
          <pc:sldMk cId="1086051724" sldId="2158"/>
        </pc:sldMkLst>
        <pc:grpChg chg="add del">
          <ac:chgData name="Wilne, Robert" userId="863fd487-5ae7-46a6-8c4e-0a9cc652a1c0" providerId="ADAL" clId="{80FCF09D-6F42-E643-8F40-DCAC172044BA}" dt="2022-02-08T19:40:02.158" v="2248"/>
          <ac:grpSpMkLst>
            <pc:docMk/>
            <pc:sldMk cId="1086051724" sldId="2158"/>
            <ac:grpSpMk id="5" creationId="{4A5D422A-1C1E-8348-A88E-36F01CD6F0E2}"/>
          </ac:grpSpMkLst>
        </pc:grpChg>
        <pc:inkChg chg="add del">
          <ac:chgData name="Wilne, Robert" userId="863fd487-5ae7-46a6-8c4e-0a9cc652a1c0" providerId="ADAL" clId="{80FCF09D-6F42-E643-8F40-DCAC172044BA}" dt="2022-02-08T19:40:02.168" v="2250"/>
          <ac:inkMkLst>
            <pc:docMk/>
            <pc:sldMk cId="1086051724" sldId="2158"/>
            <ac:inkMk id="2" creationId="{EDE1E3AE-14A7-8C40-84D6-8C8A19E60EC7}"/>
          </ac:inkMkLst>
        </pc:inkChg>
        <pc:inkChg chg="add del topLvl">
          <ac:chgData name="Wilne, Robert" userId="863fd487-5ae7-46a6-8c4e-0a9cc652a1c0" providerId="ADAL" clId="{80FCF09D-6F42-E643-8F40-DCAC172044BA}" dt="2022-02-08T19:40:02.162" v="2249"/>
          <ac:inkMkLst>
            <pc:docMk/>
            <pc:sldMk cId="1086051724" sldId="2158"/>
            <ac:inkMk id="3" creationId="{06077DB3-D567-364E-A5B1-1F9C851920CC}"/>
          </ac:inkMkLst>
        </pc:inkChg>
        <pc:inkChg chg="add del topLvl">
          <ac:chgData name="Wilne, Robert" userId="863fd487-5ae7-46a6-8c4e-0a9cc652a1c0" providerId="ADAL" clId="{80FCF09D-6F42-E643-8F40-DCAC172044BA}" dt="2022-02-08T19:40:02.158" v="2248"/>
          <ac:inkMkLst>
            <pc:docMk/>
            <pc:sldMk cId="1086051724" sldId="2158"/>
            <ac:inkMk id="4" creationId="{F2314B1F-6832-9B42-A572-2A898A36332C}"/>
          </ac:inkMkLst>
        </pc:inkChg>
      </pc:sldChg>
      <pc:sldChg chg="addSp delSp">
        <pc:chgData name="Wilne, Robert" userId="863fd487-5ae7-46a6-8c4e-0a9cc652a1c0" providerId="ADAL" clId="{80FCF09D-6F42-E643-8F40-DCAC172044BA}" dt="2022-02-08T19:40:59.658" v="2298"/>
        <pc:sldMkLst>
          <pc:docMk/>
          <pc:sldMk cId="675196081" sldId="2159"/>
        </pc:sldMkLst>
        <pc:grpChg chg="add del">
          <ac:chgData name="Wilne, Robert" userId="863fd487-5ae7-46a6-8c4e-0a9cc652a1c0" providerId="ADAL" clId="{80FCF09D-6F42-E643-8F40-DCAC172044BA}" dt="2022-02-08T19:40:59.654" v="2297"/>
          <ac:grpSpMkLst>
            <pc:docMk/>
            <pc:sldMk cId="675196081" sldId="2159"/>
            <ac:grpSpMk id="28" creationId="{D9F2E8D8-BE86-BC4E-A277-394E190FCDA5}"/>
          </ac:grpSpMkLst>
        </pc:grpChg>
        <pc:grpChg chg="add del">
          <ac:chgData name="Wilne, Robert" userId="863fd487-5ae7-46a6-8c4e-0a9cc652a1c0" providerId="ADAL" clId="{80FCF09D-6F42-E643-8F40-DCAC172044BA}" dt="2022-02-08T16:53:44.074" v="926"/>
          <ac:grpSpMkLst>
            <pc:docMk/>
            <pc:sldMk cId="675196081" sldId="2159"/>
            <ac:grpSpMk id="35" creationId="{BE02E8BE-C808-F74A-BD54-21DA8C28533E}"/>
          </ac:grpSpMkLst>
        </pc:grpChg>
        <pc:grpChg chg="add del">
          <ac:chgData name="Wilne, Robert" userId="863fd487-5ae7-46a6-8c4e-0a9cc652a1c0" providerId="ADAL" clId="{80FCF09D-6F42-E643-8F40-DCAC172044BA}" dt="2022-02-08T19:40:59.608" v="2291"/>
          <ac:grpSpMkLst>
            <pc:docMk/>
            <pc:sldMk cId="675196081" sldId="2159"/>
            <ac:grpSpMk id="39" creationId="{62F71C0C-CC62-104C-8524-90E01F943074}"/>
          </ac:grpSpMkLst>
        </pc:grpChg>
        <pc:inkChg chg="add del">
          <ac:chgData name="Wilne, Robert" userId="863fd487-5ae7-46a6-8c4e-0a9cc652a1c0" providerId="ADAL" clId="{80FCF09D-6F42-E643-8F40-DCAC172044BA}" dt="2022-02-08T19:40:59.564" v="2285"/>
          <ac:inkMkLst>
            <pc:docMk/>
            <pc:sldMk cId="675196081" sldId="2159"/>
            <ac:inkMk id="3" creationId="{6EC3872B-65C4-EE47-96C5-8086D3FA133E}"/>
          </ac:inkMkLst>
        </pc:inkChg>
        <pc:inkChg chg="add del">
          <ac:chgData name="Wilne, Robert" userId="863fd487-5ae7-46a6-8c4e-0a9cc652a1c0" providerId="ADAL" clId="{80FCF09D-6F42-E643-8F40-DCAC172044BA}" dt="2022-02-08T19:40:59.640" v="2295"/>
          <ac:inkMkLst>
            <pc:docMk/>
            <pc:sldMk cId="675196081" sldId="2159"/>
            <ac:inkMk id="5" creationId="{30F32654-6C89-FD49-8E8C-C4DF76F298ED}"/>
          </ac:inkMkLst>
        </pc:inkChg>
        <pc:inkChg chg="add del topLvl">
          <ac:chgData name="Wilne, Robert" userId="863fd487-5ae7-46a6-8c4e-0a9cc652a1c0" providerId="ADAL" clId="{80FCF09D-6F42-E643-8F40-DCAC172044BA}" dt="2022-02-08T19:40:59.658" v="2298"/>
          <ac:inkMkLst>
            <pc:docMk/>
            <pc:sldMk cId="675196081" sldId="2159"/>
            <ac:inkMk id="7" creationId="{B9941C33-BC9B-1A4F-8384-C146FC7407DD}"/>
          </ac:inkMkLst>
        </pc:inkChg>
        <pc:inkChg chg="add del">
          <ac:chgData name="Wilne, Robert" userId="863fd487-5ae7-46a6-8c4e-0a9cc652a1c0" providerId="ADAL" clId="{80FCF09D-6F42-E643-8F40-DCAC172044BA}" dt="2022-02-08T19:40:59.587" v="2288"/>
          <ac:inkMkLst>
            <pc:docMk/>
            <pc:sldMk cId="675196081" sldId="2159"/>
            <ac:inkMk id="9" creationId="{A59C7356-CA93-0949-BB77-7BD6FF972AF4}"/>
          </ac:inkMkLst>
        </pc:inkChg>
        <pc:inkChg chg="add del">
          <ac:chgData name="Wilne, Robert" userId="863fd487-5ae7-46a6-8c4e-0a9cc652a1c0" providerId="ADAL" clId="{80FCF09D-6F42-E643-8F40-DCAC172044BA}" dt="2022-02-08T19:40:59.620" v="2293"/>
          <ac:inkMkLst>
            <pc:docMk/>
            <pc:sldMk cId="675196081" sldId="2159"/>
            <ac:inkMk id="11" creationId="{FC7F17BC-C090-754B-A1BC-9EEDBD02736A}"/>
          </ac:inkMkLst>
        </pc:inkChg>
        <pc:inkChg chg="add del">
          <ac:chgData name="Wilne, Robert" userId="863fd487-5ae7-46a6-8c4e-0a9cc652a1c0" providerId="ADAL" clId="{80FCF09D-6F42-E643-8F40-DCAC172044BA}" dt="2022-02-08T19:40:59.571" v="2286"/>
          <ac:inkMkLst>
            <pc:docMk/>
            <pc:sldMk cId="675196081" sldId="2159"/>
            <ac:inkMk id="13" creationId="{67ED5166-F0C1-8245-88FF-39DC69EFE353}"/>
          </ac:inkMkLst>
        </pc:inkChg>
        <pc:inkChg chg="add del">
          <ac:chgData name="Wilne, Robert" userId="863fd487-5ae7-46a6-8c4e-0a9cc652a1c0" providerId="ADAL" clId="{80FCF09D-6F42-E643-8F40-DCAC172044BA}" dt="2022-02-08T19:40:59.512" v="2278"/>
          <ac:inkMkLst>
            <pc:docMk/>
            <pc:sldMk cId="675196081" sldId="2159"/>
            <ac:inkMk id="15" creationId="{BD0C37B6-0B67-DB47-B0EC-029E29A87991}"/>
          </ac:inkMkLst>
        </pc:inkChg>
        <pc:inkChg chg="add del topLvl">
          <ac:chgData name="Wilne, Robert" userId="863fd487-5ae7-46a6-8c4e-0a9cc652a1c0" providerId="ADAL" clId="{80FCF09D-6F42-E643-8F40-DCAC172044BA}" dt="2022-02-08T19:40:59.654" v="2297"/>
          <ac:inkMkLst>
            <pc:docMk/>
            <pc:sldMk cId="675196081" sldId="2159"/>
            <ac:inkMk id="16" creationId="{C7B67292-B824-7043-9806-4CC147778DBD}"/>
          </ac:inkMkLst>
        </pc:inkChg>
        <pc:inkChg chg="add del">
          <ac:chgData name="Wilne, Robert" userId="863fd487-5ae7-46a6-8c4e-0a9cc652a1c0" providerId="ADAL" clId="{80FCF09D-6F42-E643-8F40-DCAC172044BA}" dt="2022-02-08T19:40:59.557" v="2284"/>
          <ac:inkMkLst>
            <pc:docMk/>
            <pc:sldMk cId="675196081" sldId="2159"/>
            <ac:inkMk id="18" creationId="{D6EDD175-DF11-0B4B-AD00-80EAEB8FC890}"/>
          </ac:inkMkLst>
        </pc:inkChg>
        <pc:inkChg chg="add del">
          <ac:chgData name="Wilne, Robert" userId="863fd487-5ae7-46a6-8c4e-0a9cc652a1c0" providerId="ADAL" clId="{80FCF09D-6F42-E643-8F40-DCAC172044BA}" dt="2022-02-08T19:40:59.464" v="2273"/>
          <ac:inkMkLst>
            <pc:docMk/>
            <pc:sldMk cId="675196081" sldId="2159"/>
            <ac:inkMk id="19" creationId="{50494FE5-ECF6-BA43-98A5-84DB53704919}"/>
          </ac:inkMkLst>
        </pc:inkChg>
        <pc:inkChg chg="add del">
          <ac:chgData name="Wilne, Robert" userId="863fd487-5ae7-46a6-8c4e-0a9cc652a1c0" providerId="ADAL" clId="{80FCF09D-6F42-E643-8F40-DCAC172044BA}" dt="2022-02-08T19:40:59.501" v="2277"/>
          <ac:inkMkLst>
            <pc:docMk/>
            <pc:sldMk cId="675196081" sldId="2159"/>
            <ac:inkMk id="20" creationId="{89B5E784-88C4-A44C-A110-5B1D11FBFA20}"/>
          </ac:inkMkLst>
        </pc:inkChg>
        <pc:inkChg chg="add del">
          <ac:chgData name="Wilne, Robert" userId="863fd487-5ae7-46a6-8c4e-0a9cc652a1c0" providerId="ADAL" clId="{80FCF09D-6F42-E643-8F40-DCAC172044BA}" dt="2022-02-08T19:40:59.630" v="2294"/>
          <ac:inkMkLst>
            <pc:docMk/>
            <pc:sldMk cId="675196081" sldId="2159"/>
            <ac:inkMk id="21" creationId="{AC748BAA-0BDA-9B4E-8975-C3BC281E86DE}"/>
          </ac:inkMkLst>
        </pc:inkChg>
        <pc:inkChg chg="add del">
          <ac:chgData name="Wilne, Robert" userId="863fd487-5ae7-46a6-8c4e-0a9cc652a1c0" providerId="ADAL" clId="{80FCF09D-6F42-E643-8F40-DCAC172044BA}" dt="2022-02-08T19:40:59.536" v="2281"/>
          <ac:inkMkLst>
            <pc:docMk/>
            <pc:sldMk cId="675196081" sldId="2159"/>
            <ac:inkMk id="22" creationId="{6EE04A87-7DEA-7D40-9A1D-BEB9FCE664C3}"/>
          </ac:inkMkLst>
        </pc:inkChg>
        <pc:inkChg chg="add del">
          <ac:chgData name="Wilne, Robert" userId="863fd487-5ae7-46a6-8c4e-0a9cc652a1c0" providerId="ADAL" clId="{80FCF09D-6F42-E643-8F40-DCAC172044BA}" dt="2022-02-08T19:40:59.521" v="2279"/>
          <ac:inkMkLst>
            <pc:docMk/>
            <pc:sldMk cId="675196081" sldId="2159"/>
            <ac:inkMk id="23" creationId="{02F515A0-BF34-D74F-AA12-66B92EA38FCD}"/>
          </ac:inkMkLst>
        </pc:inkChg>
        <pc:inkChg chg="add del">
          <ac:chgData name="Wilne, Robert" userId="863fd487-5ae7-46a6-8c4e-0a9cc652a1c0" providerId="ADAL" clId="{80FCF09D-6F42-E643-8F40-DCAC172044BA}" dt="2022-02-08T19:40:59.453" v="2272"/>
          <ac:inkMkLst>
            <pc:docMk/>
            <pc:sldMk cId="675196081" sldId="2159"/>
            <ac:inkMk id="24" creationId="{8DF265D8-65E4-D44D-AF28-3DC3F125F671}"/>
          </ac:inkMkLst>
        </pc:inkChg>
        <pc:inkChg chg="add del">
          <ac:chgData name="Wilne, Robert" userId="863fd487-5ae7-46a6-8c4e-0a9cc652a1c0" providerId="ADAL" clId="{80FCF09D-6F42-E643-8F40-DCAC172044BA}" dt="2022-02-08T19:40:59.646" v="2296"/>
          <ac:inkMkLst>
            <pc:docMk/>
            <pc:sldMk cId="675196081" sldId="2159"/>
            <ac:inkMk id="25" creationId="{393F4565-D39F-5B4D-81B8-77A7BA722D77}"/>
          </ac:inkMkLst>
        </pc:inkChg>
        <pc:inkChg chg="add del">
          <ac:chgData name="Wilne, Robert" userId="863fd487-5ae7-46a6-8c4e-0a9cc652a1c0" providerId="ADAL" clId="{80FCF09D-6F42-E643-8F40-DCAC172044BA}" dt="2022-02-08T19:40:59.474" v="2274"/>
          <ac:inkMkLst>
            <pc:docMk/>
            <pc:sldMk cId="675196081" sldId="2159"/>
            <ac:inkMk id="26" creationId="{E76C85E8-7B57-7A42-B570-EF029CC4B308}"/>
          </ac:inkMkLst>
        </pc:inkChg>
        <pc:inkChg chg="add del">
          <ac:chgData name="Wilne, Robert" userId="863fd487-5ae7-46a6-8c4e-0a9cc652a1c0" providerId="ADAL" clId="{80FCF09D-6F42-E643-8F40-DCAC172044BA}" dt="2022-02-08T19:40:59.492" v="2276"/>
          <ac:inkMkLst>
            <pc:docMk/>
            <pc:sldMk cId="675196081" sldId="2159"/>
            <ac:inkMk id="27" creationId="{450E9E22-79D8-ED47-9F53-69AA05AA1108}"/>
          </ac:inkMkLst>
        </pc:inkChg>
        <pc:inkChg chg="add del topLvl">
          <ac:chgData name="Wilne, Robert" userId="863fd487-5ae7-46a6-8c4e-0a9cc652a1c0" providerId="ADAL" clId="{80FCF09D-6F42-E643-8F40-DCAC172044BA}" dt="2022-02-08T19:40:59.580" v="2287"/>
          <ac:inkMkLst>
            <pc:docMk/>
            <pc:sldMk cId="675196081" sldId="2159"/>
            <ac:inkMk id="29" creationId="{CEBE4C61-F4FD-DB4E-A346-13EA7EA0C1C3}"/>
          </ac:inkMkLst>
        </pc:inkChg>
        <pc:inkChg chg="add del topLvl">
          <ac:chgData name="Wilne, Robert" userId="863fd487-5ae7-46a6-8c4e-0a9cc652a1c0" providerId="ADAL" clId="{80FCF09D-6F42-E643-8F40-DCAC172044BA}" dt="2022-02-08T19:40:59.528" v="2280"/>
          <ac:inkMkLst>
            <pc:docMk/>
            <pc:sldMk cId="675196081" sldId="2159"/>
            <ac:inkMk id="30" creationId="{AC777624-04FE-7D40-8AF9-D0944BB68674}"/>
          </ac:inkMkLst>
        </pc:inkChg>
        <pc:inkChg chg="add del topLvl">
          <ac:chgData name="Wilne, Robert" userId="863fd487-5ae7-46a6-8c4e-0a9cc652a1c0" providerId="ADAL" clId="{80FCF09D-6F42-E643-8F40-DCAC172044BA}" dt="2022-02-08T19:40:59.482" v="2275"/>
          <ac:inkMkLst>
            <pc:docMk/>
            <pc:sldMk cId="675196081" sldId="2159"/>
            <ac:inkMk id="31" creationId="{65FD663C-14F0-D44D-9BE0-131FBB4F9C7C}"/>
          </ac:inkMkLst>
        </pc:inkChg>
        <pc:inkChg chg="add del topLvl">
          <ac:chgData name="Wilne, Robert" userId="863fd487-5ae7-46a6-8c4e-0a9cc652a1c0" providerId="ADAL" clId="{80FCF09D-6F42-E643-8F40-DCAC172044BA}" dt="2022-02-08T19:40:59.593" v="2289"/>
          <ac:inkMkLst>
            <pc:docMk/>
            <pc:sldMk cId="675196081" sldId="2159"/>
            <ac:inkMk id="32" creationId="{3B591379-BC74-7E4A-B865-C578ADEEB30B}"/>
          </ac:inkMkLst>
        </pc:inkChg>
        <pc:inkChg chg="add del topLvl">
          <ac:chgData name="Wilne, Robert" userId="863fd487-5ae7-46a6-8c4e-0a9cc652a1c0" providerId="ADAL" clId="{80FCF09D-6F42-E643-8F40-DCAC172044BA}" dt="2022-02-08T19:40:59.599" v="2290"/>
          <ac:inkMkLst>
            <pc:docMk/>
            <pc:sldMk cId="675196081" sldId="2159"/>
            <ac:inkMk id="33" creationId="{BE3DAB8D-29BF-EF4E-BAAD-74D5328F7839}"/>
          </ac:inkMkLst>
        </pc:inkChg>
        <pc:inkChg chg="add del topLvl">
          <ac:chgData name="Wilne, Robert" userId="863fd487-5ae7-46a6-8c4e-0a9cc652a1c0" providerId="ADAL" clId="{80FCF09D-6F42-E643-8F40-DCAC172044BA}" dt="2022-02-08T19:40:59.549" v="2283"/>
          <ac:inkMkLst>
            <pc:docMk/>
            <pc:sldMk cId="675196081" sldId="2159"/>
            <ac:inkMk id="34" creationId="{A4225A4D-4024-0745-BD98-F971C23CA21C}"/>
          </ac:inkMkLst>
        </pc:inkChg>
        <pc:inkChg chg="add del topLvl">
          <ac:chgData name="Wilne, Robert" userId="863fd487-5ae7-46a6-8c4e-0a9cc652a1c0" providerId="ADAL" clId="{80FCF09D-6F42-E643-8F40-DCAC172044BA}" dt="2022-02-08T19:40:59.608" v="2291"/>
          <ac:inkMkLst>
            <pc:docMk/>
            <pc:sldMk cId="675196081" sldId="2159"/>
            <ac:inkMk id="36" creationId="{1AC70018-A5E1-D94E-8F92-4AC8E7036E03}"/>
          </ac:inkMkLst>
        </pc:inkChg>
        <pc:inkChg chg="add del">
          <ac:chgData name="Wilne, Robert" userId="863fd487-5ae7-46a6-8c4e-0a9cc652a1c0" providerId="ADAL" clId="{80FCF09D-6F42-E643-8F40-DCAC172044BA}" dt="2022-02-08T19:40:59.543" v="2282"/>
          <ac:inkMkLst>
            <pc:docMk/>
            <pc:sldMk cId="675196081" sldId="2159"/>
            <ac:inkMk id="37" creationId="{36B11591-1159-A544-A22D-D0484B788012}"/>
          </ac:inkMkLst>
        </pc:inkChg>
        <pc:inkChg chg="add del topLvl">
          <ac:chgData name="Wilne, Robert" userId="863fd487-5ae7-46a6-8c4e-0a9cc652a1c0" providerId="ADAL" clId="{80FCF09D-6F42-E643-8F40-DCAC172044BA}" dt="2022-02-08T19:40:59.613" v="2292"/>
          <ac:inkMkLst>
            <pc:docMk/>
            <pc:sldMk cId="675196081" sldId="2159"/>
            <ac:inkMk id="38" creationId="{1B366A3A-B088-1C4C-832D-9D94588C92B5}"/>
          </ac:inkMkLst>
        </pc:inkChg>
      </pc:sldChg>
      <pc:sldChg chg="addSp delSp">
        <pc:chgData name="Wilne, Robert" userId="863fd487-5ae7-46a6-8c4e-0a9cc652a1c0" providerId="ADAL" clId="{80FCF09D-6F42-E643-8F40-DCAC172044BA}" dt="2022-02-08T19:42:53.383" v="2587"/>
        <pc:sldMkLst>
          <pc:docMk/>
          <pc:sldMk cId="2792215359" sldId="2160"/>
        </pc:sldMkLst>
        <pc:grpChg chg="add del">
          <ac:chgData name="Wilne, Robert" userId="863fd487-5ae7-46a6-8c4e-0a9cc652a1c0" providerId="ADAL" clId="{80FCF09D-6F42-E643-8F40-DCAC172044BA}" dt="2022-02-08T19:42:53.369" v="2584"/>
          <ac:grpSpMkLst>
            <pc:docMk/>
            <pc:sldMk cId="2792215359" sldId="2160"/>
            <ac:grpSpMk id="18" creationId="{BA693DE2-9FD6-F14D-9A41-08F5BFC04617}"/>
          </ac:grpSpMkLst>
        </pc:grpChg>
        <pc:grpChg chg="add del">
          <ac:chgData name="Wilne, Robert" userId="863fd487-5ae7-46a6-8c4e-0a9cc652a1c0" providerId="ADAL" clId="{80FCF09D-6F42-E643-8F40-DCAC172044BA}" dt="2022-02-08T19:42:53.299" v="2576"/>
          <ac:grpSpMkLst>
            <pc:docMk/>
            <pc:sldMk cId="2792215359" sldId="2160"/>
            <ac:grpSpMk id="23" creationId="{4C50DDC7-BCB6-F740-9966-9A3E5DF7B99C}"/>
          </ac:grpSpMkLst>
        </pc:grpChg>
        <pc:grpChg chg="add del">
          <ac:chgData name="Wilne, Robert" userId="863fd487-5ae7-46a6-8c4e-0a9cc652a1c0" providerId="ADAL" clId="{80FCF09D-6F42-E643-8F40-DCAC172044BA}" dt="2022-02-08T19:42:53.344" v="2581"/>
          <ac:grpSpMkLst>
            <pc:docMk/>
            <pc:sldMk cId="2792215359" sldId="2160"/>
            <ac:grpSpMk id="29" creationId="{5738F0E6-7277-B245-861A-BEF430420AD9}"/>
          </ac:grpSpMkLst>
        </pc:grpChg>
        <pc:inkChg chg="add del">
          <ac:chgData name="Wilne, Robert" userId="863fd487-5ae7-46a6-8c4e-0a9cc652a1c0" providerId="ADAL" clId="{80FCF09D-6F42-E643-8F40-DCAC172044BA}" dt="2022-02-08T19:42:53.317" v="2578"/>
          <ac:inkMkLst>
            <pc:docMk/>
            <pc:sldMk cId="2792215359" sldId="2160"/>
            <ac:inkMk id="3" creationId="{B1D0185F-E759-FB4D-BD53-464B94D0BC08}"/>
          </ac:inkMkLst>
        </pc:inkChg>
        <pc:inkChg chg="add del">
          <ac:chgData name="Wilne, Robert" userId="863fd487-5ae7-46a6-8c4e-0a9cc652a1c0" providerId="ADAL" clId="{80FCF09D-6F42-E643-8F40-DCAC172044BA}" dt="2022-02-08T19:42:53.289" v="2575"/>
          <ac:inkMkLst>
            <pc:docMk/>
            <pc:sldMk cId="2792215359" sldId="2160"/>
            <ac:inkMk id="5" creationId="{867F55CA-BAB4-B249-866D-AD12A864F237}"/>
          </ac:inkMkLst>
        </pc:inkChg>
        <pc:inkChg chg="add del">
          <ac:chgData name="Wilne, Robert" userId="863fd487-5ae7-46a6-8c4e-0a9cc652a1c0" providerId="ADAL" clId="{80FCF09D-6F42-E643-8F40-DCAC172044BA}" dt="2022-02-08T19:42:53.359" v="2583"/>
          <ac:inkMkLst>
            <pc:docMk/>
            <pc:sldMk cId="2792215359" sldId="2160"/>
            <ac:inkMk id="7" creationId="{98975A9D-6F2B-5F44-A107-CCB03CB5A77A}"/>
          </ac:inkMkLst>
        </pc:inkChg>
        <pc:inkChg chg="add del topLvl">
          <ac:chgData name="Wilne, Robert" userId="863fd487-5ae7-46a6-8c4e-0a9cc652a1c0" providerId="ADAL" clId="{80FCF09D-6F42-E643-8F40-DCAC172044BA}" dt="2022-02-08T19:42:53.369" v="2584"/>
          <ac:inkMkLst>
            <pc:docMk/>
            <pc:sldMk cId="2792215359" sldId="2160"/>
            <ac:inkMk id="9" creationId="{8E43F371-14B6-E34E-8C5C-5E9EB4323135}"/>
          </ac:inkMkLst>
        </pc:inkChg>
        <pc:inkChg chg="add del">
          <ac:chgData name="Wilne, Robert" userId="863fd487-5ae7-46a6-8c4e-0a9cc652a1c0" providerId="ADAL" clId="{80FCF09D-6F42-E643-8F40-DCAC172044BA}" dt="2022-02-08T19:42:53.276" v="2573"/>
          <ac:inkMkLst>
            <pc:docMk/>
            <pc:sldMk cId="2792215359" sldId="2160"/>
            <ac:inkMk id="11" creationId="{FAE96033-5C56-CB46-95F5-0B06B50B9FD1}"/>
          </ac:inkMkLst>
        </pc:inkChg>
        <pc:inkChg chg="add del topLvl">
          <ac:chgData name="Wilne, Robert" userId="863fd487-5ae7-46a6-8c4e-0a9cc652a1c0" providerId="ADAL" clId="{80FCF09D-6F42-E643-8F40-DCAC172044BA}" dt="2022-02-08T19:42:53.373" v="2585"/>
          <ac:inkMkLst>
            <pc:docMk/>
            <pc:sldMk cId="2792215359" sldId="2160"/>
            <ac:inkMk id="13" creationId="{D02F81D4-EDE5-FF4A-9C8C-DBAB8E00BAC1}"/>
          </ac:inkMkLst>
        </pc:inkChg>
        <pc:inkChg chg="add del">
          <ac:chgData name="Wilne, Robert" userId="863fd487-5ae7-46a6-8c4e-0a9cc652a1c0" providerId="ADAL" clId="{80FCF09D-6F42-E643-8F40-DCAC172044BA}" dt="2022-02-08T19:42:53.351" v="2582"/>
          <ac:inkMkLst>
            <pc:docMk/>
            <pc:sldMk cId="2792215359" sldId="2160"/>
            <ac:inkMk id="15" creationId="{7BCFE57A-FB2F-6B43-A79C-9858341F37B4}"/>
          </ac:inkMkLst>
        </pc:inkChg>
        <pc:inkChg chg="add del">
          <ac:chgData name="Wilne, Robert" userId="863fd487-5ae7-46a6-8c4e-0a9cc652a1c0" providerId="ADAL" clId="{80FCF09D-6F42-E643-8F40-DCAC172044BA}" dt="2022-02-08T19:42:53.280" v="2574"/>
          <ac:inkMkLst>
            <pc:docMk/>
            <pc:sldMk cId="2792215359" sldId="2160"/>
            <ac:inkMk id="16" creationId="{F040F465-1BC9-CA43-9D2E-AA6DBBB4DE25}"/>
          </ac:inkMkLst>
        </pc:inkChg>
        <pc:inkChg chg="add del">
          <ac:chgData name="Wilne, Robert" userId="863fd487-5ae7-46a6-8c4e-0a9cc652a1c0" providerId="ADAL" clId="{80FCF09D-6F42-E643-8F40-DCAC172044BA}" dt="2022-02-08T19:42:53.266" v="2572"/>
          <ac:inkMkLst>
            <pc:docMk/>
            <pc:sldMk cId="2792215359" sldId="2160"/>
            <ac:inkMk id="19" creationId="{C85A90F3-B0E4-DB4E-8BAF-A9EE3BB33988}"/>
          </ac:inkMkLst>
        </pc:inkChg>
        <pc:inkChg chg="add del">
          <ac:chgData name="Wilne, Robert" userId="863fd487-5ae7-46a6-8c4e-0a9cc652a1c0" providerId="ADAL" clId="{80FCF09D-6F42-E643-8F40-DCAC172044BA}" dt="2022-02-08T19:42:53.257" v="2571"/>
          <ac:inkMkLst>
            <pc:docMk/>
            <pc:sldMk cId="2792215359" sldId="2160"/>
            <ac:inkMk id="20" creationId="{9E6ED490-19ED-0E47-9621-2B70049A0C16}"/>
          </ac:inkMkLst>
        </pc:inkChg>
        <pc:inkChg chg="add del topLvl">
          <ac:chgData name="Wilne, Robert" userId="863fd487-5ae7-46a6-8c4e-0a9cc652a1c0" providerId="ADAL" clId="{80FCF09D-6F42-E643-8F40-DCAC172044BA}" dt="2022-02-08T19:42:53.299" v="2576"/>
          <ac:inkMkLst>
            <pc:docMk/>
            <pc:sldMk cId="2792215359" sldId="2160"/>
            <ac:inkMk id="21" creationId="{C0157DDA-54F5-9D42-A661-25D78C954B72}"/>
          </ac:inkMkLst>
        </pc:inkChg>
        <pc:inkChg chg="add del topLvl">
          <ac:chgData name="Wilne, Robert" userId="863fd487-5ae7-46a6-8c4e-0a9cc652a1c0" providerId="ADAL" clId="{80FCF09D-6F42-E643-8F40-DCAC172044BA}" dt="2022-02-08T19:42:53.379" v="2586"/>
          <ac:inkMkLst>
            <pc:docMk/>
            <pc:sldMk cId="2792215359" sldId="2160"/>
            <ac:inkMk id="22" creationId="{34D3DEA7-CBE0-C44A-87A6-F81CB011905B}"/>
          </ac:inkMkLst>
        </pc:inkChg>
        <pc:inkChg chg="add del">
          <ac:chgData name="Wilne, Robert" userId="863fd487-5ae7-46a6-8c4e-0a9cc652a1c0" providerId="ADAL" clId="{80FCF09D-6F42-E643-8F40-DCAC172044BA}" dt="2022-02-08T19:42:53.328" v="2579"/>
          <ac:inkMkLst>
            <pc:docMk/>
            <pc:sldMk cId="2792215359" sldId="2160"/>
            <ac:inkMk id="24" creationId="{46594BCD-89EB-8745-8A3D-092ED449958B}"/>
          </ac:inkMkLst>
        </pc:inkChg>
        <pc:inkChg chg="add del">
          <ac:chgData name="Wilne, Robert" userId="863fd487-5ae7-46a6-8c4e-0a9cc652a1c0" providerId="ADAL" clId="{80FCF09D-6F42-E643-8F40-DCAC172044BA}" dt="2022-02-08T19:42:53.308" v="2577"/>
          <ac:inkMkLst>
            <pc:docMk/>
            <pc:sldMk cId="2792215359" sldId="2160"/>
            <ac:inkMk id="25" creationId="{F1407FCE-B351-A341-AC54-193DC642F52E}"/>
          </ac:inkMkLst>
        </pc:inkChg>
        <pc:inkChg chg="add del topLvl">
          <ac:chgData name="Wilne, Robert" userId="863fd487-5ae7-46a6-8c4e-0a9cc652a1c0" providerId="ADAL" clId="{80FCF09D-6F42-E643-8F40-DCAC172044BA}" dt="2022-02-08T19:42:53.344" v="2581"/>
          <ac:inkMkLst>
            <pc:docMk/>
            <pc:sldMk cId="2792215359" sldId="2160"/>
            <ac:inkMk id="26" creationId="{79292BF0-19CA-944C-9B5F-02F514743D94}"/>
          </ac:inkMkLst>
        </pc:inkChg>
        <pc:inkChg chg="add del topLvl">
          <ac:chgData name="Wilne, Robert" userId="863fd487-5ae7-46a6-8c4e-0a9cc652a1c0" providerId="ADAL" clId="{80FCF09D-6F42-E643-8F40-DCAC172044BA}" dt="2022-02-08T19:42:53.383" v="2587"/>
          <ac:inkMkLst>
            <pc:docMk/>
            <pc:sldMk cId="2792215359" sldId="2160"/>
            <ac:inkMk id="27" creationId="{0FC14000-9D88-6B4D-9204-2E05A86D3101}"/>
          </ac:inkMkLst>
        </pc:inkChg>
        <pc:inkChg chg="add del">
          <ac:chgData name="Wilne, Robert" userId="863fd487-5ae7-46a6-8c4e-0a9cc652a1c0" providerId="ADAL" clId="{80FCF09D-6F42-E643-8F40-DCAC172044BA}" dt="2022-02-08T19:42:53.335" v="2580"/>
          <ac:inkMkLst>
            <pc:docMk/>
            <pc:sldMk cId="2792215359" sldId="2160"/>
            <ac:inkMk id="28" creationId="{9B67DFBE-81DA-6644-B908-02BEA12FC098}"/>
          </ac:inkMkLst>
        </pc:inkChg>
      </pc:sldChg>
      <pc:sldChg chg="modSp">
        <pc:chgData name="Wilne, Robert" userId="863fd487-5ae7-46a6-8c4e-0a9cc652a1c0" providerId="ADAL" clId="{80FCF09D-6F42-E643-8F40-DCAC172044BA}" dt="2022-02-08T19:49:52.192" v="2823" actId="20577"/>
        <pc:sldMkLst>
          <pc:docMk/>
          <pc:sldMk cId="437261195" sldId="2161"/>
        </pc:sldMkLst>
        <pc:spChg chg="mod">
          <ac:chgData name="Wilne, Robert" userId="863fd487-5ae7-46a6-8c4e-0a9cc652a1c0" providerId="ADAL" clId="{80FCF09D-6F42-E643-8F40-DCAC172044BA}" dt="2022-02-08T19:49:52.192" v="2823" actId="20577"/>
          <ac:spMkLst>
            <pc:docMk/>
            <pc:sldMk cId="437261195" sldId="2161"/>
            <ac:spMk id="24578" creationId="{00000000-0000-0000-0000-000000000000}"/>
          </ac:spMkLst>
        </pc:spChg>
      </pc:sldChg>
      <pc:sldChg chg="del">
        <pc:chgData name="Wilne, Robert" userId="863fd487-5ae7-46a6-8c4e-0a9cc652a1c0" providerId="ADAL" clId="{80FCF09D-6F42-E643-8F40-DCAC172044BA}" dt="2022-02-08T19:44:38.172" v="2733" actId="2696"/>
        <pc:sldMkLst>
          <pc:docMk/>
          <pc:sldMk cId="2121523287" sldId="2162"/>
        </pc:sldMkLst>
      </pc:sldChg>
      <pc:sldChg chg="addSp delSp modSp">
        <pc:chgData name="Wilne, Robert" userId="863fd487-5ae7-46a6-8c4e-0a9cc652a1c0" providerId="ADAL" clId="{80FCF09D-6F42-E643-8F40-DCAC172044BA}" dt="2022-02-08T19:40:41.198" v="2270" actId="478"/>
        <pc:sldMkLst>
          <pc:docMk/>
          <pc:sldMk cId="77306649" sldId="2164"/>
        </pc:sldMkLst>
        <pc:grpChg chg="add del">
          <ac:chgData name="Wilne, Robert" userId="863fd487-5ae7-46a6-8c4e-0a9cc652a1c0" providerId="ADAL" clId="{80FCF09D-6F42-E643-8F40-DCAC172044BA}" dt="2022-02-08T16:51:01.694" v="741"/>
          <ac:grpSpMkLst>
            <pc:docMk/>
            <pc:sldMk cId="77306649" sldId="2164"/>
            <ac:grpSpMk id="21" creationId="{5FEA18C7-C203-084E-A2BB-ACC71B0C3FBA}"/>
          </ac:grpSpMkLst>
        </pc:grpChg>
        <pc:grpChg chg="add del">
          <ac:chgData name="Wilne, Robert" userId="863fd487-5ae7-46a6-8c4e-0a9cc652a1c0" providerId="ADAL" clId="{80FCF09D-6F42-E643-8F40-DCAC172044BA}" dt="2022-02-08T16:51:01.694" v="741"/>
          <ac:grpSpMkLst>
            <pc:docMk/>
            <pc:sldMk cId="77306649" sldId="2164"/>
            <ac:grpSpMk id="22" creationId="{7EEBFEFA-D074-C544-AA28-A42792DD1CC5}"/>
          </ac:grpSpMkLst>
        </pc:grpChg>
        <pc:grpChg chg="add del">
          <ac:chgData name="Wilne, Robert" userId="863fd487-5ae7-46a6-8c4e-0a9cc652a1c0" providerId="ADAL" clId="{80FCF09D-6F42-E643-8F40-DCAC172044BA}" dt="2022-02-08T16:51:01.694" v="741"/>
          <ac:grpSpMkLst>
            <pc:docMk/>
            <pc:sldMk cId="77306649" sldId="2164"/>
            <ac:grpSpMk id="23" creationId="{DE22EC4E-68FB-3E4B-B285-996965DDF048}"/>
          </ac:grpSpMkLst>
        </pc:grpChg>
        <pc:grpChg chg="add del">
          <ac:chgData name="Wilne, Robert" userId="863fd487-5ae7-46a6-8c4e-0a9cc652a1c0" providerId="ADAL" clId="{80FCF09D-6F42-E643-8F40-DCAC172044BA}" dt="2022-02-08T19:40:36.800" v="2269" actId="478"/>
          <ac:grpSpMkLst>
            <pc:docMk/>
            <pc:sldMk cId="77306649" sldId="2164"/>
            <ac:grpSpMk id="25" creationId="{02434E70-5B62-C348-8B51-869D5BDEFCA3}"/>
          </ac:grpSpMkLst>
        </pc:grpChg>
        <pc:grpChg chg="add del">
          <ac:chgData name="Wilne, Robert" userId="863fd487-5ae7-46a6-8c4e-0a9cc652a1c0" providerId="ADAL" clId="{80FCF09D-6F42-E643-8F40-DCAC172044BA}" dt="2022-02-08T19:40:05.388" v="2259"/>
          <ac:grpSpMkLst>
            <pc:docMk/>
            <pc:sldMk cId="77306649" sldId="2164"/>
            <ac:grpSpMk id="28" creationId="{E5D014BD-6F96-9E4F-A569-903E0DF3F28A}"/>
          </ac:grpSpMkLst>
        </pc:grpChg>
        <pc:grpChg chg="add del">
          <ac:chgData name="Wilne, Robert" userId="863fd487-5ae7-46a6-8c4e-0a9cc652a1c0" providerId="ADAL" clId="{80FCF09D-6F42-E643-8F40-DCAC172044BA}" dt="2022-02-08T19:40:36.800" v="2269" actId="478"/>
          <ac:grpSpMkLst>
            <pc:docMk/>
            <pc:sldMk cId="77306649" sldId="2164"/>
            <ac:grpSpMk id="46" creationId="{3D48D39F-8C45-5F45-A72C-BDB9C7D9C7AA}"/>
          </ac:grpSpMkLst>
        </pc:grpChg>
        <pc:grpChg chg="add del">
          <ac:chgData name="Wilne, Robert" userId="863fd487-5ae7-46a6-8c4e-0a9cc652a1c0" providerId="ADAL" clId="{80FCF09D-6F42-E643-8F40-DCAC172044BA}" dt="2022-02-08T19:40:36.800" v="2269" actId="478"/>
          <ac:grpSpMkLst>
            <pc:docMk/>
            <pc:sldMk cId="77306649" sldId="2164"/>
            <ac:grpSpMk id="53" creationId="{82E9257D-1B48-1C44-BDE6-613A3AD3E8FD}"/>
          </ac:grpSpMkLst>
        </pc:grpChg>
        <pc:grpChg chg="add del">
          <ac:chgData name="Wilne, Robert" userId="863fd487-5ae7-46a6-8c4e-0a9cc652a1c0" providerId="ADAL" clId="{80FCF09D-6F42-E643-8F40-DCAC172044BA}" dt="2022-02-08T19:40:36.800" v="2269" actId="478"/>
          <ac:grpSpMkLst>
            <pc:docMk/>
            <pc:sldMk cId="77306649" sldId="2164"/>
            <ac:grpSpMk id="61" creationId="{279AA749-BEC8-D34C-AB81-A92662BFF700}"/>
          </ac:grpSpMkLst>
        </pc:grpChg>
        <pc:grpChg chg="add del">
          <ac:chgData name="Wilne, Robert" userId="863fd487-5ae7-46a6-8c4e-0a9cc652a1c0" providerId="ADAL" clId="{80FCF09D-6F42-E643-8F40-DCAC172044BA}" dt="2022-02-08T19:40:36.800" v="2269" actId="478"/>
          <ac:grpSpMkLst>
            <pc:docMk/>
            <pc:sldMk cId="77306649" sldId="2164"/>
            <ac:grpSpMk id="62" creationId="{10E97942-49F3-0842-8EF3-9ABB6F7DDF02}"/>
          </ac:grpSpMkLst>
        </pc:grpChg>
        <pc:grpChg chg="add del">
          <ac:chgData name="Wilne, Robert" userId="863fd487-5ae7-46a6-8c4e-0a9cc652a1c0" providerId="ADAL" clId="{80FCF09D-6F42-E643-8F40-DCAC172044BA}" dt="2022-02-08T16:51:37.615" v="795"/>
          <ac:grpSpMkLst>
            <pc:docMk/>
            <pc:sldMk cId="77306649" sldId="2164"/>
            <ac:grpSpMk id="24579" creationId="{76EE6830-877C-9543-9373-215BB415C1FE}"/>
          </ac:grpSpMkLst>
        </pc:grpChg>
        <pc:grpChg chg="add del">
          <ac:chgData name="Wilne, Robert" userId="863fd487-5ae7-46a6-8c4e-0a9cc652a1c0" providerId="ADAL" clId="{80FCF09D-6F42-E643-8F40-DCAC172044BA}" dt="2022-02-08T16:51:41.200" v="798"/>
          <ac:grpSpMkLst>
            <pc:docMk/>
            <pc:sldMk cId="77306649" sldId="2164"/>
            <ac:grpSpMk id="24593" creationId="{FF7845B5-4682-2243-ACA2-BD6C8CFED2D9}"/>
          </ac:grpSpMkLst>
        </pc:grpChg>
        <pc:grpChg chg="add del">
          <ac:chgData name="Wilne, Robert" userId="863fd487-5ae7-46a6-8c4e-0a9cc652a1c0" providerId="ADAL" clId="{80FCF09D-6F42-E643-8F40-DCAC172044BA}" dt="2022-02-08T16:51:43.816" v="800"/>
          <ac:grpSpMkLst>
            <pc:docMk/>
            <pc:sldMk cId="77306649" sldId="2164"/>
            <ac:grpSpMk id="24596" creationId="{4066A3A0-31C0-4145-94D3-22A39BBFC546}"/>
          </ac:grpSpMkLst>
        </pc:grpChg>
        <pc:grpChg chg="add del">
          <ac:chgData name="Wilne, Robert" userId="863fd487-5ae7-46a6-8c4e-0a9cc652a1c0" providerId="ADAL" clId="{80FCF09D-6F42-E643-8F40-DCAC172044BA}" dt="2022-02-08T19:40:41.198" v="2270" actId="478"/>
          <ac:grpSpMkLst>
            <pc:docMk/>
            <pc:sldMk cId="77306649" sldId="2164"/>
            <ac:grpSpMk id="24598" creationId="{B64239A9-E5B7-CA4F-BB67-B3585C5CADFB}"/>
          </ac:grpSpMkLst>
        </pc:grpChg>
        <pc:grpChg chg="add del">
          <ac:chgData name="Wilne, Robert" userId="863fd487-5ae7-46a6-8c4e-0a9cc652a1c0" providerId="ADAL" clId="{80FCF09D-6F42-E643-8F40-DCAC172044BA}" dt="2022-02-08T19:40:36.800" v="2269" actId="478"/>
          <ac:grpSpMkLst>
            <pc:docMk/>
            <pc:sldMk cId="77306649" sldId="2164"/>
            <ac:grpSpMk id="24615" creationId="{7FFAF212-C5FB-4D42-A87C-93586ABE543E}"/>
          </ac:grpSpMkLst>
        </pc:grpChg>
        <pc:inkChg chg="add del topLvl">
          <ac:chgData name="Wilne, Robert" userId="863fd487-5ae7-46a6-8c4e-0a9cc652a1c0" providerId="ADAL" clId="{80FCF09D-6F42-E643-8F40-DCAC172044BA}" dt="2022-02-08T19:40:05.457" v="2266"/>
          <ac:inkMkLst>
            <pc:docMk/>
            <pc:sldMk cId="77306649" sldId="2164"/>
            <ac:inkMk id="2" creationId="{DC87E236-A6CD-AD40-821E-F554EF45D74A}"/>
          </ac:inkMkLst>
        </pc:inkChg>
        <pc:inkChg chg="add del topLvl">
          <ac:chgData name="Wilne, Robert" userId="863fd487-5ae7-46a6-8c4e-0a9cc652a1c0" providerId="ADAL" clId="{80FCF09D-6F42-E643-8F40-DCAC172044BA}" dt="2022-02-08T19:40:05.465" v="2267"/>
          <ac:inkMkLst>
            <pc:docMk/>
            <pc:sldMk cId="77306649" sldId="2164"/>
            <ac:inkMk id="3" creationId="{0621BFFE-914E-6442-BD0B-836D2F99E21C}"/>
          </ac:inkMkLst>
        </pc:inkChg>
        <pc:inkChg chg="add del topLvl">
          <ac:chgData name="Wilne, Robert" userId="863fd487-5ae7-46a6-8c4e-0a9cc652a1c0" providerId="ADAL" clId="{80FCF09D-6F42-E643-8F40-DCAC172044BA}" dt="2022-02-08T19:40:05.287" v="2252"/>
          <ac:inkMkLst>
            <pc:docMk/>
            <pc:sldMk cId="77306649" sldId="2164"/>
            <ac:inkMk id="4" creationId="{F13CB544-F56F-7C4F-8468-8F933F9DF0F6}"/>
          </ac:inkMkLst>
        </pc:inkChg>
        <pc:inkChg chg="add del topLvl">
          <ac:chgData name="Wilne, Robert" userId="863fd487-5ae7-46a6-8c4e-0a9cc652a1c0" providerId="ADAL" clId="{80FCF09D-6F42-E643-8F40-DCAC172044BA}" dt="2022-02-08T19:40:05.412" v="2261"/>
          <ac:inkMkLst>
            <pc:docMk/>
            <pc:sldMk cId="77306649" sldId="2164"/>
            <ac:inkMk id="5" creationId="{590A9A76-6498-D943-826F-A16E0CAB53BD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6" creationId="{C3724083-3ACF-0644-AFFB-AC9F00635DD7}"/>
          </ac:inkMkLst>
        </pc:inkChg>
        <pc:inkChg chg="add del topLvl">
          <ac:chgData name="Wilne, Robert" userId="863fd487-5ae7-46a6-8c4e-0a9cc652a1c0" providerId="ADAL" clId="{80FCF09D-6F42-E643-8F40-DCAC172044BA}" dt="2022-02-08T19:40:05.367" v="2257"/>
          <ac:inkMkLst>
            <pc:docMk/>
            <pc:sldMk cId="77306649" sldId="2164"/>
            <ac:inkMk id="7" creationId="{9966F306-A1D4-774A-86F8-41EBD79D5B8D}"/>
          </ac:inkMkLst>
        </pc:inkChg>
        <pc:inkChg chg="add del mod topLvl modStrokes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9" creationId="{9F6A6E9E-F416-2746-971C-1A7A20B8ADDA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10" creationId="{BFDFB0AC-58B3-9647-92F1-E2BD36EA41F6}"/>
          </ac:inkMkLst>
        </pc:inkChg>
        <pc:inkChg chg="add del topLvl">
          <ac:chgData name="Wilne, Robert" userId="863fd487-5ae7-46a6-8c4e-0a9cc652a1c0" providerId="ADAL" clId="{80FCF09D-6F42-E643-8F40-DCAC172044BA}" dt="2022-02-08T19:40:05.421" v="2262"/>
          <ac:inkMkLst>
            <pc:docMk/>
            <pc:sldMk cId="77306649" sldId="2164"/>
            <ac:inkMk id="11" creationId="{390265D3-57BC-774B-89F8-376AE034A306}"/>
          </ac:inkMkLst>
        </pc:inkChg>
        <pc:inkChg chg="add del topLvl">
          <ac:chgData name="Wilne, Robert" userId="863fd487-5ae7-46a6-8c4e-0a9cc652a1c0" providerId="ADAL" clId="{80FCF09D-6F42-E643-8F40-DCAC172044BA}" dt="2022-02-08T19:40:05.449" v="2265"/>
          <ac:inkMkLst>
            <pc:docMk/>
            <pc:sldMk cId="77306649" sldId="2164"/>
            <ac:inkMk id="12" creationId="{16D21F6F-D553-8E43-AE86-F58A0793F2FE}"/>
          </ac:inkMkLst>
        </pc:inkChg>
        <pc:inkChg chg="add del topLvl">
          <ac:chgData name="Wilne, Robert" userId="863fd487-5ae7-46a6-8c4e-0a9cc652a1c0" providerId="ADAL" clId="{80FCF09D-6F42-E643-8F40-DCAC172044BA}" dt="2022-02-08T19:40:05.319" v="2254"/>
          <ac:inkMkLst>
            <pc:docMk/>
            <pc:sldMk cId="77306649" sldId="2164"/>
            <ac:inkMk id="13" creationId="{4FB64DED-6BAC-AD45-B3E8-5E55C852C269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14" creationId="{E32315B0-847F-C946-9B61-5FF6300A9A2B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15" creationId="{C50AB2CF-7037-4045-89BC-088C83D4E90A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16" creationId="{39B2977C-47DC-F24C-96E4-8AB4A9A65B19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17" creationId="{FA2EC681-ACBE-0243-B96C-90B7E40117CD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18" creationId="{F2080B1A-0760-BD47-B52E-9BA31C1C3E89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19" creationId="{0DD4563C-26D4-6F47-B628-A427D0BE5513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0" creationId="{C3F6FED2-1FD4-3746-9DA3-1D8F04A173C9}"/>
          </ac:inkMkLst>
        </pc:inkChg>
        <pc:inkChg chg="add del">
          <ac:chgData name="Wilne, Robert" userId="863fd487-5ae7-46a6-8c4e-0a9cc652a1c0" providerId="ADAL" clId="{80FCF09D-6F42-E643-8F40-DCAC172044BA}" dt="2022-02-08T19:40:05.330" v="2255"/>
          <ac:inkMkLst>
            <pc:docMk/>
            <pc:sldMk cId="77306649" sldId="2164"/>
            <ac:inkMk id="24" creationId="{AAADC00A-53B1-AE42-9D6A-82338F95F0A3}"/>
          </ac:inkMkLst>
        </pc:inkChg>
        <pc:inkChg chg="add del topLvl">
          <ac:chgData name="Wilne, Robert" userId="863fd487-5ae7-46a6-8c4e-0a9cc652a1c0" providerId="ADAL" clId="{80FCF09D-6F42-E643-8F40-DCAC172044BA}" dt="2022-02-08T19:40:05.468" v="2268"/>
          <ac:inkMkLst>
            <pc:docMk/>
            <pc:sldMk cId="77306649" sldId="2164"/>
            <ac:inkMk id="26" creationId="{A868DCE8-71F2-6046-A399-37AE61783742}"/>
          </ac:inkMkLst>
        </pc:inkChg>
        <pc:inkChg chg="add del topLvl">
          <ac:chgData name="Wilne, Robert" userId="863fd487-5ae7-46a6-8c4e-0a9cc652a1c0" providerId="ADAL" clId="{80FCF09D-6F42-E643-8F40-DCAC172044BA}" dt="2022-02-08T19:40:05.388" v="2259"/>
          <ac:inkMkLst>
            <pc:docMk/>
            <pc:sldMk cId="77306649" sldId="2164"/>
            <ac:inkMk id="27" creationId="{E0EFDB3D-CD28-F645-B864-81E6A3A7BFA2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9" creationId="{11BF17B9-FD6C-0048-99DD-D698E009B09E}"/>
          </ac:inkMkLst>
        </pc:inkChg>
        <pc:inkChg chg="add del">
          <ac:chgData name="Wilne, Robert" userId="863fd487-5ae7-46a6-8c4e-0a9cc652a1c0" providerId="ADAL" clId="{80FCF09D-6F42-E643-8F40-DCAC172044BA}" dt="2022-02-08T19:40:05.402" v="2260"/>
          <ac:inkMkLst>
            <pc:docMk/>
            <pc:sldMk cId="77306649" sldId="2164"/>
            <ac:inkMk id="30" creationId="{72B970EC-8D61-3D48-9B2D-54E25C85C80B}"/>
          </ac:inkMkLst>
        </pc:inkChg>
        <pc:inkChg chg="add del">
          <ac:chgData name="Wilne, Robert" userId="863fd487-5ae7-46a6-8c4e-0a9cc652a1c0" providerId="ADAL" clId="{80FCF09D-6F42-E643-8F40-DCAC172044BA}" dt="2022-02-08T19:40:05.378" v="2258"/>
          <ac:inkMkLst>
            <pc:docMk/>
            <pc:sldMk cId="77306649" sldId="2164"/>
            <ac:inkMk id="31" creationId="{61AF5EE6-3754-AC4E-9525-33AFC519866B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32" creationId="{C6AEC409-A4FA-AD41-89D7-EC6BC766B433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33" creationId="{1826BB87-F33D-374B-869A-CCEA5128DC0B}"/>
          </ac:inkMkLst>
        </pc:inkChg>
        <pc:inkChg chg="add del">
          <ac:chgData name="Wilne, Robert" userId="863fd487-5ae7-46a6-8c4e-0a9cc652a1c0" providerId="ADAL" clId="{80FCF09D-6F42-E643-8F40-DCAC172044BA}" dt="2022-02-08T19:40:05.439" v="2264"/>
          <ac:inkMkLst>
            <pc:docMk/>
            <pc:sldMk cId="77306649" sldId="2164"/>
            <ac:inkMk id="34" creationId="{3C4D4807-1EA2-F349-B350-2A0D00FAB67A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35" creationId="{4BF4C747-D85D-3F4B-8A70-1EAE4FB80D12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36" creationId="{BE80A4C4-04EB-FE44-B8E0-CF5DA3AA8943}"/>
          </ac:inkMkLst>
        </pc:inkChg>
        <pc:inkChg chg="add del">
          <ac:chgData name="Wilne, Robert" userId="863fd487-5ae7-46a6-8c4e-0a9cc652a1c0" providerId="ADAL" clId="{80FCF09D-6F42-E643-8F40-DCAC172044BA}" dt="2022-02-08T19:40:05.306" v="2253"/>
          <ac:inkMkLst>
            <pc:docMk/>
            <pc:sldMk cId="77306649" sldId="2164"/>
            <ac:inkMk id="37" creationId="{B9D5737E-99E6-2B40-819D-F964A64E9DD1}"/>
          </ac:inkMkLst>
        </pc:inkChg>
        <pc:inkChg chg="add del">
          <ac:chgData name="Wilne, Robert" userId="863fd487-5ae7-46a6-8c4e-0a9cc652a1c0" providerId="ADAL" clId="{80FCF09D-6F42-E643-8F40-DCAC172044BA}" dt="2022-02-08T19:40:05.430" v="2263"/>
          <ac:inkMkLst>
            <pc:docMk/>
            <pc:sldMk cId="77306649" sldId="2164"/>
            <ac:inkMk id="38" creationId="{FE3B525D-2261-9D4C-A70A-821293A63331}"/>
          </ac:inkMkLst>
        </pc:inkChg>
        <pc:inkChg chg="add del mod modStrokes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39" creationId="{F54ACFBE-FA37-C946-8204-6CEB1A38B6EF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40" creationId="{A7CD939B-9EEA-3244-B8DE-CA613AA50360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41" creationId="{D6275B45-BECE-B54B-A3E7-B723313F4BD4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42" creationId="{7E8DAAAE-BB10-B443-A443-6C00A585B6DF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43" creationId="{6F720C9F-87CE-D34F-BCFE-063E5F26E492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44" creationId="{E5EDEEF9-AD1A-394F-9DE0-7C99C6BB4321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45" creationId="{9D71EA51-F804-EA49-ABE5-E894851CE103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47" creationId="{25E8BB6A-3794-B24F-96D6-2944A85E93B1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48" creationId="{5BF02E06-45AD-3C4B-BAB6-C2B4EAD1A4CA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49" creationId="{89609D19-F740-4E4A-868A-46E162070F53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50" creationId="{1D310E77-CA8C-EA44-9F63-F316F0338F24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51" creationId="{6BBC15DF-050B-7640-8666-CBF41604CF0F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52" creationId="{E7527C52-6A72-9B45-B19C-07778146B073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54" creationId="{BEB8BCAC-27A0-9045-AFAF-11D6E21AEFCA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55" creationId="{A7D95858-710B-3441-A817-C4CAB9B21FCF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56" creationId="{E082D1D7-B89A-0C44-89B3-DAD9D3B3A7BB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57" creationId="{FFB4EB75-FAF4-F842-B2D6-2CF1E37BCEB1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58" creationId="{698FCB86-4292-FA42-B8B8-DDDF6C1A4C8C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59" creationId="{931BB3E9-97FB-414A-9219-49A1E3AD5F00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60" creationId="{1A5184C4-22FE-AF42-84A6-05B1A6BD49A1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63" creationId="{609BF202-81DF-F143-93A3-69912F79D332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76" creationId="{BB612C45-FD83-DB43-B5AE-E72E07BCAF97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77" creationId="{753336FD-CA38-E740-BF2A-EDDDBC5D53DB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80" creationId="{110F678A-D493-1C4C-BC80-EF463DF45426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81" creationId="{DD785F90-2A4A-6440-BBD3-93EFFFDBB499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82" creationId="{F000E7B8-629C-7A48-BBCE-2F69D2ECA8AD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83" creationId="{719101F6-A375-D74A-A502-EA49DFB61E93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84" creationId="{3C2617F8-81EA-054F-B156-AC0AD00DBA0F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85" creationId="{507093C6-39D3-A64A-8076-E5B7E576BC76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86" creationId="{A8293459-7E32-D341-8FF2-7911B495DCDA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87" creationId="{174F0406-4241-6B4E-88D0-D4556B8C1517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88" creationId="{658B8EEC-E352-B94A-9FE7-44B5798125E1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89" creationId="{51F2CE93-95FF-F041-A5FD-D4AD1B2B793F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90" creationId="{73C2F483-85CC-6947-B89C-B3060618CB3F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91" creationId="{A48AB3D1-3BA0-FC4E-BE38-3CCF2E620C31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92" creationId="{5C2994E4-ED4D-8F43-AF46-77557876F23C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94" creationId="{5FD520D5-B17A-564A-96FC-078AE419DBDD}"/>
          </ac:inkMkLst>
        </pc:inkChg>
        <pc:inkChg chg="add del topLv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95" creationId="{2EB43BD7-2A9C-BA41-8DA3-B404E101AB0D}"/>
          </ac:inkMkLst>
        </pc:inkChg>
        <pc:inkChg chg="add del">
          <ac:chgData name="Wilne, Robert" userId="863fd487-5ae7-46a6-8c4e-0a9cc652a1c0" providerId="ADAL" clId="{80FCF09D-6F42-E643-8F40-DCAC172044BA}" dt="2022-02-08T19:40:41.198" v="2270" actId="478"/>
          <ac:inkMkLst>
            <pc:docMk/>
            <pc:sldMk cId="77306649" sldId="2164"/>
            <ac:inkMk id="24597" creationId="{95011C5A-37DF-F94D-A2FB-BF9F361EAF10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4599" creationId="{439B33C9-6EED-2041-A2A5-4A2B21FC781E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4600" creationId="{B13AA975-4D97-4B4C-88CF-6FD9C84DC98B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4601" creationId="{D4ED446C-71A0-DA43-A47A-DB8D4E9D8348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4602" creationId="{3E4055A8-4DCE-C840-AC43-2691AB3DC9F9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4603" creationId="{C7BDC2A8-3597-304F-9C0D-3BE8ACFFDAA2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4604" creationId="{1862DAD5-9F60-104C-ACE2-1D2E335FB8FE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4605" creationId="{B502C2C3-9082-7A41-B8B3-FE458E7563DE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4606" creationId="{7CEB91BD-2711-314E-B32D-C8A94EE93D7C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4607" creationId="{1BFCDCCB-4597-F84F-A449-109A1B40BC32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4608" creationId="{7B10FB83-2675-874B-B10B-85FC54DB468E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4609" creationId="{C15B98A9-A73D-104C-8FDF-6B7E9B34DE56}"/>
          </ac:inkMkLst>
        </pc:inkChg>
        <pc:inkChg chg="add del topLv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4610" creationId="{7516B583-6C9F-8D4D-9ECA-097879484064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4611" creationId="{10069B6F-32E4-894B-BC6D-1C8D6069FD30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4612" creationId="{7169F817-6535-7B40-8EEC-9BF67F51CF47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4613" creationId="{CB0ECC9E-A667-E54A-81D3-0B0C6BF73C73}"/>
          </ac:inkMkLst>
        </pc:inkChg>
        <pc:inkChg chg="add del">
          <ac:chgData name="Wilne, Robert" userId="863fd487-5ae7-46a6-8c4e-0a9cc652a1c0" providerId="ADAL" clId="{80FCF09D-6F42-E643-8F40-DCAC172044BA}" dt="2022-02-08T19:40:36.800" v="2269" actId="478"/>
          <ac:inkMkLst>
            <pc:docMk/>
            <pc:sldMk cId="77306649" sldId="2164"/>
            <ac:inkMk id="24614" creationId="{D995ED58-76F8-F34E-AA90-43647072A0BE}"/>
          </ac:inkMkLst>
        </pc:inkChg>
      </pc:sldChg>
      <pc:sldChg chg="addSp delSp">
        <pc:chgData name="Wilne, Robert" userId="863fd487-5ae7-46a6-8c4e-0a9cc652a1c0" providerId="ADAL" clId="{80FCF09D-6F42-E643-8F40-DCAC172044BA}" dt="2022-02-08T19:48:51.888" v="2807"/>
        <pc:sldMkLst>
          <pc:docMk/>
          <pc:sldMk cId="34787594" sldId="2165"/>
        </pc:sldMkLst>
        <pc:grpChg chg="add del">
          <ac:chgData name="Wilne, Robert" userId="863fd487-5ae7-46a6-8c4e-0a9cc652a1c0" providerId="ADAL" clId="{80FCF09D-6F42-E643-8F40-DCAC172044BA}" dt="2022-02-08T16:52:26.245" v="848"/>
          <ac:grpSpMkLst>
            <pc:docMk/>
            <pc:sldMk cId="34787594" sldId="2165"/>
            <ac:grpSpMk id="18" creationId="{DBB9A58F-88F2-C34D-90B7-01CE5109F433}"/>
          </ac:grpSpMkLst>
        </pc:grpChg>
        <pc:grpChg chg="add del">
          <ac:chgData name="Wilne, Robert" userId="863fd487-5ae7-46a6-8c4e-0a9cc652a1c0" providerId="ADAL" clId="{80FCF09D-6F42-E643-8F40-DCAC172044BA}" dt="2022-02-08T16:52:30.905" v="854"/>
          <ac:grpSpMkLst>
            <pc:docMk/>
            <pc:sldMk cId="34787594" sldId="2165"/>
            <ac:grpSpMk id="33" creationId="{3A4382DB-B9E8-604E-B783-FAA0B8B965D8}"/>
          </ac:grpSpMkLst>
        </pc:grpChg>
        <pc:grpChg chg="add del">
          <ac:chgData name="Wilne, Robert" userId="863fd487-5ae7-46a6-8c4e-0a9cc652a1c0" providerId="ADAL" clId="{80FCF09D-6F42-E643-8F40-DCAC172044BA}" dt="2022-02-08T16:52:34.307" v="858"/>
          <ac:grpSpMkLst>
            <pc:docMk/>
            <pc:sldMk cId="34787594" sldId="2165"/>
            <ac:grpSpMk id="39" creationId="{6626D848-6CD8-F848-ABFA-88C7BD460AA4}"/>
          </ac:grpSpMkLst>
        </pc:grpChg>
        <pc:grpChg chg="add del">
          <ac:chgData name="Wilne, Robert" userId="863fd487-5ae7-46a6-8c4e-0a9cc652a1c0" providerId="ADAL" clId="{80FCF09D-6F42-E643-8F40-DCAC172044BA}" dt="2022-02-08T16:52:35.319" v="860"/>
          <ac:grpSpMkLst>
            <pc:docMk/>
            <pc:sldMk cId="34787594" sldId="2165"/>
            <ac:grpSpMk id="41" creationId="{6FA127CA-F4DB-5142-88CC-A3A72E6AA77A}"/>
          </ac:grpSpMkLst>
        </pc:grpChg>
        <pc:grpChg chg="add del">
          <ac:chgData name="Wilne, Robert" userId="863fd487-5ae7-46a6-8c4e-0a9cc652a1c0" providerId="ADAL" clId="{80FCF09D-6F42-E643-8F40-DCAC172044BA}" dt="2022-02-08T16:52:41.701" v="866"/>
          <ac:grpSpMkLst>
            <pc:docMk/>
            <pc:sldMk cId="34787594" sldId="2165"/>
            <ac:grpSpMk id="43" creationId="{77ACD4BA-9697-324E-BF1E-35C8EE4366EC}"/>
          </ac:grpSpMkLst>
        </pc:grpChg>
        <pc:grpChg chg="add del">
          <ac:chgData name="Wilne, Robert" userId="863fd487-5ae7-46a6-8c4e-0a9cc652a1c0" providerId="ADAL" clId="{80FCF09D-6F42-E643-8F40-DCAC172044BA}" dt="2022-02-08T19:40:48.456" v="2271" actId="478"/>
          <ac:grpSpMkLst>
            <pc:docMk/>
            <pc:sldMk cId="34787594" sldId="2165"/>
            <ac:grpSpMk id="49" creationId="{AE2021A5-C132-9C4B-A716-40B1A5612950}"/>
          </ac:grpSpMkLst>
        </pc:grpChg>
        <pc:grpChg chg="add del">
          <ac:chgData name="Wilne, Robert" userId="863fd487-5ae7-46a6-8c4e-0a9cc652a1c0" providerId="ADAL" clId="{80FCF09D-6F42-E643-8F40-DCAC172044BA}" dt="2022-02-08T19:40:48.456" v="2271" actId="478"/>
          <ac:grpSpMkLst>
            <pc:docMk/>
            <pc:sldMk cId="34787594" sldId="2165"/>
            <ac:grpSpMk id="50" creationId="{B65F5357-08A3-9743-9222-7FCFF75EB61B}"/>
          </ac:grpSpMkLst>
        </pc:grpChg>
        <pc:grpChg chg="add del">
          <ac:chgData name="Wilne, Robert" userId="863fd487-5ae7-46a6-8c4e-0a9cc652a1c0" providerId="ADAL" clId="{80FCF09D-6F42-E643-8F40-DCAC172044BA}" dt="2022-02-08T16:52:59.499" v="881"/>
          <ac:grpSpMkLst>
            <pc:docMk/>
            <pc:sldMk cId="34787594" sldId="2165"/>
            <ac:grpSpMk id="62" creationId="{2B2706C4-D502-A841-9C0D-72D3B30CF2EF}"/>
          </ac:grpSpMkLst>
        </pc:grpChg>
        <pc:grpChg chg="add del">
          <ac:chgData name="Wilne, Robert" userId="863fd487-5ae7-46a6-8c4e-0a9cc652a1c0" providerId="ADAL" clId="{80FCF09D-6F42-E643-8F40-DCAC172044BA}" dt="2022-02-08T16:53:09.598" v="896"/>
          <ac:grpSpMkLst>
            <pc:docMk/>
            <pc:sldMk cId="34787594" sldId="2165"/>
            <ac:grpSpMk id="24577" creationId="{01BA1C1C-6F6C-114E-86DE-36648741F691}"/>
          </ac:grpSpMkLst>
        </pc:grpChg>
        <pc:grpChg chg="add del">
          <ac:chgData name="Wilne, Robert" userId="863fd487-5ae7-46a6-8c4e-0a9cc652a1c0" providerId="ADAL" clId="{80FCF09D-6F42-E643-8F40-DCAC172044BA}" dt="2022-02-08T19:40:48.456" v="2271" actId="478"/>
          <ac:grpSpMkLst>
            <pc:docMk/>
            <pc:sldMk cId="34787594" sldId="2165"/>
            <ac:grpSpMk id="24593" creationId="{72938404-E8C9-E043-BE76-0CB333F39D42}"/>
          </ac:grpSpMkLst>
        </pc:grpChg>
        <pc:grpChg chg="add del">
          <ac:chgData name="Wilne, Robert" userId="863fd487-5ae7-46a6-8c4e-0a9cc652a1c0" providerId="ADAL" clId="{80FCF09D-6F42-E643-8F40-DCAC172044BA}" dt="2022-02-08T19:48:14.022" v="2759"/>
          <ac:grpSpMkLst>
            <pc:docMk/>
            <pc:sldMk cId="34787594" sldId="2165"/>
            <ac:grpSpMk id="24594" creationId="{6A04BB7F-6650-3049-B7CC-371CDB509297}"/>
          </ac:grpSpMkLst>
        </pc:grpChg>
        <pc:grpChg chg="add del">
          <ac:chgData name="Wilne, Robert" userId="863fd487-5ae7-46a6-8c4e-0a9cc652a1c0" providerId="ADAL" clId="{80FCF09D-6F42-E643-8F40-DCAC172044BA}" dt="2022-02-08T19:48:23.702" v="2770"/>
          <ac:grpSpMkLst>
            <pc:docMk/>
            <pc:sldMk cId="34787594" sldId="2165"/>
            <ac:grpSpMk id="24609" creationId="{66A75A51-E5E2-9B49-98CA-970D84486BBD}"/>
          </ac:grpSpMkLst>
        </pc:grpChg>
        <pc:grpChg chg="add del">
          <ac:chgData name="Wilne, Robert" userId="863fd487-5ae7-46a6-8c4e-0a9cc652a1c0" providerId="ADAL" clId="{80FCF09D-6F42-E643-8F40-DCAC172044BA}" dt="2022-02-08T19:48:51.824" v="2795"/>
          <ac:grpSpMkLst>
            <pc:docMk/>
            <pc:sldMk cId="34787594" sldId="2165"/>
            <ac:grpSpMk id="24615" creationId="{86B75418-6F34-9640-822F-CAFD97118ED9}"/>
          </ac:grpSpMkLst>
        </pc:grpChg>
        <pc:grpChg chg="add del">
          <ac:chgData name="Wilne, Robert" userId="863fd487-5ae7-46a6-8c4e-0a9cc652a1c0" providerId="ADAL" clId="{80FCF09D-6F42-E643-8F40-DCAC172044BA}" dt="2022-02-08T19:48:43.491" v="2773"/>
          <ac:grpSpMkLst>
            <pc:docMk/>
            <pc:sldMk cId="34787594" sldId="2165"/>
            <ac:grpSpMk id="24620" creationId="{594EDE7C-B196-1842-9947-F3E1E2A0D3A3}"/>
          </ac:grpSpMkLst>
        </pc:grpChg>
        <pc:grpChg chg="add del">
          <ac:chgData name="Wilne, Robert" userId="863fd487-5ae7-46a6-8c4e-0a9cc652a1c0" providerId="ADAL" clId="{80FCF09D-6F42-E643-8F40-DCAC172044BA}" dt="2022-02-08T19:48:51.885" v="2806"/>
          <ac:grpSpMkLst>
            <pc:docMk/>
            <pc:sldMk cId="34787594" sldId="2165"/>
            <ac:grpSpMk id="24623" creationId="{4D246C6C-1F57-3F4E-A44C-405CD3EF4E0C}"/>
          </ac:grpSpMkLst>
        </pc:grp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" creationId="{B85B6FBA-3FEB-F446-9440-03AD363F875A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3" creationId="{FA15D520-E346-9343-9BB6-C414289B5B54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4" creationId="{F67DF1F0-EBA2-774B-848F-9616D6321DFE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5" creationId="{A5A2CB8A-7248-D545-9825-10AAB1BB3D7C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6" creationId="{C5FCDDE5-A64B-6F4C-8184-BBB8E1488DC0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7" creationId="{0FD28662-D336-E647-ACF2-8DBE95AA54F7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9" creationId="{EFC82D22-25E8-D340-8541-71E428613E91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10" creationId="{FC3A2E39-C710-8645-9CCB-0AC79686126C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11" creationId="{17C77166-90BA-184B-895F-F4A9DA2DDB84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12" creationId="{35B07251-4A6A-6F45-97F4-A01B309F360A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13" creationId="{E4F09293-5712-0244-BF88-2D834B970DD2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14" creationId="{C268CAEF-A2B8-6F41-8965-DBEF92A71885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15" creationId="{0FDC61D9-06F4-674D-8BC7-AE701F752B56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16" creationId="{95A361AE-6934-0C4D-A01D-F38BD0F737DB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17" creationId="{A092F80A-F7CF-D647-9B3C-F7C5CFBAAE01}"/>
          </ac:inkMkLst>
        </pc:inkChg>
        <pc:inkChg chg="add del topLvl">
          <ac:chgData name="Wilne, Robert" userId="863fd487-5ae7-46a6-8c4e-0a9cc652a1c0" providerId="ADAL" clId="{80FCF09D-6F42-E643-8F40-DCAC172044BA}" dt="2022-02-08T19:48:51.862" v="2801"/>
          <ac:inkMkLst>
            <pc:docMk/>
            <pc:sldMk cId="34787594" sldId="2165"/>
            <ac:inkMk id="18" creationId="{3FD7AC5B-4EB9-4642-8A90-1910E18A7B69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19" creationId="{EC3484AA-F8AF-CB4B-B955-22CB4D9A8AC0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0" creationId="{B4D76C43-B845-FD49-BD99-009299F8C8D7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1" creationId="{B07980E6-591D-3B43-B6D0-7A8935F4792C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2" creationId="{B8E4DEB4-31CE-3845-874B-F7F9B180C0C0}"/>
          </ac:inkMkLst>
        </pc:inkChg>
        <pc:inkChg chg="add del topLvl">
          <ac:chgData name="Wilne, Robert" userId="863fd487-5ae7-46a6-8c4e-0a9cc652a1c0" providerId="ADAL" clId="{80FCF09D-6F42-E643-8F40-DCAC172044BA}" dt="2022-02-08T16:52:31.332" v="856"/>
          <ac:inkMkLst>
            <pc:docMk/>
            <pc:sldMk cId="34787594" sldId="2165"/>
            <ac:inkMk id="23" creationId="{34C3EBA4-FE8A-1C49-AE39-5F3F29CF1CFE}"/>
          </ac:inkMkLst>
        </pc:inkChg>
        <pc:inkChg chg="add del topLvl">
          <ac:chgData name="Wilne, Robert" userId="863fd487-5ae7-46a6-8c4e-0a9cc652a1c0" providerId="ADAL" clId="{80FCF09D-6F42-E643-8F40-DCAC172044BA}" dt="2022-02-08T19:48:51.870" v="2803"/>
          <ac:inkMkLst>
            <pc:docMk/>
            <pc:sldMk cId="34787594" sldId="2165"/>
            <ac:inkMk id="23" creationId="{DA910695-AC1A-A04C-8441-F58922A81216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4" creationId="{DCF5BADC-F3CB-7B40-8B96-0A5E5643B5E6}"/>
          </ac:inkMkLst>
        </pc:inkChg>
        <pc:inkChg chg="add del topLvl">
          <ac:chgData name="Wilne, Robert" userId="863fd487-5ae7-46a6-8c4e-0a9cc652a1c0" providerId="ADAL" clId="{80FCF09D-6F42-E643-8F40-DCAC172044BA}" dt="2022-02-08T19:48:51.853" v="2799"/>
          <ac:inkMkLst>
            <pc:docMk/>
            <pc:sldMk cId="34787594" sldId="2165"/>
            <ac:inkMk id="25" creationId="{20A53713-7B49-E94A-A691-20901604E1FB}"/>
          </ac:inkMkLst>
        </pc:inkChg>
        <pc:inkChg chg="add del topLvl">
          <ac:chgData name="Wilne, Robert" userId="863fd487-5ae7-46a6-8c4e-0a9cc652a1c0" providerId="ADAL" clId="{80FCF09D-6F42-E643-8F40-DCAC172044BA}" dt="2022-02-08T16:52:31.289" v="855"/>
          <ac:inkMkLst>
            <pc:docMk/>
            <pc:sldMk cId="34787594" sldId="2165"/>
            <ac:inkMk id="25" creationId="{434308AE-47AE-CF4F-80C1-75784D851C40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6" creationId="{E4A5946A-33FD-0A4B-BEA7-6D0FAC27DECC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7" creationId="{B3CEEEE5-4CDB-954F-9A07-CC18610B3DEF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8" creationId="{06E409A2-535D-3644-891F-B2510A02F424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9" creationId="{7A35FC98-F6DF-474C-8254-9221833470DC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30" creationId="{A4FC19B4-A340-8B49-9749-6BD77AE7F6C8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31" creationId="{710AC572-0DA0-4647-871E-DBEB7BB7094D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32" creationId="{E4274861-3CEB-2F4A-AAD1-6ACE3E2876EF}"/>
          </ac:inkMkLst>
        </pc:inkChg>
        <pc:inkChg chg="add del topLvl">
          <ac:chgData name="Wilne, Robert" userId="863fd487-5ae7-46a6-8c4e-0a9cc652a1c0" providerId="ADAL" clId="{80FCF09D-6F42-E643-8F40-DCAC172044BA}" dt="2022-02-08T19:48:51.759" v="2786"/>
          <ac:inkMkLst>
            <pc:docMk/>
            <pc:sldMk cId="34787594" sldId="2165"/>
            <ac:inkMk id="33" creationId="{AECB554D-F484-9641-97E6-EC38AC37C577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34" creationId="{119F689C-4450-1E4F-AA03-7406D4087816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35" creationId="{55D607F6-BFF5-C942-9572-97A921F33692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36" creationId="{D271D8C1-5A3C-704B-A4E6-A133723651BE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37" creationId="{0A1588F7-B488-C34F-8884-8A525CEAED01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38" creationId="{8C18E20F-86B4-F54E-8441-DA543B59E20C}"/>
          </ac:inkMkLst>
        </pc:inkChg>
        <pc:inkChg chg="add del topLvl">
          <ac:chgData name="Wilne, Robert" userId="863fd487-5ae7-46a6-8c4e-0a9cc652a1c0" providerId="ADAL" clId="{80FCF09D-6F42-E643-8F40-DCAC172044BA}" dt="2022-02-08T19:48:51.875" v="2804"/>
          <ac:inkMkLst>
            <pc:docMk/>
            <pc:sldMk cId="34787594" sldId="2165"/>
            <ac:inkMk id="39" creationId="{99DFE203-4F36-3B40-853D-03CAEE9A0E1D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40" creationId="{6CA1C09D-FB0A-DC4C-97A3-2A3297DACD54}"/>
          </ac:inkMkLst>
        </pc:inkChg>
        <pc:inkChg chg="add del topLvl">
          <ac:chgData name="Wilne, Robert" userId="863fd487-5ae7-46a6-8c4e-0a9cc652a1c0" providerId="ADAL" clId="{80FCF09D-6F42-E643-8F40-DCAC172044BA}" dt="2022-02-08T19:48:51.736" v="2782"/>
          <ac:inkMkLst>
            <pc:docMk/>
            <pc:sldMk cId="34787594" sldId="2165"/>
            <ac:inkMk id="41" creationId="{F0F1DF55-625E-6B40-9A9E-CB13D5B9B073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42" creationId="{DB139F37-B06A-4041-BF9B-B08E143AEFAA}"/>
          </ac:inkMkLst>
        </pc:inkChg>
        <pc:inkChg chg="add del topLvl">
          <ac:chgData name="Wilne, Robert" userId="863fd487-5ae7-46a6-8c4e-0a9cc652a1c0" providerId="ADAL" clId="{80FCF09D-6F42-E643-8F40-DCAC172044BA}" dt="2022-02-08T19:48:51.818" v="2794"/>
          <ac:inkMkLst>
            <pc:docMk/>
            <pc:sldMk cId="34787594" sldId="2165"/>
            <ac:inkMk id="43" creationId="{79A73648-0345-AA4C-8781-C2ACAB9EC225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44" creationId="{DF1D59FB-7755-B247-8651-B746E783A7A4}"/>
          </ac:inkMkLst>
        </pc:inkChg>
        <pc:inkChg chg="add de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45" creationId="{6F1A7254-7E34-744D-AAD2-B393CC1DCF05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46" creationId="{80467C58-A3DF-4B42-A7D2-3E1AFD1E1D89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47" creationId="{873C3E2A-8813-634D-BF18-9A814C7D966D}"/>
          </ac:inkMkLst>
        </pc:inkChg>
        <pc:inkChg chg="add de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48" creationId="{59309B72-3819-B44A-AF0A-8DE1127DE8BB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51" creationId="{8E8C3F00-0312-3942-B815-D512D43AC3CF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52" creationId="{56965007-5D56-1844-B11C-0A62F7165636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53" creationId="{A707F6F6-C5EF-504C-AEDA-521C5ACDE845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54" creationId="{DA130DD6-BB80-E443-A236-5DC19BB6BD91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55" creationId="{85180E54-ACAF-6148-9839-B7609F70F1FA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56" creationId="{2F5AC760-1B0A-204C-91F7-D5B662661A89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57" creationId="{D3905C9F-8E6F-3A47-BBDF-FA60B00E9315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58" creationId="{ADB32BA5-829E-AA41-B773-DB61C854CAA9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59" creationId="{4703F1C5-D5F1-494B-87DE-9966534B32EE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60" creationId="{4C2A1DF1-2B55-A243-A668-79EBEE709D61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61" creationId="{6A9D1EC4-4717-374F-A114-D492DC8A0BDF}"/>
          </ac:inkMkLst>
        </pc:inkChg>
        <pc:inkChg chg="add del topLvl">
          <ac:chgData name="Wilne, Robert" userId="863fd487-5ae7-46a6-8c4e-0a9cc652a1c0" providerId="ADAL" clId="{80FCF09D-6F42-E643-8F40-DCAC172044BA}" dt="2022-02-08T19:48:51.692" v="2777"/>
          <ac:inkMkLst>
            <pc:docMk/>
            <pc:sldMk cId="34787594" sldId="2165"/>
            <ac:inkMk id="62" creationId="{DC725090-65C8-424F-AE0F-E7BA00449074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63" creationId="{41DC3CCB-26F6-6246-95F2-D08A937AC5D9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4576" creationId="{0CFCBD4B-AABD-124D-BB35-0EAF6052DB1E}"/>
          </ac:inkMkLst>
        </pc:inkChg>
        <pc:inkChg chg="add del topLvl">
          <ac:chgData name="Wilne, Robert" userId="863fd487-5ae7-46a6-8c4e-0a9cc652a1c0" providerId="ADAL" clId="{80FCF09D-6F42-E643-8F40-DCAC172044BA}" dt="2022-02-08T19:48:51.811" v="2793"/>
          <ac:inkMkLst>
            <pc:docMk/>
            <pc:sldMk cId="34787594" sldId="2165"/>
            <ac:inkMk id="24577" creationId="{5D55F4F7-9F51-CD41-95D6-45DA866A807F}"/>
          </ac:inkMkLst>
        </pc:inkChg>
        <pc:inkChg chg="add de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4579" creationId="{3EAFAB2C-39A9-2F4F-87CB-3D02BD5FB6E8}"/>
          </ac:inkMkLst>
        </pc:inkChg>
        <pc:inkChg chg="add de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4580" creationId="{3CC42214-562B-4647-AB8A-8B2DE1BAA4B0}"/>
          </ac:inkMkLst>
        </pc:inkChg>
        <pc:inkChg chg="add de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4581" creationId="{EF1B0248-D958-F849-BA91-FA30A865C4C8}"/>
          </ac:inkMkLst>
        </pc:inkChg>
        <pc:inkChg chg="add del topLv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4582" creationId="{1670EFF9-60BA-AF4E-A0F6-29FA66BABA3B}"/>
          </ac:inkMkLst>
        </pc:inkChg>
        <pc:inkChg chg="add de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4583" creationId="{ABA7A679-4681-AD48-93A9-EE6C6FE382C1}"/>
          </ac:inkMkLst>
        </pc:inkChg>
        <pc:inkChg chg="add de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4584" creationId="{91E87633-D0BD-D643-81D0-BD2B7B749B86}"/>
          </ac:inkMkLst>
        </pc:inkChg>
        <pc:inkChg chg="add de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4585" creationId="{37336D4D-668A-F445-ABE7-770B985E6178}"/>
          </ac:inkMkLst>
        </pc:inkChg>
        <pc:inkChg chg="add de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4586" creationId="{56AA3B74-271B-4E41-8E34-CAA9B6B3149F}"/>
          </ac:inkMkLst>
        </pc:inkChg>
        <pc:inkChg chg="add de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4587" creationId="{165E50C8-2DE3-734B-AFE7-B14E6D4200B3}"/>
          </ac:inkMkLst>
        </pc:inkChg>
        <pc:inkChg chg="add de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4588" creationId="{9CF77ED6-0412-C34B-9CAA-BF8FC27154CD}"/>
          </ac:inkMkLst>
        </pc:inkChg>
        <pc:inkChg chg="add de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4589" creationId="{F0FCE678-3617-4541-9DEC-BE5FFDDB26B6}"/>
          </ac:inkMkLst>
        </pc:inkChg>
        <pc:inkChg chg="add de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4590" creationId="{B5587A8D-D0B8-B141-A271-5313A6432919}"/>
          </ac:inkMkLst>
        </pc:inkChg>
        <pc:inkChg chg="add de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4591" creationId="{007C2AC7-B2F8-4544-BDAE-14B3A678FF26}"/>
          </ac:inkMkLst>
        </pc:inkChg>
        <pc:inkChg chg="add del">
          <ac:chgData name="Wilne, Robert" userId="863fd487-5ae7-46a6-8c4e-0a9cc652a1c0" providerId="ADAL" clId="{80FCF09D-6F42-E643-8F40-DCAC172044BA}" dt="2022-02-08T19:40:48.456" v="2271" actId="478"/>
          <ac:inkMkLst>
            <pc:docMk/>
            <pc:sldMk cId="34787594" sldId="2165"/>
            <ac:inkMk id="24592" creationId="{D49BA54F-444F-3C45-9C1B-4CA672624887}"/>
          </ac:inkMkLst>
        </pc:inkChg>
        <pc:inkChg chg="add del topLvl">
          <ac:chgData name="Wilne, Robert" userId="863fd487-5ae7-46a6-8c4e-0a9cc652a1c0" providerId="ADAL" clId="{80FCF09D-6F42-E643-8F40-DCAC172044BA}" dt="2022-02-08T19:48:51.838" v="2797"/>
          <ac:inkMkLst>
            <pc:docMk/>
            <pc:sldMk cId="34787594" sldId="2165"/>
            <ac:inkMk id="24595" creationId="{6BB19A05-6C32-B641-92F3-9CC3E0E372D7}"/>
          </ac:inkMkLst>
        </pc:inkChg>
        <pc:inkChg chg="add del topLvl">
          <ac:chgData name="Wilne, Robert" userId="863fd487-5ae7-46a6-8c4e-0a9cc652a1c0" providerId="ADAL" clId="{80FCF09D-6F42-E643-8F40-DCAC172044BA}" dt="2022-02-08T19:48:51.888" v="2807"/>
          <ac:inkMkLst>
            <pc:docMk/>
            <pc:sldMk cId="34787594" sldId="2165"/>
            <ac:inkMk id="24596" creationId="{C5B942C4-2766-B24E-BC20-4CBC5D02331F}"/>
          </ac:inkMkLst>
        </pc:inkChg>
        <pc:inkChg chg="add del topLvl">
          <ac:chgData name="Wilne, Robert" userId="863fd487-5ae7-46a6-8c4e-0a9cc652a1c0" providerId="ADAL" clId="{80FCF09D-6F42-E643-8F40-DCAC172044BA}" dt="2022-02-08T19:48:51.847" v="2798"/>
          <ac:inkMkLst>
            <pc:docMk/>
            <pc:sldMk cId="34787594" sldId="2165"/>
            <ac:inkMk id="24597" creationId="{3F91AEF4-ECDA-C94D-82F6-3C109005CFA6}"/>
          </ac:inkMkLst>
        </pc:inkChg>
        <pc:inkChg chg="add del topLvl">
          <ac:chgData name="Wilne, Robert" userId="863fd487-5ae7-46a6-8c4e-0a9cc652a1c0" providerId="ADAL" clId="{80FCF09D-6F42-E643-8F40-DCAC172044BA}" dt="2022-02-08T19:48:51.787" v="2790"/>
          <ac:inkMkLst>
            <pc:docMk/>
            <pc:sldMk cId="34787594" sldId="2165"/>
            <ac:inkMk id="24598" creationId="{BD490881-DBC5-D744-AE54-5E2F83DBAB38}"/>
          </ac:inkMkLst>
        </pc:inkChg>
        <pc:inkChg chg="add del topLvl">
          <ac:chgData name="Wilne, Robert" userId="863fd487-5ae7-46a6-8c4e-0a9cc652a1c0" providerId="ADAL" clId="{80FCF09D-6F42-E643-8F40-DCAC172044BA}" dt="2022-02-08T19:48:51.879" v="2805"/>
          <ac:inkMkLst>
            <pc:docMk/>
            <pc:sldMk cId="34787594" sldId="2165"/>
            <ac:inkMk id="24599" creationId="{DA9AC8F5-7BE7-554E-AC6D-8605CAAD5127}"/>
          </ac:inkMkLst>
        </pc:inkChg>
        <pc:inkChg chg="add del topLvl">
          <ac:chgData name="Wilne, Robert" userId="863fd487-5ae7-46a6-8c4e-0a9cc652a1c0" providerId="ADAL" clId="{80FCF09D-6F42-E643-8F40-DCAC172044BA}" dt="2022-02-08T19:48:51.680" v="2776"/>
          <ac:inkMkLst>
            <pc:docMk/>
            <pc:sldMk cId="34787594" sldId="2165"/>
            <ac:inkMk id="24600" creationId="{B91EBEE8-03D6-9644-831D-069850D27520}"/>
          </ac:inkMkLst>
        </pc:inkChg>
        <pc:inkChg chg="add del topLvl">
          <ac:chgData name="Wilne, Robert" userId="863fd487-5ae7-46a6-8c4e-0a9cc652a1c0" providerId="ADAL" clId="{80FCF09D-6F42-E643-8F40-DCAC172044BA}" dt="2022-02-08T19:48:51.885" v="2806"/>
          <ac:inkMkLst>
            <pc:docMk/>
            <pc:sldMk cId="34787594" sldId="2165"/>
            <ac:inkMk id="24601" creationId="{D25A6F57-B7FB-4F45-8370-191EB8A9665A}"/>
          </ac:inkMkLst>
        </pc:inkChg>
        <pc:inkChg chg="add del topLvl">
          <ac:chgData name="Wilne, Robert" userId="863fd487-5ae7-46a6-8c4e-0a9cc652a1c0" providerId="ADAL" clId="{80FCF09D-6F42-E643-8F40-DCAC172044BA}" dt="2022-02-08T19:48:51.777" v="2788"/>
          <ac:inkMkLst>
            <pc:docMk/>
            <pc:sldMk cId="34787594" sldId="2165"/>
            <ac:inkMk id="24602" creationId="{B59BFE60-B3D0-C041-BD8D-D6C32F0A539F}"/>
          </ac:inkMkLst>
        </pc:inkChg>
        <pc:inkChg chg="add del topLvl">
          <ac:chgData name="Wilne, Robert" userId="863fd487-5ae7-46a6-8c4e-0a9cc652a1c0" providerId="ADAL" clId="{80FCF09D-6F42-E643-8F40-DCAC172044BA}" dt="2022-02-08T19:48:51.832" v="2796"/>
          <ac:inkMkLst>
            <pc:docMk/>
            <pc:sldMk cId="34787594" sldId="2165"/>
            <ac:inkMk id="24603" creationId="{E5FD4886-73C7-A346-9629-0CADA6E489C9}"/>
          </ac:inkMkLst>
        </pc:inkChg>
        <pc:inkChg chg="add del topLvl">
          <ac:chgData name="Wilne, Robert" userId="863fd487-5ae7-46a6-8c4e-0a9cc652a1c0" providerId="ADAL" clId="{80FCF09D-6F42-E643-8F40-DCAC172044BA}" dt="2022-02-08T19:48:51.796" v="2791"/>
          <ac:inkMkLst>
            <pc:docMk/>
            <pc:sldMk cId="34787594" sldId="2165"/>
            <ac:inkMk id="24604" creationId="{6A4B2937-256F-F646-8AB3-29032394D113}"/>
          </ac:inkMkLst>
        </pc:inkChg>
        <pc:inkChg chg="add del topLvl">
          <ac:chgData name="Wilne, Robert" userId="863fd487-5ae7-46a6-8c4e-0a9cc652a1c0" providerId="ADAL" clId="{80FCF09D-6F42-E643-8F40-DCAC172044BA}" dt="2022-02-08T19:48:51.803" v="2792"/>
          <ac:inkMkLst>
            <pc:docMk/>
            <pc:sldMk cId="34787594" sldId="2165"/>
            <ac:inkMk id="24605" creationId="{EFDAD98B-9D77-7143-995E-4544111653F8}"/>
          </ac:inkMkLst>
        </pc:inkChg>
        <pc:inkChg chg="add del topLvl">
          <ac:chgData name="Wilne, Robert" userId="863fd487-5ae7-46a6-8c4e-0a9cc652a1c0" providerId="ADAL" clId="{80FCF09D-6F42-E643-8F40-DCAC172044BA}" dt="2022-02-08T19:48:51.724" v="2780"/>
          <ac:inkMkLst>
            <pc:docMk/>
            <pc:sldMk cId="34787594" sldId="2165"/>
            <ac:inkMk id="24606" creationId="{2138772D-A087-DF45-918B-69532235A9A8}"/>
          </ac:inkMkLst>
        </pc:inkChg>
        <pc:inkChg chg="add del topLvl">
          <ac:chgData name="Wilne, Robert" userId="863fd487-5ae7-46a6-8c4e-0a9cc652a1c0" providerId="ADAL" clId="{80FCF09D-6F42-E643-8F40-DCAC172044BA}" dt="2022-02-08T19:48:51.714" v="2779"/>
          <ac:inkMkLst>
            <pc:docMk/>
            <pc:sldMk cId="34787594" sldId="2165"/>
            <ac:inkMk id="24607" creationId="{009CB32F-EB4B-4043-8288-8587F51F38DB}"/>
          </ac:inkMkLst>
        </pc:inkChg>
        <pc:inkChg chg="add del topLvl">
          <ac:chgData name="Wilne, Robert" userId="863fd487-5ae7-46a6-8c4e-0a9cc652a1c0" providerId="ADAL" clId="{80FCF09D-6F42-E643-8F40-DCAC172044BA}" dt="2022-02-08T19:48:51.768" v="2787"/>
          <ac:inkMkLst>
            <pc:docMk/>
            <pc:sldMk cId="34787594" sldId="2165"/>
            <ac:inkMk id="24608" creationId="{120BBC5A-C969-D540-925E-6D7C0F533541}"/>
          </ac:inkMkLst>
        </pc:inkChg>
        <pc:inkChg chg="add del topLvl">
          <ac:chgData name="Wilne, Robert" userId="863fd487-5ae7-46a6-8c4e-0a9cc652a1c0" providerId="ADAL" clId="{80FCF09D-6F42-E643-8F40-DCAC172044BA}" dt="2022-02-08T19:48:51.865" v="2802"/>
          <ac:inkMkLst>
            <pc:docMk/>
            <pc:sldMk cId="34787594" sldId="2165"/>
            <ac:inkMk id="24610" creationId="{B3FC3D97-ECFF-684B-A077-6795EDC9F8B8}"/>
          </ac:inkMkLst>
        </pc:inkChg>
        <pc:inkChg chg="add del">
          <ac:chgData name="Wilne, Robert" userId="863fd487-5ae7-46a6-8c4e-0a9cc652a1c0" providerId="ADAL" clId="{80FCF09D-6F42-E643-8F40-DCAC172044BA}" dt="2022-02-08T19:48:51.742" v="2783"/>
          <ac:inkMkLst>
            <pc:docMk/>
            <pc:sldMk cId="34787594" sldId="2165"/>
            <ac:inkMk id="24611" creationId="{99032F02-B940-8F4A-AFAD-461D305EC780}"/>
          </ac:inkMkLst>
        </pc:inkChg>
        <pc:inkChg chg="add del">
          <ac:chgData name="Wilne, Robert" userId="863fd487-5ae7-46a6-8c4e-0a9cc652a1c0" providerId="ADAL" clId="{80FCF09D-6F42-E643-8F40-DCAC172044BA}" dt="2022-02-08T19:48:51.654" v="2774"/>
          <ac:inkMkLst>
            <pc:docMk/>
            <pc:sldMk cId="34787594" sldId="2165"/>
            <ac:inkMk id="24612" creationId="{42BCC490-58F1-0A4C-A0CB-47640206FC3C}"/>
          </ac:inkMkLst>
        </pc:inkChg>
        <pc:inkChg chg="add del">
          <ac:chgData name="Wilne, Robert" userId="863fd487-5ae7-46a6-8c4e-0a9cc652a1c0" providerId="ADAL" clId="{80FCF09D-6F42-E643-8F40-DCAC172044BA}" dt="2022-02-08T19:48:51.747" v="2784"/>
          <ac:inkMkLst>
            <pc:docMk/>
            <pc:sldMk cId="34787594" sldId="2165"/>
            <ac:inkMk id="24613" creationId="{4F8211B1-9738-A046-A5CC-10539E16A73D}"/>
          </ac:inkMkLst>
        </pc:inkChg>
        <pc:inkChg chg="add del topLvl">
          <ac:chgData name="Wilne, Robert" userId="863fd487-5ae7-46a6-8c4e-0a9cc652a1c0" providerId="ADAL" clId="{80FCF09D-6F42-E643-8F40-DCAC172044BA}" dt="2022-02-08T19:48:51.824" v="2795"/>
          <ac:inkMkLst>
            <pc:docMk/>
            <pc:sldMk cId="34787594" sldId="2165"/>
            <ac:inkMk id="24614" creationId="{5C724721-2ED8-1841-A58C-26DCDE9EFE92}"/>
          </ac:inkMkLst>
        </pc:inkChg>
        <pc:inkChg chg="add del topLvl">
          <ac:chgData name="Wilne, Robert" userId="863fd487-5ae7-46a6-8c4e-0a9cc652a1c0" providerId="ADAL" clId="{80FCF09D-6F42-E643-8F40-DCAC172044BA}" dt="2022-02-08T19:48:51.856" v="2800"/>
          <ac:inkMkLst>
            <pc:docMk/>
            <pc:sldMk cId="34787594" sldId="2165"/>
            <ac:inkMk id="24616" creationId="{FE850B2D-A306-AA4B-AE35-95F5C65311C5}"/>
          </ac:inkMkLst>
        </pc:inkChg>
        <pc:inkChg chg="add del topLvl">
          <ac:chgData name="Wilne, Robert" userId="863fd487-5ae7-46a6-8c4e-0a9cc652a1c0" providerId="ADAL" clId="{80FCF09D-6F42-E643-8F40-DCAC172044BA}" dt="2022-02-08T19:48:51.779" v="2789"/>
          <ac:inkMkLst>
            <pc:docMk/>
            <pc:sldMk cId="34787594" sldId="2165"/>
            <ac:inkMk id="24617" creationId="{8C4E690A-2BC3-4941-829C-C84449E0874D}"/>
          </ac:inkMkLst>
        </pc:inkChg>
        <pc:inkChg chg="add del topLvl">
          <ac:chgData name="Wilne, Robert" userId="863fd487-5ae7-46a6-8c4e-0a9cc652a1c0" providerId="ADAL" clId="{80FCF09D-6F42-E643-8F40-DCAC172044BA}" dt="2022-02-08T19:48:51.726" v="2781"/>
          <ac:inkMkLst>
            <pc:docMk/>
            <pc:sldMk cId="34787594" sldId="2165"/>
            <ac:inkMk id="24618" creationId="{F36BBB4B-8B25-F049-A347-5D47A967B718}"/>
          </ac:inkMkLst>
        </pc:inkChg>
        <pc:inkChg chg="add del topLvl">
          <ac:chgData name="Wilne, Robert" userId="863fd487-5ae7-46a6-8c4e-0a9cc652a1c0" providerId="ADAL" clId="{80FCF09D-6F42-E643-8F40-DCAC172044BA}" dt="2022-02-08T19:48:51.749" v="2785"/>
          <ac:inkMkLst>
            <pc:docMk/>
            <pc:sldMk cId="34787594" sldId="2165"/>
            <ac:inkMk id="24619" creationId="{3C7E1145-A67F-5948-9D3E-042EA66A8CBD}"/>
          </ac:inkMkLst>
        </pc:inkChg>
        <pc:inkChg chg="add del">
          <ac:chgData name="Wilne, Robert" userId="863fd487-5ae7-46a6-8c4e-0a9cc652a1c0" providerId="ADAL" clId="{80FCF09D-6F42-E643-8F40-DCAC172044BA}" dt="2022-02-08T19:48:51.703" v="2778"/>
          <ac:inkMkLst>
            <pc:docMk/>
            <pc:sldMk cId="34787594" sldId="2165"/>
            <ac:inkMk id="24621" creationId="{E0A81B41-9D8A-0E47-93A0-913CFAB53AEC}"/>
          </ac:inkMkLst>
        </pc:inkChg>
        <pc:inkChg chg="add del">
          <ac:chgData name="Wilne, Robert" userId="863fd487-5ae7-46a6-8c4e-0a9cc652a1c0" providerId="ADAL" clId="{80FCF09D-6F42-E643-8F40-DCAC172044BA}" dt="2022-02-08T19:48:51.668" v="2775"/>
          <ac:inkMkLst>
            <pc:docMk/>
            <pc:sldMk cId="34787594" sldId="2165"/>
            <ac:inkMk id="24622" creationId="{C0CFED16-89F5-064C-840C-355204DD62D2}"/>
          </ac:inkMkLst>
        </pc:inkChg>
      </pc:sldChg>
      <pc:sldChg chg="del">
        <pc:chgData name="Wilne, Robert" userId="863fd487-5ae7-46a6-8c4e-0a9cc652a1c0" providerId="ADAL" clId="{80FCF09D-6F42-E643-8F40-DCAC172044BA}" dt="2022-02-08T19:44:42.294" v="2734" actId="2696"/>
        <pc:sldMkLst>
          <pc:docMk/>
          <pc:sldMk cId="2619695795" sldId="2166"/>
        </pc:sldMkLst>
      </pc:sldChg>
      <pc:sldChg chg="addSp delSp">
        <pc:chgData name="Wilne, Robert" userId="863fd487-5ae7-46a6-8c4e-0a9cc652a1c0" providerId="ADAL" clId="{80FCF09D-6F42-E643-8F40-DCAC172044BA}" dt="2022-02-08T19:41:58.987" v="2520"/>
        <pc:sldMkLst>
          <pc:docMk/>
          <pc:sldMk cId="4172446619" sldId="2168"/>
        </pc:sldMkLst>
        <pc:grpChg chg="add del">
          <ac:chgData name="Wilne, Robert" userId="863fd487-5ae7-46a6-8c4e-0a9cc652a1c0" providerId="ADAL" clId="{80FCF09D-6F42-E643-8F40-DCAC172044BA}" dt="2022-02-08T16:59:56.539" v="1190"/>
          <ac:grpSpMkLst>
            <pc:docMk/>
            <pc:sldMk cId="4172446619" sldId="2168"/>
            <ac:grpSpMk id="14" creationId="{F1344B14-8ABB-5D41-9C02-B44492A3B7AB}"/>
          </ac:grpSpMkLst>
        </pc:grpChg>
        <pc:grpChg chg="add del">
          <ac:chgData name="Wilne, Robert" userId="863fd487-5ae7-46a6-8c4e-0a9cc652a1c0" providerId="ADAL" clId="{80FCF09D-6F42-E643-8F40-DCAC172044BA}" dt="2022-02-08T19:41:58.980" v="2518"/>
          <ac:grpSpMkLst>
            <pc:docMk/>
            <pc:sldMk cId="4172446619" sldId="2168"/>
            <ac:grpSpMk id="16" creationId="{4F2CFC1E-7325-5545-B4CE-28674DACF6B9}"/>
          </ac:grpSpMkLst>
        </pc:grpChg>
        <pc:grpChg chg="add del">
          <ac:chgData name="Wilne, Robert" userId="863fd487-5ae7-46a6-8c4e-0a9cc652a1c0" providerId="ADAL" clId="{80FCF09D-6F42-E643-8F40-DCAC172044BA}" dt="2022-02-08T19:41:58.956" v="2516"/>
          <ac:grpSpMkLst>
            <pc:docMk/>
            <pc:sldMk cId="4172446619" sldId="2168"/>
            <ac:grpSpMk id="29" creationId="{0C3B5E80-7484-D640-A520-3A25C3984E07}"/>
          </ac:grpSpMkLst>
        </pc:grpChg>
        <pc:grpChg chg="add del">
          <ac:chgData name="Wilne, Robert" userId="863fd487-5ae7-46a6-8c4e-0a9cc652a1c0" providerId="ADAL" clId="{80FCF09D-6F42-E643-8F40-DCAC172044BA}" dt="2022-02-08T19:41:58.757" v="2499"/>
          <ac:grpSpMkLst>
            <pc:docMk/>
            <pc:sldMk cId="4172446619" sldId="2168"/>
            <ac:grpSpMk id="30" creationId="{689C2ECE-5219-9245-BD75-E2BF49056933}"/>
          </ac:grpSpMkLst>
        </pc:grpChg>
        <pc:grpChg chg="add del">
          <ac:chgData name="Wilne, Robert" userId="863fd487-5ae7-46a6-8c4e-0a9cc652a1c0" providerId="ADAL" clId="{80FCF09D-6F42-E643-8F40-DCAC172044BA}" dt="2022-02-08T17:00:22.304" v="1210"/>
          <ac:grpSpMkLst>
            <pc:docMk/>
            <pc:sldMk cId="4172446619" sldId="2168"/>
            <ac:grpSpMk id="35" creationId="{58FD5DAC-7FA8-E145-9068-1EA2EB4520F5}"/>
          </ac:grpSpMkLst>
        </pc:grpChg>
        <pc:inkChg chg="add del topLvl">
          <ac:chgData name="Wilne, Robert" userId="863fd487-5ae7-46a6-8c4e-0a9cc652a1c0" providerId="ADAL" clId="{80FCF09D-6F42-E643-8F40-DCAC172044BA}" dt="2022-02-08T19:41:58.880" v="2508"/>
          <ac:inkMkLst>
            <pc:docMk/>
            <pc:sldMk cId="4172446619" sldId="2168"/>
            <ac:inkMk id="2" creationId="{D03123B2-0A75-DD47-A067-104E924BC983}"/>
          </ac:inkMkLst>
        </pc:inkChg>
        <pc:inkChg chg="add del topLvl">
          <ac:chgData name="Wilne, Robert" userId="863fd487-5ae7-46a6-8c4e-0a9cc652a1c0" providerId="ADAL" clId="{80FCF09D-6F42-E643-8F40-DCAC172044BA}" dt="2022-02-08T19:41:58.943" v="2515"/>
          <ac:inkMkLst>
            <pc:docMk/>
            <pc:sldMk cId="4172446619" sldId="2168"/>
            <ac:inkMk id="4" creationId="{102C74C3-94AA-6646-BBFB-DE0714066602}"/>
          </ac:inkMkLst>
        </pc:inkChg>
        <pc:inkChg chg="add del topLvl">
          <ac:chgData name="Wilne, Robert" userId="863fd487-5ae7-46a6-8c4e-0a9cc652a1c0" providerId="ADAL" clId="{80FCF09D-6F42-E643-8F40-DCAC172044BA}" dt="2022-02-08T19:41:58.860" v="2506"/>
          <ac:inkMkLst>
            <pc:docMk/>
            <pc:sldMk cId="4172446619" sldId="2168"/>
            <ac:inkMk id="5" creationId="{38EC987D-2362-7F42-A661-FCF5E2974874}"/>
          </ac:inkMkLst>
        </pc:inkChg>
        <pc:inkChg chg="add del topLvl">
          <ac:chgData name="Wilne, Robert" userId="863fd487-5ae7-46a6-8c4e-0a9cc652a1c0" providerId="ADAL" clId="{80FCF09D-6F42-E643-8F40-DCAC172044BA}" dt="2022-02-08T19:41:58.964" v="2517"/>
          <ac:inkMkLst>
            <pc:docMk/>
            <pc:sldMk cId="4172446619" sldId="2168"/>
            <ac:inkMk id="6" creationId="{2E550FD6-E4F7-344B-A7F9-9C233CCA02B8}"/>
          </ac:inkMkLst>
        </pc:inkChg>
        <pc:inkChg chg="add del topLvl">
          <ac:chgData name="Wilne, Robert" userId="863fd487-5ae7-46a6-8c4e-0a9cc652a1c0" providerId="ADAL" clId="{80FCF09D-6F42-E643-8F40-DCAC172044BA}" dt="2022-02-08T19:41:58.730" v="2497"/>
          <ac:inkMkLst>
            <pc:docMk/>
            <pc:sldMk cId="4172446619" sldId="2168"/>
            <ac:inkMk id="7" creationId="{4A61FB13-9107-4B47-9783-597586A69607}"/>
          </ac:inkMkLst>
        </pc:inkChg>
        <pc:inkChg chg="add del topLvl">
          <ac:chgData name="Wilne, Robert" userId="863fd487-5ae7-46a6-8c4e-0a9cc652a1c0" providerId="ADAL" clId="{80FCF09D-6F42-E643-8F40-DCAC172044BA}" dt="2022-02-08T19:41:58.897" v="2511"/>
          <ac:inkMkLst>
            <pc:docMk/>
            <pc:sldMk cId="4172446619" sldId="2168"/>
            <ac:inkMk id="9" creationId="{1E4B3D61-7E44-8E44-8D03-852253207E02}"/>
          </ac:inkMkLst>
        </pc:inkChg>
        <pc:inkChg chg="add del topLvl">
          <ac:chgData name="Wilne, Robert" userId="863fd487-5ae7-46a6-8c4e-0a9cc652a1c0" providerId="ADAL" clId="{80FCF09D-6F42-E643-8F40-DCAC172044BA}" dt="2022-02-08T19:41:58.817" v="2503"/>
          <ac:inkMkLst>
            <pc:docMk/>
            <pc:sldMk cId="4172446619" sldId="2168"/>
            <ac:inkMk id="10" creationId="{D0588D08-F873-E748-8BB2-12E827765345}"/>
          </ac:inkMkLst>
        </pc:inkChg>
        <pc:inkChg chg="add del topLvl">
          <ac:chgData name="Wilne, Robert" userId="863fd487-5ae7-46a6-8c4e-0a9cc652a1c0" providerId="ADAL" clId="{80FCF09D-6F42-E643-8F40-DCAC172044BA}" dt="2022-02-08T19:41:58.914" v="2512"/>
          <ac:inkMkLst>
            <pc:docMk/>
            <pc:sldMk cId="4172446619" sldId="2168"/>
            <ac:inkMk id="11" creationId="{E1904DC9-EFAC-514F-95B2-AC9D6942DB1E}"/>
          </ac:inkMkLst>
        </pc:inkChg>
        <pc:inkChg chg="add del topLvl">
          <ac:chgData name="Wilne, Robert" userId="863fd487-5ae7-46a6-8c4e-0a9cc652a1c0" providerId="ADAL" clId="{80FCF09D-6F42-E643-8F40-DCAC172044BA}" dt="2022-02-08T19:41:58.745" v="2498"/>
          <ac:inkMkLst>
            <pc:docMk/>
            <pc:sldMk cId="4172446619" sldId="2168"/>
            <ac:inkMk id="12" creationId="{46657B19-7200-2E49-A9C3-E9B48E00B452}"/>
          </ac:inkMkLst>
        </pc:inkChg>
        <pc:inkChg chg="add del topLvl">
          <ac:chgData name="Wilne, Robert" userId="863fd487-5ae7-46a6-8c4e-0a9cc652a1c0" providerId="ADAL" clId="{80FCF09D-6F42-E643-8F40-DCAC172044BA}" dt="2022-02-08T19:41:58.984" v="2519"/>
          <ac:inkMkLst>
            <pc:docMk/>
            <pc:sldMk cId="4172446619" sldId="2168"/>
            <ac:inkMk id="13" creationId="{2C1C2944-E26A-CF43-8422-F1B40079DFFD}"/>
          </ac:inkMkLst>
        </pc:inkChg>
        <pc:inkChg chg="add del topLvl">
          <ac:chgData name="Wilne, Robert" userId="863fd487-5ae7-46a6-8c4e-0a9cc652a1c0" providerId="ADAL" clId="{80FCF09D-6F42-E643-8F40-DCAC172044BA}" dt="2022-02-08T19:41:58.980" v="2518"/>
          <ac:inkMkLst>
            <pc:docMk/>
            <pc:sldMk cId="4172446619" sldId="2168"/>
            <ac:inkMk id="15" creationId="{62113B9C-051E-A54D-A181-5DAB4AE662CC}"/>
          </ac:inkMkLst>
        </pc:inkChg>
        <pc:inkChg chg="add del topLvl">
          <ac:chgData name="Wilne, Robert" userId="863fd487-5ae7-46a6-8c4e-0a9cc652a1c0" providerId="ADAL" clId="{80FCF09D-6F42-E643-8F40-DCAC172044BA}" dt="2022-02-08T19:41:58.757" v="2499"/>
          <ac:inkMkLst>
            <pc:docMk/>
            <pc:sldMk cId="4172446619" sldId="2168"/>
            <ac:inkMk id="17" creationId="{C8DFC815-4361-0741-BD68-310687C045B9}"/>
          </ac:inkMkLst>
        </pc:inkChg>
        <pc:inkChg chg="add del topLvl">
          <ac:chgData name="Wilne, Robert" userId="863fd487-5ae7-46a6-8c4e-0a9cc652a1c0" providerId="ADAL" clId="{80FCF09D-6F42-E643-8F40-DCAC172044BA}" dt="2022-02-08T19:41:58.865" v="2507"/>
          <ac:inkMkLst>
            <pc:docMk/>
            <pc:sldMk cId="4172446619" sldId="2168"/>
            <ac:inkMk id="18" creationId="{D04DEE4F-4C83-4740-82D1-C5B7186CCB1D}"/>
          </ac:inkMkLst>
        </pc:inkChg>
        <pc:inkChg chg="add del topLvl">
          <ac:chgData name="Wilne, Robert" userId="863fd487-5ae7-46a6-8c4e-0a9cc652a1c0" providerId="ADAL" clId="{80FCF09D-6F42-E643-8F40-DCAC172044BA}" dt="2022-02-08T19:41:58.956" v="2516"/>
          <ac:inkMkLst>
            <pc:docMk/>
            <pc:sldMk cId="4172446619" sldId="2168"/>
            <ac:inkMk id="19" creationId="{D5BDEFA2-A895-A843-AD85-FEE22FFA1948}"/>
          </ac:inkMkLst>
        </pc:inkChg>
        <pc:inkChg chg="add del">
          <ac:chgData name="Wilne, Robert" userId="863fd487-5ae7-46a6-8c4e-0a9cc652a1c0" providerId="ADAL" clId="{80FCF09D-6F42-E643-8F40-DCAC172044BA}" dt="2022-02-08T19:41:58.799" v="2502"/>
          <ac:inkMkLst>
            <pc:docMk/>
            <pc:sldMk cId="4172446619" sldId="2168"/>
            <ac:inkMk id="20" creationId="{4153FD09-4FCF-CF4B-BC4D-B65F744DE67E}"/>
          </ac:inkMkLst>
        </pc:inkChg>
        <pc:inkChg chg="add del">
          <ac:chgData name="Wilne, Robert" userId="863fd487-5ae7-46a6-8c4e-0a9cc652a1c0" providerId="ADAL" clId="{80FCF09D-6F42-E643-8F40-DCAC172044BA}" dt="2022-02-08T19:41:58.833" v="2504"/>
          <ac:inkMkLst>
            <pc:docMk/>
            <pc:sldMk cId="4172446619" sldId="2168"/>
            <ac:inkMk id="21" creationId="{03A6427F-B652-5546-9B58-E439DFCB9797}"/>
          </ac:inkMkLst>
        </pc:inkChg>
        <pc:inkChg chg="add del">
          <ac:chgData name="Wilne, Robert" userId="863fd487-5ae7-46a6-8c4e-0a9cc652a1c0" providerId="ADAL" clId="{80FCF09D-6F42-E643-8F40-DCAC172044BA}" dt="2022-02-08T19:41:58.790" v="2501"/>
          <ac:inkMkLst>
            <pc:docMk/>
            <pc:sldMk cId="4172446619" sldId="2168"/>
            <ac:inkMk id="22" creationId="{6741289C-CCB6-FC48-BE6E-19CEB6034533}"/>
          </ac:inkMkLst>
        </pc:inkChg>
        <pc:inkChg chg="add del">
          <ac:chgData name="Wilne, Robert" userId="863fd487-5ae7-46a6-8c4e-0a9cc652a1c0" providerId="ADAL" clId="{80FCF09D-6F42-E643-8F40-DCAC172044BA}" dt="2022-02-08T19:41:58.841" v="2505"/>
          <ac:inkMkLst>
            <pc:docMk/>
            <pc:sldMk cId="4172446619" sldId="2168"/>
            <ac:inkMk id="23" creationId="{6933C590-A7DE-5A4C-8F20-555A4F9C5EC1}"/>
          </ac:inkMkLst>
        </pc:inkChg>
        <pc:inkChg chg="add del">
          <ac:chgData name="Wilne, Robert" userId="863fd487-5ae7-46a6-8c4e-0a9cc652a1c0" providerId="ADAL" clId="{80FCF09D-6F42-E643-8F40-DCAC172044BA}" dt="2022-02-08T19:41:58.922" v="2513"/>
          <ac:inkMkLst>
            <pc:docMk/>
            <pc:sldMk cId="4172446619" sldId="2168"/>
            <ac:inkMk id="24" creationId="{814ED6D5-4940-1F46-8B97-D8ADAA4C8FA9}"/>
          </ac:inkMkLst>
        </pc:inkChg>
        <pc:inkChg chg="add del topLvl">
          <ac:chgData name="Wilne, Robert" userId="863fd487-5ae7-46a6-8c4e-0a9cc652a1c0" providerId="ADAL" clId="{80FCF09D-6F42-E643-8F40-DCAC172044BA}" dt="2022-02-08T19:41:58.987" v="2520"/>
          <ac:inkMkLst>
            <pc:docMk/>
            <pc:sldMk cId="4172446619" sldId="2168"/>
            <ac:inkMk id="25" creationId="{ABCFA05C-FEA3-5D44-A9C2-19B59CDBF850}"/>
          </ac:inkMkLst>
        </pc:inkChg>
        <pc:inkChg chg="add del">
          <ac:chgData name="Wilne, Robert" userId="863fd487-5ae7-46a6-8c4e-0a9cc652a1c0" providerId="ADAL" clId="{80FCF09D-6F42-E643-8F40-DCAC172044BA}" dt="2022-02-08T19:41:58.933" v="2514"/>
          <ac:inkMkLst>
            <pc:docMk/>
            <pc:sldMk cId="4172446619" sldId="2168"/>
            <ac:inkMk id="26" creationId="{BC0EA28F-E6B5-3A42-B64E-648529C998E1}"/>
          </ac:inkMkLst>
        </pc:inkChg>
        <pc:inkChg chg="add del">
          <ac:chgData name="Wilne, Robert" userId="863fd487-5ae7-46a6-8c4e-0a9cc652a1c0" providerId="ADAL" clId="{80FCF09D-6F42-E643-8F40-DCAC172044BA}" dt="2022-02-08T19:41:58.887" v="2510"/>
          <ac:inkMkLst>
            <pc:docMk/>
            <pc:sldMk cId="4172446619" sldId="2168"/>
            <ac:inkMk id="27" creationId="{CD53BFAF-257F-174E-B9F5-9E73191354C5}"/>
          </ac:inkMkLst>
        </pc:inkChg>
        <pc:inkChg chg="add del">
          <ac:chgData name="Wilne, Robert" userId="863fd487-5ae7-46a6-8c4e-0a9cc652a1c0" providerId="ADAL" clId="{80FCF09D-6F42-E643-8F40-DCAC172044BA}" dt="2022-02-08T19:41:58.773" v="2500"/>
          <ac:inkMkLst>
            <pc:docMk/>
            <pc:sldMk cId="4172446619" sldId="2168"/>
            <ac:inkMk id="28" creationId="{1872A4D1-2A64-DB4F-8B3F-94C58A240B82}"/>
          </ac:inkMkLst>
        </pc:inkChg>
        <pc:inkChg chg="add del">
          <ac:chgData name="Wilne, Robert" userId="863fd487-5ae7-46a6-8c4e-0a9cc652a1c0" providerId="ADAL" clId="{80FCF09D-6F42-E643-8F40-DCAC172044BA}" dt="2022-02-08T19:41:58.884" v="2509"/>
          <ac:inkMkLst>
            <pc:docMk/>
            <pc:sldMk cId="4172446619" sldId="2168"/>
            <ac:inkMk id="31" creationId="{7B7B7F48-8D23-D347-BAF1-B69E11A60BEE}"/>
          </ac:inkMkLst>
        </pc:inkChg>
        <pc:inkChg chg="add del topLvl">
          <ac:chgData name="Wilne, Robert" userId="863fd487-5ae7-46a6-8c4e-0a9cc652a1c0" providerId="ADAL" clId="{80FCF09D-6F42-E643-8F40-DCAC172044BA}" dt="2022-02-08T17:00:22.308" v="1211"/>
          <ac:inkMkLst>
            <pc:docMk/>
            <pc:sldMk cId="4172446619" sldId="2168"/>
            <ac:inkMk id="32" creationId="{7552F157-ADBC-8E40-8955-68E25485FBB9}"/>
          </ac:inkMkLst>
        </pc:inkChg>
        <pc:inkChg chg="add del topLvl">
          <ac:chgData name="Wilne, Robert" userId="863fd487-5ae7-46a6-8c4e-0a9cc652a1c0" providerId="ADAL" clId="{80FCF09D-6F42-E643-8F40-DCAC172044BA}" dt="2022-02-08T17:00:22.304" v="1210"/>
          <ac:inkMkLst>
            <pc:docMk/>
            <pc:sldMk cId="4172446619" sldId="2168"/>
            <ac:inkMk id="33" creationId="{99C18FFE-7DEB-084F-9B01-D283774F21A8}"/>
          </ac:inkMkLst>
        </pc:inkChg>
        <pc:inkChg chg="add del">
          <ac:chgData name="Wilne, Robert" userId="863fd487-5ae7-46a6-8c4e-0a9cc652a1c0" providerId="ADAL" clId="{80FCF09D-6F42-E643-8F40-DCAC172044BA}" dt="2022-02-08T17:00:22.293" v="1209"/>
          <ac:inkMkLst>
            <pc:docMk/>
            <pc:sldMk cId="4172446619" sldId="2168"/>
            <ac:inkMk id="34" creationId="{3E9ADD3B-E545-0641-AF3F-EDD0E4813937}"/>
          </ac:inkMkLst>
        </pc:inkChg>
      </pc:sldChg>
      <pc:sldChg chg="addSp delSp">
        <pc:chgData name="Wilne, Robert" userId="863fd487-5ae7-46a6-8c4e-0a9cc652a1c0" providerId="ADAL" clId="{80FCF09D-6F42-E643-8F40-DCAC172044BA}" dt="2022-02-08T19:42:08.764" v="2535"/>
        <pc:sldMkLst>
          <pc:docMk/>
          <pc:sldMk cId="971830949" sldId="2170"/>
        </pc:sldMkLst>
        <pc:grpChg chg="add del">
          <ac:chgData name="Wilne, Robert" userId="863fd487-5ae7-46a6-8c4e-0a9cc652a1c0" providerId="ADAL" clId="{80FCF09D-6F42-E643-8F40-DCAC172044BA}" dt="2022-02-08T19:42:08.723" v="2529"/>
          <ac:grpSpMkLst>
            <pc:docMk/>
            <pc:sldMk cId="971830949" sldId="2170"/>
            <ac:grpSpMk id="6" creationId="{1E3C2BC5-AA6C-C84F-B3DD-66C6A3AAB94D}"/>
          </ac:grpSpMkLst>
        </pc:grpChg>
        <pc:grpChg chg="add del">
          <ac:chgData name="Wilne, Robert" userId="863fd487-5ae7-46a6-8c4e-0a9cc652a1c0" providerId="ADAL" clId="{80FCF09D-6F42-E643-8F40-DCAC172044BA}" dt="2022-02-08T19:42:08.713" v="2528"/>
          <ac:grpSpMkLst>
            <pc:docMk/>
            <pc:sldMk cId="971830949" sldId="2170"/>
            <ac:grpSpMk id="20" creationId="{2E567209-1479-E141-9BAC-B2D37774C248}"/>
          </ac:grpSpMkLst>
        </pc:grpChg>
        <pc:grpChg chg="add del">
          <ac:chgData name="Wilne, Robert" userId="863fd487-5ae7-46a6-8c4e-0a9cc652a1c0" providerId="ADAL" clId="{80FCF09D-6F42-E643-8F40-DCAC172044BA}" dt="2022-02-08T19:42:08.688" v="2525"/>
          <ac:grpSpMkLst>
            <pc:docMk/>
            <pc:sldMk cId="971830949" sldId="2170"/>
            <ac:grpSpMk id="21" creationId="{E013EE85-2E40-2C4A-B936-011A0A33C81E}"/>
          </ac:grpSpMkLst>
        </pc:grpChg>
        <pc:grpChg chg="add del">
          <ac:chgData name="Wilne, Robert" userId="863fd487-5ae7-46a6-8c4e-0a9cc652a1c0" providerId="ADAL" clId="{80FCF09D-6F42-E643-8F40-DCAC172044BA}" dt="2022-02-08T19:42:08.752" v="2533"/>
          <ac:grpSpMkLst>
            <pc:docMk/>
            <pc:sldMk cId="971830949" sldId="2170"/>
            <ac:grpSpMk id="22" creationId="{BB1807F9-67DB-4040-B57A-19CC86C7481C}"/>
          </ac:grpSpMkLst>
        </pc:grpChg>
        <pc:inkChg chg="add del topLvl">
          <ac:chgData name="Wilne, Robert" userId="863fd487-5ae7-46a6-8c4e-0a9cc652a1c0" providerId="ADAL" clId="{80FCF09D-6F42-E643-8F40-DCAC172044BA}" dt="2022-02-08T19:42:08.734" v="2531"/>
          <ac:inkMkLst>
            <pc:docMk/>
            <pc:sldMk cId="971830949" sldId="2170"/>
            <ac:inkMk id="2" creationId="{D6BF657F-E8AD-8E4D-A2E5-64A9D611FDC4}"/>
          </ac:inkMkLst>
        </pc:inkChg>
        <pc:inkChg chg="add del">
          <ac:chgData name="Wilne, Robert" userId="863fd487-5ae7-46a6-8c4e-0a9cc652a1c0" providerId="ADAL" clId="{80FCF09D-6F42-E643-8F40-DCAC172044BA}" dt="2022-02-08T19:42:08.695" v="2526"/>
          <ac:inkMkLst>
            <pc:docMk/>
            <pc:sldMk cId="971830949" sldId="2170"/>
            <ac:inkMk id="3" creationId="{7D5EC601-5257-DA44-BD36-19746BD67C6B}"/>
          </ac:inkMkLst>
        </pc:inkChg>
        <pc:inkChg chg="add del topLvl">
          <ac:chgData name="Wilne, Robert" userId="863fd487-5ae7-46a6-8c4e-0a9cc652a1c0" providerId="ADAL" clId="{80FCF09D-6F42-E643-8F40-DCAC172044BA}" dt="2022-02-08T19:42:08.723" v="2529"/>
          <ac:inkMkLst>
            <pc:docMk/>
            <pc:sldMk cId="971830949" sldId="2170"/>
            <ac:inkMk id="5" creationId="{AA018AD6-6852-7B48-8612-DD27602882CF}"/>
          </ac:inkMkLst>
        </pc:inkChg>
        <pc:inkChg chg="add del">
          <ac:chgData name="Wilne, Robert" userId="863fd487-5ae7-46a6-8c4e-0a9cc652a1c0" providerId="ADAL" clId="{80FCF09D-6F42-E643-8F40-DCAC172044BA}" dt="2022-02-08T19:42:08.704" v="2527"/>
          <ac:inkMkLst>
            <pc:docMk/>
            <pc:sldMk cId="971830949" sldId="2170"/>
            <ac:inkMk id="7" creationId="{1C2D502F-CABE-2643-B829-A83F08FB4EB2}"/>
          </ac:inkMkLst>
        </pc:inkChg>
        <pc:inkChg chg="add del">
          <ac:chgData name="Wilne, Robert" userId="863fd487-5ae7-46a6-8c4e-0a9cc652a1c0" providerId="ADAL" clId="{80FCF09D-6F42-E643-8F40-DCAC172044BA}" dt="2022-02-08T19:42:08.730" v="2530"/>
          <ac:inkMkLst>
            <pc:docMk/>
            <pc:sldMk cId="971830949" sldId="2170"/>
            <ac:inkMk id="9" creationId="{7C28B5AB-0972-4643-8B6D-CF29B1C6BA3F}"/>
          </ac:inkMkLst>
        </pc:inkChg>
        <pc:inkChg chg="add del topLvl">
          <ac:chgData name="Wilne, Robert" userId="863fd487-5ae7-46a6-8c4e-0a9cc652a1c0" providerId="ADAL" clId="{80FCF09D-6F42-E643-8F40-DCAC172044BA}" dt="2022-02-08T19:42:08.764" v="2535"/>
          <ac:inkMkLst>
            <pc:docMk/>
            <pc:sldMk cId="971830949" sldId="2170"/>
            <ac:inkMk id="10" creationId="{E50B3986-92FA-B943-A7F9-49E9AC8F9083}"/>
          </ac:inkMkLst>
        </pc:inkChg>
        <pc:inkChg chg="add del topLvl">
          <ac:chgData name="Wilne, Robert" userId="863fd487-5ae7-46a6-8c4e-0a9cc652a1c0" providerId="ADAL" clId="{80FCF09D-6F42-E643-8F40-DCAC172044BA}" dt="2022-02-08T19:42:08.752" v="2533"/>
          <ac:inkMkLst>
            <pc:docMk/>
            <pc:sldMk cId="971830949" sldId="2170"/>
            <ac:inkMk id="11" creationId="{F094A3F2-7E4C-B84F-B919-DEF8DE448303}"/>
          </ac:inkMkLst>
        </pc:inkChg>
        <pc:inkChg chg="add del">
          <ac:chgData name="Wilne, Robert" userId="863fd487-5ae7-46a6-8c4e-0a9cc652a1c0" providerId="ADAL" clId="{80FCF09D-6F42-E643-8F40-DCAC172044BA}" dt="2022-02-08T19:42:08.679" v="2524"/>
          <ac:inkMkLst>
            <pc:docMk/>
            <pc:sldMk cId="971830949" sldId="2170"/>
            <ac:inkMk id="12" creationId="{0BE285FB-19E1-5E42-BA2E-9DD95F5E811D}"/>
          </ac:inkMkLst>
        </pc:inkChg>
        <pc:inkChg chg="add del topLvl">
          <ac:chgData name="Wilne, Robert" userId="863fd487-5ae7-46a6-8c4e-0a9cc652a1c0" providerId="ADAL" clId="{80FCF09D-6F42-E643-8F40-DCAC172044BA}" dt="2022-02-08T19:42:08.742" v="2532"/>
          <ac:inkMkLst>
            <pc:docMk/>
            <pc:sldMk cId="971830949" sldId="2170"/>
            <ac:inkMk id="13" creationId="{0857468E-124A-1C42-AC9D-BF822C40D9F1}"/>
          </ac:inkMkLst>
        </pc:inkChg>
        <pc:inkChg chg="add del topLvl">
          <ac:chgData name="Wilne, Robert" userId="863fd487-5ae7-46a6-8c4e-0a9cc652a1c0" providerId="ADAL" clId="{80FCF09D-6F42-E643-8F40-DCAC172044BA}" dt="2022-02-08T19:42:08.688" v="2525"/>
          <ac:inkMkLst>
            <pc:docMk/>
            <pc:sldMk cId="971830949" sldId="2170"/>
            <ac:inkMk id="14" creationId="{8401B6DB-86B1-A44C-AB89-38AD1E9C3E74}"/>
          </ac:inkMkLst>
        </pc:inkChg>
        <pc:inkChg chg="add del">
          <ac:chgData name="Wilne, Robert" userId="863fd487-5ae7-46a6-8c4e-0a9cc652a1c0" providerId="ADAL" clId="{80FCF09D-6F42-E643-8F40-DCAC172044BA}" dt="2022-02-08T19:42:08.662" v="2522"/>
          <ac:inkMkLst>
            <pc:docMk/>
            <pc:sldMk cId="971830949" sldId="2170"/>
            <ac:inkMk id="15" creationId="{AE2BB6CC-3E0C-0A44-8C81-3E4774601BB4}"/>
          </ac:inkMkLst>
        </pc:inkChg>
        <pc:inkChg chg="add del">
          <ac:chgData name="Wilne, Robert" userId="863fd487-5ae7-46a6-8c4e-0a9cc652a1c0" providerId="ADAL" clId="{80FCF09D-6F42-E643-8F40-DCAC172044BA}" dt="2022-02-08T19:42:08.656" v="2521"/>
          <ac:inkMkLst>
            <pc:docMk/>
            <pc:sldMk cId="971830949" sldId="2170"/>
            <ac:inkMk id="16" creationId="{F0BF425D-E87A-FC43-84A1-B44EE64356B6}"/>
          </ac:inkMkLst>
        </pc:inkChg>
        <pc:inkChg chg="add del topLvl">
          <ac:chgData name="Wilne, Robert" userId="863fd487-5ae7-46a6-8c4e-0a9cc652a1c0" providerId="ADAL" clId="{80FCF09D-6F42-E643-8F40-DCAC172044BA}" dt="2022-02-08T19:42:08.758" v="2534"/>
          <ac:inkMkLst>
            <pc:docMk/>
            <pc:sldMk cId="971830949" sldId="2170"/>
            <ac:inkMk id="17" creationId="{6547FF9F-89BD-DB45-B898-5666E04CE149}"/>
          </ac:inkMkLst>
        </pc:inkChg>
        <pc:inkChg chg="add del topLvl">
          <ac:chgData name="Wilne, Robert" userId="863fd487-5ae7-46a6-8c4e-0a9cc652a1c0" providerId="ADAL" clId="{80FCF09D-6F42-E643-8F40-DCAC172044BA}" dt="2022-02-08T19:42:08.713" v="2528"/>
          <ac:inkMkLst>
            <pc:docMk/>
            <pc:sldMk cId="971830949" sldId="2170"/>
            <ac:inkMk id="18" creationId="{5310380F-6805-B94E-9024-4BE364F64484}"/>
          </ac:inkMkLst>
        </pc:inkChg>
        <pc:inkChg chg="add del">
          <ac:chgData name="Wilne, Robert" userId="863fd487-5ae7-46a6-8c4e-0a9cc652a1c0" providerId="ADAL" clId="{80FCF09D-6F42-E643-8F40-DCAC172044BA}" dt="2022-02-08T19:42:08.672" v="2523"/>
          <ac:inkMkLst>
            <pc:docMk/>
            <pc:sldMk cId="971830949" sldId="2170"/>
            <ac:inkMk id="19" creationId="{BB838C80-1CB2-F940-A8D8-B6DE2EC2F468}"/>
          </ac:inkMkLst>
        </pc:inkChg>
      </pc:sldChg>
      <pc:sldChg chg="addSp delSp">
        <pc:chgData name="Wilne, Robert" userId="863fd487-5ae7-46a6-8c4e-0a9cc652a1c0" providerId="ADAL" clId="{80FCF09D-6F42-E643-8F40-DCAC172044BA}" dt="2022-02-08T19:43:50.022" v="2720" actId="478"/>
        <pc:sldMkLst>
          <pc:docMk/>
          <pc:sldMk cId="2863486455" sldId="2171"/>
        </pc:sldMkLst>
        <pc:grpChg chg="add del">
          <ac:chgData name="Wilne, Robert" userId="863fd487-5ae7-46a6-8c4e-0a9cc652a1c0" providerId="ADAL" clId="{80FCF09D-6F42-E643-8F40-DCAC172044BA}" dt="2022-02-08T19:43:50.022" v="2720" actId="478"/>
          <ac:grpSpMkLst>
            <pc:docMk/>
            <pc:sldMk cId="2863486455" sldId="2171"/>
            <ac:grpSpMk id="5" creationId="{2FBC361C-7F20-3B44-88B1-C58393C17D0D}"/>
          </ac:grpSpMkLst>
        </pc:grpChg>
        <pc:grpChg chg="add del">
          <ac:chgData name="Wilne, Robert" userId="863fd487-5ae7-46a6-8c4e-0a9cc652a1c0" providerId="ADAL" clId="{80FCF09D-6F42-E643-8F40-DCAC172044BA}" dt="2022-02-08T19:43:50.022" v="2720" actId="478"/>
          <ac:grpSpMkLst>
            <pc:docMk/>
            <pc:sldMk cId="2863486455" sldId="2171"/>
            <ac:grpSpMk id="21" creationId="{9401EA7E-674C-104A-82EB-AC57303923DA}"/>
          </ac:grpSpMkLst>
        </pc:grpChg>
        <pc:grpChg chg="add del">
          <ac:chgData name="Wilne, Robert" userId="863fd487-5ae7-46a6-8c4e-0a9cc652a1c0" providerId="ADAL" clId="{80FCF09D-6F42-E643-8F40-DCAC172044BA}" dt="2022-02-08T19:43:50.022" v="2720" actId="478"/>
          <ac:grpSpMkLst>
            <pc:docMk/>
            <pc:sldMk cId="2863486455" sldId="2171"/>
            <ac:grpSpMk id="22" creationId="{472A291F-D3FD-7749-B39E-9B7191DCCF61}"/>
          </ac:grpSpMkLst>
        </pc:grpChg>
        <pc:grpChg chg="add del">
          <ac:chgData name="Wilne, Robert" userId="863fd487-5ae7-46a6-8c4e-0a9cc652a1c0" providerId="ADAL" clId="{80FCF09D-6F42-E643-8F40-DCAC172044BA}" dt="2022-02-08T19:43:50.022" v="2720" actId="478"/>
          <ac:grpSpMkLst>
            <pc:docMk/>
            <pc:sldMk cId="2863486455" sldId="2171"/>
            <ac:grpSpMk id="23" creationId="{7158A634-CE1A-7F4D-8CAA-3390A2761781}"/>
          </ac:grpSpMkLst>
        </pc:grpChg>
        <pc:grpChg chg="add del">
          <ac:chgData name="Wilne, Robert" userId="863fd487-5ae7-46a6-8c4e-0a9cc652a1c0" providerId="ADAL" clId="{80FCF09D-6F42-E643-8F40-DCAC172044BA}" dt="2022-02-08T19:43:50.022" v="2720" actId="478"/>
          <ac:grpSpMkLst>
            <pc:docMk/>
            <pc:sldMk cId="2863486455" sldId="2171"/>
            <ac:grpSpMk id="41" creationId="{60F79B28-D4DF-2344-A415-EDA16B0F588E}"/>
          </ac:grpSpMkLst>
        </pc:grpChg>
        <pc:grpChg chg="add del">
          <ac:chgData name="Wilne, Robert" userId="863fd487-5ae7-46a6-8c4e-0a9cc652a1c0" providerId="ADAL" clId="{80FCF09D-6F42-E643-8F40-DCAC172044BA}" dt="2022-02-08T19:43:50.022" v="2720" actId="478"/>
          <ac:grpSpMkLst>
            <pc:docMk/>
            <pc:sldMk cId="2863486455" sldId="2171"/>
            <ac:grpSpMk id="49" creationId="{CD923BEB-FFBF-EF4F-9C9A-F68A7A059423}"/>
          </ac:grpSpMkLst>
        </pc:grpChg>
        <pc:inkChg chg="add del topLv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2" creationId="{25494CD8-1A5C-A14B-854F-3A755B564869}"/>
          </ac:inkMkLst>
        </pc:inkChg>
        <pc:inkChg chg="add del topLv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3" creationId="{34D94FCA-4AD2-7D45-A7F0-FE5FAD202B57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4" creationId="{CA0FC94C-3D81-4F4A-9B9A-3F03FF596BCC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6" creationId="{D4C6734C-968C-194B-9084-430B4FE53E6E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7" creationId="{9647302B-0280-E746-8C9E-DE4142A76FD5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9" creationId="{9F80379A-2C7C-6341-A1DD-8B0FAFA35E94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10" creationId="{BB4C93C7-2F5D-C64C-8AE7-B33007F141CE}"/>
          </ac:inkMkLst>
        </pc:inkChg>
        <pc:inkChg chg="add del topLv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11" creationId="{C04563F2-A782-0140-A9BF-512761AB111B}"/>
          </ac:inkMkLst>
        </pc:inkChg>
        <pc:inkChg chg="add del topLv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12" creationId="{0379AEA1-B858-2447-AFE4-BADEE62A5CD9}"/>
          </ac:inkMkLst>
        </pc:inkChg>
        <pc:inkChg chg="add del topLv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13" creationId="{F82F0825-DFE3-B940-8E1F-D6D7EBA73B83}"/>
          </ac:inkMkLst>
        </pc:inkChg>
        <pc:inkChg chg="add del topLv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14" creationId="{F3AC5C33-CDD0-3E42-BD83-5BB7D767FFBC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15" creationId="{6A105049-309A-3047-BB6E-031B59D7110F}"/>
          </ac:inkMkLst>
        </pc:inkChg>
        <pc:inkChg chg="add del topLv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16" creationId="{DF5ECA7B-5672-2740-BEC1-7EAC2CA744FF}"/>
          </ac:inkMkLst>
        </pc:inkChg>
        <pc:inkChg chg="add del topLv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17" creationId="{50369006-A317-294F-94F5-2BA6CCA7AA1E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18" creationId="{4203D132-02D7-6747-B695-96427BA02E44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19" creationId="{FE1D0077-9AEB-8D42-8520-DC8F83CB4A47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20" creationId="{3A4F6744-C497-A14D-ADDA-D21CB771549C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24" creationId="{86D8DA4E-D0F4-6649-879F-83F21FE059B5}"/>
          </ac:inkMkLst>
        </pc:inkChg>
        <pc:inkChg chg="add del topLv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25" creationId="{DC4B0C35-01AA-FF4A-BD52-619A4A5CE717}"/>
          </ac:inkMkLst>
        </pc:inkChg>
        <pc:inkChg chg="add del topLv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26" creationId="{4179EDFD-0BE6-EA42-B44A-13E7BF945633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27" creationId="{0387A10A-F6BF-FB47-844B-6DEE7F0B893E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28" creationId="{B24B0D90-DF89-FF48-9D86-22D9C07B6A40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29" creationId="{6FD819FD-8E2F-3045-8789-E8E6866CE14F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30" creationId="{5CE04CF3-A7F6-C64C-8F80-4F90110262A0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31" creationId="{7F88D863-52ED-EF46-B7E2-6FE0DE8EDEF8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32" creationId="{99768455-17CB-5546-BF89-C25065297B3C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33" creationId="{560C88BC-ADC7-3046-BFC8-D27BAE489AAD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34" creationId="{43FE336C-1C0D-B44C-A01E-E3887AC80F7F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35" creationId="{D6D66FFF-65E9-C546-BA6C-F2965D15CD4C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36" creationId="{0CA8572B-4436-3046-8002-BC97136EC8AB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37" creationId="{B0E3E960-FDBB-134E-9AF6-02137C978FBB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38" creationId="{0CA5F265-E102-EA44-8378-D488616B3CE2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39" creationId="{2C50A6D0-5AE6-2E4D-9261-3018D11120CA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40" creationId="{E6CD12AE-F139-7148-B755-7BDB165E68E8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42" creationId="{EE5D7E5F-CFDD-4243-82B2-C65DDF0A6EA7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43" creationId="{CF2FF2CD-DFD2-B540-99BE-F16847337F5C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44" creationId="{3666674D-AFC8-A34A-95E9-78B27710652D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45" creationId="{8E9F264D-D720-A244-84BB-10A62C2717A1}"/>
          </ac:inkMkLst>
        </pc:inkChg>
        <pc:inkChg chg="add del topLv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46" creationId="{440FB2A0-AFF6-B84F-AFAF-8F83FD8F36AF}"/>
          </ac:inkMkLst>
        </pc:inkChg>
        <pc:inkChg chg="add de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47" creationId="{8CCD0B62-C5CF-6F4A-85AD-540889C764E8}"/>
          </ac:inkMkLst>
        </pc:inkChg>
        <pc:inkChg chg="add del topLvl">
          <ac:chgData name="Wilne, Robert" userId="863fd487-5ae7-46a6-8c4e-0a9cc652a1c0" providerId="ADAL" clId="{80FCF09D-6F42-E643-8F40-DCAC172044BA}" dt="2022-02-08T19:43:50.022" v="2720" actId="478"/>
          <ac:inkMkLst>
            <pc:docMk/>
            <pc:sldMk cId="2863486455" sldId="2171"/>
            <ac:inkMk id="48" creationId="{9540B137-DFC5-0947-BA4D-6DFC2E25BE58}"/>
          </ac:inkMkLst>
        </pc:inkChg>
      </pc:sldChg>
      <pc:sldChg chg="addSp delSp">
        <pc:chgData name="Wilne, Robert" userId="863fd487-5ae7-46a6-8c4e-0a9cc652a1c0" providerId="ADAL" clId="{80FCF09D-6F42-E643-8F40-DCAC172044BA}" dt="2022-02-08T19:43:43.198" v="2719"/>
        <pc:sldMkLst>
          <pc:docMk/>
          <pc:sldMk cId="749279937" sldId="2172"/>
        </pc:sldMkLst>
        <pc:grpChg chg="add del">
          <ac:chgData name="Wilne, Robert" userId="863fd487-5ae7-46a6-8c4e-0a9cc652a1c0" providerId="ADAL" clId="{80FCF09D-6F42-E643-8F40-DCAC172044BA}" dt="2022-02-08T19:43:43.028" v="2703"/>
          <ac:grpSpMkLst>
            <pc:docMk/>
            <pc:sldMk cId="749279937" sldId="2172"/>
            <ac:grpSpMk id="19" creationId="{5541ACA0-2440-C54A-81D0-9FF8E35AA505}"/>
          </ac:grpSpMkLst>
        </pc:grpChg>
        <pc:grpChg chg="add del">
          <ac:chgData name="Wilne, Robert" userId="863fd487-5ae7-46a6-8c4e-0a9cc652a1c0" providerId="ADAL" clId="{80FCF09D-6F42-E643-8F40-DCAC172044BA}" dt="2022-02-08T19:43:43.066" v="2706"/>
          <ac:grpSpMkLst>
            <pc:docMk/>
            <pc:sldMk cId="749279937" sldId="2172"/>
            <ac:grpSpMk id="20" creationId="{FAF28B96-2FC1-B848-BEE4-4D422E899E9F}"/>
          </ac:grpSpMkLst>
        </pc:grpChg>
        <pc:grpChg chg="add del">
          <ac:chgData name="Wilne, Robert" userId="863fd487-5ae7-46a6-8c4e-0a9cc652a1c0" providerId="ADAL" clId="{80FCF09D-6F42-E643-8F40-DCAC172044BA}" dt="2022-02-08T19:43:43.148" v="2714"/>
          <ac:grpSpMkLst>
            <pc:docMk/>
            <pc:sldMk cId="749279937" sldId="2172"/>
            <ac:grpSpMk id="34" creationId="{7D56A62C-2AFB-E543-96C8-9F7A88A45223}"/>
          </ac:grpSpMkLst>
        </pc:grpChg>
        <pc:grpChg chg="add del">
          <ac:chgData name="Wilne, Robert" userId="863fd487-5ae7-46a6-8c4e-0a9cc652a1c0" providerId="ADAL" clId="{80FCF09D-6F42-E643-8F40-DCAC172044BA}" dt="2022-02-08T19:43:43.184" v="2718"/>
          <ac:grpSpMkLst>
            <pc:docMk/>
            <pc:sldMk cId="749279937" sldId="2172"/>
            <ac:grpSpMk id="45" creationId="{69AC7267-D0BB-714B-BD2E-6C9A2E40FD3F}"/>
          </ac:grpSpMkLst>
        </pc:grpChg>
        <pc:grpChg chg="add del">
          <ac:chgData name="Wilne, Robert" userId="863fd487-5ae7-46a6-8c4e-0a9cc652a1c0" providerId="ADAL" clId="{80FCF09D-6F42-E643-8F40-DCAC172044BA}" dt="2022-02-08T19:43:42.601" v="2673"/>
          <ac:grpSpMkLst>
            <pc:docMk/>
            <pc:sldMk cId="749279937" sldId="2172"/>
            <ac:grpSpMk id="46" creationId="{42D72662-123D-A844-89D0-130CF8453485}"/>
          </ac:grpSpMkLst>
        </pc:grpChg>
        <pc:grpChg chg="add del">
          <ac:chgData name="Wilne, Robert" userId="863fd487-5ae7-46a6-8c4e-0a9cc652a1c0" providerId="ADAL" clId="{80FCF09D-6F42-E643-8F40-DCAC172044BA}" dt="2022-02-08T19:43:43.016" v="2702"/>
          <ac:grpSpMkLst>
            <pc:docMk/>
            <pc:sldMk cId="749279937" sldId="2172"/>
            <ac:grpSpMk id="58" creationId="{A2EEDCF8-799B-6548-9773-FF5362AD478B}"/>
          </ac:grpSpMkLst>
        </pc:grpChg>
        <pc:grpChg chg="add del">
          <ac:chgData name="Wilne, Robert" userId="863fd487-5ae7-46a6-8c4e-0a9cc652a1c0" providerId="ADAL" clId="{80FCF09D-6F42-E643-8F40-DCAC172044BA}" dt="2022-02-08T19:43:43.090" v="2708"/>
          <ac:grpSpMkLst>
            <pc:docMk/>
            <pc:sldMk cId="749279937" sldId="2172"/>
            <ac:grpSpMk id="59" creationId="{EC0C54F9-6D5E-FA46-A4F4-A98EB0CE9A72}"/>
          </ac:grpSpMkLst>
        </pc:grpChg>
        <pc:inkChg chg="add del topLvl">
          <ac:chgData name="Wilne, Robert" userId="863fd487-5ae7-46a6-8c4e-0a9cc652a1c0" providerId="ADAL" clId="{80FCF09D-6F42-E643-8F40-DCAC172044BA}" dt="2022-02-08T19:43:43.066" v="2706"/>
          <ac:inkMkLst>
            <pc:docMk/>
            <pc:sldMk cId="749279937" sldId="2172"/>
            <ac:inkMk id="2" creationId="{92352E0D-FEEE-3E44-A4EE-45BED2490366}"/>
          </ac:inkMkLst>
        </pc:inkChg>
        <pc:inkChg chg="add del topLvl">
          <ac:chgData name="Wilne, Robert" userId="863fd487-5ae7-46a6-8c4e-0a9cc652a1c0" providerId="ADAL" clId="{80FCF09D-6F42-E643-8F40-DCAC172044BA}" dt="2022-02-08T19:43:43.078" v="2707"/>
          <ac:inkMkLst>
            <pc:docMk/>
            <pc:sldMk cId="749279937" sldId="2172"/>
            <ac:inkMk id="4" creationId="{813C9207-B8D1-6047-9E13-99EC2EA99CFE}"/>
          </ac:inkMkLst>
        </pc:inkChg>
        <pc:inkChg chg="add del">
          <ac:chgData name="Wilne, Robert" userId="863fd487-5ae7-46a6-8c4e-0a9cc652a1c0" providerId="ADAL" clId="{80FCF09D-6F42-E643-8F40-DCAC172044BA}" dt="2022-02-08T19:43:42.588" v="2672"/>
          <ac:inkMkLst>
            <pc:docMk/>
            <pc:sldMk cId="749279937" sldId="2172"/>
            <ac:inkMk id="5" creationId="{7F637A7A-3B9C-AA48-A11E-D411857E73C3}"/>
          </ac:inkMkLst>
        </pc:inkChg>
        <pc:inkChg chg="add del">
          <ac:chgData name="Wilne, Robert" userId="863fd487-5ae7-46a6-8c4e-0a9cc652a1c0" providerId="ADAL" clId="{80FCF09D-6F42-E643-8F40-DCAC172044BA}" dt="2022-02-08T19:43:42.999" v="2701"/>
          <ac:inkMkLst>
            <pc:docMk/>
            <pc:sldMk cId="749279937" sldId="2172"/>
            <ac:inkMk id="6" creationId="{E0371B39-9227-5746-B0D2-36EA19F3973B}"/>
          </ac:inkMkLst>
        </pc:inkChg>
        <pc:inkChg chg="add del">
          <ac:chgData name="Wilne, Robert" userId="863fd487-5ae7-46a6-8c4e-0a9cc652a1c0" providerId="ADAL" clId="{80FCF09D-6F42-E643-8F40-DCAC172044BA}" dt="2022-02-08T19:43:42.784" v="2685"/>
          <ac:inkMkLst>
            <pc:docMk/>
            <pc:sldMk cId="749279937" sldId="2172"/>
            <ac:inkMk id="7" creationId="{733C99F9-C462-A642-AF90-D46933F9E575}"/>
          </ac:inkMkLst>
        </pc:inkChg>
        <pc:inkChg chg="add del">
          <ac:chgData name="Wilne, Robert" userId="863fd487-5ae7-46a6-8c4e-0a9cc652a1c0" providerId="ADAL" clId="{80FCF09D-6F42-E643-8F40-DCAC172044BA}" dt="2022-02-08T19:43:43.053" v="2705"/>
          <ac:inkMkLst>
            <pc:docMk/>
            <pc:sldMk cId="749279937" sldId="2172"/>
            <ac:inkMk id="9" creationId="{22EA166B-2374-F24C-8113-695AD1A12642}"/>
          </ac:inkMkLst>
        </pc:inkChg>
        <pc:inkChg chg="add del">
          <ac:chgData name="Wilne, Robert" userId="863fd487-5ae7-46a6-8c4e-0a9cc652a1c0" providerId="ADAL" clId="{80FCF09D-6F42-E643-8F40-DCAC172044BA}" dt="2022-02-08T19:43:43.041" v="2704"/>
          <ac:inkMkLst>
            <pc:docMk/>
            <pc:sldMk cId="749279937" sldId="2172"/>
            <ac:inkMk id="10" creationId="{7B84B1D1-8F3E-814E-A903-C180BF8FA1F4}"/>
          </ac:inkMkLst>
        </pc:inkChg>
        <pc:inkChg chg="add del">
          <ac:chgData name="Wilne, Robert" userId="863fd487-5ae7-46a6-8c4e-0a9cc652a1c0" providerId="ADAL" clId="{80FCF09D-6F42-E643-8F40-DCAC172044BA}" dt="2022-02-08T19:43:42.742" v="2682"/>
          <ac:inkMkLst>
            <pc:docMk/>
            <pc:sldMk cId="749279937" sldId="2172"/>
            <ac:inkMk id="11" creationId="{D0AF2861-B7BB-B844-B834-BA93BF3339FF}"/>
          </ac:inkMkLst>
        </pc:inkChg>
        <pc:inkChg chg="add del">
          <ac:chgData name="Wilne, Robert" userId="863fd487-5ae7-46a6-8c4e-0a9cc652a1c0" providerId="ADAL" clId="{80FCF09D-6F42-E643-8F40-DCAC172044BA}" dt="2022-02-08T19:43:42.792" v="2686"/>
          <ac:inkMkLst>
            <pc:docMk/>
            <pc:sldMk cId="749279937" sldId="2172"/>
            <ac:inkMk id="12" creationId="{2CB30B1E-522B-F543-8C39-01CB01140EAB}"/>
          </ac:inkMkLst>
        </pc:inkChg>
        <pc:inkChg chg="add del">
          <ac:chgData name="Wilne, Robert" userId="863fd487-5ae7-46a6-8c4e-0a9cc652a1c0" providerId="ADAL" clId="{80FCF09D-6F42-E643-8F40-DCAC172044BA}" dt="2022-02-08T19:43:42.753" v="2683"/>
          <ac:inkMkLst>
            <pc:docMk/>
            <pc:sldMk cId="749279937" sldId="2172"/>
            <ac:inkMk id="13" creationId="{F067088B-8DC2-5545-B801-4F3FF037935C}"/>
          </ac:inkMkLst>
        </pc:inkChg>
        <pc:inkChg chg="add del topLvl">
          <ac:chgData name="Wilne, Robert" userId="863fd487-5ae7-46a6-8c4e-0a9cc652a1c0" providerId="ADAL" clId="{80FCF09D-6F42-E643-8F40-DCAC172044BA}" dt="2022-02-08T19:43:43.165" v="2716"/>
          <ac:inkMkLst>
            <pc:docMk/>
            <pc:sldMk cId="749279937" sldId="2172"/>
            <ac:inkMk id="14" creationId="{C3DED263-5983-4245-B2EA-BC3A3FC5EB9D}"/>
          </ac:inkMkLst>
        </pc:inkChg>
        <pc:inkChg chg="add del">
          <ac:chgData name="Wilne, Robert" userId="863fd487-5ae7-46a6-8c4e-0a9cc652a1c0" providerId="ADAL" clId="{80FCF09D-6F42-E643-8F40-DCAC172044BA}" dt="2022-02-08T19:43:42.618" v="2674"/>
          <ac:inkMkLst>
            <pc:docMk/>
            <pc:sldMk cId="749279937" sldId="2172"/>
            <ac:inkMk id="15" creationId="{8083FD88-5173-7F48-9389-2A8EFB3BCA0F}"/>
          </ac:inkMkLst>
        </pc:inkChg>
        <pc:inkChg chg="add del topLvl">
          <ac:chgData name="Wilne, Robert" userId="863fd487-5ae7-46a6-8c4e-0a9cc652a1c0" providerId="ADAL" clId="{80FCF09D-6F42-E643-8F40-DCAC172044BA}" dt="2022-02-08T19:43:43.028" v="2703"/>
          <ac:inkMkLst>
            <pc:docMk/>
            <pc:sldMk cId="749279937" sldId="2172"/>
            <ac:inkMk id="16" creationId="{FD4C3931-612A-9941-BDDA-EFA05F815E76}"/>
          </ac:inkMkLst>
        </pc:inkChg>
        <pc:inkChg chg="add del">
          <ac:chgData name="Wilne, Robert" userId="863fd487-5ae7-46a6-8c4e-0a9cc652a1c0" providerId="ADAL" clId="{80FCF09D-6F42-E643-8F40-DCAC172044BA}" dt="2022-02-08T19:43:42.654" v="2676"/>
          <ac:inkMkLst>
            <pc:docMk/>
            <pc:sldMk cId="749279937" sldId="2172"/>
            <ac:inkMk id="17" creationId="{B4603B83-D247-AC4B-8DFA-69E8C1136066}"/>
          </ac:inkMkLst>
        </pc:inkChg>
        <pc:inkChg chg="add del">
          <ac:chgData name="Wilne, Robert" userId="863fd487-5ae7-46a6-8c4e-0a9cc652a1c0" providerId="ADAL" clId="{80FCF09D-6F42-E643-8F40-DCAC172044BA}" dt="2022-02-08T19:43:42.836" v="2689"/>
          <ac:inkMkLst>
            <pc:docMk/>
            <pc:sldMk cId="749279937" sldId="2172"/>
            <ac:inkMk id="18" creationId="{09EB8721-CAD4-8346-A638-40F3436AD11A}"/>
          </ac:inkMkLst>
        </pc:inkChg>
        <pc:inkChg chg="add del topLvl">
          <ac:chgData name="Wilne, Robert" userId="863fd487-5ae7-46a6-8c4e-0a9cc652a1c0" providerId="ADAL" clId="{80FCF09D-6F42-E643-8F40-DCAC172044BA}" dt="2022-02-08T19:43:43.168" v="2717"/>
          <ac:inkMkLst>
            <pc:docMk/>
            <pc:sldMk cId="749279937" sldId="2172"/>
            <ac:inkMk id="21" creationId="{903BE96D-9555-834D-BB8D-8715B5B1BC5B}"/>
          </ac:inkMkLst>
        </pc:inkChg>
        <pc:inkChg chg="add del">
          <ac:chgData name="Wilne, Robert" userId="863fd487-5ae7-46a6-8c4e-0a9cc652a1c0" providerId="ADAL" clId="{80FCF09D-6F42-E643-8F40-DCAC172044BA}" dt="2022-02-08T19:43:42.855" v="2690"/>
          <ac:inkMkLst>
            <pc:docMk/>
            <pc:sldMk cId="749279937" sldId="2172"/>
            <ac:inkMk id="22" creationId="{F681F8E3-7CAA-7842-BB69-C21E806482E2}"/>
          </ac:inkMkLst>
        </pc:inkChg>
        <pc:inkChg chg="add del">
          <ac:chgData name="Wilne, Robert" userId="863fd487-5ae7-46a6-8c4e-0a9cc652a1c0" providerId="ADAL" clId="{80FCF09D-6F42-E643-8F40-DCAC172044BA}" dt="2022-02-08T19:43:42.932" v="2696"/>
          <ac:inkMkLst>
            <pc:docMk/>
            <pc:sldMk cId="749279937" sldId="2172"/>
            <ac:inkMk id="23" creationId="{5CCD3CD7-C25A-254C-8A16-3EF4171DCBD4}"/>
          </ac:inkMkLst>
        </pc:inkChg>
        <pc:inkChg chg="add del">
          <ac:chgData name="Wilne, Robert" userId="863fd487-5ae7-46a6-8c4e-0a9cc652a1c0" providerId="ADAL" clId="{80FCF09D-6F42-E643-8F40-DCAC172044BA}" dt="2022-02-08T19:43:43.102" v="2709"/>
          <ac:inkMkLst>
            <pc:docMk/>
            <pc:sldMk cId="749279937" sldId="2172"/>
            <ac:inkMk id="24" creationId="{41FE1BE1-95EC-7541-9C31-192455BAAAF8}"/>
          </ac:inkMkLst>
        </pc:inkChg>
        <pc:inkChg chg="add del">
          <ac:chgData name="Wilne, Robert" userId="863fd487-5ae7-46a6-8c4e-0a9cc652a1c0" providerId="ADAL" clId="{80FCF09D-6F42-E643-8F40-DCAC172044BA}" dt="2022-02-08T19:43:42.971" v="2699"/>
          <ac:inkMkLst>
            <pc:docMk/>
            <pc:sldMk cId="749279937" sldId="2172"/>
            <ac:inkMk id="25" creationId="{3D541413-7605-E84B-8381-C59484A17EB5}"/>
          </ac:inkMkLst>
        </pc:inkChg>
        <pc:inkChg chg="add del">
          <ac:chgData name="Wilne, Robert" userId="863fd487-5ae7-46a6-8c4e-0a9cc652a1c0" providerId="ADAL" clId="{80FCF09D-6F42-E643-8F40-DCAC172044BA}" dt="2022-02-08T19:43:42.670" v="2677"/>
          <ac:inkMkLst>
            <pc:docMk/>
            <pc:sldMk cId="749279937" sldId="2172"/>
            <ac:inkMk id="26" creationId="{A9A9210A-2212-9540-8751-F9BF2A61768A}"/>
          </ac:inkMkLst>
        </pc:inkChg>
        <pc:inkChg chg="add del">
          <ac:chgData name="Wilne, Robert" userId="863fd487-5ae7-46a6-8c4e-0a9cc652a1c0" providerId="ADAL" clId="{80FCF09D-6F42-E643-8F40-DCAC172044BA}" dt="2022-02-08T19:43:42.812" v="2687"/>
          <ac:inkMkLst>
            <pc:docMk/>
            <pc:sldMk cId="749279937" sldId="2172"/>
            <ac:inkMk id="27" creationId="{98B626A8-7156-0C41-9B5A-626532D6D552}"/>
          </ac:inkMkLst>
        </pc:inkChg>
        <pc:inkChg chg="add del">
          <ac:chgData name="Wilne, Robert" userId="863fd487-5ae7-46a6-8c4e-0a9cc652a1c0" providerId="ADAL" clId="{80FCF09D-6F42-E643-8F40-DCAC172044BA}" dt="2022-02-08T19:43:43.119" v="2711"/>
          <ac:inkMkLst>
            <pc:docMk/>
            <pc:sldMk cId="749279937" sldId="2172"/>
            <ac:inkMk id="28" creationId="{3AF8FFAB-CF55-9640-967B-E1BB3DA14208}"/>
          </ac:inkMkLst>
        </pc:inkChg>
        <pc:inkChg chg="add del topLvl">
          <ac:chgData name="Wilne, Robert" userId="863fd487-5ae7-46a6-8c4e-0a9cc652a1c0" providerId="ADAL" clId="{80FCF09D-6F42-E643-8F40-DCAC172044BA}" dt="2022-02-08T19:43:43.148" v="2714"/>
          <ac:inkMkLst>
            <pc:docMk/>
            <pc:sldMk cId="749279937" sldId="2172"/>
            <ac:inkMk id="29" creationId="{1B0FEB58-E675-854C-9A23-12E335AA9575}"/>
          </ac:inkMkLst>
        </pc:inkChg>
        <pc:inkChg chg="add del">
          <ac:chgData name="Wilne, Robert" userId="863fd487-5ae7-46a6-8c4e-0a9cc652a1c0" providerId="ADAL" clId="{80FCF09D-6F42-E643-8F40-DCAC172044BA}" dt="2022-02-08T19:43:42.890" v="2692"/>
          <ac:inkMkLst>
            <pc:docMk/>
            <pc:sldMk cId="749279937" sldId="2172"/>
            <ac:inkMk id="30" creationId="{9DCB40D1-2A75-1941-A977-3710BEAE905E}"/>
          </ac:inkMkLst>
        </pc:inkChg>
        <pc:inkChg chg="add del">
          <ac:chgData name="Wilne, Robert" userId="863fd487-5ae7-46a6-8c4e-0a9cc652a1c0" providerId="ADAL" clId="{80FCF09D-6F42-E643-8F40-DCAC172044BA}" dt="2022-02-08T19:43:42.723" v="2680"/>
          <ac:inkMkLst>
            <pc:docMk/>
            <pc:sldMk cId="749279937" sldId="2172"/>
            <ac:inkMk id="31" creationId="{185F7E1F-451F-0142-8A49-282004059A5C}"/>
          </ac:inkMkLst>
        </pc:inkChg>
        <pc:inkChg chg="add del">
          <ac:chgData name="Wilne, Robert" userId="863fd487-5ae7-46a6-8c4e-0a9cc652a1c0" providerId="ADAL" clId="{80FCF09D-6F42-E643-8F40-DCAC172044BA}" dt="2022-02-08T19:43:42.915" v="2694"/>
          <ac:inkMkLst>
            <pc:docMk/>
            <pc:sldMk cId="749279937" sldId="2172"/>
            <ac:inkMk id="32" creationId="{1192B405-2C1D-FB4E-BED5-67DBFAFD1A26}"/>
          </ac:inkMkLst>
        </pc:inkChg>
        <pc:inkChg chg="add del">
          <ac:chgData name="Wilne, Robert" userId="863fd487-5ae7-46a6-8c4e-0a9cc652a1c0" providerId="ADAL" clId="{80FCF09D-6F42-E643-8F40-DCAC172044BA}" dt="2022-02-08T19:43:42.899" v="2693"/>
          <ac:inkMkLst>
            <pc:docMk/>
            <pc:sldMk cId="749279937" sldId="2172"/>
            <ac:inkMk id="33" creationId="{CC391D4E-69BD-E64B-8C2B-B57EE6358DCF}"/>
          </ac:inkMkLst>
        </pc:inkChg>
        <pc:inkChg chg="add del topLvl">
          <ac:chgData name="Wilne, Robert" userId="863fd487-5ae7-46a6-8c4e-0a9cc652a1c0" providerId="ADAL" clId="{80FCF09D-6F42-E643-8F40-DCAC172044BA}" dt="2022-02-08T19:43:42.726" v="2681"/>
          <ac:inkMkLst>
            <pc:docMk/>
            <pc:sldMk cId="749279937" sldId="2172"/>
            <ac:inkMk id="35" creationId="{1A8F6220-9091-5B48-84CA-A742EAA222FE}"/>
          </ac:inkMkLst>
        </pc:inkChg>
        <pc:inkChg chg="add del topLvl">
          <ac:chgData name="Wilne, Robert" userId="863fd487-5ae7-46a6-8c4e-0a9cc652a1c0" providerId="ADAL" clId="{80FCF09D-6F42-E643-8F40-DCAC172044BA}" dt="2022-02-08T19:43:42.601" v="2673"/>
          <ac:inkMkLst>
            <pc:docMk/>
            <pc:sldMk cId="749279937" sldId="2172"/>
            <ac:inkMk id="36" creationId="{540A710D-C81D-5C49-A907-BAB19362481C}"/>
          </ac:inkMkLst>
        </pc:inkChg>
        <pc:inkChg chg="add del">
          <ac:chgData name="Wilne, Robert" userId="863fd487-5ae7-46a6-8c4e-0a9cc652a1c0" providerId="ADAL" clId="{80FCF09D-6F42-E643-8F40-DCAC172044BA}" dt="2022-02-08T19:43:42.922" v="2695"/>
          <ac:inkMkLst>
            <pc:docMk/>
            <pc:sldMk cId="749279937" sldId="2172"/>
            <ac:inkMk id="37" creationId="{58FDFE1C-A274-1244-BCF8-56F519E778A3}"/>
          </ac:inkMkLst>
        </pc:inkChg>
        <pc:inkChg chg="add del">
          <ac:chgData name="Wilne, Robert" userId="863fd487-5ae7-46a6-8c4e-0a9cc652a1c0" providerId="ADAL" clId="{80FCF09D-6F42-E643-8F40-DCAC172044BA}" dt="2022-02-08T19:43:42.990" v="2700"/>
          <ac:inkMkLst>
            <pc:docMk/>
            <pc:sldMk cId="749279937" sldId="2172"/>
            <ac:inkMk id="38" creationId="{9897C1E4-6F77-C94E-92F3-AA2B77C696C7}"/>
          </ac:inkMkLst>
        </pc:inkChg>
        <pc:inkChg chg="add del">
          <ac:chgData name="Wilne, Robert" userId="863fd487-5ae7-46a6-8c4e-0a9cc652a1c0" providerId="ADAL" clId="{80FCF09D-6F42-E643-8F40-DCAC172044BA}" dt="2022-02-08T19:43:42.707" v="2679"/>
          <ac:inkMkLst>
            <pc:docMk/>
            <pc:sldMk cId="749279937" sldId="2172"/>
            <ac:inkMk id="39" creationId="{00866245-D47D-6A42-89ED-1F5A04626BE6}"/>
          </ac:inkMkLst>
        </pc:inkChg>
        <pc:inkChg chg="add del">
          <ac:chgData name="Wilne, Robert" userId="863fd487-5ae7-46a6-8c4e-0a9cc652a1c0" providerId="ADAL" clId="{80FCF09D-6F42-E643-8F40-DCAC172044BA}" dt="2022-02-08T19:43:43.132" v="2713"/>
          <ac:inkMkLst>
            <pc:docMk/>
            <pc:sldMk cId="749279937" sldId="2172"/>
            <ac:inkMk id="40" creationId="{CD7D88FE-8E83-F24A-8D70-DAF64EB138C0}"/>
          </ac:inkMkLst>
        </pc:inkChg>
        <pc:inkChg chg="add del topLvl">
          <ac:chgData name="Wilne, Robert" userId="863fd487-5ae7-46a6-8c4e-0a9cc652a1c0" providerId="ADAL" clId="{80FCF09D-6F42-E643-8F40-DCAC172044BA}" dt="2022-02-08T19:43:43.184" v="2718"/>
          <ac:inkMkLst>
            <pc:docMk/>
            <pc:sldMk cId="749279937" sldId="2172"/>
            <ac:inkMk id="41" creationId="{B16B69E8-F633-6844-8D6C-4ECE558C32B2}"/>
          </ac:inkMkLst>
        </pc:inkChg>
        <pc:inkChg chg="add del topLvl">
          <ac:chgData name="Wilne, Robert" userId="863fd487-5ae7-46a6-8c4e-0a9cc652a1c0" providerId="ADAL" clId="{80FCF09D-6F42-E643-8F40-DCAC172044BA}" dt="2022-02-08T19:43:43.198" v="2719"/>
          <ac:inkMkLst>
            <pc:docMk/>
            <pc:sldMk cId="749279937" sldId="2172"/>
            <ac:inkMk id="42" creationId="{1B5871B3-43E6-4147-96A6-3F52E9F77F17}"/>
          </ac:inkMkLst>
        </pc:inkChg>
        <pc:inkChg chg="add del">
          <ac:chgData name="Wilne, Robert" userId="863fd487-5ae7-46a6-8c4e-0a9cc652a1c0" providerId="ADAL" clId="{80FCF09D-6F42-E643-8F40-DCAC172044BA}" dt="2022-02-08T19:43:42.689" v="2678"/>
          <ac:inkMkLst>
            <pc:docMk/>
            <pc:sldMk cId="749279937" sldId="2172"/>
            <ac:inkMk id="43" creationId="{9DDADE54-5C8E-4D42-9B1B-201EABB9867E}"/>
          </ac:inkMkLst>
        </pc:inkChg>
        <pc:inkChg chg="add del">
          <ac:chgData name="Wilne, Robert" userId="863fd487-5ae7-46a6-8c4e-0a9cc652a1c0" providerId="ADAL" clId="{80FCF09D-6F42-E643-8F40-DCAC172044BA}" dt="2022-02-08T19:43:42.873" v="2691"/>
          <ac:inkMkLst>
            <pc:docMk/>
            <pc:sldMk cId="749279937" sldId="2172"/>
            <ac:inkMk id="44" creationId="{A2DC1B05-1922-704E-B05E-BA0D5C8EE845}"/>
          </ac:inkMkLst>
        </pc:inkChg>
        <pc:inkChg chg="add del topLvl">
          <ac:chgData name="Wilne, Robert" userId="863fd487-5ae7-46a6-8c4e-0a9cc652a1c0" providerId="ADAL" clId="{80FCF09D-6F42-E643-8F40-DCAC172044BA}" dt="2022-02-08T19:43:43.124" v="2712"/>
          <ac:inkMkLst>
            <pc:docMk/>
            <pc:sldMk cId="749279937" sldId="2172"/>
            <ac:inkMk id="47" creationId="{20BDDEE9-BC56-4343-962D-E6FE8ABA1047}"/>
          </ac:inkMkLst>
        </pc:inkChg>
        <pc:inkChg chg="add del topLvl">
          <ac:chgData name="Wilne, Robert" userId="863fd487-5ae7-46a6-8c4e-0a9cc652a1c0" providerId="ADAL" clId="{80FCF09D-6F42-E643-8F40-DCAC172044BA}" dt="2022-02-08T19:43:43.090" v="2708"/>
          <ac:inkMkLst>
            <pc:docMk/>
            <pc:sldMk cId="749279937" sldId="2172"/>
            <ac:inkMk id="48" creationId="{7A79070A-2F01-C944-AA74-4F2905427C35}"/>
          </ac:inkMkLst>
        </pc:inkChg>
        <pc:inkChg chg="add del">
          <ac:chgData name="Wilne, Robert" userId="863fd487-5ae7-46a6-8c4e-0a9cc652a1c0" providerId="ADAL" clId="{80FCF09D-6F42-E643-8F40-DCAC172044BA}" dt="2022-02-08T19:43:43.106" v="2710"/>
          <ac:inkMkLst>
            <pc:docMk/>
            <pc:sldMk cId="749279937" sldId="2172"/>
            <ac:inkMk id="49" creationId="{EC60433E-84C9-984C-A3D3-F43B0861FAFE}"/>
          </ac:inkMkLst>
        </pc:inkChg>
        <pc:inkChg chg="add del">
          <ac:chgData name="Wilne, Robert" userId="863fd487-5ae7-46a6-8c4e-0a9cc652a1c0" providerId="ADAL" clId="{80FCF09D-6F42-E643-8F40-DCAC172044BA}" dt="2022-02-08T19:43:42.567" v="2671"/>
          <ac:inkMkLst>
            <pc:docMk/>
            <pc:sldMk cId="749279937" sldId="2172"/>
            <ac:inkMk id="50" creationId="{3D9849FE-9641-FB42-89FC-6127AEEC3DC6}"/>
          </ac:inkMkLst>
        </pc:inkChg>
        <pc:inkChg chg="add del">
          <ac:chgData name="Wilne, Robert" userId="863fd487-5ae7-46a6-8c4e-0a9cc652a1c0" providerId="ADAL" clId="{80FCF09D-6F42-E643-8F40-DCAC172044BA}" dt="2022-02-08T19:43:42.632" v="2675"/>
          <ac:inkMkLst>
            <pc:docMk/>
            <pc:sldMk cId="749279937" sldId="2172"/>
            <ac:inkMk id="51" creationId="{3E9F1640-4711-D640-9F25-B94E71AB4540}"/>
          </ac:inkMkLst>
        </pc:inkChg>
        <pc:inkChg chg="add del topLvl">
          <ac:chgData name="Wilne, Robert" userId="863fd487-5ae7-46a6-8c4e-0a9cc652a1c0" providerId="ADAL" clId="{80FCF09D-6F42-E643-8F40-DCAC172044BA}" dt="2022-02-08T19:43:43.151" v="2715"/>
          <ac:inkMkLst>
            <pc:docMk/>
            <pc:sldMk cId="749279937" sldId="2172"/>
            <ac:inkMk id="52" creationId="{940E11E0-5C19-0840-8D46-9EC252F59A1F}"/>
          </ac:inkMkLst>
        </pc:inkChg>
        <pc:inkChg chg="add del">
          <ac:chgData name="Wilne, Robert" userId="863fd487-5ae7-46a6-8c4e-0a9cc652a1c0" providerId="ADAL" clId="{80FCF09D-6F42-E643-8F40-DCAC172044BA}" dt="2022-02-08T19:43:42.827" v="2688"/>
          <ac:inkMkLst>
            <pc:docMk/>
            <pc:sldMk cId="749279937" sldId="2172"/>
            <ac:inkMk id="53" creationId="{00E10323-DF4C-C34B-96D4-EDD1691D7875}"/>
          </ac:inkMkLst>
        </pc:inkChg>
        <pc:inkChg chg="add del topLvl">
          <ac:chgData name="Wilne, Robert" userId="863fd487-5ae7-46a6-8c4e-0a9cc652a1c0" providerId="ADAL" clId="{80FCF09D-6F42-E643-8F40-DCAC172044BA}" dt="2022-02-08T19:43:43.016" v="2702"/>
          <ac:inkMkLst>
            <pc:docMk/>
            <pc:sldMk cId="749279937" sldId="2172"/>
            <ac:inkMk id="54" creationId="{C6FEB9CE-B2C6-5E4A-B91B-DEDC688BA1D7}"/>
          </ac:inkMkLst>
        </pc:inkChg>
        <pc:inkChg chg="add del">
          <ac:chgData name="Wilne, Robert" userId="863fd487-5ae7-46a6-8c4e-0a9cc652a1c0" providerId="ADAL" clId="{80FCF09D-6F42-E643-8F40-DCAC172044BA}" dt="2022-02-08T19:43:42.771" v="2684"/>
          <ac:inkMkLst>
            <pc:docMk/>
            <pc:sldMk cId="749279937" sldId="2172"/>
            <ac:inkMk id="55" creationId="{EFC01D1A-3689-0741-9FCB-1C35D419C1EF}"/>
          </ac:inkMkLst>
        </pc:inkChg>
        <pc:inkChg chg="add del">
          <ac:chgData name="Wilne, Robert" userId="863fd487-5ae7-46a6-8c4e-0a9cc652a1c0" providerId="ADAL" clId="{80FCF09D-6F42-E643-8F40-DCAC172044BA}" dt="2022-02-08T19:43:42.948" v="2697"/>
          <ac:inkMkLst>
            <pc:docMk/>
            <pc:sldMk cId="749279937" sldId="2172"/>
            <ac:inkMk id="56" creationId="{54360A28-F4A5-3D40-B913-3D223C837E57}"/>
          </ac:inkMkLst>
        </pc:inkChg>
        <pc:inkChg chg="add del">
          <ac:chgData name="Wilne, Robert" userId="863fd487-5ae7-46a6-8c4e-0a9cc652a1c0" providerId="ADAL" clId="{80FCF09D-6F42-E643-8F40-DCAC172044BA}" dt="2022-02-08T19:43:42.963" v="2698"/>
          <ac:inkMkLst>
            <pc:docMk/>
            <pc:sldMk cId="749279937" sldId="2172"/>
            <ac:inkMk id="57" creationId="{4581C235-1507-324A-9243-5DA09B0AD93F}"/>
          </ac:inkMkLst>
        </pc:inkChg>
      </pc:sldChg>
      <pc:sldChg chg="addSp delSp">
        <pc:chgData name="Wilne, Robert" userId="863fd487-5ae7-46a6-8c4e-0a9cc652a1c0" providerId="ADAL" clId="{80FCF09D-6F42-E643-8F40-DCAC172044BA}" dt="2022-02-08T19:39:00.753" v="2021"/>
        <pc:sldMkLst>
          <pc:docMk/>
          <pc:sldMk cId="3650576341" sldId="2173"/>
        </pc:sldMkLst>
        <pc:grpChg chg="add del">
          <ac:chgData name="Wilne, Robert" userId="863fd487-5ae7-46a6-8c4e-0a9cc652a1c0" providerId="ADAL" clId="{80FCF09D-6F42-E643-8F40-DCAC172044BA}" dt="2022-02-08T19:39:00.748" v="2020"/>
          <ac:grpSpMkLst>
            <pc:docMk/>
            <pc:sldMk cId="3650576341" sldId="2173"/>
            <ac:grpSpMk id="14" creationId="{8E7ADA69-FDA4-814F-8DD1-2840744248AB}"/>
          </ac:grpSpMkLst>
        </pc:grpChg>
        <pc:grpChg chg="add del">
          <ac:chgData name="Wilne, Robert" userId="863fd487-5ae7-46a6-8c4e-0a9cc652a1c0" providerId="ADAL" clId="{80FCF09D-6F42-E643-8F40-DCAC172044BA}" dt="2022-02-08T16:41:56.734" v="460"/>
          <ac:grpSpMkLst>
            <pc:docMk/>
            <pc:sldMk cId="3650576341" sldId="2173"/>
            <ac:grpSpMk id="20" creationId="{D3455D90-F247-7149-AE1F-8FF55B3EB457}"/>
          </ac:grpSpMkLst>
        </pc:grpChg>
        <pc:inkChg chg="add del">
          <ac:chgData name="Wilne, Robert" userId="863fd487-5ae7-46a6-8c4e-0a9cc652a1c0" providerId="ADAL" clId="{80FCF09D-6F42-E643-8F40-DCAC172044BA}" dt="2022-02-08T19:39:00.738" v="2019"/>
          <ac:inkMkLst>
            <pc:docMk/>
            <pc:sldMk cId="3650576341" sldId="2173"/>
            <ac:inkMk id="3" creationId="{4EFA0E21-7E80-1149-B4C9-53D919B17D3A}"/>
          </ac:inkMkLst>
        </pc:inkChg>
        <pc:inkChg chg="add del topLvl">
          <ac:chgData name="Wilne, Robert" userId="863fd487-5ae7-46a6-8c4e-0a9cc652a1c0" providerId="ADAL" clId="{80FCF09D-6F42-E643-8F40-DCAC172044BA}" dt="2022-02-08T19:39:00.748" v="2020"/>
          <ac:inkMkLst>
            <pc:docMk/>
            <pc:sldMk cId="3650576341" sldId="2173"/>
            <ac:inkMk id="4" creationId="{D9D1B341-0C96-9646-988E-CD8E62B09790}"/>
          </ac:inkMkLst>
        </pc:inkChg>
        <pc:inkChg chg="add del topLvl">
          <ac:chgData name="Wilne, Robert" userId="863fd487-5ae7-46a6-8c4e-0a9cc652a1c0" providerId="ADAL" clId="{80FCF09D-6F42-E643-8F40-DCAC172044BA}" dt="2022-02-08T19:39:00.753" v="2021"/>
          <ac:inkMkLst>
            <pc:docMk/>
            <pc:sldMk cId="3650576341" sldId="2173"/>
            <ac:inkMk id="5" creationId="{AB12BB6C-15C7-144C-B182-8CF7CC35C798}"/>
          </ac:inkMkLst>
        </pc:inkChg>
        <pc:inkChg chg="add del topLvl">
          <ac:chgData name="Wilne, Robert" userId="863fd487-5ae7-46a6-8c4e-0a9cc652a1c0" providerId="ADAL" clId="{80FCF09D-6F42-E643-8F40-DCAC172044BA}" dt="2022-02-08T16:41:59.294" v="463"/>
          <ac:inkMkLst>
            <pc:docMk/>
            <pc:sldMk cId="3650576341" sldId="2173"/>
            <ac:inkMk id="15" creationId="{7AAE1834-751A-EA47-BBF9-4D5D0D592F8A}"/>
          </ac:inkMkLst>
        </pc:inkChg>
        <pc:inkChg chg="add del">
          <ac:chgData name="Wilne, Robert" userId="863fd487-5ae7-46a6-8c4e-0a9cc652a1c0" providerId="ADAL" clId="{80FCF09D-6F42-E643-8F40-DCAC172044BA}" dt="2022-02-08T16:41:56.301" v="459"/>
          <ac:inkMkLst>
            <pc:docMk/>
            <pc:sldMk cId="3650576341" sldId="2173"/>
            <ac:inkMk id="16" creationId="{EFC8DFE6-2B05-524E-8904-90210AB6A58A}"/>
          </ac:inkMkLst>
        </pc:inkChg>
        <pc:inkChg chg="add del topLvl">
          <ac:chgData name="Wilne, Robert" userId="863fd487-5ae7-46a6-8c4e-0a9cc652a1c0" providerId="ADAL" clId="{80FCF09D-6F42-E643-8F40-DCAC172044BA}" dt="2022-02-08T16:41:56.734" v="460"/>
          <ac:inkMkLst>
            <pc:docMk/>
            <pc:sldMk cId="3650576341" sldId="2173"/>
            <ac:inkMk id="17" creationId="{166F0202-8224-9E44-AA66-7EAF78FB16A8}"/>
          </ac:inkMkLst>
        </pc:inkChg>
        <pc:inkChg chg="add del">
          <ac:chgData name="Wilne, Robert" userId="863fd487-5ae7-46a6-8c4e-0a9cc652a1c0" providerId="ADAL" clId="{80FCF09D-6F42-E643-8F40-DCAC172044BA}" dt="2022-02-08T16:41:55.285" v="457"/>
          <ac:inkMkLst>
            <pc:docMk/>
            <pc:sldMk cId="3650576341" sldId="2173"/>
            <ac:inkMk id="18" creationId="{FEBCC50F-E2A2-2B47-A1D2-CDA930600C1D}"/>
          </ac:inkMkLst>
        </pc:inkChg>
        <pc:inkChg chg="add del">
          <ac:chgData name="Wilne, Robert" userId="863fd487-5ae7-46a6-8c4e-0a9cc652a1c0" providerId="ADAL" clId="{80FCF09D-6F42-E643-8F40-DCAC172044BA}" dt="2022-02-08T16:41:55.290" v="458"/>
          <ac:inkMkLst>
            <pc:docMk/>
            <pc:sldMk cId="3650576341" sldId="2173"/>
            <ac:inkMk id="19" creationId="{C5F4AD9C-CCB7-AD43-B3EF-92AA6B85B346}"/>
          </ac:inkMkLst>
        </pc:inkChg>
        <pc:inkChg chg="add del">
          <ac:chgData name="Wilne, Robert" userId="863fd487-5ae7-46a6-8c4e-0a9cc652a1c0" providerId="ADAL" clId="{80FCF09D-6F42-E643-8F40-DCAC172044BA}" dt="2022-02-08T16:41:59.289" v="462"/>
          <ac:inkMkLst>
            <pc:docMk/>
            <pc:sldMk cId="3650576341" sldId="2173"/>
            <ac:inkMk id="21" creationId="{51F24955-0823-7D49-BD95-F7814D900A08}"/>
          </ac:inkMkLst>
        </pc:inkChg>
      </pc:sldChg>
      <pc:sldChg chg="del">
        <pc:chgData name="Wilne, Robert" userId="863fd487-5ae7-46a6-8c4e-0a9cc652a1c0" providerId="ADAL" clId="{80FCF09D-6F42-E643-8F40-DCAC172044BA}" dt="2022-02-08T19:44:27.017" v="2726" actId="2696"/>
        <pc:sldMkLst>
          <pc:docMk/>
          <pc:sldMk cId="1353129121" sldId="2174"/>
        </pc:sldMkLst>
      </pc:sldChg>
      <pc:sldChg chg="del">
        <pc:chgData name="Wilne, Robert" userId="863fd487-5ae7-46a6-8c4e-0a9cc652a1c0" providerId="ADAL" clId="{80FCF09D-6F42-E643-8F40-DCAC172044BA}" dt="2022-02-08T19:44:28.104" v="2727" actId="2696"/>
        <pc:sldMkLst>
          <pc:docMk/>
          <pc:sldMk cId="2667220267" sldId="2175"/>
        </pc:sldMkLst>
      </pc:sldChg>
      <pc:sldChg chg="del">
        <pc:chgData name="Wilne, Robert" userId="863fd487-5ae7-46a6-8c4e-0a9cc652a1c0" providerId="ADAL" clId="{80FCF09D-6F42-E643-8F40-DCAC172044BA}" dt="2022-02-08T19:44:29.127" v="2728" actId="2696"/>
        <pc:sldMkLst>
          <pc:docMk/>
          <pc:sldMk cId="1789332302" sldId="2176"/>
        </pc:sldMkLst>
      </pc:sldChg>
      <pc:sldChg chg="del">
        <pc:chgData name="Wilne, Robert" userId="863fd487-5ae7-46a6-8c4e-0a9cc652a1c0" providerId="ADAL" clId="{80FCF09D-6F42-E643-8F40-DCAC172044BA}" dt="2022-02-08T19:44:30.869" v="2729" actId="2696"/>
        <pc:sldMkLst>
          <pc:docMk/>
          <pc:sldMk cId="568841154" sldId="2177"/>
        </pc:sldMkLst>
      </pc:sldChg>
      <pc:sldChg chg="del">
        <pc:chgData name="Wilne, Robert" userId="863fd487-5ae7-46a6-8c4e-0a9cc652a1c0" providerId="ADAL" clId="{80FCF09D-6F42-E643-8F40-DCAC172044BA}" dt="2022-02-08T19:44:33.081" v="2730" actId="2696"/>
        <pc:sldMkLst>
          <pc:docMk/>
          <pc:sldMk cId="904078298" sldId="2178"/>
        </pc:sldMkLst>
      </pc:sldChg>
      <pc:sldChg chg="del">
        <pc:chgData name="Wilne, Robert" userId="863fd487-5ae7-46a6-8c4e-0a9cc652a1c0" providerId="ADAL" clId="{80FCF09D-6F42-E643-8F40-DCAC172044BA}" dt="2022-02-08T19:44:34.378" v="2731" actId="2696"/>
        <pc:sldMkLst>
          <pc:docMk/>
          <pc:sldMk cId="3220722825" sldId="2179"/>
        </pc:sldMkLst>
      </pc:sldChg>
    </pc:docChg>
  </pc:docChgLst>
  <pc:docChgLst>
    <pc:chgData name="Robert Wilne" userId="863fd487-5ae7-46a6-8c4e-0a9cc652a1c0" providerId="ADAL" clId="{ADBFF2E3-23E4-B448-86F3-90F957C6CDB5}"/>
    <pc:docChg chg="undo custSel addSld delSld modSld sldOrd modMainMaster">
      <pc:chgData name="Robert Wilne" userId="863fd487-5ae7-46a6-8c4e-0a9cc652a1c0" providerId="ADAL" clId="{ADBFF2E3-23E4-B448-86F3-90F957C6CDB5}" dt="2021-06-24T12:57:54.205" v="1831" actId="20577"/>
      <pc:docMkLst>
        <pc:docMk/>
      </pc:docMkLst>
      <pc:sldChg chg="modSp mod">
        <pc:chgData name="Robert Wilne" userId="863fd487-5ae7-46a6-8c4e-0a9cc652a1c0" providerId="ADAL" clId="{ADBFF2E3-23E4-B448-86F3-90F957C6CDB5}" dt="2021-06-24T08:45:39.925" v="600" actId="208"/>
        <pc:sldMkLst>
          <pc:docMk/>
          <pc:sldMk cId="3802435608" sldId="318"/>
        </pc:sldMkLst>
        <pc:spChg chg="mod">
          <ac:chgData name="Robert Wilne" userId="863fd487-5ae7-46a6-8c4e-0a9cc652a1c0" providerId="ADAL" clId="{ADBFF2E3-23E4-B448-86F3-90F957C6CDB5}" dt="2021-06-24T08:45:39.925" v="600" actId="208"/>
          <ac:spMkLst>
            <pc:docMk/>
            <pc:sldMk cId="3802435608" sldId="318"/>
            <ac:spMk id="10" creationId="{7DE3949F-BA6A-9B48-A5B5-3960934BF467}"/>
          </ac:spMkLst>
        </pc:spChg>
        <pc:picChg chg="mod">
          <ac:chgData name="Robert Wilne" userId="863fd487-5ae7-46a6-8c4e-0a9cc652a1c0" providerId="ADAL" clId="{ADBFF2E3-23E4-B448-86F3-90F957C6CDB5}" dt="2021-06-24T08:45:39.925" v="600" actId="208"/>
          <ac:picMkLst>
            <pc:docMk/>
            <pc:sldMk cId="3802435608" sldId="318"/>
            <ac:picMk id="9" creationId="{B78D0B94-C694-224B-8977-B4769A033F56}"/>
          </ac:picMkLst>
        </pc:picChg>
      </pc:sldChg>
      <pc:sldChg chg="modSp mod">
        <pc:chgData name="Robert Wilne" userId="863fd487-5ae7-46a6-8c4e-0a9cc652a1c0" providerId="ADAL" clId="{ADBFF2E3-23E4-B448-86F3-90F957C6CDB5}" dt="2021-06-24T07:20:17.321" v="323" actId="20577"/>
        <pc:sldMkLst>
          <pc:docMk/>
          <pc:sldMk cId="2678000193" sldId="402"/>
        </pc:sldMkLst>
        <pc:spChg chg="mod">
          <ac:chgData name="Robert Wilne" userId="863fd487-5ae7-46a6-8c4e-0a9cc652a1c0" providerId="ADAL" clId="{ADBFF2E3-23E4-B448-86F3-90F957C6CDB5}" dt="2021-06-24T07:20:17.321" v="323" actId="20577"/>
          <ac:spMkLst>
            <pc:docMk/>
            <pc:sldMk cId="2678000193" sldId="402"/>
            <ac:spMk id="24578" creationId="{00000000-0000-0000-0000-000000000000}"/>
          </ac:spMkLst>
        </pc:spChg>
      </pc:sldChg>
      <pc:sldChg chg="delSp modSp mod">
        <pc:chgData name="Robert Wilne" userId="863fd487-5ae7-46a6-8c4e-0a9cc652a1c0" providerId="ADAL" clId="{ADBFF2E3-23E4-B448-86F3-90F957C6CDB5}" dt="2021-06-24T08:52:25.661" v="628"/>
        <pc:sldMkLst>
          <pc:docMk/>
          <pc:sldMk cId="996432112" sldId="715"/>
        </pc:sldMkLst>
        <pc:spChg chg="mod">
          <ac:chgData name="Robert Wilne" userId="863fd487-5ae7-46a6-8c4e-0a9cc652a1c0" providerId="ADAL" clId="{ADBFF2E3-23E4-B448-86F3-90F957C6CDB5}" dt="2021-06-24T08:39:51.354" v="536" actId="207"/>
          <ac:spMkLst>
            <pc:docMk/>
            <pc:sldMk cId="996432112" sldId="715"/>
            <ac:spMk id="3" creationId="{00000000-0000-0000-0000-000000000000}"/>
          </ac:spMkLst>
        </pc:spChg>
        <pc:spChg chg="mod">
          <ac:chgData name="Robert Wilne" userId="863fd487-5ae7-46a6-8c4e-0a9cc652a1c0" providerId="ADAL" clId="{ADBFF2E3-23E4-B448-86F3-90F957C6CDB5}" dt="2021-06-24T08:52:25.661" v="628"/>
          <ac:spMkLst>
            <pc:docMk/>
            <pc:sldMk cId="996432112" sldId="715"/>
            <ac:spMk id="5" creationId="{4A25B74B-12BA-534B-B97A-760301E7B657}"/>
          </ac:spMkLst>
        </pc:spChg>
        <pc:picChg chg="del">
          <ac:chgData name="Robert Wilne" userId="863fd487-5ae7-46a6-8c4e-0a9cc652a1c0" providerId="ADAL" clId="{ADBFF2E3-23E4-B448-86F3-90F957C6CDB5}" dt="2021-06-24T08:39:28.049" v="531" actId="478"/>
          <ac:picMkLst>
            <pc:docMk/>
            <pc:sldMk cId="996432112" sldId="715"/>
            <ac:picMk id="8" creationId="{664A378A-B4CD-F44D-9D8F-061D520C5FCA}"/>
          </ac:picMkLst>
        </pc:picChg>
      </pc:sldChg>
      <pc:sldChg chg="modSp mod">
        <pc:chgData name="Robert Wilne" userId="863fd487-5ae7-46a6-8c4e-0a9cc652a1c0" providerId="ADAL" clId="{ADBFF2E3-23E4-B448-86F3-90F957C6CDB5}" dt="2021-06-24T08:52:19.610" v="626"/>
        <pc:sldMkLst>
          <pc:docMk/>
          <pc:sldMk cId="403094566" sldId="1757"/>
        </pc:sldMkLst>
        <pc:spChg chg="mod">
          <ac:chgData name="Robert Wilne" userId="863fd487-5ae7-46a6-8c4e-0a9cc652a1c0" providerId="ADAL" clId="{ADBFF2E3-23E4-B448-86F3-90F957C6CDB5}" dt="2021-06-24T08:30:02.479" v="524" actId="207"/>
          <ac:spMkLst>
            <pc:docMk/>
            <pc:sldMk cId="403094566" sldId="1757"/>
            <ac:spMk id="18" creationId="{54C66C5A-CB0C-1E4B-8207-61701A708602}"/>
          </ac:spMkLst>
        </pc:spChg>
        <pc:spChg chg="mod">
          <ac:chgData name="Robert Wilne" userId="863fd487-5ae7-46a6-8c4e-0a9cc652a1c0" providerId="ADAL" clId="{ADBFF2E3-23E4-B448-86F3-90F957C6CDB5}" dt="2021-06-24T08:52:19.610" v="626"/>
          <ac:spMkLst>
            <pc:docMk/>
            <pc:sldMk cId="403094566" sldId="1757"/>
            <ac:spMk id="20" creationId="{2F05A0C1-9317-D647-9C6B-FB62C61AC1F6}"/>
          </ac:spMkLst>
        </pc:spChg>
      </pc:sldChg>
      <pc:sldChg chg="addSp modSp mod modAnim">
        <pc:chgData name="Robert Wilne" userId="863fd487-5ae7-46a6-8c4e-0a9cc652a1c0" providerId="ADAL" clId="{ADBFF2E3-23E4-B448-86F3-90F957C6CDB5}" dt="2021-06-24T11:00:59.351" v="1531"/>
        <pc:sldMkLst>
          <pc:docMk/>
          <pc:sldMk cId="2762544969" sldId="1849"/>
        </pc:sldMkLst>
        <pc:spChg chg="mod">
          <ac:chgData name="Robert Wilne" userId="863fd487-5ae7-46a6-8c4e-0a9cc652a1c0" providerId="ADAL" clId="{ADBFF2E3-23E4-B448-86F3-90F957C6CDB5}" dt="2021-06-24T08:45:27.808" v="599" actId="208"/>
          <ac:spMkLst>
            <pc:docMk/>
            <pc:sldMk cId="2762544969" sldId="1849"/>
            <ac:spMk id="11" creationId="{AEC31194-CBCC-C74D-8D84-DAAAE44E17EC}"/>
          </ac:spMkLst>
        </pc:spChg>
        <pc:picChg chg="mod">
          <ac:chgData name="Robert Wilne" userId="863fd487-5ae7-46a6-8c4e-0a9cc652a1c0" providerId="ADAL" clId="{ADBFF2E3-23E4-B448-86F3-90F957C6CDB5}" dt="2021-06-24T08:45:27.808" v="599" actId="208"/>
          <ac:picMkLst>
            <pc:docMk/>
            <pc:sldMk cId="2762544969" sldId="1849"/>
            <ac:picMk id="10" creationId="{BEEF4906-F64C-0B45-97C7-AED92A9E7456}"/>
          </ac:picMkLst>
        </pc:picChg>
        <pc:picChg chg="add mod">
          <ac:chgData name="Robert Wilne" userId="863fd487-5ae7-46a6-8c4e-0a9cc652a1c0" providerId="ADAL" clId="{ADBFF2E3-23E4-B448-86F3-90F957C6CDB5}" dt="2021-06-24T08:45:21.322" v="598" actId="1076"/>
          <ac:picMkLst>
            <pc:docMk/>
            <pc:sldMk cId="2762544969" sldId="1849"/>
            <ac:picMk id="13" creationId="{BF7FDFD7-BEBE-0942-B004-B9FD7180EB2C}"/>
          </ac:picMkLst>
        </pc:picChg>
      </pc:sldChg>
      <pc:sldChg chg="modSp mod">
        <pc:chgData name="Robert Wilne" userId="863fd487-5ae7-46a6-8c4e-0a9cc652a1c0" providerId="ADAL" clId="{ADBFF2E3-23E4-B448-86F3-90F957C6CDB5}" dt="2021-06-24T10:36:10.467" v="1107" actId="5793"/>
        <pc:sldMkLst>
          <pc:docMk/>
          <pc:sldMk cId="432857191" sldId="1852"/>
        </pc:sldMkLst>
        <pc:spChg chg="mod">
          <ac:chgData name="Robert Wilne" userId="863fd487-5ae7-46a6-8c4e-0a9cc652a1c0" providerId="ADAL" clId="{ADBFF2E3-23E4-B448-86F3-90F957C6CDB5}" dt="2021-06-24T10:35:58.356" v="1101" actId="255"/>
          <ac:spMkLst>
            <pc:docMk/>
            <pc:sldMk cId="432857191" sldId="1852"/>
            <ac:spMk id="8" creationId="{451E5C8C-60F8-B540-ABCE-273FCE28D371}"/>
          </ac:spMkLst>
        </pc:spChg>
        <pc:spChg chg="mod">
          <ac:chgData name="Robert Wilne" userId="863fd487-5ae7-46a6-8c4e-0a9cc652a1c0" providerId="ADAL" clId="{ADBFF2E3-23E4-B448-86F3-90F957C6CDB5}" dt="2021-06-24T10:36:10.467" v="1107" actId="5793"/>
          <ac:spMkLst>
            <pc:docMk/>
            <pc:sldMk cId="432857191" sldId="1852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08:45:45.214" v="601" actId="208"/>
        <pc:sldMkLst>
          <pc:docMk/>
          <pc:sldMk cId="3673330270" sldId="1871"/>
        </pc:sldMkLst>
        <pc:spChg chg="mod">
          <ac:chgData name="Robert Wilne" userId="863fd487-5ae7-46a6-8c4e-0a9cc652a1c0" providerId="ADAL" clId="{ADBFF2E3-23E4-B448-86F3-90F957C6CDB5}" dt="2021-06-24T08:45:45.214" v="601" actId="208"/>
          <ac:spMkLst>
            <pc:docMk/>
            <pc:sldMk cId="3673330270" sldId="1871"/>
            <ac:spMk id="10" creationId="{7DE3949F-BA6A-9B48-A5B5-3960934BF467}"/>
          </ac:spMkLst>
        </pc:spChg>
        <pc:picChg chg="mod">
          <ac:chgData name="Robert Wilne" userId="863fd487-5ae7-46a6-8c4e-0a9cc652a1c0" providerId="ADAL" clId="{ADBFF2E3-23E4-B448-86F3-90F957C6CDB5}" dt="2021-06-24T08:45:45.214" v="601" actId="208"/>
          <ac:picMkLst>
            <pc:docMk/>
            <pc:sldMk cId="3673330270" sldId="1871"/>
            <ac:picMk id="9" creationId="{B78D0B94-C694-224B-8977-B4769A033F56}"/>
          </ac:picMkLst>
        </pc:picChg>
      </pc:sldChg>
      <pc:sldChg chg="del mod ord modShow">
        <pc:chgData name="Robert Wilne" userId="863fd487-5ae7-46a6-8c4e-0a9cc652a1c0" providerId="ADAL" clId="{ADBFF2E3-23E4-B448-86F3-90F957C6CDB5}" dt="2021-06-24T11:29:49.594" v="1658" actId="2696"/>
        <pc:sldMkLst>
          <pc:docMk/>
          <pc:sldMk cId="3025857752" sldId="1872"/>
        </pc:sldMkLst>
      </pc:sldChg>
      <pc:sldChg chg="del mod ord modShow">
        <pc:chgData name="Robert Wilne" userId="863fd487-5ae7-46a6-8c4e-0a9cc652a1c0" providerId="ADAL" clId="{ADBFF2E3-23E4-B448-86F3-90F957C6CDB5}" dt="2021-06-24T11:29:49.594" v="1658" actId="2696"/>
        <pc:sldMkLst>
          <pc:docMk/>
          <pc:sldMk cId="2943307088" sldId="1873"/>
        </pc:sldMkLst>
      </pc:sldChg>
      <pc:sldChg chg="ord">
        <pc:chgData name="Robert Wilne" userId="863fd487-5ae7-46a6-8c4e-0a9cc652a1c0" providerId="ADAL" clId="{ADBFF2E3-23E4-B448-86F3-90F957C6CDB5}" dt="2021-06-24T10:56:54.251" v="1500" actId="20578"/>
        <pc:sldMkLst>
          <pc:docMk/>
          <pc:sldMk cId="1682627462" sldId="1874"/>
        </pc:sldMkLst>
      </pc:sldChg>
      <pc:sldChg chg="del">
        <pc:chgData name="Robert Wilne" userId="863fd487-5ae7-46a6-8c4e-0a9cc652a1c0" providerId="ADAL" clId="{ADBFF2E3-23E4-B448-86F3-90F957C6CDB5}" dt="2021-06-24T10:39:14.764" v="1245" actId="2696"/>
        <pc:sldMkLst>
          <pc:docMk/>
          <pc:sldMk cId="919607418" sldId="1875"/>
        </pc:sldMkLst>
      </pc:sldChg>
      <pc:sldChg chg="modSp del mod modShow">
        <pc:chgData name="Robert Wilne" userId="863fd487-5ae7-46a6-8c4e-0a9cc652a1c0" providerId="ADAL" clId="{ADBFF2E3-23E4-B448-86F3-90F957C6CDB5}" dt="2021-06-24T10:38:04.646" v="1212" actId="2696"/>
        <pc:sldMkLst>
          <pc:docMk/>
          <pc:sldMk cId="3546388731" sldId="1876"/>
        </pc:sldMkLst>
        <pc:spChg chg="mod">
          <ac:chgData name="Robert Wilne" userId="863fd487-5ae7-46a6-8c4e-0a9cc652a1c0" providerId="ADAL" clId="{ADBFF2E3-23E4-B448-86F3-90F957C6CDB5}" dt="2021-06-24T07:22:22.490" v="352" actId="20577"/>
          <ac:spMkLst>
            <pc:docMk/>
            <pc:sldMk cId="3546388731" sldId="1876"/>
            <ac:spMk id="24578" creationId="{00000000-0000-0000-0000-000000000000}"/>
          </ac:spMkLst>
        </pc:spChg>
      </pc:sldChg>
      <pc:sldChg chg="modSp mod ord">
        <pc:chgData name="Robert Wilne" userId="863fd487-5ae7-46a6-8c4e-0a9cc652a1c0" providerId="ADAL" clId="{ADBFF2E3-23E4-B448-86F3-90F957C6CDB5}" dt="2021-06-24T11:36:21.866" v="1707" actId="1076"/>
        <pc:sldMkLst>
          <pc:docMk/>
          <pc:sldMk cId="455016756" sldId="1878"/>
        </pc:sldMkLst>
        <pc:spChg chg="mod">
          <ac:chgData name="Robert Wilne" userId="863fd487-5ae7-46a6-8c4e-0a9cc652a1c0" providerId="ADAL" clId="{ADBFF2E3-23E4-B448-86F3-90F957C6CDB5}" dt="2021-06-24T11:36:21.866" v="1707" actId="1076"/>
          <ac:spMkLst>
            <pc:docMk/>
            <pc:sldMk cId="455016756" sldId="1878"/>
            <ac:spMk id="24578" creationId="{00000000-0000-0000-0000-000000000000}"/>
          </ac:spMkLst>
        </pc:spChg>
      </pc:sldChg>
      <pc:sldChg chg="modSp mod ord">
        <pc:chgData name="Robert Wilne" userId="863fd487-5ae7-46a6-8c4e-0a9cc652a1c0" providerId="ADAL" clId="{ADBFF2E3-23E4-B448-86F3-90F957C6CDB5}" dt="2021-06-24T12:55:30.585" v="1719" actId="20577"/>
        <pc:sldMkLst>
          <pc:docMk/>
          <pc:sldMk cId="3405483897" sldId="1879"/>
        </pc:sldMkLst>
        <pc:spChg chg="mod">
          <ac:chgData name="Robert Wilne" userId="863fd487-5ae7-46a6-8c4e-0a9cc652a1c0" providerId="ADAL" clId="{ADBFF2E3-23E4-B448-86F3-90F957C6CDB5}" dt="2021-06-24T12:55:30.585" v="1719" actId="20577"/>
          <ac:spMkLst>
            <pc:docMk/>
            <pc:sldMk cId="3405483897" sldId="1879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35:42.873" v="1705" actId="1076"/>
        <pc:sldMkLst>
          <pc:docMk/>
          <pc:sldMk cId="1371926843" sldId="1880"/>
        </pc:sldMkLst>
        <pc:spChg chg="mod">
          <ac:chgData name="Robert Wilne" userId="863fd487-5ae7-46a6-8c4e-0a9cc652a1c0" providerId="ADAL" clId="{ADBFF2E3-23E4-B448-86F3-90F957C6CDB5}" dt="2021-06-24T11:35:42.873" v="1705" actId="1076"/>
          <ac:spMkLst>
            <pc:docMk/>
            <pc:sldMk cId="1371926843" sldId="1880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36:47.674" v="1711" actId="1076"/>
        <pc:sldMkLst>
          <pc:docMk/>
          <pc:sldMk cId="845610979" sldId="1881"/>
        </pc:sldMkLst>
        <pc:spChg chg="mod">
          <ac:chgData name="Robert Wilne" userId="863fd487-5ae7-46a6-8c4e-0a9cc652a1c0" providerId="ADAL" clId="{ADBFF2E3-23E4-B448-86F3-90F957C6CDB5}" dt="2021-06-24T11:36:47.674" v="1711" actId="1076"/>
          <ac:spMkLst>
            <pc:docMk/>
            <pc:sldMk cId="845610979" sldId="1881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36:53.377" v="1713" actId="1076"/>
        <pc:sldMkLst>
          <pc:docMk/>
          <pc:sldMk cId="1518773380" sldId="1882"/>
        </pc:sldMkLst>
        <pc:spChg chg="mod">
          <ac:chgData name="Robert Wilne" userId="863fd487-5ae7-46a6-8c4e-0a9cc652a1c0" providerId="ADAL" clId="{ADBFF2E3-23E4-B448-86F3-90F957C6CDB5}" dt="2021-06-24T11:36:53.377" v="1713" actId="1076"/>
          <ac:spMkLst>
            <pc:docMk/>
            <pc:sldMk cId="1518773380" sldId="1882"/>
            <ac:spMk id="24578" creationId="{00000000-0000-0000-0000-000000000000}"/>
          </ac:spMkLst>
        </pc:spChg>
      </pc:sldChg>
      <pc:sldChg chg="modSp">
        <pc:chgData name="Robert Wilne" userId="863fd487-5ae7-46a6-8c4e-0a9cc652a1c0" providerId="ADAL" clId="{ADBFF2E3-23E4-B448-86F3-90F957C6CDB5}" dt="2021-06-24T08:52:16.705" v="625"/>
        <pc:sldMkLst>
          <pc:docMk/>
          <pc:sldMk cId="1765419937" sldId="2063"/>
        </pc:sldMkLst>
        <pc:spChg chg="mod">
          <ac:chgData name="Robert Wilne" userId="863fd487-5ae7-46a6-8c4e-0a9cc652a1c0" providerId="ADAL" clId="{ADBFF2E3-23E4-B448-86F3-90F957C6CDB5}" dt="2021-06-24T08:52:16.705" v="625"/>
          <ac:spMkLst>
            <pc:docMk/>
            <pc:sldMk cId="1765419937" sldId="2063"/>
            <ac:spMk id="13" creationId="{D10F5401-FE12-9F4A-AC71-DD33CD98E5B3}"/>
          </ac:spMkLst>
        </pc:spChg>
      </pc:sldChg>
      <pc:sldChg chg="modSp mod">
        <pc:chgData name="Robert Wilne" userId="863fd487-5ae7-46a6-8c4e-0a9cc652a1c0" providerId="ADAL" clId="{ADBFF2E3-23E4-B448-86F3-90F957C6CDB5}" dt="2021-06-24T08:52:22.253" v="627"/>
        <pc:sldMkLst>
          <pc:docMk/>
          <pc:sldMk cId="1618266684" sldId="2075"/>
        </pc:sldMkLst>
        <pc:spChg chg="mod">
          <ac:chgData name="Robert Wilne" userId="863fd487-5ae7-46a6-8c4e-0a9cc652a1c0" providerId="ADAL" clId="{ADBFF2E3-23E4-B448-86F3-90F957C6CDB5}" dt="2021-06-24T08:29:56.725" v="522" actId="207"/>
          <ac:spMkLst>
            <pc:docMk/>
            <pc:sldMk cId="1618266684" sldId="2075"/>
            <ac:spMk id="3" creationId="{00000000-0000-0000-0000-000000000000}"/>
          </ac:spMkLst>
        </pc:spChg>
        <pc:spChg chg="mod">
          <ac:chgData name="Robert Wilne" userId="863fd487-5ae7-46a6-8c4e-0a9cc652a1c0" providerId="ADAL" clId="{ADBFF2E3-23E4-B448-86F3-90F957C6CDB5}" dt="2021-06-24T08:29:59.092" v="523" actId="207"/>
          <ac:spMkLst>
            <pc:docMk/>
            <pc:sldMk cId="1618266684" sldId="2075"/>
            <ac:spMk id="11" creationId="{3EB30356-4E91-E345-ACAA-6BE1EE99F033}"/>
          </ac:spMkLst>
        </pc:spChg>
        <pc:spChg chg="mod">
          <ac:chgData name="Robert Wilne" userId="863fd487-5ae7-46a6-8c4e-0a9cc652a1c0" providerId="ADAL" clId="{ADBFF2E3-23E4-B448-86F3-90F957C6CDB5}" dt="2021-06-24T08:52:22.253" v="627"/>
          <ac:spMkLst>
            <pc:docMk/>
            <pc:sldMk cId="1618266684" sldId="2075"/>
            <ac:spMk id="22" creationId="{F406AC27-E27F-BB4B-B057-F326058E7C99}"/>
          </ac:spMkLst>
        </pc:spChg>
      </pc:sldChg>
      <pc:sldChg chg="modSp mod">
        <pc:chgData name="Robert Wilne" userId="863fd487-5ae7-46a6-8c4e-0a9cc652a1c0" providerId="ADAL" clId="{ADBFF2E3-23E4-B448-86F3-90F957C6CDB5}" dt="2021-06-24T08:52:11.345" v="624" actId="20577"/>
        <pc:sldMkLst>
          <pc:docMk/>
          <pc:sldMk cId="3771967254" sldId="2095"/>
        </pc:sldMkLst>
        <pc:spChg chg="mod">
          <ac:chgData name="Robert Wilne" userId="863fd487-5ae7-46a6-8c4e-0a9cc652a1c0" providerId="ADAL" clId="{ADBFF2E3-23E4-B448-86F3-90F957C6CDB5}" dt="2021-06-24T08:29:50.015" v="521" actId="207"/>
          <ac:spMkLst>
            <pc:docMk/>
            <pc:sldMk cId="3771967254" sldId="2095"/>
            <ac:spMk id="3" creationId="{00000000-0000-0000-0000-000000000000}"/>
          </ac:spMkLst>
        </pc:spChg>
        <pc:spChg chg="mod">
          <ac:chgData name="Robert Wilne" userId="863fd487-5ae7-46a6-8c4e-0a9cc652a1c0" providerId="ADAL" clId="{ADBFF2E3-23E4-B448-86F3-90F957C6CDB5}" dt="2021-06-24T08:52:11.345" v="624" actId="20577"/>
          <ac:spMkLst>
            <pc:docMk/>
            <pc:sldMk cId="3771967254" sldId="2095"/>
            <ac:spMk id="5" creationId="{11BFBF58-FC47-874F-B858-EA63B9394610}"/>
          </ac:spMkLst>
        </pc:spChg>
      </pc:sldChg>
      <pc:sldChg chg="modSp mod">
        <pc:chgData name="Robert Wilne" userId="863fd487-5ae7-46a6-8c4e-0a9cc652a1c0" providerId="ADAL" clId="{ADBFF2E3-23E4-B448-86F3-90F957C6CDB5}" dt="2021-06-24T10:39:59.442" v="1251" actId="20577"/>
        <pc:sldMkLst>
          <pc:docMk/>
          <pc:sldMk cId="1671387940" sldId="2098"/>
        </pc:sldMkLst>
        <pc:spChg chg="mod">
          <ac:chgData name="Robert Wilne" userId="863fd487-5ae7-46a6-8c4e-0a9cc652a1c0" providerId="ADAL" clId="{ADBFF2E3-23E4-B448-86F3-90F957C6CDB5}" dt="2021-06-24T10:39:59.442" v="1251" actId="20577"/>
          <ac:spMkLst>
            <pc:docMk/>
            <pc:sldMk cId="1671387940" sldId="2098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28:50.999" v="1656" actId="255"/>
        <pc:sldMkLst>
          <pc:docMk/>
          <pc:sldMk cId="1447549392" sldId="2099"/>
        </pc:sldMkLst>
        <pc:spChg chg="mod">
          <ac:chgData name="Robert Wilne" userId="863fd487-5ae7-46a6-8c4e-0a9cc652a1c0" providerId="ADAL" clId="{ADBFF2E3-23E4-B448-86F3-90F957C6CDB5}" dt="2021-06-24T11:28:50.999" v="1656" actId="255"/>
          <ac:spMkLst>
            <pc:docMk/>
            <pc:sldMk cId="1447549392" sldId="2099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28:55.599" v="1657" actId="255"/>
        <pc:sldMkLst>
          <pc:docMk/>
          <pc:sldMk cId="1716499497" sldId="2100"/>
        </pc:sldMkLst>
        <pc:spChg chg="mod">
          <ac:chgData name="Robert Wilne" userId="863fd487-5ae7-46a6-8c4e-0a9cc652a1c0" providerId="ADAL" clId="{ADBFF2E3-23E4-B448-86F3-90F957C6CDB5}" dt="2021-06-24T11:28:55.599" v="1657" actId="255"/>
          <ac:spMkLst>
            <pc:docMk/>
            <pc:sldMk cId="1716499497" sldId="2100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28:37.327" v="1654" actId="255"/>
        <pc:sldMkLst>
          <pc:docMk/>
          <pc:sldMk cId="1103221280" sldId="2101"/>
        </pc:sldMkLst>
        <pc:spChg chg="mod">
          <ac:chgData name="Robert Wilne" userId="863fd487-5ae7-46a6-8c4e-0a9cc652a1c0" providerId="ADAL" clId="{ADBFF2E3-23E4-B448-86F3-90F957C6CDB5}" dt="2021-06-24T11:28:37.327" v="1654" actId="255"/>
          <ac:spMkLst>
            <pc:docMk/>
            <pc:sldMk cId="1103221280" sldId="2101"/>
            <ac:spMk id="24578" creationId="{00000000-0000-0000-0000-000000000000}"/>
          </ac:spMkLst>
        </pc:spChg>
      </pc:sldChg>
      <pc:sldChg chg="addSp delSp modSp mod ord">
        <pc:chgData name="Robert Wilne" userId="863fd487-5ae7-46a6-8c4e-0a9cc652a1c0" providerId="ADAL" clId="{ADBFF2E3-23E4-B448-86F3-90F957C6CDB5}" dt="2021-06-24T10:39:26.729" v="1247" actId="20577"/>
        <pc:sldMkLst>
          <pc:docMk/>
          <pc:sldMk cId="41316619" sldId="2102"/>
        </pc:sldMkLst>
        <pc:spChg chg="add del mod">
          <ac:chgData name="Robert Wilne" userId="863fd487-5ae7-46a6-8c4e-0a9cc652a1c0" providerId="ADAL" clId="{ADBFF2E3-23E4-B448-86F3-90F957C6CDB5}" dt="2021-06-24T10:38:21.163" v="1226" actId="478"/>
          <ac:spMkLst>
            <pc:docMk/>
            <pc:sldMk cId="41316619" sldId="2102"/>
            <ac:spMk id="3" creationId="{CE4B2149-4468-9242-993F-9DF721044B40}"/>
          </ac:spMkLst>
        </pc:spChg>
        <pc:spChg chg="mod">
          <ac:chgData name="Robert Wilne" userId="863fd487-5ae7-46a6-8c4e-0a9cc652a1c0" providerId="ADAL" clId="{ADBFF2E3-23E4-B448-86F3-90F957C6CDB5}" dt="2021-06-24T10:39:26.729" v="1247" actId="20577"/>
          <ac:spMkLst>
            <pc:docMk/>
            <pc:sldMk cId="41316619" sldId="2102"/>
            <ac:spMk id="8" creationId="{451E5C8C-60F8-B540-ABCE-273FCE28D371}"/>
          </ac:spMkLst>
        </pc:spChg>
        <pc:spChg chg="del mod">
          <ac:chgData name="Robert Wilne" userId="863fd487-5ae7-46a6-8c4e-0a9cc652a1c0" providerId="ADAL" clId="{ADBFF2E3-23E4-B448-86F3-90F957C6CDB5}" dt="2021-06-24T10:38:18.294" v="1224" actId="478"/>
          <ac:spMkLst>
            <pc:docMk/>
            <pc:sldMk cId="41316619" sldId="2102"/>
            <ac:spMk id="24578" creationId="{00000000-0000-0000-0000-000000000000}"/>
          </ac:spMkLst>
        </pc:spChg>
      </pc:sldChg>
      <pc:sldChg chg="modSp">
        <pc:chgData name="Robert Wilne" userId="863fd487-5ae7-46a6-8c4e-0a9cc652a1c0" providerId="ADAL" clId="{ADBFF2E3-23E4-B448-86F3-90F957C6CDB5}" dt="2021-06-24T11:28:32.899" v="1653" actId="255"/>
        <pc:sldMkLst>
          <pc:docMk/>
          <pc:sldMk cId="902387723" sldId="2103"/>
        </pc:sldMkLst>
        <pc:spChg chg="mod">
          <ac:chgData name="Robert Wilne" userId="863fd487-5ae7-46a6-8c4e-0a9cc652a1c0" providerId="ADAL" clId="{ADBFF2E3-23E4-B448-86F3-90F957C6CDB5}" dt="2021-06-24T11:28:32.899" v="1653" actId="255"/>
          <ac:spMkLst>
            <pc:docMk/>
            <pc:sldMk cId="902387723" sldId="2103"/>
            <ac:spMk id="24578" creationId="{00000000-0000-0000-0000-000000000000}"/>
          </ac:spMkLst>
        </pc:spChg>
      </pc:sldChg>
      <pc:sldChg chg="modSp">
        <pc:chgData name="Robert Wilne" userId="863fd487-5ae7-46a6-8c4e-0a9cc652a1c0" providerId="ADAL" clId="{ADBFF2E3-23E4-B448-86F3-90F957C6CDB5}" dt="2021-06-24T11:28:26.554" v="1652" actId="255"/>
        <pc:sldMkLst>
          <pc:docMk/>
          <pc:sldMk cId="1910209463" sldId="2104"/>
        </pc:sldMkLst>
        <pc:spChg chg="mod">
          <ac:chgData name="Robert Wilne" userId="863fd487-5ae7-46a6-8c4e-0a9cc652a1c0" providerId="ADAL" clId="{ADBFF2E3-23E4-B448-86F3-90F957C6CDB5}" dt="2021-06-24T11:28:26.554" v="1652" actId="255"/>
          <ac:spMkLst>
            <pc:docMk/>
            <pc:sldMk cId="1910209463" sldId="2104"/>
            <ac:spMk id="24578" creationId="{00000000-0000-0000-0000-000000000000}"/>
          </ac:spMkLst>
        </pc:spChg>
      </pc:sldChg>
      <pc:sldChg chg="del mod ord modShow">
        <pc:chgData name="Robert Wilne" userId="863fd487-5ae7-46a6-8c4e-0a9cc652a1c0" providerId="ADAL" clId="{ADBFF2E3-23E4-B448-86F3-90F957C6CDB5}" dt="2021-06-24T11:29:49.594" v="1658" actId="2696"/>
        <pc:sldMkLst>
          <pc:docMk/>
          <pc:sldMk cId="4127684522" sldId="2105"/>
        </pc:sldMkLst>
      </pc:sldChg>
      <pc:sldChg chg="ord">
        <pc:chgData name="Robert Wilne" userId="863fd487-5ae7-46a6-8c4e-0a9cc652a1c0" providerId="ADAL" clId="{ADBFF2E3-23E4-B448-86F3-90F957C6CDB5}" dt="2021-06-24T10:45:35.119" v="1375" actId="20578"/>
        <pc:sldMkLst>
          <pc:docMk/>
          <pc:sldMk cId="3623183744" sldId="2106"/>
        </pc:sldMkLst>
      </pc:sldChg>
      <pc:sldChg chg="modSp mod">
        <pc:chgData name="Robert Wilne" userId="863fd487-5ae7-46a6-8c4e-0a9cc652a1c0" providerId="ADAL" clId="{ADBFF2E3-23E4-B448-86F3-90F957C6CDB5}" dt="2021-06-24T11:28:20.436" v="1651" actId="20577"/>
        <pc:sldMkLst>
          <pc:docMk/>
          <pc:sldMk cId="2763957910" sldId="2107"/>
        </pc:sldMkLst>
        <pc:spChg chg="mod">
          <ac:chgData name="Robert Wilne" userId="863fd487-5ae7-46a6-8c4e-0a9cc652a1c0" providerId="ADAL" clId="{ADBFF2E3-23E4-B448-86F3-90F957C6CDB5}" dt="2021-06-24T11:28:20.436" v="1651" actId="20577"/>
          <ac:spMkLst>
            <pc:docMk/>
            <pc:sldMk cId="2763957910" sldId="2107"/>
            <ac:spMk id="24578" creationId="{00000000-0000-0000-0000-000000000000}"/>
          </ac:spMkLst>
        </pc:spChg>
      </pc:sldChg>
      <pc:sldChg chg="addSp modSp add mod ord">
        <pc:chgData name="Robert Wilne" userId="863fd487-5ae7-46a6-8c4e-0a9cc652a1c0" providerId="ADAL" clId="{ADBFF2E3-23E4-B448-86F3-90F957C6CDB5}" dt="2021-06-24T11:36:58.709" v="1715" actId="1076"/>
        <pc:sldMkLst>
          <pc:docMk/>
          <pc:sldMk cId="874451434" sldId="2108"/>
        </pc:sldMkLst>
        <pc:spChg chg="add mod">
          <ac:chgData name="Robert Wilne" userId="863fd487-5ae7-46a6-8c4e-0a9cc652a1c0" providerId="ADAL" clId="{ADBFF2E3-23E4-B448-86F3-90F957C6CDB5}" dt="2021-06-24T07:18:42.726" v="278" actId="1037"/>
          <ac:spMkLst>
            <pc:docMk/>
            <pc:sldMk cId="874451434" sldId="2108"/>
            <ac:spMk id="2" creationId="{863B7D33-1733-1840-BD87-BEC509C45ECA}"/>
          </ac:spMkLst>
        </pc:spChg>
        <pc:spChg chg="mod">
          <ac:chgData name="Robert Wilne" userId="863fd487-5ae7-46a6-8c4e-0a9cc652a1c0" providerId="ADAL" clId="{ADBFF2E3-23E4-B448-86F3-90F957C6CDB5}" dt="2021-06-24T11:36:58.709" v="1715" actId="1076"/>
          <ac:spMkLst>
            <pc:docMk/>
            <pc:sldMk cId="874451434" sldId="2108"/>
            <ac:spMk id="24578" creationId="{00000000-0000-0000-0000-000000000000}"/>
          </ac:spMkLst>
        </pc:spChg>
      </pc:sldChg>
      <pc:sldChg chg="addSp delSp modSp add mod">
        <pc:chgData name="Robert Wilne" userId="863fd487-5ae7-46a6-8c4e-0a9cc652a1c0" providerId="ADAL" clId="{ADBFF2E3-23E4-B448-86F3-90F957C6CDB5}" dt="2021-06-24T10:35:08.315" v="1049" actId="20577"/>
        <pc:sldMkLst>
          <pc:docMk/>
          <pc:sldMk cId="571824512" sldId="2109"/>
        </pc:sldMkLst>
        <pc:spChg chg="add del mod">
          <ac:chgData name="Robert Wilne" userId="863fd487-5ae7-46a6-8c4e-0a9cc652a1c0" providerId="ADAL" clId="{ADBFF2E3-23E4-B448-86F3-90F957C6CDB5}" dt="2021-06-24T08:28:41.730" v="471" actId="478"/>
          <ac:spMkLst>
            <pc:docMk/>
            <pc:sldMk cId="571824512" sldId="2109"/>
            <ac:spMk id="3" creationId="{8469CB43-50ED-0340-ABD1-52EB78541D6F}"/>
          </ac:spMkLst>
        </pc:spChg>
        <pc:spChg chg="mod">
          <ac:chgData name="Robert Wilne" userId="863fd487-5ae7-46a6-8c4e-0a9cc652a1c0" providerId="ADAL" clId="{ADBFF2E3-23E4-B448-86F3-90F957C6CDB5}" dt="2021-06-24T10:35:08.315" v="1049" actId="20577"/>
          <ac:spMkLst>
            <pc:docMk/>
            <pc:sldMk cId="571824512" sldId="2109"/>
            <ac:spMk id="24577" creationId="{00000000-0000-0000-0000-000000000000}"/>
          </ac:spMkLst>
        </pc:spChg>
        <pc:spChg chg="del">
          <ac:chgData name="Robert Wilne" userId="863fd487-5ae7-46a6-8c4e-0a9cc652a1c0" providerId="ADAL" clId="{ADBFF2E3-23E4-B448-86F3-90F957C6CDB5}" dt="2021-06-24T08:28:39.023" v="470" actId="478"/>
          <ac:spMkLst>
            <pc:docMk/>
            <pc:sldMk cId="571824512" sldId="2109"/>
            <ac:spMk id="24578" creationId="{00000000-0000-0000-0000-000000000000}"/>
          </ac:spMkLst>
        </pc:spChg>
        <pc:picChg chg="add mod">
          <ac:chgData name="Robert Wilne" userId="863fd487-5ae7-46a6-8c4e-0a9cc652a1c0" providerId="ADAL" clId="{ADBFF2E3-23E4-B448-86F3-90F957C6CDB5}" dt="2021-06-24T08:28:59.091" v="517" actId="1076"/>
          <ac:picMkLst>
            <pc:docMk/>
            <pc:sldMk cId="571824512" sldId="2109"/>
            <ac:picMk id="6" creationId="{DE39842E-13CD-2D4D-BEC6-7DAE651BA110}"/>
          </ac:picMkLst>
        </pc:picChg>
      </pc:sldChg>
      <pc:sldChg chg="modSp add del mod">
        <pc:chgData name="Robert Wilne" userId="863fd487-5ae7-46a6-8c4e-0a9cc652a1c0" providerId="ADAL" clId="{ADBFF2E3-23E4-B448-86F3-90F957C6CDB5}" dt="2021-06-24T08:15:50.009" v="437" actId="2696"/>
        <pc:sldMkLst>
          <pc:docMk/>
          <pc:sldMk cId="1601695078" sldId="2109"/>
        </pc:sldMkLst>
        <pc:spChg chg="mod">
          <ac:chgData name="Robert Wilne" userId="863fd487-5ae7-46a6-8c4e-0a9cc652a1c0" providerId="ADAL" clId="{ADBFF2E3-23E4-B448-86F3-90F957C6CDB5}" dt="2021-06-24T08:15:26.420" v="436"/>
          <ac:spMkLst>
            <pc:docMk/>
            <pc:sldMk cId="1601695078" sldId="2109"/>
            <ac:spMk id="24578" creationId="{00000000-0000-0000-0000-000000000000}"/>
          </ac:spMkLst>
        </pc:spChg>
      </pc:sldChg>
      <pc:sldChg chg="addSp delSp modSp add mod">
        <pc:chgData name="Robert Wilne" userId="863fd487-5ae7-46a6-8c4e-0a9cc652a1c0" providerId="ADAL" clId="{ADBFF2E3-23E4-B448-86F3-90F957C6CDB5}" dt="2021-06-24T08:42:16.095" v="582" actId="1076"/>
        <pc:sldMkLst>
          <pc:docMk/>
          <pc:sldMk cId="4122377367" sldId="2110"/>
        </pc:sldMkLst>
        <pc:spChg chg="del mod">
          <ac:chgData name="Robert Wilne" userId="863fd487-5ae7-46a6-8c4e-0a9cc652a1c0" providerId="ADAL" clId="{ADBFF2E3-23E4-B448-86F3-90F957C6CDB5}" dt="2021-06-24T08:39:58.258" v="537" actId="478"/>
          <ac:spMkLst>
            <pc:docMk/>
            <pc:sldMk cId="4122377367" sldId="2110"/>
            <ac:spMk id="3" creationId="{00000000-0000-0000-0000-000000000000}"/>
          </ac:spMkLst>
        </pc:spChg>
        <pc:spChg chg="add del mod">
          <ac:chgData name="Robert Wilne" userId="863fd487-5ae7-46a6-8c4e-0a9cc652a1c0" providerId="ADAL" clId="{ADBFF2E3-23E4-B448-86F3-90F957C6CDB5}" dt="2021-06-24T08:40:02.013" v="539" actId="478"/>
          <ac:spMkLst>
            <pc:docMk/>
            <pc:sldMk cId="4122377367" sldId="2110"/>
            <ac:spMk id="4" creationId="{08F9ED05-AF14-7C4D-B54D-0739EC12191C}"/>
          </ac:spMkLst>
        </pc:spChg>
        <pc:spChg chg="mod">
          <ac:chgData name="Robert Wilne" userId="863fd487-5ae7-46a6-8c4e-0a9cc652a1c0" providerId="ADAL" clId="{ADBFF2E3-23E4-B448-86F3-90F957C6CDB5}" dt="2021-06-24T08:40:39.407" v="574" actId="20577"/>
          <ac:spMkLst>
            <pc:docMk/>
            <pc:sldMk cId="4122377367" sldId="2110"/>
            <ac:spMk id="5" creationId="{4A25B74B-12BA-534B-B97A-760301E7B657}"/>
          </ac:spMkLst>
        </pc:spChg>
        <pc:picChg chg="add mod">
          <ac:chgData name="Robert Wilne" userId="863fd487-5ae7-46a6-8c4e-0a9cc652a1c0" providerId="ADAL" clId="{ADBFF2E3-23E4-B448-86F3-90F957C6CDB5}" dt="2021-06-24T08:42:16.095" v="582" actId="1076"/>
          <ac:picMkLst>
            <pc:docMk/>
            <pc:sldMk cId="4122377367" sldId="2110"/>
            <ac:picMk id="7" creationId="{A5083BAD-5835-814E-82C9-51D4C978A9EB}"/>
          </ac:picMkLst>
        </pc:picChg>
        <pc:picChg chg="del">
          <ac:chgData name="Robert Wilne" userId="863fd487-5ae7-46a6-8c4e-0a9cc652a1c0" providerId="ADAL" clId="{ADBFF2E3-23E4-B448-86F3-90F957C6CDB5}" dt="2021-06-24T08:39:25.574" v="530" actId="478"/>
          <ac:picMkLst>
            <pc:docMk/>
            <pc:sldMk cId="4122377367" sldId="2110"/>
            <ac:picMk id="8" creationId="{664A378A-B4CD-F44D-9D8F-061D520C5FCA}"/>
          </ac:picMkLst>
        </pc:picChg>
      </pc:sldChg>
      <pc:sldChg chg="add del">
        <pc:chgData name="Robert Wilne" userId="863fd487-5ae7-46a6-8c4e-0a9cc652a1c0" providerId="ADAL" clId="{ADBFF2E3-23E4-B448-86F3-90F957C6CDB5}" dt="2021-06-24T08:43:53.884" v="583" actId="2696"/>
        <pc:sldMkLst>
          <pc:docMk/>
          <pc:sldMk cId="2114150072" sldId="2111"/>
        </pc:sldMkLst>
      </pc:sldChg>
      <pc:sldChg chg="modSp add mod">
        <pc:chgData name="Robert Wilne" userId="863fd487-5ae7-46a6-8c4e-0a9cc652a1c0" providerId="ADAL" clId="{ADBFF2E3-23E4-B448-86F3-90F957C6CDB5}" dt="2021-06-24T08:44:10.956" v="589" actId="732"/>
        <pc:sldMkLst>
          <pc:docMk/>
          <pc:sldMk cId="2389266720" sldId="2111"/>
        </pc:sldMkLst>
        <pc:picChg chg="mod modCrop">
          <ac:chgData name="Robert Wilne" userId="863fd487-5ae7-46a6-8c4e-0a9cc652a1c0" providerId="ADAL" clId="{ADBFF2E3-23E4-B448-86F3-90F957C6CDB5}" dt="2021-06-24T08:44:10.956" v="589" actId="732"/>
          <ac:picMkLst>
            <pc:docMk/>
            <pc:sldMk cId="2389266720" sldId="2111"/>
            <ac:picMk id="7" creationId="{A5083BAD-5835-814E-82C9-51D4C978A9EB}"/>
          </ac:picMkLst>
        </pc:picChg>
      </pc:sldChg>
      <pc:sldChg chg="add del">
        <pc:chgData name="Robert Wilne" userId="863fd487-5ae7-46a6-8c4e-0a9cc652a1c0" providerId="ADAL" clId="{ADBFF2E3-23E4-B448-86F3-90F957C6CDB5}" dt="2021-06-24T08:43:54.365" v="584" actId="2696"/>
        <pc:sldMkLst>
          <pc:docMk/>
          <pc:sldMk cId="354958000" sldId="2112"/>
        </pc:sldMkLst>
      </pc:sldChg>
      <pc:sldChg chg="modSp add mod">
        <pc:chgData name="Robert Wilne" userId="863fd487-5ae7-46a6-8c4e-0a9cc652a1c0" providerId="ADAL" clId="{ADBFF2E3-23E4-B448-86F3-90F957C6CDB5}" dt="2021-06-24T08:44:30.575" v="592" actId="1076"/>
        <pc:sldMkLst>
          <pc:docMk/>
          <pc:sldMk cId="1378820952" sldId="2112"/>
        </pc:sldMkLst>
        <pc:picChg chg="mod modCrop">
          <ac:chgData name="Robert Wilne" userId="863fd487-5ae7-46a6-8c4e-0a9cc652a1c0" providerId="ADAL" clId="{ADBFF2E3-23E4-B448-86F3-90F957C6CDB5}" dt="2021-06-24T08:44:30.575" v="592" actId="1076"/>
          <ac:picMkLst>
            <pc:docMk/>
            <pc:sldMk cId="1378820952" sldId="2112"/>
            <ac:picMk id="7" creationId="{A5083BAD-5835-814E-82C9-51D4C978A9EB}"/>
          </ac:picMkLst>
        </pc:picChg>
      </pc:sldChg>
      <pc:sldChg chg="add del">
        <pc:chgData name="Robert Wilne" userId="863fd487-5ae7-46a6-8c4e-0a9cc652a1c0" providerId="ADAL" clId="{ADBFF2E3-23E4-B448-86F3-90F957C6CDB5}" dt="2021-06-24T08:43:55.349" v="585" actId="2696"/>
        <pc:sldMkLst>
          <pc:docMk/>
          <pc:sldMk cId="2349956289" sldId="2113"/>
        </pc:sldMkLst>
      </pc:sldChg>
      <pc:sldChg chg="modSp add mod">
        <pc:chgData name="Robert Wilne" userId="863fd487-5ae7-46a6-8c4e-0a9cc652a1c0" providerId="ADAL" clId="{ADBFF2E3-23E4-B448-86F3-90F957C6CDB5}" dt="2021-06-24T08:44:53.166" v="594" actId="1076"/>
        <pc:sldMkLst>
          <pc:docMk/>
          <pc:sldMk cId="2649716504" sldId="2113"/>
        </pc:sldMkLst>
        <pc:picChg chg="mod modCrop">
          <ac:chgData name="Robert Wilne" userId="863fd487-5ae7-46a6-8c4e-0a9cc652a1c0" providerId="ADAL" clId="{ADBFF2E3-23E4-B448-86F3-90F957C6CDB5}" dt="2021-06-24T08:44:53.166" v="594" actId="1076"/>
          <ac:picMkLst>
            <pc:docMk/>
            <pc:sldMk cId="2649716504" sldId="2113"/>
            <ac:picMk id="7" creationId="{A5083BAD-5835-814E-82C9-51D4C978A9EB}"/>
          </ac:picMkLst>
        </pc:picChg>
      </pc:sldChg>
      <pc:sldChg chg="addSp delSp modSp add mod">
        <pc:chgData name="Robert Wilne" userId="863fd487-5ae7-46a6-8c4e-0a9cc652a1c0" providerId="ADAL" clId="{ADBFF2E3-23E4-B448-86F3-90F957C6CDB5}" dt="2021-06-24T08:58:36.018" v="749" actId="478"/>
        <pc:sldMkLst>
          <pc:docMk/>
          <pc:sldMk cId="2465378618" sldId="2114"/>
        </pc:sldMkLst>
        <pc:spChg chg="del">
          <ac:chgData name="Robert Wilne" userId="863fd487-5ae7-46a6-8c4e-0a9cc652a1c0" providerId="ADAL" clId="{ADBFF2E3-23E4-B448-86F3-90F957C6CDB5}" dt="2021-06-24T08:52:39.589" v="630" actId="478"/>
          <ac:spMkLst>
            <pc:docMk/>
            <pc:sldMk cId="2465378618" sldId="2114"/>
            <ac:spMk id="16" creationId="{30DBE883-AAC8-C04A-AEF6-9A77EEA7F6FE}"/>
          </ac:spMkLst>
        </pc:spChg>
        <pc:spChg chg="del">
          <ac:chgData name="Robert Wilne" userId="863fd487-5ae7-46a6-8c4e-0a9cc652a1c0" providerId="ADAL" clId="{ADBFF2E3-23E4-B448-86F3-90F957C6CDB5}" dt="2021-06-24T08:52:39.589" v="630" actId="478"/>
          <ac:spMkLst>
            <pc:docMk/>
            <pc:sldMk cId="2465378618" sldId="2114"/>
            <ac:spMk id="17" creationId="{87BD7FE9-483D-9143-899C-6D041D2E7FD9}"/>
          </ac:spMkLst>
        </pc:spChg>
        <pc:spChg chg="del">
          <ac:chgData name="Robert Wilne" userId="863fd487-5ae7-46a6-8c4e-0a9cc652a1c0" providerId="ADAL" clId="{ADBFF2E3-23E4-B448-86F3-90F957C6CDB5}" dt="2021-06-24T08:52:39.589" v="630" actId="478"/>
          <ac:spMkLst>
            <pc:docMk/>
            <pc:sldMk cId="2465378618" sldId="2114"/>
            <ac:spMk id="18" creationId="{0811F82A-E6AB-ED41-9D5D-5C9CD33B4D10}"/>
          </ac:spMkLst>
        </pc:spChg>
        <pc:spChg chg="mod">
          <ac:chgData name="Robert Wilne" userId="863fd487-5ae7-46a6-8c4e-0a9cc652a1c0" providerId="ADAL" clId="{ADBFF2E3-23E4-B448-86F3-90F957C6CDB5}" dt="2021-06-24T08:57:09.484" v="708"/>
          <ac:spMkLst>
            <pc:docMk/>
            <pc:sldMk cId="2465378618" sldId="2114"/>
            <ac:spMk id="19" creationId="{D339A6BB-784B-1F46-9581-92A99B52BE7F}"/>
          </ac:spMkLst>
        </pc:spChg>
        <pc:spChg chg="mod">
          <ac:chgData name="Robert Wilne" userId="863fd487-5ae7-46a6-8c4e-0a9cc652a1c0" providerId="ADAL" clId="{ADBFF2E3-23E4-B448-86F3-90F957C6CDB5}" dt="2021-06-24T08:55:21.669" v="694" actId="1076"/>
          <ac:spMkLst>
            <pc:docMk/>
            <pc:sldMk cId="2465378618" sldId="2114"/>
            <ac:spMk id="20" creationId="{2DF60DCA-6684-EB44-8220-B232745F4CD7}"/>
          </ac:spMkLst>
        </pc:spChg>
        <pc:spChg chg="del mod">
          <ac:chgData name="Robert Wilne" userId="863fd487-5ae7-46a6-8c4e-0a9cc652a1c0" providerId="ADAL" clId="{ADBFF2E3-23E4-B448-86F3-90F957C6CDB5}" dt="2021-06-24T08:58:36.018" v="749" actId="478"/>
          <ac:spMkLst>
            <pc:docMk/>
            <pc:sldMk cId="2465378618" sldId="2114"/>
            <ac:spMk id="21" creationId="{A04C6DDE-34A7-7C40-BFD0-1BA25004D10A}"/>
          </ac:spMkLst>
        </pc:spChg>
        <pc:spChg chg="add mod">
          <ac:chgData name="Robert Wilne" userId="863fd487-5ae7-46a6-8c4e-0a9cc652a1c0" providerId="ADAL" clId="{ADBFF2E3-23E4-B448-86F3-90F957C6CDB5}" dt="2021-06-24T08:57:50.326" v="738" actId="1076"/>
          <ac:spMkLst>
            <pc:docMk/>
            <pc:sldMk cId="2465378618" sldId="2114"/>
            <ac:spMk id="24" creationId="{B28E6AEE-B621-594C-A74C-CA3E1194E283}"/>
          </ac:spMkLst>
        </pc:spChg>
        <pc:spChg chg="add mod">
          <ac:chgData name="Robert Wilne" userId="863fd487-5ae7-46a6-8c4e-0a9cc652a1c0" providerId="ADAL" clId="{ADBFF2E3-23E4-B448-86F3-90F957C6CDB5}" dt="2021-06-24T08:58:04.669" v="743" actId="20577"/>
          <ac:spMkLst>
            <pc:docMk/>
            <pc:sldMk cId="2465378618" sldId="2114"/>
            <ac:spMk id="25" creationId="{9B52BEEB-D79D-C342-B6F0-F71D1192B94F}"/>
          </ac:spMkLst>
        </pc:spChg>
        <pc:spChg chg="add mod">
          <ac:chgData name="Robert Wilne" userId="863fd487-5ae7-46a6-8c4e-0a9cc652a1c0" providerId="ADAL" clId="{ADBFF2E3-23E4-B448-86F3-90F957C6CDB5}" dt="2021-06-24T08:58:12.128" v="747" actId="20577"/>
          <ac:spMkLst>
            <pc:docMk/>
            <pc:sldMk cId="2465378618" sldId="2114"/>
            <ac:spMk id="26" creationId="{6D65B592-44CC-324D-BC36-58AE181DA96C}"/>
          </ac:spMkLst>
        </pc:spChg>
        <pc:graphicFrameChg chg="add mod modGraphic">
          <ac:chgData name="Robert Wilne" userId="863fd487-5ae7-46a6-8c4e-0a9cc652a1c0" providerId="ADAL" clId="{ADBFF2E3-23E4-B448-86F3-90F957C6CDB5}" dt="2021-06-24T08:55:45.717" v="701" actId="1076"/>
          <ac:graphicFrameMkLst>
            <pc:docMk/>
            <pc:sldMk cId="2465378618" sldId="2114"/>
            <ac:graphicFrameMk id="2" creationId="{71345AED-3FDC-1140-AF21-A149E7362175}"/>
          </ac:graphicFrameMkLst>
        </pc:graphicFrameChg>
        <pc:graphicFrameChg chg="add mod modGraphic">
          <ac:chgData name="Robert Wilne" userId="863fd487-5ae7-46a6-8c4e-0a9cc652a1c0" providerId="ADAL" clId="{ADBFF2E3-23E4-B448-86F3-90F957C6CDB5}" dt="2021-06-24T08:56:55.091" v="706" actId="14734"/>
          <ac:graphicFrameMkLst>
            <pc:docMk/>
            <pc:sldMk cId="2465378618" sldId="2114"/>
            <ac:graphicFrameMk id="15" creationId="{B9DE2DAA-8A76-7A40-9DC7-44373F990E73}"/>
          </ac:graphicFrameMkLst>
        </pc:graphicFrameChg>
        <pc:graphicFrameChg chg="add del mod">
          <ac:chgData name="Robert Wilne" userId="863fd487-5ae7-46a6-8c4e-0a9cc652a1c0" providerId="ADAL" clId="{ADBFF2E3-23E4-B448-86F3-90F957C6CDB5}" dt="2021-06-24T08:57:11.798" v="710"/>
          <ac:graphicFrameMkLst>
            <pc:docMk/>
            <pc:sldMk cId="2465378618" sldId="2114"/>
            <ac:graphicFrameMk id="23" creationId="{B4279F17-BE34-134F-9421-1453093DD1B7}"/>
          </ac:graphicFrameMkLst>
        </pc:graphicFrameChg>
      </pc:sldChg>
      <pc:sldChg chg="add">
        <pc:chgData name="Robert Wilne" userId="863fd487-5ae7-46a6-8c4e-0a9cc652a1c0" providerId="ADAL" clId="{ADBFF2E3-23E4-B448-86F3-90F957C6CDB5}" dt="2021-06-24T08:58:28.572" v="748" actId="2890"/>
        <pc:sldMkLst>
          <pc:docMk/>
          <pc:sldMk cId="443775232" sldId="2115"/>
        </pc:sldMkLst>
      </pc:sldChg>
      <pc:sldChg chg="addSp modSp add mod">
        <pc:chgData name="Robert Wilne" userId="863fd487-5ae7-46a6-8c4e-0a9cc652a1c0" providerId="ADAL" clId="{ADBFF2E3-23E4-B448-86F3-90F957C6CDB5}" dt="2021-06-24T09:22:49.868" v="787" actId="1036"/>
        <pc:sldMkLst>
          <pc:docMk/>
          <pc:sldMk cId="2231531807" sldId="2116"/>
        </pc:sldMkLst>
        <pc:spChg chg="add mod">
          <ac:chgData name="Robert Wilne" userId="863fd487-5ae7-46a6-8c4e-0a9cc652a1c0" providerId="ADAL" clId="{ADBFF2E3-23E4-B448-86F3-90F957C6CDB5}" dt="2021-06-24T09:21:59.444" v="755" actId="14100"/>
          <ac:spMkLst>
            <pc:docMk/>
            <pc:sldMk cId="2231531807" sldId="2116"/>
            <ac:spMk id="4" creationId="{BBA6F208-A48F-0F4F-A377-1CF7DCE547EF}"/>
          </ac:spMkLst>
        </pc:spChg>
        <pc:spChg chg="add mod">
          <ac:chgData name="Robert Wilne" userId="863fd487-5ae7-46a6-8c4e-0a9cc652a1c0" providerId="ADAL" clId="{ADBFF2E3-23E4-B448-86F3-90F957C6CDB5}" dt="2021-06-24T09:22:23.441" v="773" actId="14100"/>
          <ac:spMkLst>
            <pc:docMk/>
            <pc:sldMk cId="2231531807" sldId="2116"/>
            <ac:spMk id="16" creationId="{15FB4F5C-6802-7348-8681-F807624E05CD}"/>
          </ac:spMkLst>
        </pc:spChg>
        <pc:spChg chg="add mod">
          <ac:chgData name="Robert Wilne" userId="863fd487-5ae7-46a6-8c4e-0a9cc652a1c0" providerId="ADAL" clId="{ADBFF2E3-23E4-B448-86F3-90F957C6CDB5}" dt="2021-06-24T09:22:42.522" v="782" actId="1038"/>
          <ac:spMkLst>
            <pc:docMk/>
            <pc:sldMk cId="2231531807" sldId="2116"/>
            <ac:spMk id="17" creationId="{C47F9CA5-B683-E942-ACCE-D40223A07E5E}"/>
          </ac:spMkLst>
        </pc:spChg>
        <pc:spChg chg="add mod">
          <ac:chgData name="Robert Wilne" userId="863fd487-5ae7-46a6-8c4e-0a9cc652a1c0" providerId="ADAL" clId="{ADBFF2E3-23E4-B448-86F3-90F957C6CDB5}" dt="2021-06-24T09:22:49.868" v="787" actId="1036"/>
          <ac:spMkLst>
            <pc:docMk/>
            <pc:sldMk cId="2231531807" sldId="2116"/>
            <ac:spMk id="18" creationId="{C1C3B2FD-F125-7647-B7C8-50D1A78991A2}"/>
          </ac:spMkLst>
        </pc:spChg>
      </pc:sldChg>
      <pc:sldChg chg="add">
        <pc:chgData name="Robert Wilne" userId="863fd487-5ae7-46a6-8c4e-0a9cc652a1c0" providerId="ADAL" clId="{ADBFF2E3-23E4-B448-86F3-90F957C6CDB5}" dt="2021-06-24T10:38:13.520" v="1223" actId="2890"/>
        <pc:sldMkLst>
          <pc:docMk/>
          <pc:sldMk cId="850622651" sldId="2117"/>
        </pc:sldMkLst>
      </pc:sldChg>
      <pc:sldChg chg="modSp add">
        <pc:chgData name="Robert Wilne" userId="863fd487-5ae7-46a6-8c4e-0a9cc652a1c0" providerId="ADAL" clId="{ADBFF2E3-23E4-B448-86F3-90F957C6CDB5}" dt="2021-06-24T10:44:11.836" v="1365" actId="20577"/>
        <pc:sldMkLst>
          <pc:docMk/>
          <pc:sldMk cId="1034332113" sldId="2118"/>
        </pc:sldMkLst>
        <pc:spChg chg="mod">
          <ac:chgData name="Robert Wilne" userId="863fd487-5ae7-46a6-8c4e-0a9cc652a1c0" providerId="ADAL" clId="{ADBFF2E3-23E4-B448-86F3-90F957C6CDB5}" dt="2021-06-24T10:44:11.836" v="1365" actId="20577"/>
          <ac:spMkLst>
            <pc:docMk/>
            <pc:sldMk cId="1034332113" sldId="2118"/>
            <ac:spMk id="24578" creationId="{00000000-0000-0000-0000-000000000000}"/>
          </ac:spMkLst>
        </pc:spChg>
      </pc:sldChg>
      <pc:sldChg chg="add ord">
        <pc:chgData name="Robert Wilne" userId="863fd487-5ae7-46a6-8c4e-0a9cc652a1c0" providerId="ADAL" clId="{ADBFF2E3-23E4-B448-86F3-90F957C6CDB5}" dt="2021-06-24T10:40:02.415" v="1252" actId="20578"/>
        <pc:sldMkLst>
          <pc:docMk/>
          <pc:sldMk cId="541295269" sldId="2119"/>
        </pc:sldMkLst>
      </pc:sldChg>
      <pc:sldChg chg="modSp add mod">
        <pc:chgData name="Robert Wilne" userId="863fd487-5ae7-46a6-8c4e-0a9cc652a1c0" providerId="ADAL" clId="{ADBFF2E3-23E4-B448-86F3-90F957C6CDB5}" dt="2021-06-24T11:28:45.800" v="1655" actId="255"/>
        <pc:sldMkLst>
          <pc:docMk/>
          <pc:sldMk cId="4266109974" sldId="2120"/>
        </pc:sldMkLst>
        <pc:spChg chg="mod">
          <ac:chgData name="Robert Wilne" userId="863fd487-5ae7-46a6-8c4e-0a9cc652a1c0" providerId="ADAL" clId="{ADBFF2E3-23E4-B448-86F3-90F957C6CDB5}" dt="2021-06-24T11:28:45.800" v="1655" actId="255"/>
          <ac:spMkLst>
            <pc:docMk/>
            <pc:sldMk cId="4266109974" sldId="2120"/>
            <ac:spMk id="24578" creationId="{00000000-0000-0000-0000-000000000000}"/>
          </ac:spMkLst>
        </pc:spChg>
      </pc:sldChg>
      <pc:sldChg chg="modSp add mod">
        <pc:chgData name="Robert Wilne" userId="863fd487-5ae7-46a6-8c4e-0a9cc652a1c0" providerId="ADAL" clId="{ADBFF2E3-23E4-B448-86F3-90F957C6CDB5}" dt="2021-06-24T11:35:31.913" v="1703" actId="1076"/>
        <pc:sldMkLst>
          <pc:docMk/>
          <pc:sldMk cId="3135067400" sldId="2121"/>
        </pc:sldMkLst>
        <pc:spChg chg="mod">
          <ac:chgData name="Robert Wilne" userId="863fd487-5ae7-46a6-8c4e-0a9cc652a1c0" providerId="ADAL" clId="{ADBFF2E3-23E4-B448-86F3-90F957C6CDB5}" dt="2021-06-24T11:35:31.913" v="1703" actId="1076"/>
          <ac:spMkLst>
            <pc:docMk/>
            <pc:sldMk cId="3135067400" sldId="2121"/>
            <ac:spMk id="24578" creationId="{00000000-0000-0000-0000-000000000000}"/>
          </ac:spMkLst>
        </pc:spChg>
      </pc:sldChg>
      <pc:sldChg chg="add ord">
        <pc:chgData name="Robert Wilne" userId="863fd487-5ae7-46a6-8c4e-0a9cc652a1c0" providerId="ADAL" clId="{ADBFF2E3-23E4-B448-86F3-90F957C6CDB5}" dt="2021-06-24T10:56:52.721" v="1499" actId="20578"/>
        <pc:sldMkLst>
          <pc:docMk/>
          <pc:sldMk cId="3263020550" sldId="2122"/>
        </pc:sldMkLst>
      </pc:sldChg>
      <pc:sldChg chg="modSp add mod">
        <pc:chgData name="Robert Wilne" userId="863fd487-5ae7-46a6-8c4e-0a9cc652a1c0" providerId="ADAL" clId="{ADBFF2E3-23E4-B448-86F3-90F957C6CDB5}" dt="2021-06-24T10:59:33.236" v="1527"/>
        <pc:sldMkLst>
          <pc:docMk/>
          <pc:sldMk cId="2668118180" sldId="2123"/>
        </pc:sldMkLst>
        <pc:spChg chg="mod">
          <ac:chgData name="Robert Wilne" userId="863fd487-5ae7-46a6-8c4e-0a9cc652a1c0" providerId="ADAL" clId="{ADBFF2E3-23E4-B448-86F3-90F957C6CDB5}" dt="2021-06-24T10:57:56.901" v="1512" actId="20577"/>
          <ac:spMkLst>
            <pc:docMk/>
            <pc:sldMk cId="2668118180" sldId="2123"/>
            <ac:spMk id="7" creationId="{E2BA5D1C-5C18-E349-8CC6-029E4C363770}"/>
          </ac:spMkLst>
        </pc:spChg>
        <pc:spChg chg="mod">
          <ac:chgData name="Robert Wilne" userId="863fd487-5ae7-46a6-8c4e-0a9cc652a1c0" providerId="ADAL" clId="{ADBFF2E3-23E4-B448-86F3-90F957C6CDB5}" dt="2021-06-24T10:58:05.610" v="1518" actId="20577"/>
          <ac:spMkLst>
            <pc:docMk/>
            <pc:sldMk cId="2668118180" sldId="2123"/>
            <ac:spMk id="9" creationId="{820FBC96-1EEF-C24F-A72B-24B9BFD31001}"/>
          </ac:spMkLst>
        </pc:spChg>
        <pc:spChg chg="mod">
          <ac:chgData name="Robert Wilne" userId="863fd487-5ae7-46a6-8c4e-0a9cc652a1c0" providerId="ADAL" clId="{ADBFF2E3-23E4-B448-86F3-90F957C6CDB5}" dt="2021-06-24T10:58:07.748" v="1521" actId="20577"/>
          <ac:spMkLst>
            <pc:docMk/>
            <pc:sldMk cId="2668118180" sldId="2123"/>
            <ac:spMk id="10" creationId="{21CC0DC9-D010-FB4B-BF7C-F49796A4836B}"/>
          </ac:spMkLst>
        </pc:spChg>
        <pc:spChg chg="mod">
          <ac:chgData name="Robert Wilne" userId="863fd487-5ae7-46a6-8c4e-0a9cc652a1c0" providerId="ADAL" clId="{ADBFF2E3-23E4-B448-86F3-90F957C6CDB5}" dt="2021-06-24T10:59:33.236" v="1527"/>
          <ac:spMkLst>
            <pc:docMk/>
            <pc:sldMk cId="2668118180" sldId="2123"/>
            <ac:spMk id="11" creationId="{2369CEA5-EB86-9B4A-B8F0-4E8AA26D1E5E}"/>
          </ac:spMkLst>
        </pc:spChg>
        <pc:spChg chg="mod">
          <ac:chgData name="Robert Wilne" userId="863fd487-5ae7-46a6-8c4e-0a9cc652a1c0" providerId="ADAL" clId="{ADBFF2E3-23E4-B448-86F3-90F957C6CDB5}" dt="2021-06-24T10:58:02.201" v="1515" actId="20577"/>
          <ac:spMkLst>
            <pc:docMk/>
            <pc:sldMk cId="2668118180" sldId="2123"/>
            <ac:spMk id="12" creationId="{027145CB-6C6C-5A41-AFC3-312D060D316A}"/>
          </ac:spMkLst>
        </pc:spChg>
        <pc:spChg chg="mod">
          <ac:chgData name="Robert Wilne" userId="863fd487-5ae7-46a6-8c4e-0a9cc652a1c0" providerId="ADAL" clId="{ADBFF2E3-23E4-B448-86F3-90F957C6CDB5}" dt="2021-06-24T10:59:23.517" v="1524" actId="20577"/>
          <ac:spMkLst>
            <pc:docMk/>
            <pc:sldMk cId="2668118180" sldId="2123"/>
            <ac:spMk id="13" creationId="{FB631E3E-2BD1-1445-9BA8-7385A7DF7834}"/>
          </ac:spMkLst>
        </pc:spChg>
        <pc:spChg chg="mod">
          <ac:chgData name="Robert Wilne" userId="863fd487-5ae7-46a6-8c4e-0a9cc652a1c0" providerId="ADAL" clId="{ADBFF2E3-23E4-B448-86F3-90F957C6CDB5}" dt="2021-06-24T10:59:29.749" v="1526"/>
          <ac:spMkLst>
            <pc:docMk/>
            <pc:sldMk cId="2668118180" sldId="2123"/>
            <ac:spMk id="14" creationId="{B0895D85-5539-1549-B809-51FC236E3CE7}"/>
          </ac:spMkLst>
        </pc:spChg>
        <pc:spChg chg="mod">
          <ac:chgData name="Robert Wilne" userId="863fd487-5ae7-46a6-8c4e-0a9cc652a1c0" providerId="ADAL" clId="{ADBFF2E3-23E4-B448-86F3-90F957C6CDB5}" dt="2021-06-24T10:59:25.698" v="1525"/>
          <ac:spMkLst>
            <pc:docMk/>
            <pc:sldMk cId="2668118180" sldId="2123"/>
            <ac:spMk id="15" creationId="{CDC7B051-693D-594B-AB13-7A0FB553B463}"/>
          </ac:spMkLst>
        </pc:spChg>
      </pc:sldChg>
      <pc:sldChg chg="modSp add">
        <pc:chgData name="Robert Wilne" userId="863fd487-5ae7-46a6-8c4e-0a9cc652a1c0" providerId="ADAL" clId="{ADBFF2E3-23E4-B448-86F3-90F957C6CDB5}" dt="2021-06-24T12:57:01.825" v="1795" actId="20577"/>
        <pc:sldMkLst>
          <pc:docMk/>
          <pc:sldMk cId="4066373686" sldId="2124"/>
        </pc:sldMkLst>
        <pc:spChg chg="mod">
          <ac:chgData name="Robert Wilne" userId="863fd487-5ae7-46a6-8c4e-0a9cc652a1c0" providerId="ADAL" clId="{ADBFF2E3-23E4-B448-86F3-90F957C6CDB5}" dt="2021-06-24T12:57:01.825" v="1795" actId="20577"/>
          <ac:spMkLst>
            <pc:docMk/>
            <pc:sldMk cId="4066373686" sldId="2124"/>
            <ac:spMk id="24578" creationId="{00000000-0000-0000-0000-000000000000}"/>
          </ac:spMkLst>
        </pc:spChg>
      </pc:sldChg>
      <pc:sldChg chg="modSp add">
        <pc:chgData name="Robert Wilne" userId="863fd487-5ae7-46a6-8c4e-0a9cc652a1c0" providerId="ADAL" clId="{ADBFF2E3-23E4-B448-86F3-90F957C6CDB5}" dt="2021-06-24T12:57:54.205" v="1831" actId="20577"/>
        <pc:sldMkLst>
          <pc:docMk/>
          <pc:sldMk cId="752489924" sldId="2125"/>
        </pc:sldMkLst>
        <pc:spChg chg="mod">
          <ac:chgData name="Robert Wilne" userId="863fd487-5ae7-46a6-8c4e-0a9cc652a1c0" providerId="ADAL" clId="{ADBFF2E3-23E4-B448-86F3-90F957C6CDB5}" dt="2021-06-24T12:57:54.205" v="1831" actId="20577"/>
          <ac:spMkLst>
            <pc:docMk/>
            <pc:sldMk cId="752489924" sldId="2125"/>
            <ac:spMk id="24578" creationId="{00000000-0000-0000-0000-000000000000}"/>
          </ac:spMkLst>
        </pc:spChg>
      </pc:sldChg>
      <pc:sldMasterChg chg="modSp mod">
        <pc:chgData name="Robert Wilne" userId="863fd487-5ae7-46a6-8c4e-0a9cc652a1c0" providerId="ADAL" clId="{ADBFF2E3-23E4-B448-86F3-90F957C6CDB5}" dt="2021-06-24T08:46:07.279" v="602" actId="208"/>
        <pc:sldMasterMkLst>
          <pc:docMk/>
          <pc:sldMasterMk cId="0" sldId="2147483648"/>
        </pc:sldMasterMkLst>
        <pc:spChg chg="mod">
          <ac:chgData name="Robert Wilne" userId="863fd487-5ae7-46a6-8c4e-0a9cc652a1c0" providerId="ADAL" clId="{ADBFF2E3-23E4-B448-86F3-90F957C6CDB5}" dt="2021-06-24T08:46:07.279" v="602" actId="208"/>
          <ac:spMkLst>
            <pc:docMk/>
            <pc:sldMasterMk cId="0" sldId="2147483648"/>
            <ac:spMk id="9" creationId="{3CFB1B79-F50B-4145-8D10-C569156A28CD}"/>
          </ac:spMkLst>
        </pc:spChg>
        <pc:picChg chg="mod">
          <ac:chgData name="Robert Wilne" userId="863fd487-5ae7-46a6-8c4e-0a9cc652a1c0" providerId="ADAL" clId="{ADBFF2E3-23E4-B448-86F3-90F957C6CDB5}" dt="2021-06-24T08:46:07.279" v="602" actId="208"/>
          <ac:picMkLst>
            <pc:docMk/>
            <pc:sldMasterMk cId="0" sldId="2147483648"/>
            <ac:picMk id="8" creationId="{280EB7DD-B078-8C4B-9BDD-0B20E366DDE7}"/>
          </ac:picMkLst>
        </pc:picChg>
      </pc:sldMasterChg>
    </pc:docChg>
  </pc:docChgLst>
  <pc:docChgLst>
    <pc:chgData name="Wilne, Robert" userId="863fd487-5ae7-46a6-8c4e-0a9cc652a1c0" providerId="ADAL" clId="{692D88C8-B4A7-AE48-BF92-FB851FECD707}"/>
    <pc:docChg chg="undo custSel modSld">
      <pc:chgData name="Wilne, Robert" userId="863fd487-5ae7-46a6-8c4e-0a9cc652a1c0" providerId="ADAL" clId="{692D88C8-B4A7-AE48-BF92-FB851FECD707}" dt="2022-02-09T16:40:57.947" v="155" actId="207"/>
      <pc:docMkLst>
        <pc:docMk/>
      </pc:docMkLst>
      <pc:sldChg chg="addSp delSp modSp mod">
        <pc:chgData name="Wilne, Robert" userId="863fd487-5ae7-46a6-8c4e-0a9cc652a1c0" providerId="ADAL" clId="{692D88C8-B4A7-AE48-BF92-FB851FECD707}" dt="2022-02-09T16:39:18.906" v="154" actId="1037"/>
        <pc:sldMkLst>
          <pc:docMk/>
          <pc:sldMk cId="443775232" sldId="2115"/>
        </pc:sldMkLst>
        <pc:spChg chg="add mod">
          <ac:chgData name="Wilne, Robert" userId="863fd487-5ae7-46a6-8c4e-0a9cc652a1c0" providerId="ADAL" clId="{692D88C8-B4A7-AE48-BF92-FB851FECD707}" dt="2022-02-09T16:37:26.958" v="84" actId="14100"/>
          <ac:spMkLst>
            <pc:docMk/>
            <pc:sldMk cId="443775232" sldId="2115"/>
            <ac:spMk id="4" creationId="{10474C58-A5DE-4C4C-A9F3-786491CD4CBF}"/>
          </ac:spMkLst>
        </pc:spChg>
        <pc:spChg chg="add mod">
          <ac:chgData name="Wilne, Robert" userId="863fd487-5ae7-46a6-8c4e-0a9cc652a1c0" providerId="ADAL" clId="{692D88C8-B4A7-AE48-BF92-FB851FECD707}" dt="2022-02-09T16:39:18.906" v="154" actId="1037"/>
          <ac:spMkLst>
            <pc:docMk/>
            <pc:sldMk cId="443775232" sldId="2115"/>
            <ac:spMk id="23" creationId="{AF8CB039-FA3F-A54C-A496-6AA4F2F8C00B}"/>
          </ac:spMkLst>
        </pc:spChg>
        <pc:spChg chg="mod">
          <ac:chgData name="Wilne, Robert" userId="863fd487-5ae7-46a6-8c4e-0a9cc652a1c0" providerId="ADAL" clId="{692D88C8-B4A7-AE48-BF92-FB851FECD707}" dt="2022-02-09T16:38:27.256" v="105" actId="1076"/>
          <ac:spMkLst>
            <pc:docMk/>
            <pc:sldMk cId="443775232" sldId="2115"/>
            <ac:spMk id="24" creationId="{B28E6AEE-B621-594C-A74C-CA3E1194E283}"/>
          </ac:spMkLst>
        </pc:spChg>
        <pc:spChg chg="add mod">
          <ac:chgData name="Wilne, Robert" userId="863fd487-5ae7-46a6-8c4e-0a9cc652a1c0" providerId="ADAL" clId="{692D88C8-B4A7-AE48-BF92-FB851FECD707}" dt="2022-02-09T16:39:07.979" v="143" actId="1036"/>
          <ac:spMkLst>
            <pc:docMk/>
            <pc:sldMk cId="443775232" sldId="2115"/>
            <ac:spMk id="27" creationId="{71D4C777-67E3-F449-AD34-1D516847FAC1}"/>
          </ac:spMkLst>
        </pc:spChg>
        <pc:picChg chg="add del mod">
          <ac:chgData name="Wilne, Robert" userId="863fd487-5ae7-46a6-8c4e-0a9cc652a1c0" providerId="ADAL" clId="{692D88C8-B4A7-AE48-BF92-FB851FECD707}" dt="2022-02-09T16:38:11.183" v="94"/>
          <ac:picMkLst>
            <pc:docMk/>
            <pc:sldMk cId="443775232" sldId="2115"/>
            <ac:picMk id="8" creationId="{5F9C3D10-2A81-4843-BFF4-21671EE04ABD}"/>
          </ac:picMkLst>
        </pc:picChg>
        <pc:cxnChg chg="add mod">
          <ac:chgData name="Wilne, Robert" userId="863fd487-5ae7-46a6-8c4e-0a9cc652a1c0" providerId="ADAL" clId="{692D88C8-B4A7-AE48-BF92-FB851FECD707}" dt="2022-02-09T16:38:02.735" v="92" actId="1036"/>
          <ac:cxnSpMkLst>
            <pc:docMk/>
            <pc:sldMk cId="443775232" sldId="2115"/>
            <ac:cxnSpMk id="6" creationId="{B350C445-650A-4B4C-82AC-8715DA13DBA7}"/>
          </ac:cxnSpMkLst>
        </pc:cxnChg>
      </pc:sldChg>
      <pc:sldChg chg="addSp modSp mod">
        <pc:chgData name="Wilne, Robert" userId="863fd487-5ae7-46a6-8c4e-0a9cc652a1c0" providerId="ADAL" clId="{692D88C8-B4A7-AE48-BF92-FB851FECD707}" dt="2022-02-09T16:40:57.947" v="155" actId="207"/>
        <pc:sldMkLst>
          <pc:docMk/>
          <pc:sldMk cId="65950237" sldId="2127"/>
        </pc:sldMkLst>
        <pc:spChg chg="mod">
          <ac:chgData name="Wilne, Robert" userId="863fd487-5ae7-46a6-8c4e-0a9cc652a1c0" providerId="ADAL" clId="{692D88C8-B4A7-AE48-BF92-FB851FECD707}" dt="2022-02-09T16:40:57.947" v="155" actId="207"/>
          <ac:spMkLst>
            <pc:docMk/>
            <pc:sldMk cId="65950237" sldId="2127"/>
            <ac:spMk id="5" creationId="{2A0131C3-97D2-5547-BA15-A3E331CAB7E9}"/>
          </ac:spMkLst>
        </pc:spChg>
        <pc:picChg chg="add mod">
          <ac:chgData name="Wilne, Robert" userId="863fd487-5ae7-46a6-8c4e-0a9cc652a1c0" providerId="ADAL" clId="{692D88C8-B4A7-AE48-BF92-FB851FECD707}" dt="2022-02-09T16:35:10.926" v="51" actId="1076"/>
          <ac:picMkLst>
            <pc:docMk/>
            <pc:sldMk cId="65950237" sldId="2127"/>
            <ac:picMk id="7" creationId="{22EBBAFB-813E-5049-BFDD-3C7520461469}"/>
          </ac:picMkLst>
        </pc:picChg>
      </pc:sldChg>
      <pc:sldChg chg="modSp">
        <pc:chgData name="Wilne, Robert" userId="863fd487-5ae7-46a6-8c4e-0a9cc652a1c0" providerId="ADAL" clId="{692D88C8-B4A7-AE48-BF92-FB851FECD707}" dt="2022-02-09T16:36:29.941" v="77" actId="20577"/>
        <pc:sldMkLst>
          <pc:docMk/>
          <pc:sldMk cId="2129828261" sldId="2154"/>
        </pc:sldMkLst>
        <pc:spChg chg="mod">
          <ac:chgData name="Wilne, Robert" userId="863fd487-5ae7-46a6-8c4e-0a9cc652a1c0" providerId="ADAL" clId="{692D88C8-B4A7-AE48-BF92-FB851FECD707}" dt="2022-02-09T16:36:29.941" v="77" actId="20577"/>
          <ac:spMkLst>
            <pc:docMk/>
            <pc:sldMk cId="2129828261" sldId="2154"/>
            <ac:spMk id="2457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78E0C-7C12-2647-B8ED-7D4B4B604111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1C8A2-47E4-E24F-8C5F-0507873EA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00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C8A2-47E4-E24F-8C5F-0507873EAE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56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00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67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56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8113"/>
            <a:ext cx="82296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aseline="0"/>
            </a:lvl1pPr>
            <a:lvl2pPr marL="742950" indent="-285750">
              <a:buSzPct val="8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9202-5607-5340-9CA3-0E22F6B9BB34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D512A-A585-4C47-847D-16D70E8AD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udent facing_yel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8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tudent facing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45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tudent facing_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87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tudent facing_oran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10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udent facing_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5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udent Facing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9150" y="3636963"/>
            <a:ext cx="763905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8984-259B-0E40-9D4F-51F13C01FECC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C4EC-9399-D346-9443-A39C59049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50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lnSpc>
                <a:spcPts val="9000"/>
              </a:lnSpc>
              <a:defRPr sz="8000">
                <a:solidFill>
                  <a:srgbClr val="F0E632"/>
                </a:solidFill>
                <a:latin typeface="NovitoNova Regular"/>
                <a:cs typeface="NovitoNova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D72B-0BCA-7944-A316-1A294A69AD54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CCD7-C434-F647-BB4B-761C567E8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66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ts val="6000"/>
              </a:lnSpc>
              <a:defRPr sz="8000" baseline="0">
                <a:solidFill>
                  <a:schemeClr val="accent2"/>
                </a:solidFill>
                <a:latin typeface="billy"/>
                <a:cs typeface="bill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E5BD-D638-F14E-8D0F-F9B8DA813653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02-D9BE-3C45-90EB-D0DB6CA1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25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ts val="6000"/>
              </a:lnSpc>
              <a:defRPr sz="8000" baseline="0">
                <a:solidFill>
                  <a:schemeClr val="accent1"/>
                </a:solidFill>
                <a:latin typeface="billy"/>
                <a:cs typeface="bill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E5BD-D638-F14E-8D0F-F9B8DA813653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02-D9BE-3C45-90EB-D0DB6CA1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6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ts val="6000"/>
              </a:lnSpc>
              <a:defRPr sz="8000" baseline="0">
                <a:solidFill>
                  <a:schemeClr val="bg2"/>
                </a:solidFill>
                <a:latin typeface="billy"/>
                <a:cs typeface="bill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E5BD-D638-F14E-8D0F-F9B8DA813653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02-D9BE-3C45-90EB-D0DB6CA1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55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ublic facing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venir LT Std 85 Heavy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65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F3A6-088C-BA46-87AC-E51712300867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FB10-4B7D-2049-B261-229E34B2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3019" y="245142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22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ts val="6000"/>
              </a:lnSpc>
              <a:defRPr sz="8000" baseline="0">
                <a:solidFill>
                  <a:schemeClr val="accent3"/>
                </a:solidFill>
                <a:latin typeface="billy"/>
                <a:cs typeface="bill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E5BD-D638-F14E-8D0F-F9B8DA813653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02-D9BE-3C45-90EB-D0DB6CA1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18B0-C4C1-3948-B4A0-3E4BA142E0B9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B2D19-1851-4443-BED3-F97B83934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8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8113"/>
            <a:ext cx="82296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2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420612"/>
            <a:ext cx="8229600" cy="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23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423397"/>
            <a:ext cx="8229600" cy="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0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425900"/>
            <a:ext cx="8229600" cy="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58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17B959-8710-B848-AB00-3209B1C7B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428815"/>
            <a:ext cx="8229600" cy="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09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 b="0" i="0">
                <a:latin typeface="Avenir LT Std 45 Book" panose="020B0502020203020204" pitchFamily="34" charset="77"/>
              </a:defRPr>
            </a:lvl3pPr>
            <a:lvl4pPr>
              <a:defRPr sz="1800" b="0" i="0">
                <a:latin typeface="Avenir LT Std 45 Book" panose="020B0502020203020204" pitchFamily="34" charset="77"/>
              </a:defRPr>
            </a:lvl4pPr>
            <a:lvl5pPr>
              <a:defRPr sz="1800" b="0" i="0">
                <a:latin typeface="Avenir LT Std 45 Book" panose="020B0502020203020204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 b="0" i="0">
                <a:latin typeface="Avenir LT Std 45 Book" panose="020B0502020203020204" pitchFamily="34" charset="77"/>
              </a:defRPr>
            </a:lvl3pPr>
            <a:lvl4pPr>
              <a:defRPr sz="1800" b="0" i="0">
                <a:latin typeface="Avenir LT Std 45 Book" panose="020B0502020203020204" pitchFamily="34" charset="77"/>
              </a:defRPr>
            </a:lvl4pPr>
            <a:lvl5pPr>
              <a:defRPr sz="1800" b="0" i="0">
                <a:latin typeface="Avenir LT Std 45 Book" panose="020B0502020203020204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70B0-618B-0E4E-9D01-9C792D77A2FA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C4D4-4796-EE4E-A9F7-387016EBE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81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3650-D119-7243-8F2E-DDFACFFEE67B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410BD-D8F6-C048-9015-A8C254298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7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2D43-6042-CB43-9F86-7BC59FC04231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EDF1-858F-E349-B904-AB491F578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ublic facing_yel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65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E6D51-5F8A-C544-8281-F32483EE6261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F531-D2CE-834B-AFBD-80F423D4F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3020" y="245140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27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Yellow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BDD-EDE3-CB4C-B8C5-0B9B47EC9E0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2E9-BE1A-EF46-B423-347B65CE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9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BDD-EDE3-CB4C-B8C5-0B9B47EC9E0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2E9-BE1A-EF46-B423-347B65CE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87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urple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fld id="{9BA2CBDD-EDE3-CB4C-B8C5-0B9B47EC9E05}" type="datetimeFigureOut">
              <a:rPr lang="en-US" smtClean="0"/>
              <a:pPr>
                <a:defRPr/>
              </a:pPr>
              <a:t>2/9/22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fld id="{333D72E9-BE1A-EF46-B423-347B65CE3D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46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Orang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BDD-EDE3-CB4C-B8C5-0B9B47EC9E0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2E9-BE1A-EF46-B423-347B65CE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00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n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BDD-EDE3-CB4C-B8C5-0B9B47EC9E0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2E9-BE1A-EF46-B423-347B65CE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9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ublic Facing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072C-7BE6-F245-A9BD-F05F47827B66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6E9EE-024E-014B-B8DF-2E6AAAF26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2710" y="235298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67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udent Facing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00450"/>
            <a:ext cx="76390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tudent Facing_Whitewith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3611032"/>
            <a:ext cx="7626350" cy="1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6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tudent Facing_White with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3611032"/>
            <a:ext cx="7626350" cy="1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9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tudent Facing_White wit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" y="3613152"/>
            <a:ext cx="7639050" cy="1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2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tudent Facing_White wit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CF175E-D40B-B048-9B7C-4708358AA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225" y="3605257"/>
            <a:ext cx="7626350" cy="1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6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CFB1B79-F50B-4145-8D10-C569156A28CD}"/>
              </a:ext>
            </a:extLst>
          </p:cNvPr>
          <p:cNvSpPr/>
          <p:nvPr userDrawn="1"/>
        </p:nvSpPr>
        <p:spPr>
          <a:xfrm>
            <a:off x="7420303" y="162138"/>
            <a:ext cx="1505414" cy="13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3490" y="274638"/>
            <a:ext cx="589630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21A2C9-C403-674B-835C-4C9143ECB602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F9741D-5EB7-B047-ADAF-B619F905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D75F2-516A-F948-A478-A891A21EA0D9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7518301" y="267717"/>
            <a:ext cx="1340068" cy="1142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EB7DD-B078-8C4B-9BDD-0B20E366D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/>
          <a:srcRect r="53746"/>
          <a:stretch/>
        </p:blipFill>
        <p:spPr>
          <a:xfrm>
            <a:off x="285631" y="274638"/>
            <a:ext cx="1144791" cy="1152000"/>
          </a:xfrm>
          <a:prstGeom prst="roundRect">
            <a:avLst>
              <a:gd name="adj" fmla="val 1545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702" r:id="rId6"/>
    <p:sldLayoutId id="2147483703" r:id="rId7"/>
    <p:sldLayoutId id="2147483704" r:id="rId8"/>
    <p:sldLayoutId id="2147483714" r:id="rId9"/>
    <p:sldLayoutId id="2147483695" r:id="rId10"/>
    <p:sldLayoutId id="2147483706" r:id="rId11"/>
    <p:sldLayoutId id="2147483707" r:id="rId12"/>
    <p:sldLayoutId id="2147483705" r:id="rId13"/>
    <p:sldLayoutId id="2147483715" r:id="rId14"/>
    <p:sldLayoutId id="2147483696" r:id="rId15"/>
    <p:sldLayoutId id="2147483697" r:id="rId16"/>
    <p:sldLayoutId id="2147483698" r:id="rId17"/>
    <p:sldLayoutId id="2147483716" r:id="rId18"/>
    <p:sldLayoutId id="2147483717" r:id="rId19"/>
    <p:sldLayoutId id="2147483718" r:id="rId20"/>
    <p:sldLayoutId id="2147483687" r:id="rId21"/>
    <p:sldLayoutId id="2147483699" r:id="rId22"/>
    <p:sldLayoutId id="2147483711" r:id="rId23"/>
    <p:sldLayoutId id="2147483712" r:id="rId24"/>
    <p:sldLayoutId id="2147483713" r:id="rId25"/>
    <p:sldLayoutId id="2147483719" r:id="rId26"/>
    <p:sldLayoutId id="2147483688" r:id="rId27"/>
    <p:sldLayoutId id="2147483700" r:id="rId28"/>
    <p:sldLayoutId id="2147483689" r:id="rId29"/>
    <p:sldLayoutId id="2147483701" r:id="rId30"/>
    <p:sldLayoutId id="2147483708" r:id="rId31"/>
    <p:sldLayoutId id="2147483709" r:id="rId32"/>
    <p:sldLayoutId id="2147483710" r:id="rId33"/>
    <p:sldLayoutId id="2147483720" r:id="rId3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i="0" kern="1200">
          <a:solidFill>
            <a:srgbClr val="002060"/>
          </a:solidFill>
          <a:latin typeface="Avenir LT Std 85 Heavy" panose="020B0502020203020204" pitchFamily="34" charset="77"/>
          <a:ea typeface="ＭＳ Ｐゴシック" charset="0"/>
          <a:cs typeface="Avenir LT Std 85 Heavy" panose="020B0502020203020204" pitchFamily="34" charset="77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0000"/>
        <a:buFontTx/>
        <a:buBlip>
          <a:blip r:embed="rId38"/>
        </a:buBlip>
        <a:defRPr sz="3200" b="0" i="0" kern="1200">
          <a:solidFill>
            <a:srgbClr val="002060"/>
          </a:solidFill>
          <a:latin typeface="Avenir LT Std 45 Book" panose="020B0502020203020204" pitchFamily="34" charset="77"/>
          <a:ea typeface="ＭＳ Ｐゴシック" charset="0"/>
          <a:cs typeface="Avenir LT Std 45 Book" panose="020B0502020203020204" pitchFamily="34" charset="77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38"/>
        </a:buBlip>
        <a:defRPr sz="2800" b="0" i="0" kern="1200">
          <a:solidFill>
            <a:srgbClr val="002060"/>
          </a:solidFill>
          <a:latin typeface="Avenir LT Std 45 Book" panose="020B0502020203020204" pitchFamily="34" charset="77"/>
          <a:ea typeface="ＭＳ Ｐゴシック" charset="0"/>
          <a:cs typeface="Avenir LT Std 45 Book" panose="020B0502020203020204" pitchFamily="34" charset="77"/>
        </a:defRPr>
      </a:lvl2pPr>
      <a:lvl3pPr marL="91440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400" kern="1200">
          <a:solidFill>
            <a:srgbClr val="323232"/>
          </a:solidFill>
          <a:latin typeface="Avenir Book"/>
          <a:ea typeface="ＭＳ Ｐゴシック" charset="0"/>
          <a:cs typeface="Avenir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23232"/>
          </a:solidFill>
          <a:latin typeface="Avenir Book"/>
          <a:ea typeface="ＭＳ Ｐゴシック" charset="0"/>
          <a:cs typeface="Avenir 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23232"/>
          </a:solidFill>
          <a:latin typeface="Avenir Book"/>
          <a:ea typeface="ＭＳ Ｐゴシック" charset="0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g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png"/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7.png"/><Relationship Id="rId4" Type="http://schemas.openxmlformats.org/officeDocument/2006/relationships/image" Target="../media/image3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.png"/><Relationship Id="rId3" Type="http://schemas.openxmlformats.org/officeDocument/2006/relationships/image" Target="../media/image378.png"/><Relationship Id="rId7" Type="http://schemas.openxmlformats.org/officeDocument/2006/relationships/image" Target="../media/image382.png"/><Relationship Id="rId2" Type="http://schemas.openxmlformats.org/officeDocument/2006/relationships/image" Target="../media/image37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1.png"/><Relationship Id="rId5" Type="http://schemas.openxmlformats.org/officeDocument/2006/relationships/image" Target="../media/image380.png"/><Relationship Id="rId4" Type="http://schemas.openxmlformats.org/officeDocument/2006/relationships/image" Target="../media/image379.png"/><Relationship Id="rId9" Type="http://schemas.openxmlformats.org/officeDocument/2006/relationships/image" Target="../media/image38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8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7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6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4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9.png"/><Relationship Id="rId2" Type="http://schemas.openxmlformats.org/officeDocument/2006/relationships/image" Target="../media/image778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7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9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2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8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3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7.pn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8.pn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9.pn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5.png"/><Relationship Id="rId7" Type="http://schemas.openxmlformats.org/officeDocument/2006/relationships/image" Target="../media/image10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8.png"/><Relationship Id="rId5" Type="http://schemas.openxmlformats.org/officeDocument/2006/relationships/image" Target="../media/image1057.png"/><Relationship Id="rId4" Type="http://schemas.openxmlformats.org/officeDocument/2006/relationships/image" Target="../media/image10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9.png"/><Relationship Id="rId3" Type="http://schemas.openxmlformats.org/officeDocument/2006/relationships/image" Target="../media/image1055.png"/><Relationship Id="rId7" Type="http://schemas.openxmlformats.org/officeDocument/2006/relationships/image" Target="../media/image10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71.png"/><Relationship Id="rId10" Type="http://schemas.openxmlformats.org/officeDocument/2006/relationships/image" Target="../media/image21.png"/><Relationship Id="rId4" Type="http://schemas.openxmlformats.org/officeDocument/2006/relationships/image" Target="../media/image1056.png"/><Relationship Id="rId9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9.png"/><Relationship Id="rId2" Type="http://schemas.openxmlformats.org/officeDocument/2006/relationships/image" Target="../media/image778.png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4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9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2.png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62.png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emf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D9AA1-1A50-CC43-8705-8E63FE745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" r="286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8A375B-D9B3-C14E-A03D-0CBBDB233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52DBE-47A7-0248-83EF-CA9A9868A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8D0B94-C694-224B-8977-B4769A033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27" y="381213"/>
            <a:ext cx="2939061" cy="1368000"/>
          </a:xfrm>
          <a:prstGeom prst="roundRect">
            <a:avLst>
              <a:gd name="adj" fmla="val 1545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DE3949F-BA6A-9B48-A5B5-3960934BF467}"/>
              </a:ext>
            </a:extLst>
          </p:cNvPr>
          <p:cNvSpPr/>
          <p:nvPr/>
        </p:nvSpPr>
        <p:spPr>
          <a:xfrm>
            <a:off x="7137759" y="338200"/>
            <a:ext cx="1505414" cy="13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07F76-27AB-AC4C-A7FB-753202BB5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569" y="518200"/>
            <a:ext cx="1181793" cy="10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EBBAFB-813E-5049-BFDD-3C7520461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950" y="1526200"/>
            <a:ext cx="41021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0131C3-97D2-5547-BA15-A3E331CAB7E9}"/>
              </a:ext>
            </a:extLst>
          </p:cNvPr>
          <p:cNvSpPr txBox="1">
            <a:spLocks/>
          </p:cNvSpPr>
          <p:nvPr/>
        </p:nvSpPr>
        <p:spPr>
          <a:xfrm>
            <a:off x="2611054" y="4789557"/>
            <a:ext cx="3921891" cy="6384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>
                <a:solidFill>
                  <a:srgbClr val="323232"/>
                </a:solidFill>
                <a:latin typeface="Avenir LT Std 85 Heavy" panose="020B0502020203020204" pitchFamily="34" charset="77"/>
                <a:ea typeface="ＭＳ Ｐゴシック" charset="0"/>
                <a:cs typeface="Avenir LT Std 85 Heavy" panose="020B0502020203020204" pitchFamily="34" charset="77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Trigonometry</a:t>
            </a:r>
          </a:p>
        </p:txBody>
      </p:sp>
    </p:spTree>
    <p:extLst>
      <p:ext uri="{BB962C8B-B14F-4D97-AF65-F5344CB8AC3E}">
        <p14:creationId xmlns:p14="http://schemas.microsoft.com/office/powerpoint/2010/main" val="6595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(and why should be) 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No to Desmos!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7345915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5°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7345915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923" r="-302500" b="-4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1923" r="-302500" b="-3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7843" r="-302500" b="-20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0000" r="-3025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0000" r="-3025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868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(and why should be)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No to Desmos!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3526425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3526425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923" r="-302500" b="-4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1923" r="-302500" b="-3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7843" r="-302500" b="-20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0000" r="-3025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0000" r="-3025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5441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(and why should be)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No to Desmos!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100492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65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900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100492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923" r="-302500" b="-4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1923" r="-302500" b="-3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7843" r="-302500" b="-20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0000" r="-3025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0000" r="-3025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7755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(and why should be)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No to Desmos!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8736913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155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−0.9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058422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8736913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923" r="-302500" b="-4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33" t="-101923" r="-1667" b="-40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1923" r="-302500" b="-3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174" t="-201923" r="-200000" b="-3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7843" r="-302500" b="-20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0000" r="-3025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400000" r="-101667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058422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0000" r="-3025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07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“Here’s the answer”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3B6EF5-8316-EF4D-9414-B74D0DDACC72}"/>
                  </a:ext>
                </a:extLst>
              </p:cNvPr>
              <p:cNvSpPr/>
              <p:nvPr/>
            </p:nvSpPr>
            <p:spPr>
              <a:xfrm>
                <a:off x="1752535" y="2522482"/>
                <a:ext cx="1211382" cy="129277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3B6EF5-8316-EF4D-9414-B74D0DDA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35" y="2522482"/>
                <a:ext cx="1211382" cy="129277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EB728A-A0C3-8B4A-B2B7-A945B6B81BCA}"/>
              </a:ext>
            </a:extLst>
          </p:cNvPr>
          <p:cNvCxnSpPr>
            <a:cxnSpLocks/>
          </p:cNvCxnSpPr>
          <p:nvPr/>
        </p:nvCxnSpPr>
        <p:spPr>
          <a:xfrm>
            <a:off x="1334814" y="2144110"/>
            <a:ext cx="525517" cy="5150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8222DE-64C6-0C46-ABAC-C4DB34818916}"/>
              </a:ext>
            </a:extLst>
          </p:cNvPr>
          <p:cNvCxnSpPr>
            <a:cxnSpLocks/>
          </p:cNvCxnSpPr>
          <p:nvPr/>
        </p:nvCxnSpPr>
        <p:spPr>
          <a:xfrm flipV="1">
            <a:off x="1156008" y="3736427"/>
            <a:ext cx="596527" cy="457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F7878B-4259-D949-BDAB-63A11FFFD99F}"/>
              </a:ext>
            </a:extLst>
          </p:cNvPr>
          <p:cNvCxnSpPr>
            <a:cxnSpLocks/>
          </p:cNvCxnSpPr>
          <p:nvPr/>
        </p:nvCxnSpPr>
        <p:spPr>
          <a:xfrm flipH="1" flipV="1">
            <a:off x="2963917" y="3662853"/>
            <a:ext cx="773792" cy="341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3B28E8-097C-9444-8BC5-49FD00D2EA4E}"/>
              </a:ext>
            </a:extLst>
          </p:cNvPr>
          <p:cNvCxnSpPr>
            <a:cxnSpLocks/>
          </p:cNvCxnSpPr>
          <p:nvPr/>
        </p:nvCxnSpPr>
        <p:spPr>
          <a:xfrm flipH="1">
            <a:off x="2933026" y="1796010"/>
            <a:ext cx="417787" cy="761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56950E-68FA-034F-A5CF-034C18C458AC}"/>
              </a:ext>
            </a:extLst>
          </p:cNvPr>
          <p:cNvCxnSpPr>
            <a:cxnSpLocks/>
          </p:cNvCxnSpPr>
          <p:nvPr/>
        </p:nvCxnSpPr>
        <p:spPr>
          <a:xfrm flipH="1">
            <a:off x="3141919" y="2879202"/>
            <a:ext cx="799460" cy="2049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AA9A50-33BC-DE4C-B209-F839E0906029}"/>
                  </a:ext>
                </a:extLst>
              </p:cNvPr>
              <p:cNvSpPr/>
              <p:nvPr/>
            </p:nvSpPr>
            <p:spPr>
              <a:xfrm>
                <a:off x="5730700" y="4223787"/>
                <a:ext cx="1211382" cy="129277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AA9A50-33BC-DE4C-B209-F839E0906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700" y="4223787"/>
                <a:ext cx="1211382" cy="129277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86F3DB-048F-5342-AA43-FB84CAFD295C}"/>
              </a:ext>
            </a:extLst>
          </p:cNvPr>
          <p:cNvCxnSpPr>
            <a:cxnSpLocks/>
          </p:cNvCxnSpPr>
          <p:nvPr/>
        </p:nvCxnSpPr>
        <p:spPr>
          <a:xfrm>
            <a:off x="5312979" y="3845415"/>
            <a:ext cx="525517" cy="5150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D3ACE9-A0C7-2340-BCF9-F3242DE0D418}"/>
              </a:ext>
            </a:extLst>
          </p:cNvPr>
          <p:cNvCxnSpPr>
            <a:cxnSpLocks/>
          </p:cNvCxnSpPr>
          <p:nvPr/>
        </p:nvCxnSpPr>
        <p:spPr>
          <a:xfrm flipV="1">
            <a:off x="5134173" y="5437732"/>
            <a:ext cx="596527" cy="457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1F9250-A1E7-754E-B983-2B1BB691A874}"/>
              </a:ext>
            </a:extLst>
          </p:cNvPr>
          <p:cNvCxnSpPr>
            <a:cxnSpLocks/>
          </p:cNvCxnSpPr>
          <p:nvPr/>
        </p:nvCxnSpPr>
        <p:spPr>
          <a:xfrm flipH="1" flipV="1">
            <a:off x="6942082" y="5364158"/>
            <a:ext cx="773792" cy="341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B46AFE-082E-6243-87B9-884AB78183D1}"/>
              </a:ext>
            </a:extLst>
          </p:cNvPr>
          <p:cNvCxnSpPr>
            <a:cxnSpLocks/>
          </p:cNvCxnSpPr>
          <p:nvPr/>
        </p:nvCxnSpPr>
        <p:spPr>
          <a:xfrm flipH="1">
            <a:off x="6911191" y="3497315"/>
            <a:ext cx="417787" cy="761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578202-43C3-3A4B-8D5E-86D349C4AB9A}"/>
              </a:ext>
            </a:extLst>
          </p:cNvPr>
          <p:cNvCxnSpPr>
            <a:cxnSpLocks/>
          </p:cNvCxnSpPr>
          <p:nvPr/>
        </p:nvCxnSpPr>
        <p:spPr>
          <a:xfrm flipH="1">
            <a:off x="7120084" y="4580507"/>
            <a:ext cx="799460" cy="2049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1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“Here’s the answer”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3B6EF5-8316-EF4D-9414-B74D0DDACC72}"/>
                  </a:ext>
                </a:extLst>
              </p:cNvPr>
              <p:cNvSpPr/>
              <p:nvPr/>
            </p:nvSpPr>
            <p:spPr>
              <a:xfrm>
                <a:off x="1752535" y="2522482"/>
                <a:ext cx="1211382" cy="129277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3B6EF5-8316-EF4D-9414-B74D0DDA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35" y="2522482"/>
                <a:ext cx="1211382" cy="129277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EB728A-A0C3-8B4A-B2B7-A945B6B81BCA}"/>
              </a:ext>
            </a:extLst>
          </p:cNvPr>
          <p:cNvCxnSpPr>
            <a:cxnSpLocks/>
          </p:cNvCxnSpPr>
          <p:nvPr/>
        </p:nvCxnSpPr>
        <p:spPr>
          <a:xfrm>
            <a:off x="1334814" y="2144110"/>
            <a:ext cx="525517" cy="5150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8222DE-64C6-0C46-ABAC-C4DB34818916}"/>
              </a:ext>
            </a:extLst>
          </p:cNvPr>
          <p:cNvCxnSpPr>
            <a:cxnSpLocks/>
          </p:cNvCxnSpPr>
          <p:nvPr/>
        </p:nvCxnSpPr>
        <p:spPr>
          <a:xfrm flipV="1">
            <a:off x="1156008" y="3736427"/>
            <a:ext cx="596527" cy="457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F7878B-4259-D949-BDAB-63A11FFFD99F}"/>
              </a:ext>
            </a:extLst>
          </p:cNvPr>
          <p:cNvCxnSpPr>
            <a:cxnSpLocks/>
          </p:cNvCxnSpPr>
          <p:nvPr/>
        </p:nvCxnSpPr>
        <p:spPr>
          <a:xfrm flipH="1" flipV="1">
            <a:off x="2963917" y="3662853"/>
            <a:ext cx="773792" cy="341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3B28E8-097C-9444-8BC5-49FD00D2EA4E}"/>
              </a:ext>
            </a:extLst>
          </p:cNvPr>
          <p:cNvCxnSpPr>
            <a:cxnSpLocks/>
          </p:cNvCxnSpPr>
          <p:nvPr/>
        </p:nvCxnSpPr>
        <p:spPr>
          <a:xfrm flipH="1">
            <a:off x="2933026" y="1796010"/>
            <a:ext cx="417787" cy="761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56950E-68FA-034F-A5CF-034C18C458AC}"/>
              </a:ext>
            </a:extLst>
          </p:cNvPr>
          <p:cNvCxnSpPr>
            <a:cxnSpLocks/>
          </p:cNvCxnSpPr>
          <p:nvPr/>
        </p:nvCxnSpPr>
        <p:spPr>
          <a:xfrm flipH="1">
            <a:off x="3141919" y="2879202"/>
            <a:ext cx="799460" cy="2049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AA9A50-33BC-DE4C-B209-F839E0906029}"/>
                  </a:ext>
                </a:extLst>
              </p:cNvPr>
              <p:cNvSpPr/>
              <p:nvPr/>
            </p:nvSpPr>
            <p:spPr>
              <a:xfrm>
                <a:off x="5730700" y="4223787"/>
                <a:ext cx="1211382" cy="129277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AA9A50-33BC-DE4C-B209-F839E0906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700" y="4223787"/>
                <a:ext cx="1211382" cy="129277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86F3DB-048F-5342-AA43-FB84CAFD295C}"/>
              </a:ext>
            </a:extLst>
          </p:cNvPr>
          <p:cNvCxnSpPr>
            <a:cxnSpLocks/>
          </p:cNvCxnSpPr>
          <p:nvPr/>
        </p:nvCxnSpPr>
        <p:spPr>
          <a:xfrm>
            <a:off x="5312979" y="3845415"/>
            <a:ext cx="525517" cy="5150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D3ACE9-A0C7-2340-BCF9-F3242DE0D418}"/>
              </a:ext>
            </a:extLst>
          </p:cNvPr>
          <p:cNvCxnSpPr>
            <a:cxnSpLocks/>
          </p:cNvCxnSpPr>
          <p:nvPr/>
        </p:nvCxnSpPr>
        <p:spPr>
          <a:xfrm flipV="1">
            <a:off x="5134173" y="5437732"/>
            <a:ext cx="596527" cy="457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1F9250-A1E7-754E-B983-2B1BB691A874}"/>
              </a:ext>
            </a:extLst>
          </p:cNvPr>
          <p:cNvCxnSpPr>
            <a:cxnSpLocks/>
          </p:cNvCxnSpPr>
          <p:nvPr/>
        </p:nvCxnSpPr>
        <p:spPr>
          <a:xfrm flipH="1" flipV="1">
            <a:off x="6942082" y="5364158"/>
            <a:ext cx="773792" cy="341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B46AFE-082E-6243-87B9-884AB78183D1}"/>
              </a:ext>
            </a:extLst>
          </p:cNvPr>
          <p:cNvCxnSpPr>
            <a:cxnSpLocks/>
          </p:cNvCxnSpPr>
          <p:nvPr/>
        </p:nvCxnSpPr>
        <p:spPr>
          <a:xfrm flipH="1">
            <a:off x="6911191" y="3497315"/>
            <a:ext cx="417787" cy="761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578202-43C3-3A4B-8D5E-86D349C4AB9A}"/>
              </a:ext>
            </a:extLst>
          </p:cNvPr>
          <p:cNvCxnSpPr>
            <a:cxnSpLocks/>
          </p:cNvCxnSpPr>
          <p:nvPr/>
        </p:nvCxnSpPr>
        <p:spPr>
          <a:xfrm flipH="1">
            <a:off x="7120084" y="4580507"/>
            <a:ext cx="799460" cy="2049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B9C2FD-5400-6C4A-9FAF-229159BAF10E}"/>
                  </a:ext>
                </a:extLst>
              </p:cNvPr>
              <p:cNvSpPr txBox="1"/>
              <p:nvPr/>
            </p:nvSpPr>
            <p:spPr>
              <a:xfrm>
                <a:off x="3894082" y="2573907"/>
                <a:ext cx="1418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37°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B9C2FD-5400-6C4A-9FAF-229159BAF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082" y="2573907"/>
                <a:ext cx="141889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46298C-A08A-EB4E-9328-D2A7F8EE9AF5}"/>
                  </a:ext>
                </a:extLst>
              </p:cNvPr>
              <p:cNvSpPr txBox="1"/>
              <p:nvPr/>
            </p:nvSpPr>
            <p:spPr>
              <a:xfrm>
                <a:off x="3778530" y="5678220"/>
                <a:ext cx="1418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108°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46298C-A08A-EB4E-9328-D2A7F8EE9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30" y="5678220"/>
                <a:ext cx="1418897" cy="523220"/>
              </a:xfrm>
              <a:prstGeom prst="rect">
                <a:avLst/>
              </a:prstGeom>
              <a:blipFill>
                <a:blip r:embed="rId5"/>
                <a:stretch>
                  <a:fillRect l="-885" r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835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Match the perfect couples …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Valentine Trig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4B1C19-C863-EA4A-BE4F-49D2E5DD1B39}"/>
                  </a:ext>
                </a:extLst>
              </p:cNvPr>
              <p:cNvSpPr txBox="1"/>
              <p:nvPr/>
            </p:nvSpPr>
            <p:spPr>
              <a:xfrm>
                <a:off x="1639694" y="2498953"/>
                <a:ext cx="20311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func>
                      <m:r>
                        <a:rPr lang="en-GB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4B1C19-C863-EA4A-BE4F-49D2E5DD1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94" y="2498953"/>
                <a:ext cx="2031189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6978DD-D022-7141-AEA2-0C9D4163F2E6}"/>
                  </a:ext>
                </a:extLst>
              </p:cNvPr>
              <p:cNvSpPr txBox="1"/>
              <p:nvPr/>
            </p:nvSpPr>
            <p:spPr>
              <a:xfrm>
                <a:off x="5297435" y="5408442"/>
                <a:ext cx="20311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e>
                      </m:func>
                      <m:r>
                        <a:rPr lang="en-GB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6978DD-D022-7141-AEA2-0C9D4163F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435" y="5408442"/>
                <a:ext cx="203118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E62725-7B20-AD4D-A6DE-A258F272E9DA}"/>
                  </a:ext>
                </a:extLst>
              </p:cNvPr>
              <p:cNvSpPr txBox="1"/>
              <p:nvPr/>
            </p:nvSpPr>
            <p:spPr>
              <a:xfrm>
                <a:off x="4842577" y="2773324"/>
                <a:ext cx="20311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e>
                      </m:func>
                      <m:r>
                        <a:rPr lang="en-GB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E62725-7B20-AD4D-A6DE-A258F272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577" y="2773324"/>
                <a:ext cx="203118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1D3B5C-84AF-F943-A31D-60F04FC51C79}"/>
                  </a:ext>
                </a:extLst>
              </p:cNvPr>
              <p:cNvSpPr txBox="1"/>
              <p:nvPr/>
            </p:nvSpPr>
            <p:spPr>
              <a:xfrm>
                <a:off x="775072" y="3847602"/>
                <a:ext cx="20311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func>
                      <m:r>
                        <a:rPr lang="en-GB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1D3B5C-84AF-F943-A31D-60F04FC51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72" y="3847602"/>
                <a:ext cx="203118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5F0662-1F40-8744-894F-C3589548EF23}"/>
                  </a:ext>
                </a:extLst>
              </p:cNvPr>
              <p:cNvSpPr txBox="1"/>
              <p:nvPr/>
            </p:nvSpPr>
            <p:spPr>
              <a:xfrm>
                <a:off x="4415882" y="4367882"/>
                <a:ext cx="20311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func>
                      <m:r>
                        <a:rPr lang="en-GB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5F0662-1F40-8744-894F-C3589548E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882" y="4367882"/>
                <a:ext cx="203118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A96CB5-50F9-5346-8713-695F4A181148}"/>
                  </a:ext>
                </a:extLst>
              </p:cNvPr>
              <p:cNvSpPr txBox="1"/>
              <p:nvPr/>
            </p:nvSpPr>
            <p:spPr>
              <a:xfrm>
                <a:off x="1867123" y="5238000"/>
                <a:ext cx="20311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</m:func>
                      <m:r>
                        <a:rPr lang="en-GB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A96CB5-50F9-5346-8713-695F4A181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123" y="5238000"/>
                <a:ext cx="203118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4F4318-194D-D440-BE90-840C81D7F57D}"/>
                  </a:ext>
                </a:extLst>
              </p:cNvPr>
              <p:cNvSpPr txBox="1"/>
              <p:nvPr/>
            </p:nvSpPr>
            <p:spPr>
              <a:xfrm>
                <a:off x="6447071" y="3570603"/>
                <a:ext cx="20311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300</m:t>
                          </m:r>
                        </m:e>
                      </m:func>
                      <m:r>
                        <a:rPr lang="en-GB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4F4318-194D-D440-BE90-840C81D7F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071" y="3570603"/>
                <a:ext cx="203118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D9663B-F790-FB47-968D-77FAE81D39DC}"/>
                  </a:ext>
                </a:extLst>
              </p:cNvPr>
              <p:cNvSpPr txBox="1"/>
              <p:nvPr/>
            </p:nvSpPr>
            <p:spPr>
              <a:xfrm>
                <a:off x="3101797" y="3539513"/>
                <a:ext cx="20311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310</m:t>
                          </m:r>
                        </m:e>
                      </m:func>
                      <m:r>
                        <a:rPr lang="en-GB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D9663B-F790-FB47-968D-77FAE81D3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797" y="3539513"/>
                <a:ext cx="2031189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57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latin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=2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Yes to Desmos</a:t>
            </a:r>
          </a:p>
        </p:txBody>
      </p:sp>
    </p:spTree>
    <p:extLst>
      <p:ext uri="{BB962C8B-B14F-4D97-AF65-F5344CB8AC3E}">
        <p14:creationId xmlns:p14="http://schemas.microsoft.com/office/powerpoint/2010/main" val="307517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+90°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−30°)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Yes to Desmos</a:t>
            </a:r>
          </a:p>
        </p:txBody>
      </p:sp>
    </p:spTree>
    <p:extLst>
      <p:ext uri="{BB962C8B-B14F-4D97-AF65-F5344CB8AC3E}">
        <p14:creationId xmlns:p14="http://schemas.microsoft.com/office/powerpoint/2010/main" val="188773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=0.3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0.3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=0.3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=0.3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</p:spTree>
    <p:extLst>
      <p:ext uri="{BB962C8B-B14F-4D97-AF65-F5344CB8AC3E}">
        <p14:creationId xmlns:p14="http://schemas.microsoft.com/office/powerpoint/2010/main" val="118184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My objectives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599" cy="485502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suggest some principles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share some examples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respond to your questions</a:t>
            </a:r>
          </a:p>
          <a:p>
            <a:pPr marL="0" indent="0">
              <a:buNone/>
            </a:pPr>
            <a:r>
              <a:rPr lang="en-US" sz="2800" dirty="0"/>
              <a:t>to support and enhance your planning of a two-year ‘learning journey’ for your KS5 students.</a:t>
            </a:r>
          </a:p>
        </p:txBody>
      </p:sp>
    </p:spTree>
    <p:extLst>
      <p:ext uri="{BB962C8B-B14F-4D97-AF65-F5344CB8AC3E}">
        <p14:creationId xmlns:p14="http://schemas.microsoft.com/office/powerpoint/2010/main" val="2678000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−270°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≤90°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=0.3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0.3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=0.3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=0.3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</p:spTree>
    <p:extLst>
      <p:ext uri="{BB962C8B-B14F-4D97-AF65-F5344CB8AC3E}">
        <p14:creationId xmlns:p14="http://schemas.microsoft.com/office/powerpoint/2010/main" val="219031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tan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=0.75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=0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</p:spTree>
    <p:extLst>
      <p:ext uri="{BB962C8B-B14F-4D97-AF65-F5344CB8AC3E}">
        <p14:creationId xmlns:p14="http://schemas.microsoft.com/office/powerpoint/2010/main" val="2135950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4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50°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≤990°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tan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=0.75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=0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</p:spTree>
    <p:extLst>
      <p:ext uri="{BB962C8B-B14F-4D97-AF65-F5344CB8AC3E}">
        <p14:creationId xmlns:p14="http://schemas.microsoft.com/office/powerpoint/2010/main" val="2129828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51066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One of the equations below cannot be solved by using the identity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tan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GB" sz="2800" dirty="0"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Decide which one, and use the identity to solve the other three </a:t>
                </a:r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=2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5106621"/>
              </a:xfrm>
              <a:blipFill>
                <a:blip r:embed="rId2"/>
                <a:stretch>
                  <a:fillRect l="-1541" t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</p:spTree>
    <p:extLst>
      <p:ext uri="{BB962C8B-B14F-4D97-AF65-F5344CB8AC3E}">
        <p14:creationId xmlns:p14="http://schemas.microsoft.com/office/powerpoint/2010/main" val="1086051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Simplify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Practice makes permanent</a:t>
            </a:r>
          </a:p>
        </p:txBody>
      </p:sp>
    </p:spTree>
    <p:extLst>
      <p:ext uri="{BB962C8B-B14F-4D97-AF65-F5344CB8AC3E}">
        <p14:creationId xmlns:p14="http://schemas.microsoft.com/office/powerpoint/2010/main" val="77306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Simplify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28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28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28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28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28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Practice makes permanent</a:t>
            </a:r>
          </a:p>
        </p:txBody>
      </p:sp>
    </p:spTree>
    <p:extLst>
      <p:ext uri="{BB962C8B-B14F-4D97-AF65-F5344CB8AC3E}">
        <p14:creationId xmlns:p14="http://schemas.microsoft.com/office/powerpoint/2010/main" val="34787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“Here’s the answer”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3B6EF5-8316-EF4D-9414-B74D0DDACC72}"/>
                  </a:ext>
                </a:extLst>
              </p:cNvPr>
              <p:cNvSpPr/>
              <p:nvPr/>
            </p:nvSpPr>
            <p:spPr>
              <a:xfrm>
                <a:off x="3507762" y="3510455"/>
                <a:ext cx="1211382" cy="129277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3B6EF5-8316-EF4D-9414-B74D0DDA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762" y="3510455"/>
                <a:ext cx="1211382" cy="129277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EB728A-A0C3-8B4A-B2B7-A945B6B81BCA}"/>
              </a:ext>
            </a:extLst>
          </p:cNvPr>
          <p:cNvCxnSpPr>
            <a:cxnSpLocks/>
          </p:cNvCxnSpPr>
          <p:nvPr/>
        </p:nvCxnSpPr>
        <p:spPr>
          <a:xfrm>
            <a:off x="3090041" y="3132083"/>
            <a:ext cx="525517" cy="5150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8222DE-64C6-0C46-ABAC-C4DB34818916}"/>
              </a:ext>
            </a:extLst>
          </p:cNvPr>
          <p:cNvCxnSpPr>
            <a:cxnSpLocks/>
          </p:cNvCxnSpPr>
          <p:nvPr/>
        </p:nvCxnSpPr>
        <p:spPr>
          <a:xfrm flipV="1">
            <a:off x="2911235" y="4724400"/>
            <a:ext cx="596527" cy="457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F7878B-4259-D949-BDAB-63A11FFFD99F}"/>
              </a:ext>
            </a:extLst>
          </p:cNvPr>
          <p:cNvCxnSpPr>
            <a:cxnSpLocks/>
          </p:cNvCxnSpPr>
          <p:nvPr/>
        </p:nvCxnSpPr>
        <p:spPr>
          <a:xfrm flipH="1" flipV="1">
            <a:off x="4719144" y="4650826"/>
            <a:ext cx="773792" cy="341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3B28E8-097C-9444-8BC5-49FD00D2EA4E}"/>
              </a:ext>
            </a:extLst>
          </p:cNvPr>
          <p:cNvCxnSpPr>
            <a:cxnSpLocks/>
          </p:cNvCxnSpPr>
          <p:nvPr/>
        </p:nvCxnSpPr>
        <p:spPr>
          <a:xfrm flipH="1">
            <a:off x="4688253" y="2783983"/>
            <a:ext cx="417787" cy="761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56950E-68FA-034F-A5CF-034C18C458AC}"/>
              </a:ext>
            </a:extLst>
          </p:cNvPr>
          <p:cNvCxnSpPr>
            <a:cxnSpLocks/>
          </p:cNvCxnSpPr>
          <p:nvPr/>
        </p:nvCxnSpPr>
        <p:spPr>
          <a:xfrm flipH="1">
            <a:off x="4897146" y="3867175"/>
            <a:ext cx="799460" cy="2049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B9C2FD-5400-6C4A-9FAF-229159BAF10E}"/>
                  </a:ext>
                </a:extLst>
              </p:cNvPr>
              <p:cNvSpPr txBox="1"/>
              <p:nvPr/>
            </p:nvSpPr>
            <p:spPr>
              <a:xfrm>
                <a:off x="5649309" y="3561880"/>
                <a:ext cx="22860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unc>
                        <m:funcPr>
                          <m:ctrlPr>
                            <a:rPr lang="en-GB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B9C2FD-5400-6C4A-9FAF-229159BAF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09" y="3561880"/>
                <a:ext cx="228600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196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</p:spTree>
    <p:extLst>
      <p:ext uri="{BB962C8B-B14F-4D97-AF65-F5344CB8AC3E}">
        <p14:creationId xmlns:p14="http://schemas.microsoft.com/office/powerpoint/2010/main" val="2334918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  <a:blipFill>
                <a:blip r:embed="rId2"/>
                <a:stretch>
                  <a:fillRect l="-1541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</p:spTree>
    <p:extLst>
      <p:ext uri="{BB962C8B-B14F-4D97-AF65-F5344CB8AC3E}">
        <p14:creationId xmlns:p14="http://schemas.microsoft.com/office/powerpoint/2010/main" val="1996773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1+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1+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  <a:blipFill>
                <a:blip r:embed="rId2"/>
                <a:stretch>
                  <a:fillRect l="-1541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</p:spTree>
    <p:extLst>
      <p:ext uri="{BB962C8B-B14F-4D97-AF65-F5344CB8AC3E}">
        <p14:creationId xmlns:p14="http://schemas.microsoft.com/office/powerpoint/2010/main" val="207938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963362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GB" sz="28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Solve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sz="2800" dirty="0"/>
              </a:p>
              <a:p>
                <a:pPr marL="57150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71500" indent="-514350">
                  <a:buFont typeface="+mj-lt"/>
                  <a:buAutoNum type="arabicPeriod"/>
                </a:pPr>
                <a:r>
                  <a:rPr lang="en-US" sz="2800" dirty="0"/>
                  <a:t>Work out the coordinates of the turning points of the curve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963362"/>
              </a:xfrm>
              <a:blipFill>
                <a:blip r:embed="rId2"/>
                <a:stretch>
                  <a:fillRect l="-770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Trouble ahead!</a:t>
            </a:r>
          </a:p>
        </p:txBody>
      </p:sp>
    </p:spTree>
    <p:extLst>
      <p:ext uri="{BB962C8B-B14F-4D97-AF65-F5344CB8AC3E}">
        <p14:creationId xmlns:p14="http://schemas.microsoft.com/office/powerpoint/2010/main" val="1034332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tan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tan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  <a:blipFill>
                <a:blip r:embed="rId2"/>
                <a:stretch>
                  <a:fillRect l="-1541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</p:spTree>
    <p:extLst>
      <p:ext uri="{BB962C8B-B14F-4D97-AF65-F5344CB8AC3E}">
        <p14:creationId xmlns:p14="http://schemas.microsoft.com/office/powerpoint/2010/main" val="2982943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</a:t>
                </a: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=2+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e>
                          </m:rad>
                        </m:e>
                      </m:mr>
                      <m:m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−4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=1−2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e>
                          </m:rad>
                        </m:e>
                      </m:mr>
                    </m:m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=2+</m:t>
                          </m:r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e>
                          </m:rad>
                        </m:e>
                      </m:mr>
                      <m:m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−4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=1−2</m:t>
                          </m:r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e>
                          </m:rad>
                        </m:e>
                      </m:mr>
                    </m:m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  <a:blipFill>
                <a:blip r:embed="rId2"/>
                <a:stretch>
                  <a:fillRect l="-1541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</p:spTree>
    <p:extLst>
      <p:ext uri="{BB962C8B-B14F-4D97-AF65-F5344CB8AC3E}">
        <p14:creationId xmlns:p14="http://schemas.microsoft.com/office/powerpoint/2010/main" val="1606617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</a:t>
                </a: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=2</m:t>
                          </m:r>
                        </m:e>
                      </m:mr>
                      <m:m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−4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=−1½</m:t>
                          </m:r>
                        </m:e>
                      </m:mr>
                    </m:m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=2</m:t>
                          </m:r>
                        </m:e>
                      </m:mr>
                      <m:m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−4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−1½</m:t>
                          </m:r>
                        </m:e>
                      </m:mr>
                    </m:m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  <a:blipFill>
                <a:blip r:embed="rId2"/>
                <a:stretch>
                  <a:fillRect l="-1541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</p:spTree>
    <p:extLst>
      <p:ext uri="{BB962C8B-B14F-4D97-AF65-F5344CB8AC3E}">
        <p14:creationId xmlns:p14="http://schemas.microsoft.com/office/powerpoint/2010/main" val="44572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=6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Yes to Desmos</a:t>
            </a:r>
          </a:p>
        </p:txBody>
      </p:sp>
    </p:spTree>
    <p:extLst>
      <p:ext uri="{BB962C8B-B14F-4D97-AF65-F5344CB8AC3E}">
        <p14:creationId xmlns:p14="http://schemas.microsoft.com/office/powerpoint/2010/main" val="1009434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=6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Yes to Desmos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2A76E-7CD4-7A4A-AD51-09402AE15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12" y="1250374"/>
            <a:ext cx="7780940" cy="526521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72446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(and why is) 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Déjà vu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062797"/>
                  </p:ext>
                </p:extLst>
              </p:nvPr>
            </p:nvGraphicFramePr>
            <p:xfrm>
              <a:off x="1367882" y="2199043"/>
              <a:ext cx="6096000" cy="417225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062797"/>
                  </p:ext>
                </p:extLst>
              </p:nvPr>
            </p:nvGraphicFramePr>
            <p:xfrm>
              <a:off x="1367882" y="2199043"/>
              <a:ext cx="6096000" cy="417225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923" r="-302500" b="-44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7153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7500" r="-302500" b="-3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7129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87500" r="-302500" b="-2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7153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80702" r="-302500" b="-107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7129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89286" r="-302500" b="-8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0546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(and why should be)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Déjà vu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6095290"/>
                  </p:ext>
                </p:extLst>
              </p:nvPr>
            </p:nvGraphicFramePr>
            <p:xfrm>
              <a:off x="1367882" y="2199043"/>
              <a:ext cx="6096000" cy="44227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0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4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24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6095290"/>
                  </p:ext>
                </p:extLst>
              </p:nvPr>
            </p:nvGraphicFramePr>
            <p:xfrm>
              <a:off x="1367882" y="2199043"/>
              <a:ext cx="6096000" cy="44227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6885" r="-302500" b="-3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776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3871" r="-302500" b="-28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38462" r="-302500" b="-244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7761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73770" r="-302500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7761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73770" r="-302500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48390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(and why should be)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Déjà vu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2287809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−0.9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2.7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−0.9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058422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+0.6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2287809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923" r="-302500" b="-4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33" t="-101923" r="-1667" b="-40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1923" r="-302500" b="-3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174" t="-201923" r="-200000" b="-3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7843" r="-302500" b="-20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0000" r="-3025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400000" r="-101667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058422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0000" r="-3025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1830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019857" cy="4168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When a new concept is encountered, in order for learning to take place, one of two things must happen:</a:t>
            </a:r>
          </a:p>
          <a:p>
            <a:pPr marL="0" indent="0">
              <a:buNone/>
            </a:pPr>
            <a:r>
              <a:rPr lang="en-GB" sz="2400" dirty="0"/>
              <a:t>either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new idea is connected to and incorporated into the learner’s existing framework of knowledge (</a:t>
            </a:r>
            <a:r>
              <a:rPr lang="en-GB" sz="2400" b="1" dirty="0">
                <a:solidFill>
                  <a:srgbClr val="C00000"/>
                </a:solidFill>
              </a:rPr>
              <a:t>assimilation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r>
              <a:rPr lang="en-GB" sz="2400" dirty="0"/>
              <a:t>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existing knowledge structures must be extended / reorganised (</a:t>
            </a:r>
            <a:r>
              <a:rPr lang="en-GB" sz="2400" b="1" dirty="0">
                <a:solidFill>
                  <a:srgbClr val="C00000"/>
                </a:solidFill>
              </a:rPr>
              <a:t>accommodation</a:t>
            </a:r>
            <a:r>
              <a:rPr lang="en-GB" sz="2400" dirty="0"/>
              <a:t>).</a:t>
            </a:r>
          </a:p>
          <a:p>
            <a:pPr marL="0" indent="0" algn="r">
              <a:buNone/>
            </a:pPr>
            <a:r>
              <a:rPr lang="en-GB" sz="2400" dirty="0"/>
              <a:t>Richard </a:t>
            </a:r>
            <a:r>
              <a:rPr lang="en-GB" sz="2400" dirty="0" err="1"/>
              <a:t>Skemp</a:t>
            </a:r>
            <a:r>
              <a:rPr lang="en-GB" sz="2400" dirty="0"/>
              <a:t>, 1976 &amp; 1986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BFBF58-FC47-874F-B858-EA63B939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How we learn</a:t>
            </a:r>
          </a:p>
        </p:txBody>
      </p:sp>
    </p:spTree>
    <p:extLst>
      <p:ext uri="{BB962C8B-B14F-4D97-AF65-F5344CB8AC3E}">
        <p14:creationId xmlns:p14="http://schemas.microsoft.com/office/powerpoint/2010/main" val="3771967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786" y="5024563"/>
            <a:ext cx="1905000" cy="5467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Assimilation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B30356-4E91-E345-ACAA-6BE1EE99F033}"/>
              </a:ext>
            </a:extLst>
          </p:cNvPr>
          <p:cNvSpPr txBox="1">
            <a:spLocks/>
          </p:cNvSpPr>
          <p:nvPr/>
        </p:nvSpPr>
        <p:spPr>
          <a:xfrm>
            <a:off x="6207336" y="5024562"/>
            <a:ext cx="2589215" cy="546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Accommodation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DA35098-9005-834F-B06A-A7E6F8B3899A}"/>
              </a:ext>
            </a:extLst>
          </p:cNvPr>
          <p:cNvSpPr/>
          <p:nvPr/>
        </p:nvSpPr>
        <p:spPr>
          <a:xfrm>
            <a:off x="2936666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22BE1FA7-6CBE-C641-A378-FC9330401836}"/>
              </a:ext>
            </a:extLst>
          </p:cNvPr>
          <p:cNvSpPr/>
          <p:nvPr/>
        </p:nvSpPr>
        <p:spPr>
          <a:xfrm flipH="1">
            <a:off x="4787155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39A6BB-784B-1F46-9581-92A99B52BE7F}"/>
                  </a:ext>
                </a:extLst>
              </p:cNvPr>
              <p:cNvSpPr txBox="1"/>
              <p:nvPr/>
            </p:nvSpPr>
            <p:spPr>
              <a:xfrm>
                <a:off x="904406" y="3918428"/>
                <a:ext cx="190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3(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39A6BB-784B-1F46-9581-92A99B52B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06" y="3918428"/>
                <a:ext cx="1905000" cy="954107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F60DCA-6684-EB44-8220-B232745F4CD7}"/>
                  </a:ext>
                </a:extLst>
              </p:cNvPr>
              <p:cNvSpPr txBox="1"/>
              <p:nvPr/>
            </p:nvSpPr>
            <p:spPr>
              <a:xfrm>
                <a:off x="3619500" y="4133871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4</m:t>
                      </m:r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F60DCA-6684-EB44-8220-B232745F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4133871"/>
                <a:ext cx="1905000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F406AC27-E27F-BB4B-B057-F326058E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How we learn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1345AED-3FDC-1140-AF21-A149E7362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833342"/>
              </p:ext>
            </p:extLst>
          </p:nvPr>
        </p:nvGraphicFramePr>
        <p:xfrm>
          <a:off x="3382536" y="2367156"/>
          <a:ext cx="2378928" cy="132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32">
                  <a:extLst>
                    <a:ext uri="{9D8B030D-6E8A-4147-A177-3AD203B41FA5}">
                      <a16:colId xmlns:a16="http://schemas.microsoft.com/office/drawing/2014/main" val="107390172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2582173265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3578953717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504855378"/>
                    </a:ext>
                  </a:extLst>
                </a:gridCol>
              </a:tblGrid>
              <a:tr h="4423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23320"/>
                  </a:ext>
                </a:extLst>
              </a:tr>
              <a:tr h="4423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393449"/>
                  </a:ext>
                </a:extLst>
              </a:tr>
              <a:tr h="4423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786001"/>
                  </a:ext>
                </a:extLst>
              </a:tr>
            </a:tbl>
          </a:graphicData>
        </a:graphic>
      </p:graphicFrame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B9DE2DAA-8A76-7A40-9DC7-44373F990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93853"/>
              </p:ext>
            </p:extLst>
          </p:nvPr>
        </p:nvGraphicFramePr>
        <p:xfrm>
          <a:off x="667442" y="2367156"/>
          <a:ext cx="2378928" cy="132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348">
                  <a:extLst>
                    <a:ext uri="{9D8B030D-6E8A-4147-A177-3AD203B41FA5}">
                      <a16:colId xmlns:a16="http://schemas.microsoft.com/office/drawing/2014/main" val="107390172"/>
                    </a:ext>
                  </a:extLst>
                </a:gridCol>
                <a:gridCol w="849580">
                  <a:extLst>
                    <a:ext uri="{9D8B030D-6E8A-4147-A177-3AD203B41FA5}">
                      <a16:colId xmlns:a16="http://schemas.microsoft.com/office/drawing/2014/main" val="504855378"/>
                    </a:ext>
                  </a:extLst>
                </a:gridCol>
              </a:tblGrid>
              <a:tr h="1327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23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E6AEE-B621-594C-A74C-CA3E1194E283}"/>
                  </a:ext>
                </a:extLst>
              </p:cNvPr>
              <p:cNvSpPr txBox="1"/>
              <p:nvPr/>
            </p:nvSpPr>
            <p:spPr>
              <a:xfrm>
                <a:off x="961497" y="1843936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E6AEE-B621-594C-A74C-CA3E1194E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97" y="1843936"/>
                <a:ext cx="96899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52BEEB-D79D-C342-B6F0-F71D1192B94F}"/>
                  </a:ext>
                </a:extLst>
              </p:cNvPr>
              <p:cNvSpPr txBox="1"/>
              <p:nvPr/>
            </p:nvSpPr>
            <p:spPr>
              <a:xfrm>
                <a:off x="2172016" y="1843936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52BEEB-D79D-C342-B6F0-F71D1192B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16" y="1843936"/>
                <a:ext cx="96899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5B592-44CC-324D-BC36-58AE181DA96C}"/>
                  </a:ext>
                </a:extLst>
              </p:cNvPr>
              <p:cNvSpPr txBox="1"/>
              <p:nvPr/>
            </p:nvSpPr>
            <p:spPr>
              <a:xfrm>
                <a:off x="-24001" y="2769110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5B592-44CC-324D-BC36-58AE181DA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01" y="2769110"/>
                <a:ext cx="9689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37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4748" y="405299"/>
            <a:ext cx="401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657087-485C-124E-8B66-3202F5D4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ALL students must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5F4903-9015-1743-B6BD-630302D2D761}"/>
              </a:ext>
            </a:extLst>
          </p:cNvPr>
          <p:cNvSpPr/>
          <p:nvPr/>
        </p:nvSpPr>
        <p:spPr bwMode="auto">
          <a:xfrm>
            <a:off x="2715033" y="2348880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A8808-B983-5D46-ACC4-A199CE518D30}"/>
              </a:ext>
            </a:extLst>
          </p:cNvPr>
          <p:cNvSpPr txBox="1"/>
          <p:nvPr/>
        </p:nvSpPr>
        <p:spPr>
          <a:xfrm>
            <a:off x="3823536" y="2834769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REASON MATHEMATICALLY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by following a line of enquiry,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conjecturing relationships and generalisations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, and developing an argument, justification or proof using mathematical language.</a:t>
            </a:r>
          </a:p>
        </p:txBody>
      </p:sp>
    </p:spTree>
    <p:extLst>
      <p:ext uri="{BB962C8B-B14F-4D97-AF65-F5344CB8AC3E}">
        <p14:creationId xmlns:p14="http://schemas.microsoft.com/office/powerpoint/2010/main" val="3328050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786" y="5024563"/>
            <a:ext cx="1905000" cy="5467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Assimilation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B30356-4E91-E345-ACAA-6BE1EE99F033}"/>
              </a:ext>
            </a:extLst>
          </p:cNvPr>
          <p:cNvSpPr txBox="1">
            <a:spLocks/>
          </p:cNvSpPr>
          <p:nvPr/>
        </p:nvSpPr>
        <p:spPr>
          <a:xfrm>
            <a:off x="6207336" y="5024562"/>
            <a:ext cx="2589215" cy="546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Accommodation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DA35098-9005-834F-B06A-A7E6F8B3899A}"/>
              </a:ext>
            </a:extLst>
          </p:cNvPr>
          <p:cNvSpPr/>
          <p:nvPr/>
        </p:nvSpPr>
        <p:spPr>
          <a:xfrm>
            <a:off x="2936666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22BE1FA7-6CBE-C641-A378-FC9330401836}"/>
              </a:ext>
            </a:extLst>
          </p:cNvPr>
          <p:cNvSpPr/>
          <p:nvPr/>
        </p:nvSpPr>
        <p:spPr>
          <a:xfrm flipH="1">
            <a:off x="4787155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39A6BB-784B-1F46-9581-92A99B52BE7F}"/>
                  </a:ext>
                </a:extLst>
              </p:cNvPr>
              <p:cNvSpPr txBox="1"/>
              <p:nvPr/>
            </p:nvSpPr>
            <p:spPr>
              <a:xfrm>
                <a:off x="904406" y="3918428"/>
                <a:ext cx="190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3(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39A6BB-784B-1F46-9581-92A99B52B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06" y="3918428"/>
                <a:ext cx="1905000" cy="954107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F60DCA-6684-EB44-8220-B232745F4CD7}"/>
                  </a:ext>
                </a:extLst>
              </p:cNvPr>
              <p:cNvSpPr txBox="1"/>
              <p:nvPr/>
            </p:nvSpPr>
            <p:spPr>
              <a:xfrm>
                <a:off x="3619500" y="4133871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4</m:t>
                      </m:r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F60DCA-6684-EB44-8220-B232745F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4133871"/>
                <a:ext cx="1905000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C6DDE-34A7-7C40-BFD0-1BA25004D10A}"/>
                  </a:ext>
                </a:extLst>
              </p:cNvPr>
              <p:cNvSpPr txBox="1"/>
              <p:nvPr/>
            </p:nvSpPr>
            <p:spPr>
              <a:xfrm>
                <a:off x="6549443" y="4133871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GB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sin</m:t>
                          </m:r>
                        </m:fName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C6DDE-34A7-7C40-BFD0-1BA25004D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443" y="4133871"/>
                <a:ext cx="1905000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F406AC27-E27F-BB4B-B057-F326058E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How we learn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1345AED-3FDC-1140-AF21-A149E7362175}"/>
              </a:ext>
            </a:extLst>
          </p:cNvPr>
          <p:cNvGraphicFramePr>
            <a:graphicFrameLocks noGrp="1"/>
          </p:cNvGraphicFramePr>
          <p:nvPr/>
        </p:nvGraphicFramePr>
        <p:xfrm>
          <a:off x="3382536" y="2367156"/>
          <a:ext cx="2378928" cy="132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32">
                  <a:extLst>
                    <a:ext uri="{9D8B030D-6E8A-4147-A177-3AD203B41FA5}">
                      <a16:colId xmlns:a16="http://schemas.microsoft.com/office/drawing/2014/main" val="107390172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2582173265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3578953717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504855378"/>
                    </a:ext>
                  </a:extLst>
                </a:gridCol>
              </a:tblGrid>
              <a:tr h="4423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23320"/>
                  </a:ext>
                </a:extLst>
              </a:tr>
              <a:tr h="4423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393449"/>
                  </a:ext>
                </a:extLst>
              </a:tr>
              <a:tr h="4423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786001"/>
                  </a:ext>
                </a:extLst>
              </a:tr>
            </a:tbl>
          </a:graphicData>
        </a:graphic>
      </p:graphicFrame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B9DE2DAA-8A76-7A40-9DC7-44373F990E73}"/>
              </a:ext>
            </a:extLst>
          </p:cNvPr>
          <p:cNvGraphicFramePr>
            <a:graphicFrameLocks noGrp="1"/>
          </p:cNvGraphicFramePr>
          <p:nvPr/>
        </p:nvGraphicFramePr>
        <p:xfrm>
          <a:off x="667442" y="2367156"/>
          <a:ext cx="2378928" cy="132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348">
                  <a:extLst>
                    <a:ext uri="{9D8B030D-6E8A-4147-A177-3AD203B41FA5}">
                      <a16:colId xmlns:a16="http://schemas.microsoft.com/office/drawing/2014/main" val="107390172"/>
                    </a:ext>
                  </a:extLst>
                </a:gridCol>
                <a:gridCol w="849580">
                  <a:extLst>
                    <a:ext uri="{9D8B030D-6E8A-4147-A177-3AD203B41FA5}">
                      <a16:colId xmlns:a16="http://schemas.microsoft.com/office/drawing/2014/main" val="504855378"/>
                    </a:ext>
                  </a:extLst>
                </a:gridCol>
              </a:tblGrid>
              <a:tr h="1327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2332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E6AEE-B621-594C-A74C-CA3E1194E283}"/>
                  </a:ext>
                </a:extLst>
              </p:cNvPr>
              <p:cNvSpPr txBox="1"/>
              <p:nvPr/>
            </p:nvSpPr>
            <p:spPr>
              <a:xfrm>
                <a:off x="961497" y="1843936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E6AEE-B621-594C-A74C-CA3E1194E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97" y="1843936"/>
                <a:ext cx="96899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52BEEB-D79D-C342-B6F0-F71D1192B94F}"/>
                  </a:ext>
                </a:extLst>
              </p:cNvPr>
              <p:cNvSpPr txBox="1"/>
              <p:nvPr/>
            </p:nvSpPr>
            <p:spPr>
              <a:xfrm>
                <a:off x="2172016" y="1843936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52BEEB-D79D-C342-B6F0-F71D1192B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16" y="1843936"/>
                <a:ext cx="9689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5B592-44CC-324D-BC36-58AE181DA96C}"/>
                  </a:ext>
                </a:extLst>
              </p:cNvPr>
              <p:cNvSpPr txBox="1"/>
              <p:nvPr/>
            </p:nvSpPr>
            <p:spPr>
              <a:xfrm>
                <a:off x="-24001" y="2769110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5B592-44CC-324D-BC36-58AE181DA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01" y="2769110"/>
                <a:ext cx="96899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3">
            <a:extLst>
              <a:ext uri="{FF2B5EF4-FFF2-40B4-BE49-F238E27FC236}">
                <a16:creationId xmlns:a16="http://schemas.microsoft.com/office/drawing/2014/main" id="{10474C58-A5DE-4C4C-A9F3-786491CD4CBF}"/>
              </a:ext>
            </a:extLst>
          </p:cNvPr>
          <p:cNvSpPr/>
          <p:nvPr/>
        </p:nvSpPr>
        <p:spPr>
          <a:xfrm>
            <a:off x="6348096" y="2367156"/>
            <a:ext cx="2106347" cy="1327128"/>
          </a:xfrm>
          <a:prstGeom prst="triangle">
            <a:avLst>
              <a:gd name="adj" fmla="val 65967"/>
            </a:avLst>
          </a:prstGeom>
          <a:solidFill>
            <a:srgbClr val="F0E63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50C445-650A-4B4C-82AC-8715DA13DBA7}"/>
              </a:ext>
            </a:extLst>
          </p:cNvPr>
          <p:cNvCxnSpPr/>
          <p:nvPr/>
        </p:nvCxnSpPr>
        <p:spPr>
          <a:xfrm>
            <a:off x="7735006" y="2381407"/>
            <a:ext cx="0" cy="129600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8CB039-FA3F-A54C-A496-6AA4F2F8C00B}"/>
                  </a:ext>
                </a:extLst>
              </p:cNvPr>
              <p:cNvSpPr txBox="1"/>
              <p:nvPr/>
            </p:nvSpPr>
            <p:spPr>
              <a:xfrm>
                <a:off x="7080506" y="2538856"/>
                <a:ext cx="968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8CB039-FA3F-A54C-A496-6AA4F2F8C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506" y="2538856"/>
                <a:ext cx="96899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D4C777-67E3-F449-AD34-1D516847FAC1}"/>
                  </a:ext>
                </a:extLst>
              </p:cNvPr>
              <p:cNvSpPr txBox="1"/>
              <p:nvPr/>
            </p:nvSpPr>
            <p:spPr>
              <a:xfrm>
                <a:off x="7358248" y="2543973"/>
                <a:ext cx="968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D4C777-67E3-F449-AD34-1D516847F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248" y="2543973"/>
                <a:ext cx="96899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775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7921625" cy="416881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So, for teaching to result in meaningful learning, we need to know students’ prior knowledge.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Vygotsky’s idea of </a:t>
            </a:r>
            <a:r>
              <a:rPr lang="en-GB" sz="2400" b="1" dirty="0">
                <a:solidFill>
                  <a:srgbClr val="C00000"/>
                </a:solidFill>
              </a:rPr>
              <a:t>zone of proximal development</a:t>
            </a:r>
            <a:r>
              <a:rPr lang="en-GB" sz="2400" dirty="0"/>
              <a:t> (ZPD) is helpful here. ZPD is “the distance between where the student is on their own, and where they can get to with the help of a more knowledgeable other … </a:t>
            </a:r>
            <a:r>
              <a:rPr lang="en-GB" sz="2400" b="1" dirty="0">
                <a:solidFill>
                  <a:srgbClr val="C00000"/>
                </a:solidFill>
              </a:rPr>
              <a:t>learning things that are just beyond where their current understanding is</a:t>
            </a:r>
            <a:r>
              <a:rPr lang="en-GB" sz="2400" dirty="0"/>
              <a:t>”.</a:t>
            </a:r>
          </a:p>
          <a:p>
            <a:pPr marL="0" indent="0" algn="r">
              <a:buNone/>
            </a:pPr>
            <a:r>
              <a:rPr lang="en-GB" sz="2400" dirty="0"/>
              <a:t>Vygotsky, 1962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25B74B-12BA-534B-B97A-760301E7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How we learn</a:t>
            </a:r>
          </a:p>
        </p:txBody>
      </p:sp>
    </p:spTree>
    <p:extLst>
      <p:ext uri="{BB962C8B-B14F-4D97-AF65-F5344CB8AC3E}">
        <p14:creationId xmlns:p14="http://schemas.microsoft.com/office/powerpoint/2010/main" val="996432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rgbClr val="002060"/>
                </a:solidFill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“Area” reasoning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Double no Trouble</a:t>
            </a:r>
          </a:p>
        </p:txBody>
      </p:sp>
    </p:spTree>
    <p:extLst>
      <p:ext uri="{BB962C8B-B14F-4D97-AF65-F5344CB8AC3E}">
        <p14:creationId xmlns:p14="http://schemas.microsoft.com/office/powerpoint/2010/main" val="2345103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“Here’s the answer”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3B6EF5-8316-EF4D-9414-B74D0DDACC72}"/>
                  </a:ext>
                </a:extLst>
              </p:cNvPr>
              <p:cNvSpPr/>
              <p:nvPr/>
            </p:nvSpPr>
            <p:spPr>
              <a:xfrm>
                <a:off x="3507762" y="3510455"/>
                <a:ext cx="1211382" cy="129277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3B6EF5-8316-EF4D-9414-B74D0DDA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762" y="3510455"/>
                <a:ext cx="1211382" cy="129277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EB728A-A0C3-8B4A-B2B7-A945B6B81BCA}"/>
              </a:ext>
            </a:extLst>
          </p:cNvPr>
          <p:cNvCxnSpPr>
            <a:cxnSpLocks/>
          </p:cNvCxnSpPr>
          <p:nvPr/>
        </p:nvCxnSpPr>
        <p:spPr>
          <a:xfrm>
            <a:off x="3090041" y="3132083"/>
            <a:ext cx="525517" cy="5150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8222DE-64C6-0C46-ABAC-C4DB34818916}"/>
              </a:ext>
            </a:extLst>
          </p:cNvPr>
          <p:cNvCxnSpPr>
            <a:cxnSpLocks/>
          </p:cNvCxnSpPr>
          <p:nvPr/>
        </p:nvCxnSpPr>
        <p:spPr>
          <a:xfrm flipV="1">
            <a:off x="2911235" y="4724400"/>
            <a:ext cx="596527" cy="457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F7878B-4259-D949-BDAB-63A11FFFD99F}"/>
              </a:ext>
            </a:extLst>
          </p:cNvPr>
          <p:cNvCxnSpPr>
            <a:cxnSpLocks/>
          </p:cNvCxnSpPr>
          <p:nvPr/>
        </p:nvCxnSpPr>
        <p:spPr>
          <a:xfrm flipH="1" flipV="1">
            <a:off x="4719144" y="4650826"/>
            <a:ext cx="773792" cy="341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3B28E8-097C-9444-8BC5-49FD00D2EA4E}"/>
              </a:ext>
            </a:extLst>
          </p:cNvPr>
          <p:cNvCxnSpPr>
            <a:cxnSpLocks/>
          </p:cNvCxnSpPr>
          <p:nvPr/>
        </p:nvCxnSpPr>
        <p:spPr>
          <a:xfrm flipH="1">
            <a:off x="4688253" y="2783983"/>
            <a:ext cx="417787" cy="761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56950E-68FA-034F-A5CF-034C18C458AC}"/>
              </a:ext>
            </a:extLst>
          </p:cNvPr>
          <p:cNvCxnSpPr>
            <a:cxnSpLocks/>
          </p:cNvCxnSpPr>
          <p:nvPr/>
        </p:nvCxnSpPr>
        <p:spPr>
          <a:xfrm flipH="1">
            <a:off x="4897146" y="3867175"/>
            <a:ext cx="799460" cy="2049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B9C2FD-5400-6C4A-9FAF-229159BAF10E}"/>
                  </a:ext>
                </a:extLst>
              </p:cNvPr>
              <p:cNvSpPr txBox="1"/>
              <p:nvPr/>
            </p:nvSpPr>
            <p:spPr>
              <a:xfrm>
                <a:off x="5649309" y="3561880"/>
                <a:ext cx="22860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unc>
                        <m:funcPr>
                          <m:ctrlPr>
                            <a:rPr lang="en-GB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B9C2FD-5400-6C4A-9FAF-229159BAF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09" y="3561880"/>
                <a:ext cx="228600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215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−180°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≤180°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  <a:blipFill>
                <a:blip r:embed="rId2"/>
                <a:stretch>
                  <a:fillRect l="-1541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</p:spTree>
    <p:extLst>
      <p:ext uri="{BB962C8B-B14F-4D97-AF65-F5344CB8AC3E}">
        <p14:creationId xmlns:p14="http://schemas.microsoft.com/office/powerpoint/2010/main" val="1984379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+4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 in harmonic form</a:t>
                </a: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616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Harmonic Form</a:t>
            </a:r>
          </a:p>
        </p:txBody>
      </p:sp>
    </p:spTree>
    <p:extLst>
      <p:ext uri="{BB962C8B-B14F-4D97-AF65-F5344CB8AC3E}">
        <p14:creationId xmlns:p14="http://schemas.microsoft.com/office/powerpoint/2010/main" val="143833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 in harmonic form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−4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 in harmonic form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+4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 in harmonic form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616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Harmonic Form</a:t>
            </a:r>
          </a:p>
        </p:txBody>
      </p:sp>
    </p:spTree>
    <p:extLst>
      <p:ext uri="{BB962C8B-B14F-4D97-AF65-F5344CB8AC3E}">
        <p14:creationId xmlns:p14="http://schemas.microsoft.com/office/powerpoint/2010/main" val="4062874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9633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Work out the coordinates of the turning points of the curves </a:t>
                </a: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2+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963362"/>
              </a:xfrm>
              <a:blipFill>
                <a:blip r:embed="rId2"/>
                <a:stretch>
                  <a:fillRect l="-1541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Calculus with Trig</a:t>
            </a:r>
          </a:p>
        </p:txBody>
      </p:sp>
    </p:spTree>
    <p:extLst>
      <p:ext uri="{BB962C8B-B14F-4D97-AF65-F5344CB8AC3E}">
        <p14:creationId xmlns:p14="http://schemas.microsoft.com/office/powerpoint/2010/main" val="19043907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9633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Work out the coordinates of the turning points of the curves </a:t>
                </a: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2+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963362"/>
              </a:xfrm>
              <a:blipFill>
                <a:blip r:embed="rId2"/>
                <a:stretch>
                  <a:fillRect l="-1541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Calculus with Trig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14024-2B1E-7947-95AF-4AE5CBE3D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023" y="545009"/>
            <a:ext cx="5831717" cy="576798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49279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9633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Integrate with respect to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963362"/>
              </a:xfrm>
              <a:blipFill>
                <a:blip r:embed="rId2"/>
                <a:stretch>
                  <a:fillRect l="-1541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Calculus with Trig</a:t>
            </a:r>
          </a:p>
        </p:txBody>
      </p:sp>
    </p:spTree>
    <p:extLst>
      <p:ext uri="{BB962C8B-B14F-4D97-AF65-F5344CB8AC3E}">
        <p14:creationId xmlns:p14="http://schemas.microsoft.com/office/powerpoint/2010/main" val="286348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4748" y="405299"/>
            <a:ext cx="401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5F4903-9015-1743-B6BD-630302D2D761}"/>
              </a:ext>
            </a:extLst>
          </p:cNvPr>
          <p:cNvSpPr/>
          <p:nvPr/>
        </p:nvSpPr>
        <p:spPr bwMode="auto">
          <a:xfrm>
            <a:off x="2715033" y="2348880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A8808-B983-5D46-ACC4-A199CE518D30}"/>
              </a:ext>
            </a:extLst>
          </p:cNvPr>
          <p:cNvSpPr txBox="1"/>
          <p:nvPr/>
        </p:nvSpPr>
        <p:spPr>
          <a:xfrm>
            <a:off x="3823536" y="2834769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REASON MATHEMATICALLY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by following a line of enquiry,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conjecturing relationships and generalisations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, and developing an argument, justification or proof using mathematical language.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44DD83-9594-6746-9F32-C2196F0ED885}"/>
              </a:ext>
            </a:extLst>
          </p:cNvPr>
          <p:cNvSpPr/>
          <p:nvPr/>
        </p:nvSpPr>
        <p:spPr bwMode="auto">
          <a:xfrm>
            <a:off x="2318561" y="1278146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C825B-190D-3F46-A321-998C6DC07FF0}"/>
              </a:ext>
            </a:extLst>
          </p:cNvPr>
          <p:cNvSpPr txBox="1"/>
          <p:nvPr/>
        </p:nvSpPr>
        <p:spPr>
          <a:xfrm>
            <a:off x="2992832" y="1596911"/>
            <a:ext cx="4756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become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FLUENT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in the fundamentals of mathematics, including through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varied and frequent practice with increasingly complex problems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over time, so that pupils develop conceptual understanding and the ability to recall and apply knowledge rapidly and accurately.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76814-D36F-8A4F-B2F0-AA8F879B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ALL students must</a:t>
            </a:r>
          </a:p>
        </p:txBody>
      </p:sp>
    </p:spTree>
    <p:extLst>
      <p:ext uri="{BB962C8B-B14F-4D97-AF65-F5344CB8AC3E}">
        <p14:creationId xmlns:p14="http://schemas.microsoft.com/office/powerpoint/2010/main" val="1447345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8700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“Unfinished business” leads to “trouble ahead”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General Tactics, Specific Strategies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Desirable difficulty, productive struggle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“Get the </a:t>
            </a:r>
            <a:r>
              <a:rPr lang="en-US" sz="2800" dirty="0" err="1"/>
              <a:t>maths</a:t>
            </a:r>
            <a:r>
              <a:rPr lang="en-US" sz="2800" dirty="0"/>
              <a:t> from them”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Accommodation is stronger than assimilation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 conclusion</a:t>
            </a:r>
          </a:p>
        </p:txBody>
      </p:sp>
    </p:spTree>
    <p:extLst>
      <p:ext uri="{BB962C8B-B14F-4D97-AF65-F5344CB8AC3E}">
        <p14:creationId xmlns:p14="http://schemas.microsoft.com/office/powerpoint/2010/main" val="85062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8333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rgbClr val="002060"/>
                </a:solidFill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Choose a specific question-form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Use it a lot! And take note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rgbClr val="002060"/>
                </a:solidFill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When does it work? How do you know?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venir Book" panose="02000503020000020003" pitchFamily="2" charset="0"/>
                <a:cs typeface="Calibri" panose="020F0502020204030204" pitchFamily="34" charset="0"/>
              </a:rPr>
              <a:t>When doesn’t it work? How do you know?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venir Book" panose="02000503020000020003" pitchFamily="2" charset="0"/>
                <a:cs typeface="Calibri" panose="020F0502020204030204" pitchFamily="34" charset="0"/>
              </a:rPr>
              <a:t>Share your examples and reflections with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venir Book" panose="02000503020000020003" pitchFamily="2" charset="0"/>
                <a:cs typeface="Calibri" panose="020F0502020204030204" pitchFamily="34" charset="0"/>
              </a:rPr>
              <a:t>your colleagues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venir Book" panose="02000503020000020003" pitchFamily="2" charset="0"/>
                <a:cs typeface="Calibri" panose="020F0502020204030204" pitchFamily="34" charset="0"/>
              </a:rPr>
              <a:t>your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venir Book" panose="02000503020000020003" pitchFamily="2" charset="0"/>
                <a:cs typeface="Calibri" panose="020F0502020204030204" pitchFamily="34" charset="0"/>
              </a:rPr>
              <a:t>us, next time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b="0" dirty="0">
              <a:solidFill>
                <a:srgbClr val="002060"/>
              </a:solidFill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(Suggested) Gap Task</a:t>
            </a:r>
          </a:p>
        </p:txBody>
      </p:sp>
    </p:spTree>
    <p:extLst>
      <p:ext uri="{BB962C8B-B14F-4D97-AF65-F5344CB8AC3E}">
        <p14:creationId xmlns:p14="http://schemas.microsoft.com/office/powerpoint/2010/main" val="437261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Text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E2BA5D1C-5C18-E349-8CC6-029E4C363770}"/>
              </a:ext>
            </a:extLst>
          </p:cNvPr>
          <p:cNvSpPr/>
          <p:nvPr/>
        </p:nvSpPr>
        <p:spPr>
          <a:xfrm>
            <a:off x="304287" y="335072"/>
            <a:ext cx="2848304" cy="2165131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 might we do first? And then next?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820FBC96-1EEF-C24F-A72B-24B9BFD31001}"/>
              </a:ext>
            </a:extLst>
          </p:cNvPr>
          <p:cNvSpPr/>
          <p:nvPr/>
        </p:nvSpPr>
        <p:spPr>
          <a:xfrm>
            <a:off x="4232398" y="274638"/>
            <a:ext cx="3131433" cy="2165131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Why did we … ? </a:t>
            </a: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Why didn’t we …?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1CC0DC9-D010-FB4B-BF7C-F49796A4836B}"/>
              </a:ext>
            </a:extLst>
          </p:cNvPr>
          <p:cNvSpPr/>
          <p:nvPr/>
        </p:nvSpPr>
        <p:spPr>
          <a:xfrm>
            <a:off x="6270017" y="2184291"/>
            <a:ext cx="2268000" cy="1800000"/>
          </a:xfrm>
          <a:prstGeom prst="wedgeEllipseCallout">
            <a:avLst>
              <a:gd name="adj1" fmla="val -34600"/>
              <a:gd name="adj2" fmla="val 62500"/>
            </a:avLst>
          </a:prstGeom>
          <a:solidFill>
            <a:schemeClr val="bg2">
              <a:lumMod val="7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Here’s the answer …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2369CEA5-EB86-9B4A-B8F0-4E8AA26D1E5E}"/>
              </a:ext>
            </a:extLst>
          </p:cNvPr>
          <p:cNvSpPr/>
          <p:nvPr/>
        </p:nvSpPr>
        <p:spPr>
          <a:xfrm>
            <a:off x="6708160" y="4581538"/>
            <a:ext cx="1978031" cy="1800000"/>
          </a:xfrm>
          <a:prstGeom prst="wedgeEllipseCallout">
            <a:avLst>
              <a:gd name="adj1" fmla="val -49492"/>
              <a:gd name="adj2" fmla="val -48893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Can you use a graph?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027145CB-6C6C-5A41-AFC3-312D060D316A}"/>
              </a:ext>
            </a:extLst>
          </p:cNvPr>
          <p:cNvSpPr/>
          <p:nvPr/>
        </p:nvSpPr>
        <p:spPr>
          <a:xfrm>
            <a:off x="2356585" y="2004291"/>
            <a:ext cx="2664000" cy="1980000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Agree or challenge?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FB631E3E-2BD1-1445-9BA8-7385A7DF7834}"/>
              </a:ext>
            </a:extLst>
          </p:cNvPr>
          <p:cNvSpPr/>
          <p:nvPr/>
        </p:nvSpPr>
        <p:spPr>
          <a:xfrm>
            <a:off x="181220" y="3803396"/>
            <a:ext cx="1862895" cy="1523417"/>
          </a:xfrm>
          <a:prstGeom prst="wedgeEllipseCallout">
            <a:avLst>
              <a:gd name="adj1" fmla="val 52516"/>
              <a:gd name="adj2" fmla="val -43384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Are you sure?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B0895D85-5539-1549-B809-51FC236E3CE7}"/>
              </a:ext>
            </a:extLst>
          </p:cNvPr>
          <p:cNvSpPr/>
          <p:nvPr/>
        </p:nvSpPr>
        <p:spPr>
          <a:xfrm>
            <a:off x="4362102" y="4124489"/>
            <a:ext cx="2268000" cy="1794947"/>
          </a:xfrm>
          <a:prstGeom prst="wedgeEllipseCallout">
            <a:avLst>
              <a:gd name="adj1" fmla="val -38755"/>
              <a:gd name="adj2" fmla="val -68561"/>
            </a:avLst>
          </a:prstGeom>
          <a:solidFill>
            <a:schemeClr val="bg2">
              <a:lumMod val="7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 do you notice?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CDC7B051-693D-594B-AB13-7A0FB553B463}"/>
              </a:ext>
            </a:extLst>
          </p:cNvPr>
          <p:cNvSpPr/>
          <p:nvPr/>
        </p:nvSpPr>
        <p:spPr>
          <a:xfrm>
            <a:off x="1806498" y="4586591"/>
            <a:ext cx="2507625" cy="1794947"/>
          </a:xfrm>
          <a:prstGeom prst="wedgeEllipseCallout">
            <a:avLst>
              <a:gd name="adj1" fmla="val 40858"/>
              <a:gd name="adj2" fmla="val -56849"/>
            </a:avLst>
          </a:prstGeom>
          <a:solidFill>
            <a:schemeClr val="bg2">
              <a:lumMod val="7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What’s the same, what’s different</a:t>
            </a:r>
          </a:p>
        </p:txBody>
      </p:sp>
    </p:spTree>
    <p:extLst>
      <p:ext uri="{BB962C8B-B14F-4D97-AF65-F5344CB8AC3E}">
        <p14:creationId xmlns:p14="http://schemas.microsoft.com/office/powerpoint/2010/main" val="16826274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D9AA1-1A50-CC43-8705-8E63FE745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" r="286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0131C3-97D2-5547-BA15-A3E331CAB7E9}"/>
              </a:ext>
            </a:extLst>
          </p:cNvPr>
          <p:cNvSpPr txBox="1">
            <a:spLocks/>
          </p:cNvSpPr>
          <p:nvPr/>
        </p:nvSpPr>
        <p:spPr>
          <a:xfrm>
            <a:off x="685800" y="2030066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>
                <a:solidFill>
                  <a:srgbClr val="323232"/>
                </a:solidFill>
                <a:latin typeface="Avenir LT Std 85 Heavy" panose="020B0502020203020204" pitchFamily="34" charset="77"/>
                <a:ea typeface="ＭＳ Ｐゴシック" charset="0"/>
                <a:cs typeface="Avenir LT Std 85 Heavy" panose="020B0502020203020204" pitchFamily="34" charset="77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DCDD27-DA09-4242-8444-54DDABCE4ED6}"/>
              </a:ext>
            </a:extLst>
          </p:cNvPr>
          <p:cNvSpPr txBox="1">
            <a:spLocks/>
          </p:cNvSpPr>
          <p:nvPr/>
        </p:nvSpPr>
        <p:spPr>
          <a:xfrm>
            <a:off x="1371600" y="2967698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3"/>
              </a:buBlip>
              <a:defRPr sz="32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8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Robert </a:t>
            </a:r>
            <a:r>
              <a:rPr lang="en-US" dirty="0" err="1">
                <a:solidFill>
                  <a:srgbClr val="002060"/>
                </a:solidFill>
              </a:rPr>
              <a:t>Wilne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</a:rPr>
              <a:t>robert.wilne@kcl.ac.uk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8EE156-FC12-D74C-A89B-283042B9EDDA}"/>
              </a:ext>
            </a:extLst>
          </p:cNvPr>
          <p:cNvSpPr txBox="1">
            <a:spLocks/>
          </p:cNvSpPr>
          <p:nvPr/>
        </p:nvSpPr>
        <p:spPr>
          <a:xfrm>
            <a:off x="1371600" y="4644482"/>
            <a:ext cx="6400800" cy="1600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3"/>
              </a:buBlip>
              <a:defRPr sz="32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8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#</a:t>
            </a:r>
            <a:r>
              <a:rPr lang="en-US" sz="2800" dirty="0" err="1">
                <a:solidFill>
                  <a:srgbClr val="002060"/>
                </a:solidFill>
              </a:rPr>
              <a:t>TeachersAlwaysLearning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#</a:t>
            </a:r>
            <a:r>
              <a:rPr lang="en-US" sz="2800" dirty="0" err="1">
                <a:solidFill>
                  <a:srgbClr val="002060"/>
                </a:solidFill>
              </a:rPr>
              <a:t>LearningTogether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@</a:t>
            </a:r>
            <a:r>
              <a:rPr lang="en-GB" sz="2800" dirty="0">
                <a:solidFill>
                  <a:srgbClr val="002060"/>
                </a:solidFill>
              </a:rPr>
              <a:t>KCLMS_MathAgora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13BDD-63E0-8F46-B9CC-0782F1431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AC7730-C153-A940-93DF-72799C52B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EF4906-F64C-0B45-97C7-AED92A9E7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27" y="381213"/>
            <a:ext cx="2939061" cy="1368000"/>
          </a:xfrm>
          <a:prstGeom prst="roundRect">
            <a:avLst>
              <a:gd name="adj" fmla="val 1545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EC31194-CBCC-C74D-8D84-DAAAE44E17EC}"/>
              </a:ext>
            </a:extLst>
          </p:cNvPr>
          <p:cNvSpPr/>
          <p:nvPr/>
        </p:nvSpPr>
        <p:spPr>
          <a:xfrm>
            <a:off x="7137759" y="338200"/>
            <a:ext cx="1505414" cy="13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3A3D25-9823-7B40-8A41-35C3A038B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569" y="518200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4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4748" y="405299"/>
            <a:ext cx="401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5F4903-9015-1743-B6BD-630302D2D761}"/>
              </a:ext>
            </a:extLst>
          </p:cNvPr>
          <p:cNvSpPr/>
          <p:nvPr/>
        </p:nvSpPr>
        <p:spPr bwMode="auto">
          <a:xfrm>
            <a:off x="2715033" y="2348880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A8808-B983-5D46-ACC4-A199CE518D30}"/>
              </a:ext>
            </a:extLst>
          </p:cNvPr>
          <p:cNvSpPr txBox="1"/>
          <p:nvPr/>
        </p:nvSpPr>
        <p:spPr>
          <a:xfrm>
            <a:off x="3823536" y="2834769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REASON MATHEMATICALLY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by following a line of enquiry,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conjecturing relationships and generalisations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, and developing an argument, justification or proof using mathematical language.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888E36-D3BB-584D-B601-473E44AEE881}"/>
              </a:ext>
            </a:extLst>
          </p:cNvPr>
          <p:cNvSpPr/>
          <p:nvPr/>
        </p:nvSpPr>
        <p:spPr bwMode="auto">
          <a:xfrm>
            <a:off x="2318561" y="1278146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057C23-382B-1942-99E6-95F11D0FE9A2}"/>
              </a:ext>
            </a:extLst>
          </p:cNvPr>
          <p:cNvSpPr txBox="1"/>
          <p:nvPr/>
        </p:nvSpPr>
        <p:spPr>
          <a:xfrm>
            <a:off x="2992832" y="1596911"/>
            <a:ext cx="4756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become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FLUENT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in the fundamentals of mathematics, including through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varied and frequent practice with increasingly complex problems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over time, so that pupils develop conceptual understanding and the ability to recall and apply knowledge rapidly and accurately.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02FB5D-6522-AD40-96FB-2FB7A3E28045}"/>
              </a:ext>
            </a:extLst>
          </p:cNvPr>
          <p:cNvSpPr/>
          <p:nvPr/>
        </p:nvSpPr>
        <p:spPr bwMode="auto">
          <a:xfrm>
            <a:off x="251520" y="1916832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E1B515-448A-844F-9411-291E3FED0885}"/>
              </a:ext>
            </a:extLst>
          </p:cNvPr>
          <p:cNvSpPr txBox="1"/>
          <p:nvPr/>
        </p:nvSpPr>
        <p:spPr>
          <a:xfrm>
            <a:off x="1128774" y="2328215"/>
            <a:ext cx="4350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SOLVE PROBLEMS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by applying their mathematics to a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variety of routine and non-routine problems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with increasing sophistication, including breaking down problems into a series of simpler steps and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persevering in seeking solutions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364A557-7DF1-C84C-90AB-153F2495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ALL students must</a:t>
            </a:r>
          </a:p>
        </p:txBody>
      </p:sp>
    </p:spTree>
    <p:extLst>
      <p:ext uri="{BB962C8B-B14F-4D97-AF65-F5344CB8AC3E}">
        <p14:creationId xmlns:p14="http://schemas.microsoft.com/office/powerpoint/2010/main" val="64242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86488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… in KS4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About shapes, angles, lengths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Avenir Black" panose="02000503020000020003" pitchFamily="2" charset="0"/>
                <a:ea typeface="+mn-ea"/>
                <a:cs typeface="Calibri" panose="020F0502020204030204" pitchFamily="34" charset="0"/>
              </a:rPr>
              <a:t>Geometric</a:t>
            </a:r>
          </a:p>
          <a:p>
            <a:pPr marL="0" indent="0">
              <a:buNone/>
            </a:pPr>
            <a:r>
              <a:rPr lang="en-GB" sz="2800" dirty="0"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… in KS5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About equations, inequalities, graphs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Avenir Black" panose="02000503020000020003" pitchFamily="2" charset="0"/>
                <a:ea typeface="+mn-ea"/>
                <a:cs typeface="Calibri" panose="020F0502020204030204" pitchFamily="34" charset="0"/>
              </a:rPr>
              <a:t>Algebraic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The bridge from KS4 to KS5 needs to be explicit and reinforced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Trigonometry …</a:t>
            </a:r>
          </a:p>
        </p:txBody>
      </p:sp>
    </p:spTree>
    <p:extLst>
      <p:ext uri="{BB962C8B-B14F-4D97-AF65-F5344CB8AC3E}">
        <p14:creationId xmlns:p14="http://schemas.microsoft.com/office/powerpoint/2010/main" val="144850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In the triangle ABC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angle ABC = 60°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angle BCA = 45°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AC is 1 cm longer than AB</a:t>
            </a:r>
          </a:p>
          <a:p>
            <a:pPr marL="0" indent="0">
              <a:buNone/>
            </a:pPr>
            <a:r>
              <a:rPr lang="en-GB" sz="2800" dirty="0"/>
              <a:t>Work out the </a:t>
            </a:r>
            <a:r>
              <a:rPr lang="en-GB" sz="2800" b="1" dirty="0"/>
              <a:t>exact</a:t>
            </a:r>
            <a:r>
              <a:rPr lang="en-GB" sz="2800" dirty="0"/>
              <a:t> length of AB.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Trigonometry …</a:t>
            </a:r>
          </a:p>
        </p:txBody>
      </p:sp>
    </p:spTree>
    <p:extLst>
      <p:ext uri="{BB962C8B-B14F-4D97-AF65-F5344CB8AC3E}">
        <p14:creationId xmlns:p14="http://schemas.microsoft.com/office/powerpoint/2010/main" val="243161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(and why is) 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No to Desmos!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4682687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GB" sz="2400" b="0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GB" sz="2400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GB" sz="2400" b="0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45°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GB" sz="2400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GB" sz="2400" b="0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GB" sz="2400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GB" sz="2400" b="0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60°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GB" sz="2400" b="0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b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90°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undefined</a:t>
                          </a:r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4682687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923" r="-302500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174" t="-101923" r="-200000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101923" r="-101667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33" t="-101923" r="-1667" b="-4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1923" r="-302500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174" t="-201923" r="-200000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201923" r="-101667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33" t="-201923" r="-1667" b="-3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7843" r="-302500" b="-209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174" t="-307843" r="-200000" b="-209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307843" r="-101667" b="-209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33" t="-307843" r="-1667" b="-209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0000" r="-302500" b="-1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174" t="-400000" r="-200000" b="-1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400000" r="-101667" b="-1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33" t="-400000" r="-1667" b="-10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0000" r="-302500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174" t="-500000" r="-200000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500000" r="-101667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undefined</a:t>
                          </a:r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38246092"/>
      </p:ext>
    </p:extLst>
  </p:cSld>
  <p:clrMapOvr>
    <a:masterClrMapping/>
  </p:clrMapOvr>
</p:sld>
</file>

<file path=ppt/theme/theme1.xml><?xml version="1.0" encoding="utf-8"?>
<a:theme xmlns:a="http://schemas.openxmlformats.org/drawingml/2006/main" name="8467 KMS Powerpoint template v5">
  <a:themeElements>
    <a:clrScheme name="Custom 2">
      <a:dk1>
        <a:srgbClr val="323232"/>
      </a:dk1>
      <a:lt1>
        <a:srgbClr val="FFFFFF"/>
      </a:lt1>
      <a:dk2>
        <a:srgbClr val="FDC400"/>
      </a:dk2>
      <a:lt2>
        <a:srgbClr val="F0E632"/>
      </a:lt2>
      <a:accent1>
        <a:srgbClr val="4FC6DB"/>
      </a:accent1>
      <a:accent2>
        <a:srgbClr val="8A73B4"/>
      </a:accent2>
      <a:accent3>
        <a:srgbClr val="92C25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MS Powerpoint template_May 18" id="{6D5C6A4B-6DEA-204F-AEF4-787E1A1920FE}" vid="{BCEF7102-B8D2-0848-98FD-5F9C323849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KMS Powerpoint template_May 18</Template>
  <TotalTime>4902</TotalTime>
  <Words>1584</Words>
  <Application>Microsoft Macintosh PowerPoint</Application>
  <PresentationFormat>On-screen Show (4:3)</PresentationFormat>
  <Paragraphs>438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Abadi Extra Light</vt:lpstr>
      <vt:lpstr>Arial</vt:lpstr>
      <vt:lpstr>Avenir Black</vt:lpstr>
      <vt:lpstr>Avenir Book</vt:lpstr>
      <vt:lpstr>Avenir LT Std 45 Book</vt:lpstr>
      <vt:lpstr>Avenir LT Std 85 Heavy</vt:lpstr>
      <vt:lpstr>billy</vt:lpstr>
      <vt:lpstr>Calibri</vt:lpstr>
      <vt:lpstr>Cambria Math</vt:lpstr>
      <vt:lpstr>NovitoNova Regular</vt:lpstr>
      <vt:lpstr>8467 KMS Powerpoint template v5</vt:lpstr>
      <vt:lpstr>PowerPoint Presentation</vt:lpstr>
      <vt:lpstr>My objectives</vt:lpstr>
      <vt:lpstr>Trouble ahead!</vt:lpstr>
      <vt:lpstr>ALL students must</vt:lpstr>
      <vt:lpstr>ALL students must</vt:lpstr>
      <vt:lpstr>ALL students must</vt:lpstr>
      <vt:lpstr>Trigonometry …</vt:lpstr>
      <vt:lpstr>Trigonometry …</vt:lpstr>
      <vt:lpstr>No to Desmos!</vt:lpstr>
      <vt:lpstr>No to Desmos!</vt:lpstr>
      <vt:lpstr>No to Desmos!</vt:lpstr>
      <vt:lpstr>No to Desmos!</vt:lpstr>
      <vt:lpstr>No to Desmos!</vt:lpstr>
      <vt:lpstr>“Here’s the answer”</vt:lpstr>
      <vt:lpstr>“Here’s the answer”</vt:lpstr>
      <vt:lpstr>Valentine Trig</vt:lpstr>
      <vt:lpstr>Yes to Desmos</vt:lpstr>
      <vt:lpstr>Yes to Desmos</vt:lpstr>
      <vt:lpstr>WTS, WD?</vt:lpstr>
      <vt:lpstr>WTS, WD?</vt:lpstr>
      <vt:lpstr>WTS, WD?</vt:lpstr>
      <vt:lpstr>WTS, WD?</vt:lpstr>
      <vt:lpstr>WTS, WD?</vt:lpstr>
      <vt:lpstr>Practice makes permanent</vt:lpstr>
      <vt:lpstr>Practice makes permanent</vt:lpstr>
      <vt:lpstr>“Here’s the answer”</vt:lpstr>
      <vt:lpstr>WTS, WD?</vt:lpstr>
      <vt:lpstr>WTS, WD?</vt:lpstr>
      <vt:lpstr>WTS, WD?</vt:lpstr>
      <vt:lpstr>WTS, WD?</vt:lpstr>
      <vt:lpstr>WTS, WD?</vt:lpstr>
      <vt:lpstr>WTS, WD?</vt:lpstr>
      <vt:lpstr>Yes to Desmos</vt:lpstr>
      <vt:lpstr>Yes to Desmos</vt:lpstr>
      <vt:lpstr>Déjà vu</vt:lpstr>
      <vt:lpstr>Déjà vu</vt:lpstr>
      <vt:lpstr>Déjà vu</vt:lpstr>
      <vt:lpstr>How we learn</vt:lpstr>
      <vt:lpstr>How we learn</vt:lpstr>
      <vt:lpstr>How we learn</vt:lpstr>
      <vt:lpstr>How we learn</vt:lpstr>
      <vt:lpstr>Double no Trouble</vt:lpstr>
      <vt:lpstr>“Here’s the answer”</vt:lpstr>
      <vt:lpstr>WTS, WD?</vt:lpstr>
      <vt:lpstr>Harmonic Form</vt:lpstr>
      <vt:lpstr>Harmonic Form</vt:lpstr>
      <vt:lpstr>Calculus with Trig</vt:lpstr>
      <vt:lpstr>Calculus with Trig</vt:lpstr>
      <vt:lpstr>Calculus with Trig</vt:lpstr>
      <vt:lpstr>In conclusion</vt:lpstr>
      <vt:lpstr>(Suggested) Gap Task</vt:lpstr>
      <vt:lpstr>Text</vt:lpstr>
      <vt:lpstr>PowerPoint Presentation</vt:lpstr>
    </vt:vector>
  </TitlesOfParts>
  <Company>King's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KMS slide deck</dc:title>
  <dc:creator>Abramson, Dan</dc:creator>
  <cp:lastModifiedBy>Robert</cp:lastModifiedBy>
  <cp:revision>86</cp:revision>
  <dcterms:created xsi:type="dcterms:W3CDTF">2018-07-11T11:17:05Z</dcterms:created>
  <dcterms:modified xsi:type="dcterms:W3CDTF">2022-02-09T16:41:07Z</dcterms:modified>
</cp:coreProperties>
</file>